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</p:sldMasterIdLst>
  <p:notesMasterIdLst>
    <p:notesMasterId r:id="rId9"/>
  </p:notesMasterIdLst>
  <p:handoutMasterIdLst>
    <p:handoutMasterId r:id="rId10"/>
  </p:handoutMasterIdLst>
  <p:sldIdLst>
    <p:sldId id="332" r:id="rId2"/>
    <p:sldId id="296" r:id="rId3"/>
    <p:sldId id="351" r:id="rId4"/>
    <p:sldId id="349" r:id="rId5"/>
    <p:sldId id="350" r:id="rId6"/>
    <p:sldId id="352" r:id="rId7"/>
    <p:sldId id="35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8377E7-A907-47CE-9909-253DD2B1A8D9}" v="1" dt="2025-01-30T09:29:12.2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491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336" y="96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113EDF-7752-498C-A338-7356E8D69245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533FAB-36D2-4179-A567-4F689A954DAA}">
      <dgm:prSet/>
      <dgm:spPr/>
      <dgm:t>
        <a:bodyPr/>
        <a:lstStyle/>
        <a:p>
          <a:r>
            <a:rPr lang="en-US" b="1" dirty="0"/>
            <a:t>Current Trends</a:t>
          </a:r>
          <a:endParaRPr lang="en-US" dirty="0"/>
        </a:p>
      </dgm:t>
    </dgm:pt>
    <dgm:pt modelId="{095C5172-EFA1-4FC9-9C16-AB2D07F931E1}" type="parTrans" cxnId="{10FB464E-9781-41D6-B935-9B5AED315098}">
      <dgm:prSet/>
      <dgm:spPr/>
      <dgm:t>
        <a:bodyPr/>
        <a:lstStyle/>
        <a:p>
          <a:endParaRPr lang="en-US"/>
        </a:p>
      </dgm:t>
    </dgm:pt>
    <dgm:pt modelId="{048E27BF-7388-4891-A12C-36692F057455}" type="sibTrans" cxnId="{10FB464E-9781-41D6-B935-9B5AED315098}">
      <dgm:prSet/>
      <dgm:spPr/>
      <dgm:t>
        <a:bodyPr/>
        <a:lstStyle/>
        <a:p>
          <a:endParaRPr lang="en-US"/>
        </a:p>
      </dgm:t>
    </dgm:pt>
    <dgm:pt modelId="{FCA896B9-3D4F-4951-90A7-6F7B8EADBFF8}" type="pres">
      <dgm:prSet presAssocID="{D4113EDF-7752-498C-A338-7356E8D69245}" presName="cycle" presStyleCnt="0">
        <dgm:presLayoutVars>
          <dgm:dir/>
          <dgm:resizeHandles val="exact"/>
        </dgm:presLayoutVars>
      </dgm:prSet>
      <dgm:spPr/>
    </dgm:pt>
    <dgm:pt modelId="{B03351B5-D0E9-492D-A2BC-4AE55FA6AC8A}" type="pres">
      <dgm:prSet presAssocID="{80533FAB-36D2-4179-A567-4F689A954DAA}" presName="node" presStyleLbl="node1" presStyleIdx="0" presStyleCnt="1" custScaleY="70422">
        <dgm:presLayoutVars>
          <dgm:bulletEnabled val="1"/>
        </dgm:presLayoutVars>
      </dgm:prSet>
      <dgm:spPr/>
    </dgm:pt>
  </dgm:ptLst>
  <dgm:cxnLst>
    <dgm:cxn modelId="{11AD464A-F3BE-406B-A6C9-0B019289AEAE}" type="presOf" srcId="{80533FAB-36D2-4179-A567-4F689A954DAA}" destId="{B03351B5-D0E9-492D-A2BC-4AE55FA6AC8A}" srcOrd="0" destOrd="0" presId="urn:microsoft.com/office/officeart/2005/8/layout/cycle6"/>
    <dgm:cxn modelId="{10FB464E-9781-41D6-B935-9B5AED315098}" srcId="{D4113EDF-7752-498C-A338-7356E8D69245}" destId="{80533FAB-36D2-4179-A567-4F689A954DAA}" srcOrd="0" destOrd="0" parTransId="{095C5172-EFA1-4FC9-9C16-AB2D07F931E1}" sibTransId="{048E27BF-7388-4891-A12C-36692F057455}"/>
    <dgm:cxn modelId="{2556BDDC-5BC6-441F-BC2D-9CF53507D369}" type="presOf" srcId="{D4113EDF-7752-498C-A338-7356E8D69245}" destId="{FCA896B9-3D4F-4951-90A7-6F7B8EADBFF8}" srcOrd="0" destOrd="0" presId="urn:microsoft.com/office/officeart/2005/8/layout/cycle6"/>
    <dgm:cxn modelId="{99319467-2E78-4819-A317-A8B85D8BEC4B}" type="presParOf" srcId="{FCA896B9-3D4F-4951-90A7-6F7B8EADBFF8}" destId="{B03351B5-D0E9-492D-A2BC-4AE55FA6AC8A}" srcOrd="0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21F036-289D-453B-8C47-ED8EE74E8B6E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03EC305-5A0B-4126-AF45-B00594D60FB7}">
      <dgm:prSet/>
      <dgm:spPr/>
      <dgm:t>
        <a:bodyPr/>
        <a:lstStyle/>
        <a:p>
          <a:r>
            <a:rPr lang="en-GB" b="0" i="0"/>
            <a:t>CBT is just positive thinking.</a:t>
          </a:r>
          <a:endParaRPr lang="en-US"/>
        </a:p>
      </dgm:t>
    </dgm:pt>
    <dgm:pt modelId="{2A1BEB13-71F7-4C4F-8F5B-4187D06552E0}" type="parTrans" cxnId="{AC1A8D0C-B1F5-45F4-B646-09285F2DE09F}">
      <dgm:prSet/>
      <dgm:spPr/>
      <dgm:t>
        <a:bodyPr/>
        <a:lstStyle/>
        <a:p>
          <a:endParaRPr lang="en-US"/>
        </a:p>
      </dgm:t>
    </dgm:pt>
    <dgm:pt modelId="{BFD37B05-CCE8-4379-85C6-074A421010E6}" type="sibTrans" cxnId="{AC1A8D0C-B1F5-45F4-B646-09285F2DE09F}">
      <dgm:prSet/>
      <dgm:spPr/>
      <dgm:t>
        <a:bodyPr/>
        <a:lstStyle/>
        <a:p>
          <a:endParaRPr lang="en-US"/>
        </a:p>
      </dgm:t>
    </dgm:pt>
    <dgm:pt modelId="{1550FAEE-5F02-42A4-B0DD-15F24C5ED9C8}">
      <dgm:prSet/>
      <dgm:spPr/>
      <dgm:t>
        <a:bodyPr/>
        <a:lstStyle/>
        <a:p>
          <a:r>
            <a:rPr lang="en-GB"/>
            <a:t>CBT relies on techniques but forgets the person. </a:t>
          </a:r>
          <a:endParaRPr lang="en-US"/>
        </a:p>
      </dgm:t>
    </dgm:pt>
    <dgm:pt modelId="{AC647809-3ED9-4D9E-B9F8-5C580B6AA7F9}" type="parTrans" cxnId="{45DC07BA-BFDA-436F-B23D-B26FB4331298}">
      <dgm:prSet/>
      <dgm:spPr/>
      <dgm:t>
        <a:bodyPr/>
        <a:lstStyle/>
        <a:p>
          <a:endParaRPr lang="en-US"/>
        </a:p>
      </dgm:t>
    </dgm:pt>
    <dgm:pt modelId="{5D0E2826-E533-4BF0-962A-E67FEE5F74E1}" type="sibTrans" cxnId="{45DC07BA-BFDA-436F-B23D-B26FB4331298}">
      <dgm:prSet/>
      <dgm:spPr/>
      <dgm:t>
        <a:bodyPr/>
        <a:lstStyle/>
        <a:p>
          <a:endParaRPr lang="en-US"/>
        </a:p>
      </dgm:t>
    </dgm:pt>
    <dgm:pt modelId="{914A04B5-1B37-4A33-8BFF-E499AD5A06D5}">
      <dgm:prSet/>
      <dgm:spPr/>
      <dgm:t>
        <a:bodyPr/>
        <a:lstStyle/>
        <a:p>
          <a:r>
            <a:rPr lang="en-GB" b="0" i="0"/>
            <a:t>CBT does not deal with feelings.  </a:t>
          </a:r>
          <a:endParaRPr lang="en-US"/>
        </a:p>
      </dgm:t>
    </dgm:pt>
    <dgm:pt modelId="{B9CCCD4D-2FAF-4582-AD3D-502FA3497EBD}" type="parTrans" cxnId="{6E5AD21E-5D47-48AA-8365-DF000ADDD610}">
      <dgm:prSet/>
      <dgm:spPr/>
      <dgm:t>
        <a:bodyPr/>
        <a:lstStyle/>
        <a:p>
          <a:endParaRPr lang="en-US"/>
        </a:p>
      </dgm:t>
    </dgm:pt>
    <dgm:pt modelId="{40CF1ABA-48C8-451B-8435-2D99041A2F91}" type="sibTrans" cxnId="{6E5AD21E-5D47-48AA-8365-DF000ADDD610}">
      <dgm:prSet/>
      <dgm:spPr/>
      <dgm:t>
        <a:bodyPr/>
        <a:lstStyle/>
        <a:p>
          <a:endParaRPr lang="en-US"/>
        </a:p>
      </dgm:t>
    </dgm:pt>
    <dgm:pt modelId="{AD5C3D03-2D73-468A-987B-4F6DA7E47122}">
      <dgm:prSet/>
      <dgm:spPr/>
      <dgm:t>
        <a:bodyPr/>
        <a:lstStyle/>
        <a:p>
          <a:r>
            <a:rPr lang="en-GB"/>
            <a:t>CBT does not address the real causes of distress. </a:t>
          </a:r>
          <a:endParaRPr lang="en-US"/>
        </a:p>
      </dgm:t>
    </dgm:pt>
    <dgm:pt modelId="{61A4A16E-8605-43F2-97A2-BCE9D2CBC1EB}" type="parTrans" cxnId="{6EFC3398-4161-4ADC-968D-A3F5440D6FD0}">
      <dgm:prSet/>
      <dgm:spPr/>
      <dgm:t>
        <a:bodyPr/>
        <a:lstStyle/>
        <a:p>
          <a:endParaRPr lang="en-US"/>
        </a:p>
      </dgm:t>
    </dgm:pt>
    <dgm:pt modelId="{15A7416B-5EAB-4B11-A58C-FD1FC3DEAA56}" type="sibTrans" cxnId="{6EFC3398-4161-4ADC-968D-A3F5440D6FD0}">
      <dgm:prSet/>
      <dgm:spPr/>
      <dgm:t>
        <a:bodyPr/>
        <a:lstStyle/>
        <a:p>
          <a:endParaRPr lang="en-US"/>
        </a:p>
      </dgm:t>
    </dgm:pt>
    <dgm:pt modelId="{55315C88-C6D8-4466-B8E5-3BE1C2D4F77A}">
      <dgm:prSet/>
      <dgm:spPr/>
      <dgm:t>
        <a:bodyPr/>
        <a:lstStyle/>
        <a:p>
          <a:r>
            <a:rPr lang="en-GB"/>
            <a:t>CBT isn’t interested in people’s pasts. </a:t>
          </a:r>
          <a:endParaRPr lang="en-US"/>
        </a:p>
      </dgm:t>
    </dgm:pt>
    <dgm:pt modelId="{754F4566-C25A-448A-B911-8604A9A1C05D}" type="parTrans" cxnId="{23E94245-A002-4C98-82A3-7BC524959A8C}">
      <dgm:prSet/>
      <dgm:spPr/>
      <dgm:t>
        <a:bodyPr/>
        <a:lstStyle/>
        <a:p>
          <a:endParaRPr lang="en-US"/>
        </a:p>
      </dgm:t>
    </dgm:pt>
    <dgm:pt modelId="{8ED717CE-1AD9-422D-94A1-9B1C8C878D4F}" type="sibTrans" cxnId="{23E94245-A002-4C98-82A3-7BC524959A8C}">
      <dgm:prSet/>
      <dgm:spPr/>
      <dgm:t>
        <a:bodyPr/>
        <a:lstStyle/>
        <a:p>
          <a:endParaRPr lang="en-US"/>
        </a:p>
      </dgm:t>
    </dgm:pt>
    <dgm:pt modelId="{37102CFB-FB9A-45FD-91C2-528AF00FC961}">
      <dgm:prSet/>
      <dgm:spPr/>
      <dgm:t>
        <a:bodyPr/>
        <a:lstStyle/>
        <a:p>
          <a:r>
            <a:rPr lang="en-GB" b="0" i="0"/>
            <a:t>CBT is a single psychotherapy.</a:t>
          </a:r>
          <a:endParaRPr lang="en-US"/>
        </a:p>
      </dgm:t>
    </dgm:pt>
    <dgm:pt modelId="{68C0E511-BDD3-4CB3-BA36-7A3A0733A03C}" type="parTrans" cxnId="{01FF2607-7DB3-4F35-A5A1-4A59279DC497}">
      <dgm:prSet/>
      <dgm:spPr/>
      <dgm:t>
        <a:bodyPr/>
        <a:lstStyle/>
        <a:p>
          <a:endParaRPr lang="en-US"/>
        </a:p>
      </dgm:t>
    </dgm:pt>
    <dgm:pt modelId="{F833707B-CC44-447D-AD09-D3BB6B2F925D}" type="sibTrans" cxnId="{01FF2607-7DB3-4F35-A5A1-4A59279DC497}">
      <dgm:prSet/>
      <dgm:spPr/>
      <dgm:t>
        <a:bodyPr/>
        <a:lstStyle/>
        <a:p>
          <a:endParaRPr lang="en-US"/>
        </a:p>
      </dgm:t>
    </dgm:pt>
    <dgm:pt modelId="{CBF9E4CF-C7C3-40DA-8B37-F020A8A09F1B}">
      <dgm:prSet/>
      <dgm:spPr/>
      <dgm:t>
        <a:bodyPr/>
        <a:lstStyle/>
        <a:p>
          <a:r>
            <a:rPr lang="en-GB" b="0" i="0"/>
            <a:t>CBT is simple.  </a:t>
          </a:r>
          <a:endParaRPr lang="en-US"/>
        </a:p>
      </dgm:t>
    </dgm:pt>
    <dgm:pt modelId="{E6280F4E-E6E9-4241-9579-66AE02763216}" type="parTrans" cxnId="{6B36A847-37B3-4AE6-BA90-0682CFD64D56}">
      <dgm:prSet/>
      <dgm:spPr/>
      <dgm:t>
        <a:bodyPr/>
        <a:lstStyle/>
        <a:p>
          <a:endParaRPr lang="en-US"/>
        </a:p>
      </dgm:t>
    </dgm:pt>
    <dgm:pt modelId="{B1782A1A-5BEB-4E6E-95EB-F01FBB7F49E0}" type="sibTrans" cxnId="{6B36A847-37B3-4AE6-BA90-0682CFD64D56}">
      <dgm:prSet/>
      <dgm:spPr/>
      <dgm:t>
        <a:bodyPr/>
        <a:lstStyle/>
        <a:p>
          <a:endParaRPr lang="en-US"/>
        </a:p>
      </dgm:t>
    </dgm:pt>
    <dgm:pt modelId="{B731F0E6-7E97-4E1F-ABBA-8943A0BA4CB7}">
      <dgm:prSet/>
      <dgm:spPr/>
      <dgm:t>
        <a:bodyPr/>
        <a:lstStyle/>
        <a:p>
          <a:r>
            <a:rPr lang="en-GB" b="0" i="0"/>
            <a:t>CBT works for everything. </a:t>
          </a:r>
          <a:endParaRPr lang="en-US"/>
        </a:p>
      </dgm:t>
    </dgm:pt>
    <dgm:pt modelId="{C3135D9E-8767-473F-82E1-98FBCCED19F4}" type="parTrans" cxnId="{6A4B1FCD-D306-425B-9DA5-0F40D8218C16}">
      <dgm:prSet/>
      <dgm:spPr/>
      <dgm:t>
        <a:bodyPr/>
        <a:lstStyle/>
        <a:p>
          <a:endParaRPr lang="en-US"/>
        </a:p>
      </dgm:t>
    </dgm:pt>
    <dgm:pt modelId="{E7E4B85C-8640-4082-81AF-2A307F4300E2}" type="sibTrans" cxnId="{6A4B1FCD-D306-425B-9DA5-0F40D8218C16}">
      <dgm:prSet/>
      <dgm:spPr/>
      <dgm:t>
        <a:bodyPr/>
        <a:lstStyle/>
        <a:p>
          <a:endParaRPr lang="en-US"/>
        </a:p>
      </dgm:t>
    </dgm:pt>
    <dgm:pt modelId="{AA32511E-1157-4C32-B5D4-45FCECD7A64D}" type="pres">
      <dgm:prSet presAssocID="{6021F036-289D-453B-8C47-ED8EE74E8B6E}" presName="diagram" presStyleCnt="0">
        <dgm:presLayoutVars>
          <dgm:dir/>
          <dgm:resizeHandles val="exact"/>
        </dgm:presLayoutVars>
      </dgm:prSet>
      <dgm:spPr/>
    </dgm:pt>
    <dgm:pt modelId="{0D901EF9-B0B9-49FE-9A2C-A09C31A3B760}" type="pres">
      <dgm:prSet presAssocID="{903EC305-5A0B-4126-AF45-B00594D60FB7}" presName="node" presStyleLbl="node1" presStyleIdx="0" presStyleCnt="8">
        <dgm:presLayoutVars>
          <dgm:bulletEnabled val="1"/>
        </dgm:presLayoutVars>
      </dgm:prSet>
      <dgm:spPr/>
    </dgm:pt>
    <dgm:pt modelId="{6CBE88FF-E264-4865-9EA6-825E0ECA1373}" type="pres">
      <dgm:prSet presAssocID="{BFD37B05-CCE8-4379-85C6-074A421010E6}" presName="sibTrans" presStyleCnt="0"/>
      <dgm:spPr/>
    </dgm:pt>
    <dgm:pt modelId="{C56FBE87-A6B3-4B73-BE78-256A8CE94C03}" type="pres">
      <dgm:prSet presAssocID="{1550FAEE-5F02-42A4-B0DD-15F24C5ED9C8}" presName="node" presStyleLbl="node1" presStyleIdx="1" presStyleCnt="8">
        <dgm:presLayoutVars>
          <dgm:bulletEnabled val="1"/>
        </dgm:presLayoutVars>
      </dgm:prSet>
      <dgm:spPr/>
    </dgm:pt>
    <dgm:pt modelId="{FA046C05-0FD4-4861-B6EF-E6A53F94B155}" type="pres">
      <dgm:prSet presAssocID="{5D0E2826-E533-4BF0-962A-E67FEE5F74E1}" presName="sibTrans" presStyleCnt="0"/>
      <dgm:spPr/>
    </dgm:pt>
    <dgm:pt modelId="{C8C2BB65-A0AD-47D5-AE63-E206EE2B2358}" type="pres">
      <dgm:prSet presAssocID="{914A04B5-1B37-4A33-8BFF-E499AD5A06D5}" presName="node" presStyleLbl="node1" presStyleIdx="2" presStyleCnt="8">
        <dgm:presLayoutVars>
          <dgm:bulletEnabled val="1"/>
        </dgm:presLayoutVars>
      </dgm:prSet>
      <dgm:spPr/>
    </dgm:pt>
    <dgm:pt modelId="{BEA4F7BB-682E-4193-B160-DDCDCFA5E98E}" type="pres">
      <dgm:prSet presAssocID="{40CF1ABA-48C8-451B-8435-2D99041A2F91}" presName="sibTrans" presStyleCnt="0"/>
      <dgm:spPr/>
    </dgm:pt>
    <dgm:pt modelId="{2AFB4B29-69FF-43D1-A1D3-7CA1DA3BEBB6}" type="pres">
      <dgm:prSet presAssocID="{AD5C3D03-2D73-468A-987B-4F6DA7E47122}" presName="node" presStyleLbl="node1" presStyleIdx="3" presStyleCnt="8">
        <dgm:presLayoutVars>
          <dgm:bulletEnabled val="1"/>
        </dgm:presLayoutVars>
      </dgm:prSet>
      <dgm:spPr/>
    </dgm:pt>
    <dgm:pt modelId="{06504190-3AE9-402D-B1DF-4957B0F95DBB}" type="pres">
      <dgm:prSet presAssocID="{15A7416B-5EAB-4B11-A58C-FD1FC3DEAA56}" presName="sibTrans" presStyleCnt="0"/>
      <dgm:spPr/>
    </dgm:pt>
    <dgm:pt modelId="{2AC90797-D1A7-425B-8F8E-6CDB739A5D19}" type="pres">
      <dgm:prSet presAssocID="{55315C88-C6D8-4466-B8E5-3BE1C2D4F77A}" presName="node" presStyleLbl="node1" presStyleIdx="4" presStyleCnt="8">
        <dgm:presLayoutVars>
          <dgm:bulletEnabled val="1"/>
        </dgm:presLayoutVars>
      </dgm:prSet>
      <dgm:spPr/>
    </dgm:pt>
    <dgm:pt modelId="{2187BD8A-C91B-4F97-93B4-06B044A49CAC}" type="pres">
      <dgm:prSet presAssocID="{8ED717CE-1AD9-422D-94A1-9B1C8C878D4F}" presName="sibTrans" presStyleCnt="0"/>
      <dgm:spPr/>
    </dgm:pt>
    <dgm:pt modelId="{8140F65D-FF43-46ED-8F9E-0F204354A454}" type="pres">
      <dgm:prSet presAssocID="{37102CFB-FB9A-45FD-91C2-528AF00FC961}" presName="node" presStyleLbl="node1" presStyleIdx="5" presStyleCnt="8">
        <dgm:presLayoutVars>
          <dgm:bulletEnabled val="1"/>
        </dgm:presLayoutVars>
      </dgm:prSet>
      <dgm:spPr/>
    </dgm:pt>
    <dgm:pt modelId="{087C6A04-6F11-4986-AC10-71FE40333B33}" type="pres">
      <dgm:prSet presAssocID="{F833707B-CC44-447D-AD09-D3BB6B2F925D}" presName="sibTrans" presStyleCnt="0"/>
      <dgm:spPr/>
    </dgm:pt>
    <dgm:pt modelId="{69AB66E7-3A3A-4046-B944-B340A2BD61FB}" type="pres">
      <dgm:prSet presAssocID="{CBF9E4CF-C7C3-40DA-8B37-F020A8A09F1B}" presName="node" presStyleLbl="node1" presStyleIdx="6" presStyleCnt="8">
        <dgm:presLayoutVars>
          <dgm:bulletEnabled val="1"/>
        </dgm:presLayoutVars>
      </dgm:prSet>
      <dgm:spPr/>
    </dgm:pt>
    <dgm:pt modelId="{A4CAC366-629B-4E93-97E1-A4BCF211B9A7}" type="pres">
      <dgm:prSet presAssocID="{B1782A1A-5BEB-4E6E-95EB-F01FBB7F49E0}" presName="sibTrans" presStyleCnt="0"/>
      <dgm:spPr/>
    </dgm:pt>
    <dgm:pt modelId="{3F8B4A0D-C095-495E-8BCF-0DBB8EC6A6D0}" type="pres">
      <dgm:prSet presAssocID="{B731F0E6-7E97-4E1F-ABBA-8943A0BA4CB7}" presName="node" presStyleLbl="node1" presStyleIdx="7" presStyleCnt="8">
        <dgm:presLayoutVars>
          <dgm:bulletEnabled val="1"/>
        </dgm:presLayoutVars>
      </dgm:prSet>
      <dgm:spPr/>
    </dgm:pt>
  </dgm:ptLst>
  <dgm:cxnLst>
    <dgm:cxn modelId="{01FF2607-7DB3-4F35-A5A1-4A59279DC497}" srcId="{6021F036-289D-453B-8C47-ED8EE74E8B6E}" destId="{37102CFB-FB9A-45FD-91C2-528AF00FC961}" srcOrd="5" destOrd="0" parTransId="{68C0E511-BDD3-4CB3-BA36-7A3A0733A03C}" sibTransId="{F833707B-CC44-447D-AD09-D3BB6B2F925D}"/>
    <dgm:cxn modelId="{EB4F6E08-CCA0-4C27-A2CD-92A808BD1FC0}" type="presOf" srcId="{AD5C3D03-2D73-468A-987B-4F6DA7E47122}" destId="{2AFB4B29-69FF-43D1-A1D3-7CA1DA3BEBB6}" srcOrd="0" destOrd="0" presId="urn:microsoft.com/office/officeart/2005/8/layout/default"/>
    <dgm:cxn modelId="{B30B5D09-C33C-497F-835C-6461C4A3ED4A}" type="presOf" srcId="{37102CFB-FB9A-45FD-91C2-528AF00FC961}" destId="{8140F65D-FF43-46ED-8F9E-0F204354A454}" srcOrd="0" destOrd="0" presId="urn:microsoft.com/office/officeart/2005/8/layout/default"/>
    <dgm:cxn modelId="{AC1A8D0C-B1F5-45F4-B646-09285F2DE09F}" srcId="{6021F036-289D-453B-8C47-ED8EE74E8B6E}" destId="{903EC305-5A0B-4126-AF45-B00594D60FB7}" srcOrd="0" destOrd="0" parTransId="{2A1BEB13-71F7-4C4F-8F5B-4187D06552E0}" sibTransId="{BFD37B05-CCE8-4379-85C6-074A421010E6}"/>
    <dgm:cxn modelId="{E34D6E1E-8400-41B5-A119-F44F8EB8DD81}" type="presOf" srcId="{903EC305-5A0B-4126-AF45-B00594D60FB7}" destId="{0D901EF9-B0B9-49FE-9A2C-A09C31A3B760}" srcOrd="0" destOrd="0" presId="urn:microsoft.com/office/officeart/2005/8/layout/default"/>
    <dgm:cxn modelId="{6E5AD21E-5D47-48AA-8365-DF000ADDD610}" srcId="{6021F036-289D-453B-8C47-ED8EE74E8B6E}" destId="{914A04B5-1B37-4A33-8BFF-E499AD5A06D5}" srcOrd="2" destOrd="0" parTransId="{B9CCCD4D-2FAF-4582-AD3D-502FA3497EBD}" sibTransId="{40CF1ABA-48C8-451B-8435-2D99041A2F91}"/>
    <dgm:cxn modelId="{20DC8A2E-BB7B-44FA-9FA7-C933C443387D}" type="presOf" srcId="{B731F0E6-7E97-4E1F-ABBA-8943A0BA4CB7}" destId="{3F8B4A0D-C095-495E-8BCF-0DBB8EC6A6D0}" srcOrd="0" destOrd="0" presId="urn:microsoft.com/office/officeart/2005/8/layout/default"/>
    <dgm:cxn modelId="{A2E3D53F-52C6-40C5-A27F-83372F3D3712}" type="presOf" srcId="{CBF9E4CF-C7C3-40DA-8B37-F020A8A09F1B}" destId="{69AB66E7-3A3A-4046-B944-B340A2BD61FB}" srcOrd="0" destOrd="0" presId="urn:microsoft.com/office/officeart/2005/8/layout/default"/>
    <dgm:cxn modelId="{23E94245-A002-4C98-82A3-7BC524959A8C}" srcId="{6021F036-289D-453B-8C47-ED8EE74E8B6E}" destId="{55315C88-C6D8-4466-B8E5-3BE1C2D4F77A}" srcOrd="4" destOrd="0" parTransId="{754F4566-C25A-448A-B911-8604A9A1C05D}" sibTransId="{8ED717CE-1AD9-422D-94A1-9B1C8C878D4F}"/>
    <dgm:cxn modelId="{6B36A847-37B3-4AE6-BA90-0682CFD64D56}" srcId="{6021F036-289D-453B-8C47-ED8EE74E8B6E}" destId="{CBF9E4CF-C7C3-40DA-8B37-F020A8A09F1B}" srcOrd="6" destOrd="0" parTransId="{E6280F4E-E6E9-4241-9579-66AE02763216}" sibTransId="{B1782A1A-5BEB-4E6E-95EB-F01FBB7F49E0}"/>
    <dgm:cxn modelId="{A9F2E752-9652-4080-B194-2957F222E1C0}" type="presOf" srcId="{914A04B5-1B37-4A33-8BFF-E499AD5A06D5}" destId="{C8C2BB65-A0AD-47D5-AE63-E206EE2B2358}" srcOrd="0" destOrd="0" presId="urn:microsoft.com/office/officeart/2005/8/layout/default"/>
    <dgm:cxn modelId="{3F512B98-025B-47FB-9490-8E3DC12E37CD}" type="presOf" srcId="{6021F036-289D-453B-8C47-ED8EE74E8B6E}" destId="{AA32511E-1157-4C32-B5D4-45FCECD7A64D}" srcOrd="0" destOrd="0" presId="urn:microsoft.com/office/officeart/2005/8/layout/default"/>
    <dgm:cxn modelId="{6EFC3398-4161-4ADC-968D-A3F5440D6FD0}" srcId="{6021F036-289D-453B-8C47-ED8EE74E8B6E}" destId="{AD5C3D03-2D73-468A-987B-4F6DA7E47122}" srcOrd="3" destOrd="0" parTransId="{61A4A16E-8605-43F2-97A2-BCE9D2CBC1EB}" sibTransId="{15A7416B-5EAB-4B11-A58C-FD1FC3DEAA56}"/>
    <dgm:cxn modelId="{E6E253AD-7989-419F-B939-1B6DC3FC63E7}" type="presOf" srcId="{55315C88-C6D8-4466-B8E5-3BE1C2D4F77A}" destId="{2AC90797-D1A7-425B-8F8E-6CDB739A5D19}" srcOrd="0" destOrd="0" presId="urn:microsoft.com/office/officeart/2005/8/layout/default"/>
    <dgm:cxn modelId="{45DC07BA-BFDA-436F-B23D-B26FB4331298}" srcId="{6021F036-289D-453B-8C47-ED8EE74E8B6E}" destId="{1550FAEE-5F02-42A4-B0DD-15F24C5ED9C8}" srcOrd="1" destOrd="0" parTransId="{AC647809-3ED9-4D9E-B9F8-5C580B6AA7F9}" sibTransId="{5D0E2826-E533-4BF0-962A-E67FEE5F74E1}"/>
    <dgm:cxn modelId="{6A4B1FCD-D306-425B-9DA5-0F40D8218C16}" srcId="{6021F036-289D-453B-8C47-ED8EE74E8B6E}" destId="{B731F0E6-7E97-4E1F-ABBA-8943A0BA4CB7}" srcOrd="7" destOrd="0" parTransId="{C3135D9E-8767-473F-82E1-98FBCCED19F4}" sibTransId="{E7E4B85C-8640-4082-81AF-2A307F4300E2}"/>
    <dgm:cxn modelId="{48239CF7-7F64-4088-8F65-63FBDECF1308}" type="presOf" srcId="{1550FAEE-5F02-42A4-B0DD-15F24C5ED9C8}" destId="{C56FBE87-A6B3-4B73-BE78-256A8CE94C03}" srcOrd="0" destOrd="0" presId="urn:microsoft.com/office/officeart/2005/8/layout/default"/>
    <dgm:cxn modelId="{8910FE84-D1DD-4B77-904B-2026F6A48FA7}" type="presParOf" srcId="{AA32511E-1157-4C32-B5D4-45FCECD7A64D}" destId="{0D901EF9-B0B9-49FE-9A2C-A09C31A3B760}" srcOrd="0" destOrd="0" presId="urn:microsoft.com/office/officeart/2005/8/layout/default"/>
    <dgm:cxn modelId="{6C6F4972-834A-41D7-B919-2C9169805D3D}" type="presParOf" srcId="{AA32511E-1157-4C32-B5D4-45FCECD7A64D}" destId="{6CBE88FF-E264-4865-9EA6-825E0ECA1373}" srcOrd="1" destOrd="0" presId="urn:microsoft.com/office/officeart/2005/8/layout/default"/>
    <dgm:cxn modelId="{EB5742E2-E207-4F46-813C-8B996977A2C9}" type="presParOf" srcId="{AA32511E-1157-4C32-B5D4-45FCECD7A64D}" destId="{C56FBE87-A6B3-4B73-BE78-256A8CE94C03}" srcOrd="2" destOrd="0" presId="urn:microsoft.com/office/officeart/2005/8/layout/default"/>
    <dgm:cxn modelId="{9E0A735F-DAC6-428A-8BAB-305476042E0D}" type="presParOf" srcId="{AA32511E-1157-4C32-B5D4-45FCECD7A64D}" destId="{FA046C05-0FD4-4861-B6EF-E6A53F94B155}" srcOrd="3" destOrd="0" presId="urn:microsoft.com/office/officeart/2005/8/layout/default"/>
    <dgm:cxn modelId="{49243F5C-DB4B-4898-B249-13873ACEC322}" type="presParOf" srcId="{AA32511E-1157-4C32-B5D4-45FCECD7A64D}" destId="{C8C2BB65-A0AD-47D5-AE63-E206EE2B2358}" srcOrd="4" destOrd="0" presId="urn:microsoft.com/office/officeart/2005/8/layout/default"/>
    <dgm:cxn modelId="{F88AE277-6EAC-46B8-A9D7-BBC05F010B0B}" type="presParOf" srcId="{AA32511E-1157-4C32-B5D4-45FCECD7A64D}" destId="{BEA4F7BB-682E-4193-B160-DDCDCFA5E98E}" srcOrd="5" destOrd="0" presId="urn:microsoft.com/office/officeart/2005/8/layout/default"/>
    <dgm:cxn modelId="{EB2461AF-D8A6-4198-AAF5-3E86BB5EB440}" type="presParOf" srcId="{AA32511E-1157-4C32-B5D4-45FCECD7A64D}" destId="{2AFB4B29-69FF-43D1-A1D3-7CA1DA3BEBB6}" srcOrd="6" destOrd="0" presId="urn:microsoft.com/office/officeart/2005/8/layout/default"/>
    <dgm:cxn modelId="{E1A65220-5AA6-441B-840A-2282A7C9A5D5}" type="presParOf" srcId="{AA32511E-1157-4C32-B5D4-45FCECD7A64D}" destId="{06504190-3AE9-402D-B1DF-4957B0F95DBB}" srcOrd="7" destOrd="0" presId="urn:microsoft.com/office/officeart/2005/8/layout/default"/>
    <dgm:cxn modelId="{7B01EE0A-2F95-4EE2-864E-2E479B89EEB6}" type="presParOf" srcId="{AA32511E-1157-4C32-B5D4-45FCECD7A64D}" destId="{2AC90797-D1A7-425B-8F8E-6CDB739A5D19}" srcOrd="8" destOrd="0" presId="urn:microsoft.com/office/officeart/2005/8/layout/default"/>
    <dgm:cxn modelId="{29FA7DDF-8187-4DB4-BB91-B809E6CBCE60}" type="presParOf" srcId="{AA32511E-1157-4C32-B5D4-45FCECD7A64D}" destId="{2187BD8A-C91B-4F97-93B4-06B044A49CAC}" srcOrd="9" destOrd="0" presId="urn:microsoft.com/office/officeart/2005/8/layout/default"/>
    <dgm:cxn modelId="{03CE2E78-CC04-4789-B0B8-0A5EE1CEE84C}" type="presParOf" srcId="{AA32511E-1157-4C32-B5D4-45FCECD7A64D}" destId="{8140F65D-FF43-46ED-8F9E-0F204354A454}" srcOrd="10" destOrd="0" presId="urn:microsoft.com/office/officeart/2005/8/layout/default"/>
    <dgm:cxn modelId="{313EBC40-7216-4371-B1CA-6A23C5D95277}" type="presParOf" srcId="{AA32511E-1157-4C32-B5D4-45FCECD7A64D}" destId="{087C6A04-6F11-4986-AC10-71FE40333B33}" srcOrd="11" destOrd="0" presId="urn:microsoft.com/office/officeart/2005/8/layout/default"/>
    <dgm:cxn modelId="{A72846E4-D7EE-4A6A-939B-D8493ADA465D}" type="presParOf" srcId="{AA32511E-1157-4C32-B5D4-45FCECD7A64D}" destId="{69AB66E7-3A3A-4046-B944-B340A2BD61FB}" srcOrd="12" destOrd="0" presId="urn:microsoft.com/office/officeart/2005/8/layout/default"/>
    <dgm:cxn modelId="{529037FB-B1C0-4634-AD7E-3DEA7DDA63D2}" type="presParOf" srcId="{AA32511E-1157-4C32-B5D4-45FCECD7A64D}" destId="{A4CAC366-629B-4E93-97E1-A4BCF211B9A7}" srcOrd="13" destOrd="0" presId="urn:microsoft.com/office/officeart/2005/8/layout/default"/>
    <dgm:cxn modelId="{598AF29F-64D7-4DF4-80FB-0C157A0FFAB8}" type="presParOf" srcId="{AA32511E-1157-4C32-B5D4-45FCECD7A64D}" destId="{3F8B4A0D-C095-495E-8BCF-0DBB8EC6A6D0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5F91AB-969D-49EC-9B3B-A25A90A1212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1BC5B47-8D86-45E9-8FD2-2A743D39E316}">
      <dgm:prSet/>
      <dgm:spPr/>
      <dgm:t>
        <a:bodyPr/>
        <a:lstStyle/>
        <a:p>
          <a:r>
            <a:rPr lang="en-GB"/>
            <a:t>Introduction </a:t>
          </a:r>
          <a:endParaRPr lang="en-US"/>
        </a:p>
      </dgm:t>
    </dgm:pt>
    <dgm:pt modelId="{954393E7-3A1E-40E2-A1BD-3C93A05251F5}" type="parTrans" cxnId="{29FFFF2F-2429-4E74-85FD-3B107E7E7AA7}">
      <dgm:prSet/>
      <dgm:spPr/>
      <dgm:t>
        <a:bodyPr/>
        <a:lstStyle/>
        <a:p>
          <a:endParaRPr lang="en-US"/>
        </a:p>
      </dgm:t>
    </dgm:pt>
    <dgm:pt modelId="{47272730-1F4F-488E-A345-759CD89A2F9C}" type="sibTrans" cxnId="{29FFFF2F-2429-4E74-85FD-3B107E7E7AA7}">
      <dgm:prSet/>
      <dgm:spPr/>
      <dgm:t>
        <a:bodyPr/>
        <a:lstStyle/>
        <a:p>
          <a:endParaRPr lang="en-US"/>
        </a:p>
      </dgm:t>
    </dgm:pt>
    <dgm:pt modelId="{CB4E2BD3-396D-45E4-8776-C53CEAECA0B6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508B3D33-D35A-4575-80BF-994BD0640530}" type="parTrans" cxnId="{0974685E-F970-437D-8E78-BA6F256F57A8}">
      <dgm:prSet/>
      <dgm:spPr/>
      <dgm:t>
        <a:bodyPr/>
        <a:lstStyle/>
        <a:p>
          <a:endParaRPr lang="en-US"/>
        </a:p>
      </dgm:t>
    </dgm:pt>
    <dgm:pt modelId="{A3473310-6D5B-404F-A5BB-A1A85F3C9E62}" type="sibTrans" cxnId="{0974685E-F970-437D-8E78-BA6F256F57A8}">
      <dgm:prSet/>
      <dgm:spPr/>
      <dgm:t>
        <a:bodyPr/>
        <a:lstStyle/>
        <a:p>
          <a:endParaRPr lang="en-US"/>
        </a:p>
      </dgm:t>
    </dgm:pt>
    <dgm:pt modelId="{E2767AC0-4A96-4475-8D49-BF3836CA369F}">
      <dgm:prSet/>
      <dgm:spPr/>
      <dgm:t>
        <a:bodyPr/>
        <a:lstStyle/>
        <a:p>
          <a:r>
            <a:rPr lang="en-GB"/>
            <a:t>Critique</a:t>
          </a:r>
          <a:endParaRPr lang="en-US"/>
        </a:p>
      </dgm:t>
    </dgm:pt>
    <dgm:pt modelId="{1182219C-B1C6-41D1-8FA0-EDB62CFD8831}" type="parTrans" cxnId="{1BD0726B-775B-4548-9F77-F1AEE3C2D5F6}">
      <dgm:prSet/>
      <dgm:spPr/>
      <dgm:t>
        <a:bodyPr/>
        <a:lstStyle/>
        <a:p>
          <a:endParaRPr lang="en-US"/>
        </a:p>
      </dgm:t>
    </dgm:pt>
    <dgm:pt modelId="{E51211E3-939B-4651-9AAD-9D34FCFD3D61}" type="sibTrans" cxnId="{1BD0726B-775B-4548-9F77-F1AEE3C2D5F6}">
      <dgm:prSet/>
      <dgm:spPr/>
      <dgm:t>
        <a:bodyPr/>
        <a:lstStyle/>
        <a:p>
          <a:endParaRPr lang="en-US"/>
        </a:p>
      </dgm:t>
    </dgm:pt>
    <dgm:pt modelId="{A6CF2C63-546B-46C0-AF02-941644270F89}">
      <dgm:prSet/>
      <dgm:spPr/>
      <dgm:t>
        <a:bodyPr/>
        <a:lstStyle/>
        <a:p>
          <a:r>
            <a:rPr lang="en-GB"/>
            <a:t>Conclusion / Recommendations </a:t>
          </a:r>
          <a:endParaRPr lang="en-US"/>
        </a:p>
      </dgm:t>
    </dgm:pt>
    <dgm:pt modelId="{99DE6D42-FB09-46D5-A8A2-1CD5949B1B05}" type="parTrans" cxnId="{30817398-6949-4612-91EA-492DC4D80A64}">
      <dgm:prSet/>
      <dgm:spPr/>
      <dgm:t>
        <a:bodyPr/>
        <a:lstStyle/>
        <a:p>
          <a:endParaRPr lang="en-US"/>
        </a:p>
      </dgm:t>
    </dgm:pt>
    <dgm:pt modelId="{3E8DE843-5077-4FA7-9678-AAE9F77F5725}" type="sibTrans" cxnId="{30817398-6949-4612-91EA-492DC4D80A64}">
      <dgm:prSet/>
      <dgm:spPr/>
      <dgm:t>
        <a:bodyPr/>
        <a:lstStyle/>
        <a:p>
          <a:endParaRPr lang="en-US"/>
        </a:p>
      </dgm:t>
    </dgm:pt>
    <dgm:pt modelId="{DACABBDD-0F52-4945-93DA-07A90CFD624D}" type="pres">
      <dgm:prSet presAssocID="{8E5F91AB-969D-49EC-9B3B-A25A90A1212E}" presName="linear" presStyleCnt="0">
        <dgm:presLayoutVars>
          <dgm:animLvl val="lvl"/>
          <dgm:resizeHandles val="exact"/>
        </dgm:presLayoutVars>
      </dgm:prSet>
      <dgm:spPr/>
    </dgm:pt>
    <dgm:pt modelId="{90AB6092-3C88-44B1-8838-B74448AC303E}" type="pres">
      <dgm:prSet presAssocID="{71BC5B47-8D86-45E9-8FD2-2A743D39E31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CA82CDB-003D-4EA2-B2F6-575BDA79C740}" type="pres">
      <dgm:prSet presAssocID="{47272730-1F4F-488E-A345-759CD89A2F9C}" presName="spacer" presStyleCnt="0"/>
      <dgm:spPr/>
    </dgm:pt>
    <dgm:pt modelId="{05C82749-96E2-4C97-9FA4-02248CDD86AD}" type="pres">
      <dgm:prSet presAssocID="{CB4E2BD3-396D-45E4-8776-C53CEAECA0B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2F9887B-182A-49AE-BFFB-E7F6CE8D3FC2}" type="pres">
      <dgm:prSet presAssocID="{A3473310-6D5B-404F-A5BB-A1A85F3C9E62}" presName="spacer" presStyleCnt="0"/>
      <dgm:spPr/>
    </dgm:pt>
    <dgm:pt modelId="{AAA8443A-E3EB-4F48-B4AC-69E76453B412}" type="pres">
      <dgm:prSet presAssocID="{E2767AC0-4A96-4475-8D49-BF3836CA369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18A16D3-4AA5-43A2-90AE-6EE9C9A2066D}" type="pres">
      <dgm:prSet presAssocID="{E51211E3-939B-4651-9AAD-9D34FCFD3D61}" presName="spacer" presStyleCnt="0"/>
      <dgm:spPr/>
    </dgm:pt>
    <dgm:pt modelId="{D382DE22-9F52-4B0A-A5D7-8206EEF8EDD9}" type="pres">
      <dgm:prSet presAssocID="{A6CF2C63-546B-46C0-AF02-941644270F8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9FFFF2F-2429-4E74-85FD-3B107E7E7AA7}" srcId="{8E5F91AB-969D-49EC-9B3B-A25A90A1212E}" destId="{71BC5B47-8D86-45E9-8FD2-2A743D39E316}" srcOrd="0" destOrd="0" parTransId="{954393E7-3A1E-40E2-A1BD-3C93A05251F5}" sibTransId="{47272730-1F4F-488E-A345-759CD89A2F9C}"/>
    <dgm:cxn modelId="{0974685E-F970-437D-8E78-BA6F256F57A8}" srcId="{8E5F91AB-969D-49EC-9B3B-A25A90A1212E}" destId="{CB4E2BD3-396D-45E4-8776-C53CEAECA0B6}" srcOrd="1" destOrd="0" parTransId="{508B3D33-D35A-4575-80BF-994BD0640530}" sibTransId="{A3473310-6D5B-404F-A5BB-A1A85F3C9E62}"/>
    <dgm:cxn modelId="{E3908C44-95F0-40AA-B126-927CFB4D3D79}" type="presOf" srcId="{E2767AC0-4A96-4475-8D49-BF3836CA369F}" destId="{AAA8443A-E3EB-4F48-B4AC-69E76453B412}" srcOrd="0" destOrd="0" presId="urn:microsoft.com/office/officeart/2005/8/layout/vList2"/>
    <dgm:cxn modelId="{90F42D4A-9C38-4B40-AB97-C1DA1A81BCC6}" type="presOf" srcId="{8E5F91AB-969D-49EC-9B3B-A25A90A1212E}" destId="{DACABBDD-0F52-4945-93DA-07A90CFD624D}" srcOrd="0" destOrd="0" presId="urn:microsoft.com/office/officeart/2005/8/layout/vList2"/>
    <dgm:cxn modelId="{1BD0726B-775B-4548-9F77-F1AEE3C2D5F6}" srcId="{8E5F91AB-969D-49EC-9B3B-A25A90A1212E}" destId="{E2767AC0-4A96-4475-8D49-BF3836CA369F}" srcOrd="2" destOrd="0" parTransId="{1182219C-B1C6-41D1-8FA0-EDB62CFD8831}" sibTransId="{E51211E3-939B-4651-9AAD-9D34FCFD3D61}"/>
    <dgm:cxn modelId="{5CF0F891-31A0-4837-8672-5F9E6BA6817C}" type="presOf" srcId="{CB4E2BD3-396D-45E4-8776-C53CEAECA0B6}" destId="{05C82749-96E2-4C97-9FA4-02248CDD86AD}" srcOrd="0" destOrd="0" presId="urn:microsoft.com/office/officeart/2005/8/layout/vList2"/>
    <dgm:cxn modelId="{30817398-6949-4612-91EA-492DC4D80A64}" srcId="{8E5F91AB-969D-49EC-9B3B-A25A90A1212E}" destId="{A6CF2C63-546B-46C0-AF02-941644270F89}" srcOrd="3" destOrd="0" parTransId="{99DE6D42-FB09-46D5-A8A2-1CD5949B1B05}" sibTransId="{3E8DE843-5077-4FA7-9678-AAE9F77F5725}"/>
    <dgm:cxn modelId="{EE59B1AD-4CF8-47AB-8E8E-B84242626087}" type="presOf" srcId="{A6CF2C63-546B-46C0-AF02-941644270F89}" destId="{D382DE22-9F52-4B0A-A5D7-8206EEF8EDD9}" srcOrd="0" destOrd="0" presId="urn:microsoft.com/office/officeart/2005/8/layout/vList2"/>
    <dgm:cxn modelId="{DBC91DB6-CF71-4D37-B8E3-0048AEE0FB07}" type="presOf" srcId="{71BC5B47-8D86-45E9-8FD2-2A743D39E316}" destId="{90AB6092-3C88-44B1-8838-B74448AC303E}" srcOrd="0" destOrd="0" presId="urn:microsoft.com/office/officeart/2005/8/layout/vList2"/>
    <dgm:cxn modelId="{078FD56A-1DCD-42C7-9697-53F351FF2DA2}" type="presParOf" srcId="{DACABBDD-0F52-4945-93DA-07A90CFD624D}" destId="{90AB6092-3C88-44B1-8838-B74448AC303E}" srcOrd="0" destOrd="0" presId="urn:microsoft.com/office/officeart/2005/8/layout/vList2"/>
    <dgm:cxn modelId="{C06D609D-63B4-4BF9-8B8E-B1D0DF954008}" type="presParOf" srcId="{DACABBDD-0F52-4945-93DA-07A90CFD624D}" destId="{2CA82CDB-003D-4EA2-B2F6-575BDA79C740}" srcOrd="1" destOrd="0" presId="urn:microsoft.com/office/officeart/2005/8/layout/vList2"/>
    <dgm:cxn modelId="{64F8C266-71B6-4E63-B925-82D9F9BCD661}" type="presParOf" srcId="{DACABBDD-0F52-4945-93DA-07A90CFD624D}" destId="{05C82749-96E2-4C97-9FA4-02248CDD86AD}" srcOrd="2" destOrd="0" presId="urn:microsoft.com/office/officeart/2005/8/layout/vList2"/>
    <dgm:cxn modelId="{69CE30F6-D89E-4DF7-9590-B396EEE28098}" type="presParOf" srcId="{DACABBDD-0F52-4945-93DA-07A90CFD624D}" destId="{E2F9887B-182A-49AE-BFFB-E7F6CE8D3FC2}" srcOrd="3" destOrd="0" presId="urn:microsoft.com/office/officeart/2005/8/layout/vList2"/>
    <dgm:cxn modelId="{9DBEE31A-E86F-4411-8105-1B856CE76DE7}" type="presParOf" srcId="{DACABBDD-0F52-4945-93DA-07A90CFD624D}" destId="{AAA8443A-E3EB-4F48-B4AC-69E76453B412}" srcOrd="4" destOrd="0" presId="urn:microsoft.com/office/officeart/2005/8/layout/vList2"/>
    <dgm:cxn modelId="{33162AF7-9B6B-4822-B938-A5EC8A15E772}" type="presParOf" srcId="{DACABBDD-0F52-4945-93DA-07A90CFD624D}" destId="{618A16D3-4AA5-43A2-90AE-6EE9C9A2066D}" srcOrd="5" destOrd="0" presId="urn:microsoft.com/office/officeart/2005/8/layout/vList2"/>
    <dgm:cxn modelId="{A34302DB-D4CC-4894-B3DB-8E4814E53BEB}" type="presParOf" srcId="{DACABBDD-0F52-4945-93DA-07A90CFD624D}" destId="{D382DE22-9F52-4B0A-A5D7-8206EEF8EDD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3351B5-D0E9-492D-A2BC-4AE55FA6AC8A}">
      <dsp:nvSpPr>
        <dsp:cNvPr id="0" name=""/>
        <dsp:cNvSpPr/>
      </dsp:nvSpPr>
      <dsp:spPr>
        <a:xfrm>
          <a:off x="38498" y="372654"/>
          <a:ext cx="3865274" cy="17693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b="1" kern="1200" dirty="0"/>
            <a:t>Current Trends</a:t>
          </a:r>
          <a:endParaRPr lang="en-US" sz="4600" kern="1200" dirty="0"/>
        </a:p>
      </dsp:txBody>
      <dsp:txXfrm>
        <a:off x="124868" y="459024"/>
        <a:ext cx="3692534" cy="15965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901EF9-B0B9-49FE-9A2C-A09C31A3B760}">
      <dsp:nvSpPr>
        <dsp:cNvPr id="0" name=""/>
        <dsp:cNvSpPr/>
      </dsp:nvSpPr>
      <dsp:spPr>
        <a:xfrm>
          <a:off x="2946" y="343241"/>
          <a:ext cx="2337792" cy="1402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CBT is just positive thinking.</a:t>
          </a:r>
          <a:endParaRPr lang="en-US" sz="2300" kern="1200"/>
        </a:p>
      </dsp:txBody>
      <dsp:txXfrm>
        <a:off x="2946" y="343241"/>
        <a:ext cx="2337792" cy="1402675"/>
      </dsp:txXfrm>
    </dsp:sp>
    <dsp:sp modelId="{C56FBE87-A6B3-4B73-BE78-256A8CE94C03}">
      <dsp:nvSpPr>
        <dsp:cNvPr id="0" name=""/>
        <dsp:cNvSpPr/>
      </dsp:nvSpPr>
      <dsp:spPr>
        <a:xfrm>
          <a:off x="2574518" y="343241"/>
          <a:ext cx="2337792" cy="1402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CBT relies on techniques but forgets the person. </a:t>
          </a:r>
          <a:endParaRPr lang="en-US" sz="2300" kern="1200"/>
        </a:p>
      </dsp:txBody>
      <dsp:txXfrm>
        <a:off x="2574518" y="343241"/>
        <a:ext cx="2337792" cy="1402675"/>
      </dsp:txXfrm>
    </dsp:sp>
    <dsp:sp modelId="{C8C2BB65-A0AD-47D5-AE63-E206EE2B2358}">
      <dsp:nvSpPr>
        <dsp:cNvPr id="0" name=""/>
        <dsp:cNvSpPr/>
      </dsp:nvSpPr>
      <dsp:spPr>
        <a:xfrm>
          <a:off x="5146089" y="343241"/>
          <a:ext cx="2337792" cy="14026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CBT does not deal with feelings.  </a:t>
          </a:r>
          <a:endParaRPr lang="en-US" sz="2300" kern="1200"/>
        </a:p>
      </dsp:txBody>
      <dsp:txXfrm>
        <a:off x="5146089" y="343241"/>
        <a:ext cx="2337792" cy="1402675"/>
      </dsp:txXfrm>
    </dsp:sp>
    <dsp:sp modelId="{2AFB4B29-69FF-43D1-A1D3-7CA1DA3BEBB6}">
      <dsp:nvSpPr>
        <dsp:cNvPr id="0" name=""/>
        <dsp:cNvSpPr/>
      </dsp:nvSpPr>
      <dsp:spPr>
        <a:xfrm>
          <a:off x="7717661" y="343241"/>
          <a:ext cx="2337792" cy="1402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CBT does not address the real causes of distress. </a:t>
          </a:r>
          <a:endParaRPr lang="en-US" sz="2300" kern="1200"/>
        </a:p>
      </dsp:txBody>
      <dsp:txXfrm>
        <a:off x="7717661" y="343241"/>
        <a:ext cx="2337792" cy="1402675"/>
      </dsp:txXfrm>
    </dsp:sp>
    <dsp:sp modelId="{2AC90797-D1A7-425B-8F8E-6CDB739A5D19}">
      <dsp:nvSpPr>
        <dsp:cNvPr id="0" name=""/>
        <dsp:cNvSpPr/>
      </dsp:nvSpPr>
      <dsp:spPr>
        <a:xfrm>
          <a:off x="2946" y="1979695"/>
          <a:ext cx="2337792" cy="140267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CBT isn’t interested in people’s pasts. </a:t>
          </a:r>
          <a:endParaRPr lang="en-US" sz="2300" kern="1200"/>
        </a:p>
      </dsp:txBody>
      <dsp:txXfrm>
        <a:off x="2946" y="1979695"/>
        <a:ext cx="2337792" cy="1402675"/>
      </dsp:txXfrm>
    </dsp:sp>
    <dsp:sp modelId="{8140F65D-FF43-46ED-8F9E-0F204354A454}">
      <dsp:nvSpPr>
        <dsp:cNvPr id="0" name=""/>
        <dsp:cNvSpPr/>
      </dsp:nvSpPr>
      <dsp:spPr>
        <a:xfrm>
          <a:off x="2574518" y="1979695"/>
          <a:ext cx="2337792" cy="1402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CBT is a single psychotherapy.</a:t>
          </a:r>
          <a:endParaRPr lang="en-US" sz="2300" kern="1200"/>
        </a:p>
      </dsp:txBody>
      <dsp:txXfrm>
        <a:off x="2574518" y="1979695"/>
        <a:ext cx="2337792" cy="1402675"/>
      </dsp:txXfrm>
    </dsp:sp>
    <dsp:sp modelId="{69AB66E7-3A3A-4046-B944-B340A2BD61FB}">
      <dsp:nvSpPr>
        <dsp:cNvPr id="0" name=""/>
        <dsp:cNvSpPr/>
      </dsp:nvSpPr>
      <dsp:spPr>
        <a:xfrm>
          <a:off x="5146089" y="1979695"/>
          <a:ext cx="2337792" cy="1402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CBT is simple.  </a:t>
          </a:r>
          <a:endParaRPr lang="en-US" sz="2300" kern="1200"/>
        </a:p>
      </dsp:txBody>
      <dsp:txXfrm>
        <a:off x="5146089" y="1979695"/>
        <a:ext cx="2337792" cy="1402675"/>
      </dsp:txXfrm>
    </dsp:sp>
    <dsp:sp modelId="{3F8B4A0D-C095-495E-8BCF-0DBB8EC6A6D0}">
      <dsp:nvSpPr>
        <dsp:cNvPr id="0" name=""/>
        <dsp:cNvSpPr/>
      </dsp:nvSpPr>
      <dsp:spPr>
        <a:xfrm>
          <a:off x="7717661" y="1979695"/>
          <a:ext cx="2337792" cy="14026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CBT works for everything. </a:t>
          </a:r>
          <a:endParaRPr lang="en-US" sz="2300" kern="1200"/>
        </a:p>
      </dsp:txBody>
      <dsp:txXfrm>
        <a:off x="7717661" y="1979695"/>
        <a:ext cx="2337792" cy="1402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AB6092-3C88-44B1-8838-B74448AC303E}">
      <dsp:nvSpPr>
        <dsp:cNvPr id="0" name=""/>
        <dsp:cNvSpPr/>
      </dsp:nvSpPr>
      <dsp:spPr>
        <a:xfrm>
          <a:off x="0" y="928399"/>
          <a:ext cx="5906181" cy="772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Introduction </a:t>
          </a:r>
          <a:endParaRPr lang="en-US" sz="3300" kern="1200"/>
        </a:p>
      </dsp:txBody>
      <dsp:txXfrm>
        <a:off x="37696" y="966095"/>
        <a:ext cx="5830789" cy="696808"/>
      </dsp:txXfrm>
    </dsp:sp>
    <dsp:sp modelId="{05C82749-96E2-4C97-9FA4-02248CDD86AD}">
      <dsp:nvSpPr>
        <dsp:cNvPr id="0" name=""/>
        <dsp:cNvSpPr/>
      </dsp:nvSpPr>
      <dsp:spPr>
        <a:xfrm>
          <a:off x="0" y="1795639"/>
          <a:ext cx="5906181" cy="772200"/>
        </a:xfrm>
        <a:prstGeom prst="roundRect">
          <a:avLst/>
        </a:prstGeom>
        <a:solidFill>
          <a:schemeClr val="accent2">
            <a:hueOff val="373730"/>
            <a:satOff val="-16788"/>
            <a:lumOff val="22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Summary </a:t>
          </a:r>
          <a:endParaRPr lang="en-US" sz="3300" kern="1200"/>
        </a:p>
      </dsp:txBody>
      <dsp:txXfrm>
        <a:off x="37696" y="1833335"/>
        <a:ext cx="5830789" cy="696808"/>
      </dsp:txXfrm>
    </dsp:sp>
    <dsp:sp modelId="{AAA8443A-E3EB-4F48-B4AC-69E76453B412}">
      <dsp:nvSpPr>
        <dsp:cNvPr id="0" name=""/>
        <dsp:cNvSpPr/>
      </dsp:nvSpPr>
      <dsp:spPr>
        <a:xfrm>
          <a:off x="0" y="2662879"/>
          <a:ext cx="5906181" cy="772200"/>
        </a:xfrm>
        <a:prstGeom prst="roundRect">
          <a:avLst/>
        </a:prstGeom>
        <a:solidFill>
          <a:schemeClr val="accent2">
            <a:hueOff val="747461"/>
            <a:satOff val="-33577"/>
            <a:lumOff val="44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Critique</a:t>
          </a:r>
          <a:endParaRPr lang="en-US" sz="3300" kern="1200"/>
        </a:p>
      </dsp:txBody>
      <dsp:txXfrm>
        <a:off x="37696" y="2700575"/>
        <a:ext cx="5830789" cy="696808"/>
      </dsp:txXfrm>
    </dsp:sp>
    <dsp:sp modelId="{D382DE22-9F52-4B0A-A5D7-8206EEF8EDD9}">
      <dsp:nvSpPr>
        <dsp:cNvPr id="0" name=""/>
        <dsp:cNvSpPr/>
      </dsp:nvSpPr>
      <dsp:spPr>
        <a:xfrm>
          <a:off x="0" y="3530119"/>
          <a:ext cx="5906181" cy="772200"/>
        </a:xfrm>
        <a:prstGeom prst="roundRect">
          <a:avLst/>
        </a:prstGeom>
        <a:solidFill>
          <a:schemeClr val="accent2">
            <a:hueOff val="1121191"/>
            <a:satOff val="-50365"/>
            <a:lumOff val="66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Conclusion / Recommendations </a:t>
          </a:r>
          <a:endParaRPr lang="en-US" sz="3300" kern="1200"/>
        </a:p>
      </dsp:txBody>
      <dsp:txXfrm>
        <a:off x="37696" y="3567815"/>
        <a:ext cx="5830789" cy="6968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A45B7F3-7DC8-8AF2-49E5-14450C6AFE0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62AB21-54C5-CDF9-1291-0E2749979F1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76B398-BEB7-5FA0-8728-B9B669BB289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6B61FD-C41D-B166-8097-4079116CFCD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E9A9FB-3AAF-43B4-966D-76E393439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263948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DAF2D7-A4BB-43B7-81E4-975608D35C18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6437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1/30/2025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283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858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758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58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136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585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078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1/30/2025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449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51425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481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353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54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1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7" name="Rectangle 96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CBT and New Cognitive Therapies </a:t>
            </a:r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4A6FE5D-41B2-4805-82A6-EACE7302E6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256" y="1247418"/>
            <a:ext cx="4414438" cy="4381329"/>
          </a:xfrm>
          <a:prstGeom prst="rect">
            <a:avLst/>
          </a:prstGeom>
        </p:spPr>
      </p:pic>
      <p:graphicFrame>
        <p:nvGraphicFramePr>
          <p:cNvPr id="107" name="Text Placeholder 8">
            <a:extLst>
              <a:ext uri="{FF2B5EF4-FFF2-40B4-BE49-F238E27FC236}">
                <a16:creationId xmlns:a16="http://schemas.microsoft.com/office/drawing/2014/main" id="{48DE2131-00F6-7016-2FC7-870E4A5970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75777116"/>
              </p:ext>
            </p:extLst>
          </p:nvPr>
        </p:nvGraphicFramePr>
        <p:xfrm>
          <a:off x="7134045" y="3114136"/>
          <a:ext cx="3942272" cy="25146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500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5870BB34-1E11-4A38-961E-8BECD4EB2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5" name="Picture 14" descr="Rear-view of rows of people watching a film in a theater">
            <a:extLst>
              <a:ext uri="{FF2B5EF4-FFF2-40B4-BE49-F238E27FC236}">
                <a16:creationId xmlns:a16="http://schemas.microsoft.com/office/drawing/2014/main" id="{66A66926-03BF-4EFB-94DB-88DE2CD15D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975" r="9091" b="10417"/>
          <a:stretch/>
        </p:blipFill>
        <p:spPr>
          <a:xfrm>
            <a:off x="1" y="10"/>
            <a:ext cx="12191999" cy="6857989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3E480DB9-98E5-480A-AF30-5D73B6127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206" y="237744"/>
            <a:ext cx="7652977" cy="6382512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C1F246CF-DB85-4B25-B3A3-F5BBDEE3E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7366" y="374904"/>
            <a:ext cx="7340156" cy="6108192"/>
          </a:xfrm>
          <a:prstGeom prst="rect">
            <a:avLst/>
          </a:prstGeom>
          <a:noFill/>
          <a:ln w="635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1830" y="642594"/>
            <a:ext cx="6718433" cy="174650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Schedule and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1831" y="2389098"/>
            <a:ext cx="6718434" cy="3645942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3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Discussion on the CBT Podcast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3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Review of CBT Worksheets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3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Journal Article - Exercise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3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Moving Towards New Cognitive Approaches </a:t>
            </a:r>
          </a:p>
        </p:txBody>
      </p:sp>
    </p:spTree>
    <p:extLst>
      <p:ext uri="{BB962C8B-B14F-4D97-AF65-F5344CB8AC3E}">
        <p14:creationId xmlns:p14="http://schemas.microsoft.com/office/powerpoint/2010/main" val="3192933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8" name="Rectangle 57">
            <a:extLst>
              <a:ext uri="{FF2B5EF4-FFF2-40B4-BE49-F238E27FC236}">
                <a16:creationId xmlns:a16="http://schemas.microsoft.com/office/drawing/2014/main" id="{C8AC92D2-D6DE-4772-A874-5D65F883F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0F2E3678-25D0-49F9-9BD6-8D4D60565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8E755F-4067-F4F5-7CB3-B3ADD80F9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849" y="1348844"/>
            <a:ext cx="5716338" cy="304270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83000"/>
              </a:lnSpc>
            </a:pPr>
            <a:r>
              <a:rPr lang="en-US" sz="6000" cap="all" spc="-100" dirty="0"/>
              <a:t>Discussion of CBT </a:t>
            </a:r>
            <a:br>
              <a:rPr lang="en-US" sz="6000" cap="all" spc="-100" dirty="0"/>
            </a:br>
            <a:r>
              <a:rPr lang="en-US" sz="6000" cap="all" spc="-100" dirty="0"/>
              <a:t>Podcast (BABCP)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63A45CD5-61B0-48E1-8090-7584418C27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C6D4C1FD-C274-4FA8-939A-09E6498EF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C13D4426-8AD5-43D7-8033-05DBB3BFE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1EC8029B-C6E2-4459-859A-7539865E0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Graphic 13" descr="Microphone">
            <a:extLst>
              <a:ext uri="{FF2B5EF4-FFF2-40B4-BE49-F238E27FC236}">
                <a16:creationId xmlns:a16="http://schemas.microsoft.com/office/drawing/2014/main" id="{E97B1833-6898-6AC4-1A25-6C094E44A6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66549" y="1681469"/>
            <a:ext cx="3513108" cy="3513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050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B723EA-4588-3146-9792-27A6B24B0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Myths of CBT</a:t>
            </a:r>
            <a:r>
              <a:rPr lang="en-GB" b="0" i="0">
                <a:effectLst/>
                <a:latin typeface="Lato" panose="020F0502020204030203" pitchFamily="34" charset="0"/>
              </a:rPr>
              <a:t> (Sarah Corrie &amp; Lucy Maddox)</a:t>
            </a:r>
            <a:endParaRPr lang="en-GB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B07292E3-4F1B-3C22-656E-CDA215FB1A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8511672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7026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Colourful carved figures of humans">
            <a:extLst>
              <a:ext uri="{FF2B5EF4-FFF2-40B4-BE49-F238E27FC236}">
                <a16:creationId xmlns:a16="http://schemas.microsoft.com/office/drawing/2014/main" id="{FE9BC6E9-060A-3A83-18FD-12CDB26767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8230" r="9091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615" y="253548"/>
            <a:ext cx="5612193" cy="6361598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448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C81992-018E-1A59-2AC6-0A73A62FB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043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/>
              <a:t>Reviewing – CBT Worksheets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C973F-0BE9-188D-D21B-F3DF2323A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043" y="2538920"/>
            <a:ext cx="4602152" cy="3480066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123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48D8D7-7DB3-8B00-7758-C07E31A45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Exercise </a:t>
            </a:r>
            <a:br>
              <a:rPr lang="en-GB" dirty="0"/>
            </a:br>
            <a:r>
              <a:rPr lang="en-GB" dirty="0"/>
              <a:t>Writing a Critical Journal Review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DEBC6CD6-1F48-B849-0920-5635DEDF5C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7178868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47460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rful wave at ocean">
            <a:extLst>
              <a:ext uri="{FF2B5EF4-FFF2-40B4-BE49-F238E27FC236}">
                <a16:creationId xmlns:a16="http://schemas.microsoft.com/office/drawing/2014/main" id="{15D12D76-E650-13B3-F942-641BE1BC9E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39" r="9091" b="7352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615" y="253548"/>
            <a:ext cx="5612193" cy="6361598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448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67F06-4DFC-1140-E49B-E61B58945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043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F5CA5-5DF8-6CEC-C2CD-1F96CE86DF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043" y="2538920"/>
            <a:ext cx="4602152" cy="3480066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3200" dirty="0"/>
              <a:t>Overview of the New Cognitive Therapies </a:t>
            </a:r>
            <a:r>
              <a:rPr lang="en-GB" sz="3200" i="1" dirty="0"/>
              <a:t>“Third Wave”</a:t>
            </a:r>
          </a:p>
          <a:p>
            <a:pPr marL="0" indent="0">
              <a:buNone/>
            </a:pPr>
            <a:endParaRPr lang="en-GB" sz="3200" i="1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3200" i="1" dirty="0"/>
              <a:t>Mindfulness Based Approaches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41592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DFCB686-8537-4F8A-9F12-65EF68059A57}">
  <we:reference id="3e0fcce7-415c-4081-926c-b4e449c650e4" version="1.0.0.2" store="EXCatalog" storeType="EXCatalog"/>
  <we:alternateReferences>
    <we:reference id="WA200004709" version="1.0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135</Words>
  <Application>Microsoft Office PowerPoint</Application>
  <PresentationFormat>Widescreen</PresentationFormat>
  <Paragraphs>27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Aptos</vt:lpstr>
      <vt:lpstr>Arial</vt:lpstr>
      <vt:lpstr>Calibri</vt:lpstr>
      <vt:lpstr>Courier New</vt:lpstr>
      <vt:lpstr>Garamond</vt:lpstr>
      <vt:lpstr>Gill Sans MT</vt:lpstr>
      <vt:lpstr>Lato</vt:lpstr>
      <vt:lpstr>SavonVTI</vt:lpstr>
      <vt:lpstr>CBT and New Cognitive Therapies </vt:lpstr>
      <vt:lpstr>Schedule and Aims</vt:lpstr>
      <vt:lpstr>Discussion of CBT  Podcast (BABCP)</vt:lpstr>
      <vt:lpstr>Myths of CBT (Sarah Corrie &amp; Lucy Maddox)</vt:lpstr>
      <vt:lpstr>Reviewing – CBT Worksheets</vt:lpstr>
      <vt:lpstr>Exercise  Writing a Critical Journal Review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Lymarie Rodriguez</cp:lastModifiedBy>
  <cp:revision>1257</cp:revision>
  <dcterms:created xsi:type="dcterms:W3CDTF">2020-10-18T09:07:00Z</dcterms:created>
  <dcterms:modified xsi:type="dcterms:W3CDTF">2025-01-30T09:29:21Z</dcterms:modified>
</cp:coreProperties>
</file>