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notesMasterIdLst>
    <p:notesMasterId r:id="rId5"/>
  </p:notesMasterIdLst>
  <p:sldIdLst>
    <p:sldId id="259" r:id="rId2"/>
    <p:sldId id="260" r:id="rId3"/>
    <p:sldId id="258" r:id="rId4"/>
  </p:sldIdLst>
  <p:sldSz cx="12192000" cy="6858000"/>
  <p:notesSz cx="6858000" cy="9144000"/>
  <p:custShowLst>
    <p:custShow name="The right one" id="0">
      <p:sldLst>
        <p:sld r:id="rId2"/>
        <p:sld r:id="rId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4E9A"/>
    <a:srgbClr val="FF0000"/>
    <a:srgbClr val="00204F"/>
    <a:srgbClr val="B2B2B2"/>
    <a:srgbClr val="007BB8"/>
    <a:srgbClr val="FFFFFF"/>
    <a:srgbClr val="EFF4FF"/>
    <a:srgbClr val="ED000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5EB3A1-87CF-48DD-87A7-74F87EA5798A}" v="233" dt="2025-10-26T20:59:53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432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Geamanu" userId="764ad0a8f9813b4f" providerId="LiveId" clId="{445EB3A1-87CF-48DD-87A7-74F87EA5798A}"/>
    <pc:docChg chg="undo redo custSel modSld">
      <pc:chgData name="Marian Geamanu" userId="764ad0a8f9813b4f" providerId="LiveId" clId="{445EB3A1-87CF-48DD-87A7-74F87EA5798A}" dt="2025-10-26T21:00:43.482" v="1979" actId="114"/>
      <pc:docMkLst>
        <pc:docMk/>
      </pc:docMkLst>
      <pc:sldChg chg="modSp mod">
        <pc:chgData name="Marian Geamanu" userId="764ad0a8f9813b4f" providerId="LiveId" clId="{445EB3A1-87CF-48DD-87A7-74F87EA5798A}" dt="2025-10-26T20:49:43.558" v="1976" actId="790"/>
        <pc:sldMkLst>
          <pc:docMk/>
          <pc:sldMk cId="432401710" sldId="258"/>
        </pc:sldMkLst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432401710" sldId="258"/>
            <ac:spMk id="2" creationId="{4FE8E013-C6B0-D63D-DBAD-56E2BB824844}"/>
          </ac:spMkLst>
        </pc:spChg>
      </pc:sldChg>
      <pc:sldChg chg="modSp mod">
        <pc:chgData name="Marian Geamanu" userId="764ad0a8f9813b4f" providerId="LiveId" clId="{445EB3A1-87CF-48DD-87A7-74F87EA5798A}" dt="2025-10-26T20:49:43.558" v="1976" actId="790"/>
        <pc:sldMkLst>
          <pc:docMk/>
          <pc:sldMk cId="3457813829" sldId="259"/>
        </pc:sldMkLst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3457813829" sldId="259"/>
            <ac:spMk id="2" creationId="{68A2550E-4A92-9B92-8933-56498F583AD4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3457813829" sldId="259"/>
            <ac:spMk id="5" creationId="{B5B06FA2-9D2A-26A6-D66E-DF266111D074}"/>
          </ac:spMkLst>
        </pc:spChg>
      </pc:sldChg>
      <pc:sldChg chg="addSp delSp modSp mod">
        <pc:chgData name="Marian Geamanu" userId="764ad0a8f9813b4f" providerId="LiveId" clId="{445EB3A1-87CF-48DD-87A7-74F87EA5798A}" dt="2025-10-26T21:00:43.482" v="1979" actId="114"/>
        <pc:sldMkLst>
          <pc:docMk/>
          <pc:sldMk cId="2482925815" sldId="260"/>
        </pc:sldMkLst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8" creationId="{9DB7AF47-333D-168E-53B1-9815B6083F8B}"/>
          </ac:spMkLst>
        </pc:spChg>
        <pc:spChg chg="mod">
          <ac:chgData name="Marian Geamanu" userId="764ad0a8f9813b4f" providerId="LiveId" clId="{445EB3A1-87CF-48DD-87A7-74F87EA5798A}" dt="2025-10-26T21:00:43.482" v="1979" actId="114"/>
          <ac:spMkLst>
            <pc:docMk/>
            <pc:sldMk cId="2482925815" sldId="260"/>
            <ac:spMk id="11" creationId="{6C1BF7DC-397D-4761-2273-58E7DDFE8109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12" creationId="{2F8DF7AB-E20E-A264-9AAC-A2CDCB837868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13" creationId="{B03E3719-01D2-4697-D440-0A2AD3F36ECB}"/>
          </ac:spMkLst>
        </pc:spChg>
        <pc:spChg chg="mod">
          <ac:chgData name="Marian Geamanu" userId="764ad0a8f9813b4f" providerId="LiveId" clId="{445EB3A1-87CF-48DD-87A7-74F87EA5798A}" dt="2025-10-26T20:36:53.865" v="1937" actId="1076"/>
          <ac:spMkLst>
            <pc:docMk/>
            <pc:sldMk cId="2482925815" sldId="260"/>
            <ac:spMk id="16" creationId="{BDF865DA-C870-838A-1F2B-E806FF1A0E0F}"/>
          </ac:spMkLst>
        </pc:spChg>
        <pc:spChg chg="add del mod">
          <ac:chgData name="Marian Geamanu" userId="764ad0a8f9813b4f" providerId="LiveId" clId="{445EB3A1-87CF-48DD-87A7-74F87EA5798A}" dt="2025-10-26T18:47:28.941" v="414" actId="21"/>
          <ac:spMkLst>
            <pc:docMk/>
            <pc:sldMk cId="2482925815" sldId="260"/>
            <ac:spMk id="17" creationId="{6F69603B-18C7-0086-18AB-712A035A9507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18" creationId="{C479A991-1638-CC39-D0FC-021888364B10}"/>
          </ac:spMkLst>
        </pc:spChg>
        <pc:spChg chg="add del mod">
          <ac:chgData name="Marian Geamanu" userId="764ad0a8f9813b4f" providerId="LiveId" clId="{445EB3A1-87CF-48DD-87A7-74F87EA5798A}" dt="2025-10-26T20:35:46.567" v="1933" actId="1076"/>
          <ac:spMkLst>
            <pc:docMk/>
            <pc:sldMk cId="2482925815" sldId="260"/>
            <ac:spMk id="19" creationId="{4CD586B4-CCFD-62D5-641E-E6CEF4EE6F05}"/>
          </ac:spMkLst>
        </pc:spChg>
        <pc:spChg chg="add del mod">
          <ac:chgData name="Marian Geamanu" userId="764ad0a8f9813b4f" providerId="LiveId" clId="{445EB3A1-87CF-48DD-87A7-74F87EA5798A}" dt="2025-10-26T19:31:17.993" v="583" actId="21"/>
          <ac:spMkLst>
            <pc:docMk/>
            <pc:sldMk cId="2482925815" sldId="260"/>
            <ac:spMk id="20" creationId="{8F96ADFC-4ABD-8DA4-6EC5-FD3B01CD548D}"/>
          </ac:spMkLst>
        </pc:spChg>
        <pc:spChg chg="mod">
          <ac:chgData name="Marian Geamanu" userId="764ad0a8f9813b4f" providerId="LiveId" clId="{445EB3A1-87CF-48DD-87A7-74F87EA5798A}" dt="2025-10-26T20:37:22.469" v="1940" actId="1076"/>
          <ac:spMkLst>
            <pc:docMk/>
            <pc:sldMk cId="2482925815" sldId="260"/>
            <ac:spMk id="21" creationId="{D4B048F5-4BDD-B000-4A85-D136A9938FE8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24" creationId="{2A040818-AD01-A0E8-5E23-C3FDCCD61A03}"/>
          </ac:spMkLst>
        </pc:spChg>
        <pc:spChg chg="add mod">
          <ac:chgData name="Marian Geamanu" userId="764ad0a8f9813b4f" providerId="LiveId" clId="{445EB3A1-87CF-48DD-87A7-74F87EA5798A}" dt="2025-10-26T19:41:59.546" v="837" actId="1076"/>
          <ac:spMkLst>
            <pc:docMk/>
            <pc:sldMk cId="2482925815" sldId="260"/>
            <ac:spMk id="26" creationId="{C80DCB43-41B1-6F51-CE4D-320E70345F52}"/>
          </ac:spMkLst>
        </pc:spChg>
        <pc:spChg chg="del mod">
          <ac:chgData name="Marian Geamanu" userId="764ad0a8f9813b4f" providerId="LiveId" clId="{445EB3A1-87CF-48DD-87A7-74F87EA5798A}" dt="2025-10-26T18:50:51.604" v="436" actId="478"/>
          <ac:spMkLst>
            <pc:docMk/>
            <pc:sldMk cId="2482925815" sldId="260"/>
            <ac:spMk id="27" creationId="{6B187A58-627D-A5CC-52D5-ABEEC8E43714}"/>
          </ac:spMkLst>
        </pc:spChg>
        <pc:spChg chg="add del mod">
          <ac:chgData name="Marian Geamanu" userId="764ad0a8f9813b4f" providerId="LiveId" clId="{445EB3A1-87CF-48DD-87A7-74F87EA5798A}" dt="2025-10-26T19:44:39.172" v="848" actId="21"/>
          <ac:spMkLst>
            <pc:docMk/>
            <pc:sldMk cId="2482925815" sldId="260"/>
            <ac:spMk id="28" creationId="{60E0EA8E-5569-4345-C329-E4C33ECE7ADC}"/>
          </ac:spMkLst>
        </pc:spChg>
        <pc:spChg chg="add 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32" creationId="{EA792142-D670-066C-7A0D-67E16F4F1C7D}"/>
          </ac:spMkLst>
        </pc:spChg>
        <pc:spChg chg="mod">
          <ac:chgData name="Marian Geamanu" userId="764ad0a8f9813b4f" providerId="LiveId" clId="{445EB3A1-87CF-48DD-87A7-74F87EA5798A}" dt="2025-10-26T20:43:52.456" v="1971" actId="14100"/>
          <ac:spMkLst>
            <pc:docMk/>
            <pc:sldMk cId="2482925815" sldId="260"/>
            <ac:spMk id="34" creationId="{EAF08E06-BCDB-828E-7450-2D0D4A8E0C50}"/>
          </ac:spMkLst>
        </pc:spChg>
        <pc:spChg chg="add mod">
          <ac:chgData name="Marian Geamanu" userId="764ad0a8f9813b4f" providerId="LiveId" clId="{445EB3A1-87CF-48DD-87A7-74F87EA5798A}" dt="2025-10-26T20:43:17.704" v="1969" actId="1076"/>
          <ac:spMkLst>
            <pc:docMk/>
            <pc:sldMk cId="2482925815" sldId="260"/>
            <ac:spMk id="36" creationId="{B83588BD-FB82-93DC-0C01-CFEE6515083B}"/>
          </ac:spMkLst>
        </pc:spChg>
        <pc:spChg chg="add del 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37" creationId="{1765E14E-3089-DAE8-A093-55B0E7CB38B0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39" creationId="{16659423-567B-67F3-4E4D-7A8C6C7B196D}"/>
          </ac:spMkLst>
        </pc:spChg>
        <pc:spChg chg="mod">
          <ac:chgData name="Marian Geamanu" userId="764ad0a8f9813b4f" providerId="LiveId" clId="{445EB3A1-87CF-48DD-87A7-74F87EA5798A}" dt="2025-10-26T20:41:35.826" v="1962" actId="14100"/>
          <ac:spMkLst>
            <pc:docMk/>
            <pc:sldMk cId="2482925815" sldId="260"/>
            <ac:spMk id="42" creationId="{CC3828D8-4B6C-86E2-FAB9-EFF2283DA704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48" creationId="{E33CE37B-A6A6-AB14-8BDF-F5D9E0383EDF}"/>
          </ac:spMkLst>
        </pc:spChg>
        <pc:spChg chg="mod">
          <ac:chgData name="Marian Geamanu" userId="764ad0a8f9813b4f" providerId="LiveId" clId="{445EB3A1-87CF-48DD-87A7-74F87EA5798A}" dt="2025-10-26T20:49:43.558" v="1976" actId="790"/>
          <ac:spMkLst>
            <pc:docMk/>
            <pc:sldMk cId="2482925815" sldId="260"/>
            <ac:spMk id="50" creationId="{D5E7336E-4539-F9CF-8996-CB96E82FE3C3}"/>
          </ac:spMkLst>
        </pc:spChg>
        <pc:graphicFrameChg chg="add del mod modGraphic">
          <ac:chgData name="Marian Geamanu" userId="764ad0a8f9813b4f" providerId="LiveId" clId="{445EB3A1-87CF-48DD-87A7-74F87EA5798A}" dt="2025-10-26T12:44:55.756" v="194" actId="21"/>
          <ac:graphicFrameMkLst>
            <pc:docMk/>
            <pc:sldMk cId="2482925815" sldId="260"/>
            <ac:graphicFrameMk id="6" creationId="{31DA1731-6D2D-3A65-EEC7-5CDB1389A96B}"/>
          </ac:graphicFrameMkLst>
        </pc:graphicFrameChg>
        <pc:graphicFrameChg chg="add mod modGraphic">
          <ac:chgData name="Marian Geamanu" userId="764ad0a8f9813b4f" providerId="LiveId" clId="{445EB3A1-87CF-48DD-87A7-74F87EA5798A}" dt="2025-10-26T20:45:55.070" v="1974" actId="208"/>
          <ac:graphicFrameMkLst>
            <pc:docMk/>
            <pc:sldMk cId="2482925815" sldId="260"/>
            <ac:graphicFrameMk id="9" creationId="{84DA6B8B-FB25-DAA7-3967-9AC919452E70}"/>
          </ac:graphicFrameMkLst>
        </pc:graphicFrameChg>
        <pc:picChg chg="add mod">
          <ac:chgData name="Marian Geamanu" userId="764ad0a8f9813b4f" providerId="LiveId" clId="{445EB3A1-87CF-48DD-87A7-74F87EA5798A}" dt="2025-10-26T21:00:18.948" v="1978" actId="1076"/>
          <ac:picMkLst>
            <pc:docMk/>
            <pc:sldMk cId="2482925815" sldId="260"/>
            <ac:picMk id="2" creationId="{1C57B88B-F87D-0A8F-4EA5-64FB20876DC2}"/>
          </ac:picMkLst>
        </pc:picChg>
        <pc:picChg chg="del mod">
          <ac:chgData name="Marian Geamanu" userId="764ad0a8f9813b4f" providerId="LiveId" clId="{445EB3A1-87CF-48DD-87A7-74F87EA5798A}" dt="2025-10-26T20:22:27.565" v="1815" actId="21"/>
          <ac:picMkLst>
            <pc:docMk/>
            <pc:sldMk cId="2482925815" sldId="260"/>
            <ac:picMk id="2" creationId="{3B433AEA-235A-10F2-FA4F-60177551C4B4}"/>
          </ac:picMkLst>
        </pc:picChg>
        <pc:picChg chg="mod">
          <ac:chgData name="Marian Geamanu" userId="764ad0a8f9813b4f" providerId="LiveId" clId="{445EB3A1-87CF-48DD-87A7-74F87EA5798A}" dt="2025-10-26T20:28:38.129" v="1913" actId="1076"/>
          <ac:picMkLst>
            <pc:docMk/>
            <pc:sldMk cId="2482925815" sldId="260"/>
            <ac:picMk id="3" creationId="{896C4A43-3FE9-39BB-5979-BCFD19FF7A1A}"/>
          </ac:picMkLst>
        </pc:picChg>
        <pc:picChg chg="del mod">
          <ac:chgData name="Marian Geamanu" userId="764ad0a8f9813b4f" providerId="LiveId" clId="{445EB3A1-87CF-48DD-87A7-74F87EA5798A}" dt="2025-10-26T19:45:51.254" v="851" actId="21"/>
          <ac:picMkLst>
            <pc:docMk/>
            <pc:sldMk cId="2482925815" sldId="260"/>
            <ac:picMk id="4" creationId="{074CEFCC-483F-C303-7312-3395664ADFE2}"/>
          </ac:picMkLst>
        </pc:picChg>
        <pc:picChg chg="mod">
          <ac:chgData name="Marian Geamanu" userId="764ad0a8f9813b4f" providerId="LiveId" clId="{445EB3A1-87CF-48DD-87A7-74F87EA5798A}" dt="2025-10-26T19:59:55.240" v="1275" actId="14100"/>
          <ac:picMkLst>
            <pc:docMk/>
            <pc:sldMk cId="2482925815" sldId="260"/>
            <ac:picMk id="5" creationId="{B42FE6CC-D247-F31A-EA0B-9655242A3016}"/>
          </ac:picMkLst>
        </pc:picChg>
        <pc:picChg chg="add del mod">
          <ac:chgData name="Marian Geamanu" userId="764ad0a8f9813b4f" providerId="LiveId" clId="{445EB3A1-87CF-48DD-87A7-74F87EA5798A}" dt="2025-10-26T12:41:37.938" v="193" actId="478"/>
          <ac:picMkLst>
            <pc:docMk/>
            <pc:sldMk cId="2482925815" sldId="260"/>
            <ac:picMk id="7" creationId="{4A565435-3AB0-F552-2923-5639E0F16A56}"/>
          </ac:picMkLst>
        </pc:picChg>
        <pc:picChg chg="add mod">
          <ac:chgData name="Marian Geamanu" userId="764ad0a8f9813b4f" providerId="LiveId" clId="{445EB3A1-87CF-48DD-87A7-74F87EA5798A}" dt="2025-10-26T19:16:18.413" v="521" actId="14100"/>
          <ac:picMkLst>
            <pc:docMk/>
            <pc:sldMk cId="2482925815" sldId="260"/>
            <ac:picMk id="7" creationId="{963B5CA6-7287-E2C3-8884-996204614FBE}"/>
          </ac:picMkLst>
        </pc:picChg>
        <pc:picChg chg="del mod">
          <ac:chgData name="Marian Geamanu" userId="764ad0a8f9813b4f" providerId="LiveId" clId="{445EB3A1-87CF-48DD-87A7-74F87EA5798A}" dt="2025-10-26T19:56:55.528" v="1265" actId="21"/>
          <ac:picMkLst>
            <pc:docMk/>
            <pc:sldMk cId="2482925815" sldId="260"/>
            <ac:picMk id="14" creationId="{0724FF4A-98F9-7071-2546-A76136051E77}"/>
          </ac:picMkLst>
        </pc:picChg>
        <pc:picChg chg="add mod">
          <ac:chgData name="Marian Geamanu" userId="764ad0a8f9813b4f" providerId="LiveId" clId="{445EB3A1-87CF-48DD-87A7-74F87EA5798A}" dt="2025-10-26T20:35:55.786" v="1934" actId="1076"/>
          <ac:picMkLst>
            <pc:docMk/>
            <pc:sldMk cId="2482925815" sldId="260"/>
            <ac:picMk id="15" creationId="{94FE8827-72E9-3D8A-4F21-70667DFF7AF6}"/>
          </ac:picMkLst>
        </pc:picChg>
        <pc:picChg chg="mod">
          <ac:chgData name="Marian Geamanu" userId="764ad0a8f9813b4f" providerId="LiveId" clId="{445EB3A1-87CF-48DD-87A7-74F87EA5798A}" dt="2025-10-26T19:58:52.719" v="1272" actId="1076"/>
          <ac:picMkLst>
            <pc:docMk/>
            <pc:sldMk cId="2482925815" sldId="260"/>
            <ac:picMk id="22" creationId="{BA4504D2-AB41-8F23-C063-03186FA28C89}"/>
          </ac:picMkLst>
        </pc:picChg>
        <pc:picChg chg="mod">
          <ac:chgData name="Marian Geamanu" userId="764ad0a8f9813b4f" providerId="LiveId" clId="{445EB3A1-87CF-48DD-87A7-74F87EA5798A}" dt="2025-10-26T19:10:28.846" v="508" actId="14100"/>
          <ac:picMkLst>
            <pc:docMk/>
            <pc:sldMk cId="2482925815" sldId="260"/>
            <ac:picMk id="23" creationId="{A4263913-1371-F8DD-04B8-2E9AD6698922}"/>
          </ac:picMkLst>
        </pc:picChg>
        <pc:picChg chg="del mod">
          <ac:chgData name="Marian Geamanu" userId="764ad0a8f9813b4f" providerId="LiveId" clId="{445EB3A1-87CF-48DD-87A7-74F87EA5798A}" dt="2025-10-26T20:41:08.503" v="1960" actId="21"/>
          <ac:picMkLst>
            <pc:docMk/>
            <pc:sldMk cId="2482925815" sldId="260"/>
            <ac:picMk id="25" creationId="{091E1F50-DC47-8E00-DE2B-C7312755305F}"/>
          </ac:picMkLst>
        </pc:picChg>
        <pc:picChg chg="add mod">
          <ac:chgData name="Marian Geamanu" userId="764ad0a8f9813b4f" providerId="LiveId" clId="{445EB3A1-87CF-48DD-87A7-74F87EA5798A}" dt="2025-10-26T19:45:06.971" v="850" actId="1076"/>
          <ac:picMkLst>
            <pc:docMk/>
            <pc:sldMk cId="2482925815" sldId="260"/>
            <ac:picMk id="29" creationId="{4AAA7E4B-80EF-6600-C6B7-E507BAEE6B12}"/>
          </ac:picMkLst>
        </pc:picChg>
        <pc:picChg chg="del mod">
          <ac:chgData name="Marian Geamanu" userId="764ad0a8f9813b4f" providerId="LiveId" clId="{445EB3A1-87CF-48DD-87A7-74F87EA5798A}" dt="2025-10-26T20:07:08.733" v="1354" actId="21"/>
          <ac:picMkLst>
            <pc:docMk/>
            <pc:sldMk cId="2482925815" sldId="260"/>
            <ac:picMk id="30" creationId="{F5E02599-5AB7-EEA3-13DA-CFB9956DC3A0}"/>
          </ac:picMkLst>
        </pc:picChg>
        <pc:picChg chg="mod">
          <ac:chgData name="Marian Geamanu" userId="764ad0a8f9813b4f" providerId="LiveId" clId="{445EB3A1-87CF-48DD-87A7-74F87EA5798A}" dt="2025-10-26T19:03:09.502" v="486" actId="1076"/>
          <ac:picMkLst>
            <pc:docMk/>
            <pc:sldMk cId="2482925815" sldId="260"/>
            <ac:picMk id="31" creationId="{70A1B2B2-C514-C96B-7AFC-982A17876C8F}"/>
          </ac:picMkLst>
        </pc:picChg>
        <pc:picChg chg="del mod">
          <ac:chgData name="Marian Geamanu" userId="764ad0a8f9813b4f" providerId="LiveId" clId="{445EB3A1-87CF-48DD-87A7-74F87EA5798A}" dt="2025-10-26T20:41:52.411" v="1963" actId="21"/>
          <ac:picMkLst>
            <pc:docMk/>
            <pc:sldMk cId="2482925815" sldId="260"/>
            <ac:picMk id="33" creationId="{395AFDE8-A677-28D0-C0DE-95DFF86C986C}"/>
          </ac:picMkLst>
        </pc:picChg>
        <pc:picChg chg="add del mod">
          <ac:chgData name="Marian Geamanu" userId="764ad0a8f9813b4f" providerId="LiveId" clId="{445EB3A1-87CF-48DD-87A7-74F87EA5798A}" dt="2025-10-26T20:32:09.057" v="1927" actId="21"/>
          <ac:picMkLst>
            <pc:docMk/>
            <pc:sldMk cId="2482925815" sldId="260"/>
            <ac:picMk id="35" creationId="{BFDAF0AC-01D9-123A-88ED-6DCF19F2891E}"/>
          </ac:picMkLst>
        </pc:picChg>
        <pc:picChg chg="add mod">
          <ac:chgData name="Marian Geamanu" userId="764ad0a8f9813b4f" providerId="LiveId" clId="{445EB3A1-87CF-48DD-87A7-74F87EA5798A}" dt="2025-10-26T20:31:41.673" v="1923" actId="1076"/>
          <ac:picMkLst>
            <pc:docMk/>
            <pc:sldMk cId="2482925815" sldId="260"/>
            <ac:picMk id="38" creationId="{E9B3E856-513F-5DC5-58A2-626914C54D6D}"/>
          </ac:picMkLst>
        </pc:picChg>
        <pc:picChg chg="mod">
          <ac:chgData name="Marian Geamanu" userId="764ad0a8f9813b4f" providerId="LiveId" clId="{445EB3A1-87CF-48DD-87A7-74F87EA5798A}" dt="2025-10-26T20:42:02.536" v="1964" actId="1076"/>
          <ac:picMkLst>
            <pc:docMk/>
            <pc:sldMk cId="2482925815" sldId="260"/>
            <ac:picMk id="40" creationId="{723A48FE-6CAD-BDB7-E85F-1F8AF15BE14F}"/>
          </ac:picMkLst>
        </pc:picChg>
        <pc:picChg chg="mod">
          <ac:chgData name="Marian Geamanu" userId="764ad0a8f9813b4f" providerId="LiveId" clId="{445EB3A1-87CF-48DD-87A7-74F87EA5798A}" dt="2025-10-26T20:43:29.453" v="1970" actId="1076"/>
          <ac:picMkLst>
            <pc:docMk/>
            <pc:sldMk cId="2482925815" sldId="260"/>
            <ac:picMk id="43" creationId="{3D3CC8AE-1910-1B63-17DB-881FA4F0FAB8}"/>
          </ac:picMkLst>
        </pc:picChg>
        <pc:picChg chg="mod">
          <ac:chgData name="Marian Geamanu" userId="764ad0a8f9813b4f" providerId="LiveId" clId="{445EB3A1-87CF-48DD-87A7-74F87EA5798A}" dt="2025-10-26T19:02:07.319" v="483" actId="1076"/>
          <ac:picMkLst>
            <pc:docMk/>
            <pc:sldMk cId="2482925815" sldId="260"/>
            <ac:picMk id="51" creationId="{40E4222A-CD88-AE49-FFDE-6643ECD5C5EB}"/>
          </ac:picMkLst>
        </pc:picChg>
        <pc:picChg chg="mod">
          <ac:chgData name="Marian Geamanu" userId="764ad0a8f9813b4f" providerId="LiveId" clId="{445EB3A1-87CF-48DD-87A7-74F87EA5798A}" dt="2025-10-26T20:40:37.954" v="1958" actId="1076"/>
          <ac:picMkLst>
            <pc:docMk/>
            <pc:sldMk cId="2482925815" sldId="260"/>
            <ac:picMk id="54" creationId="{A001174E-170F-E35F-0240-1059FB6B9FAB}"/>
          </ac:picMkLst>
        </pc:picChg>
        <pc:picChg chg="del mod">
          <ac:chgData name="Marian Geamanu" userId="764ad0a8f9813b4f" providerId="LiveId" clId="{445EB3A1-87CF-48DD-87A7-74F87EA5798A}" dt="2025-10-26T19:33:44.451" v="585" actId="21"/>
          <ac:picMkLst>
            <pc:docMk/>
            <pc:sldMk cId="2482925815" sldId="260"/>
            <ac:picMk id="55" creationId="{C3A70F35-7CC8-B766-2D37-47853C6CEDA6}"/>
          </ac:picMkLst>
        </pc:picChg>
        <pc:picChg chg="del mod">
          <ac:chgData name="Marian Geamanu" userId="764ad0a8f9813b4f" providerId="LiveId" clId="{445EB3A1-87CF-48DD-87A7-74F87EA5798A}" dt="2025-10-26T19:42:59.077" v="841" actId="21"/>
          <ac:picMkLst>
            <pc:docMk/>
            <pc:sldMk cId="2482925815" sldId="260"/>
            <ac:picMk id="56" creationId="{EF80BADE-1084-A3E0-BC03-27CE309657F4}"/>
          </ac:picMkLst>
        </pc:picChg>
      </pc:sldChg>
    </pc:docChg>
  </pc:docChgLst>
  <pc:docChgLst>
    <pc:chgData name="Marian Geamanu" userId="764ad0a8f9813b4f" providerId="LiveId" clId="{277F56AD-CD74-48E5-8C66-2B9277BD9752}"/>
    <pc:docChg chg="undo custSel modSld">
      <pc:chgData name="Marian Geamanu" userId="764ad0a8f9813b4f" providerId="LiveId" clId="{277F56AD-CD74-48E5-8C66-2B9277BD9752}" dt="2025-10-21T21:03:38.096" v="73" actId="14100"/>
      <pc:docMkLst>
        <pc:docMk/>
      </pc:docMkLst>
      <pc:sldChg chg="addSp delSp modSp mod">
        <pc:chgData name="Marian Geamanu" userId="764ad0a8f9813b4f" providerId="LiveId" clId="{277F56AD-CD74-48E5-8C66-2B9277BD9752}" dt="2025-10-21T21:03:38.096" v="73" actId="14100"/>
        <pc:sldMkLst>
          <pc:docMk/>
          <pc:sldMk cId="2482925815" sldId="260"/>
        </pc:sldMkLst>
        <pc:spChg chg="mod">
          <ac:chgData name="Marian Geamanu" userId="764ad0a8f9813b4f" providerId="LiveId" clId="{277F56AD-CD74-48E5-8C66-2B9277BD9752}" dt="2025-10-21T21:03:38.096" v="73" actId="14100"/>
          <ac:spMkLst>
            <pc:docMk/>
            <pc:sldMk cId="2482925815" sldId="260"/>
            <ac:spMk id="11" creationId="{6C1BF7DC-397D-4761-2273-58E7DDFE8109}"/>
          </ac:spMkLst>
        </pc:spChg>
        <pc:spChg chg="mod">
          <ac:chgData name="Marian Geamanu" userId="764ad0a8f9813b4f" providerId="LiveId" clId="{277F56AD-CD74-48E5-8C66-2B9277BD9752}" dt="2025-10-21T21:01:09.547" v="64" actId="113"/>
          <ac:spMkLst>
            <pc:docMk/>
            <pc:sldMk cId="2482925815" sldId="260"/>
            <ac:spMk id="39" creationId="{16659423-567B-67F3-4E4D-7A8C6C7B196D}"/>
          </ac:spMkLst>
        </pc:spChg>
        <pc:spChg chg="mod">
          <ac:chgData name="Marian Geamanu" userId="764ad0a8f9813b4f" providerId="LiveId" clId="{277F56AD-CD74-48E5-8C66-2B9277BD9752}" dt="2025-10-21T21:00:46.837" v="61" actId="1076"/>
          <ac:spMkLst>
            <pc:docMk/>
            <pc:sldMk cId="2482925815" sldId="260"/>
            <ac:spMk id="42" creationId="{CC3828D8-4B6C-86E2-FAB9-EFF2283DA704}"/>
          </ac:spMkLst>
        </pc:spChg>
        <pc:spChg chg="mod">
          <ac:chgData name="Marian Geamanu" userId="764ad0a8f9813b4f" providerId="LiveId" clId="{277F56AD-CD74-48E5-8C66-2B9277BD9752}" dt="2025-10-21T20:46:47.244" v="36" actId="20577"/>
          <ac:spMkLst>
            <pc:docMk/>
            <pc:sldMk cId="2482925815" sldId="260"/>
            <ac:spMk id="48" creationId="{E33CE37B-A6A6-AB14-8BDF-F5D9E0383EDF}"/>
          </ac:spMkLst>
        </pc:spChg>
        <pc:picChg chg="add mod">
          <ac:chgData name="Marian Geamanu" userId="764ad0a8f9813b4f" providerId="LiveId" clId="{277F56AD-CD74-48E5-8C66-2B9277BD9752}" dt="2025-10-21T21:02:39.370" v="70" actId="14100"/>
          <ac:picMkLst>
            <pc:docMk/>
            <pc:sldMk cId="2482925815" sldId="260"/>
            <ac:picMk id="23" creationId="{A4263913-1371-F8DD-04B8-2E9AD669892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B1BBC-7885-406C-A848-7943C680946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FB72F1-1A58-4287-8DBE-6A5DFD6BE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95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FB72F1-1A58-4287-8DBE-6A5DFD6BE16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432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641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31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314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106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78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551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35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3008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850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211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645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3942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37" r:id="rId4"/>
    <p:sldLayoutId id="2147483738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18" Type="http://schemas.openxmlformats.org/officeDocument/2006/relationships/hyperlink" Target="http://www.flickr.com/photos/defenceimages/6881931415/" TargetMode="External"/><Relationship Id="rId3" Type="http://schemas.openxmlformats.org/officeDocument/2006/relationships/hyperlink" Target="https://www.wired.it/scienza/lab/2018/08/28/nuovo-neurone-cervello-umano/" TargetMode="External"/><Relationship Id="rId21" Type="http://schemas.openxmlformats.org/officeDocument/2006/relationships/image" Target="../media/image18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5.jpg"/><Relationship Id="rId2" Type="http://schemas.openxmlformats.org/officeDocument/2006/relationships/image" Target="../media/image2.jpeg"/><Relationship Id="rId16" Type="http://schemas.openxmlformats.org/officeDocument/2006/relationships/image" Target="../media/image14.jpeg"/><Relationship Id="rId20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3.png"/><Relationship Id="rId10" Type="http://schemas.openxmlformats.org/officeDocument/2006/relationships/image" Target="../media/image9.png"/><Relationship Id="rId19" Type="http://schemas.openxmlformats.org/officeDocument/2006/relationships/image" Target="../media/image16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microsoft.com/office/2017/06/relationships/model3d" Target="../media/model3d1.glb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ro-ro/fotografie/biblioteci-carte-deschisa-cartonat-concentrare-1875126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alina-anghel.com/search/label/concurs" TargetMode="External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tăText 4">
            <a:extLst>
              <a:ext uri="{FF2B5EF4-FFF2-40B4-BE49-F238E27FC236}">
                <a16:creationId xmlns:a16="http://schemas.microsoft.com/office/drawing/2014/main" id="{B5B06FA2-9D2A-26A6-D66E-DF266111D074}"/>
              </a:ext>
            </a:extLst>
          </p:cNvPr>
          <p:cNvSpPr txBox="1"/>
          <p:nvPr/>
        </p:nvSpPr>
        <p:spPr>
          <a:xfrm>
            <a:off x="391886" y="80554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3200" b="1" noProof="1">
              <a:latin typeface="Arial Rounded MT Bold" panose="020F0704030504030204" pitchFamily="34" charset="0"/>
            </a:endParaRPr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68A2550E-4A92-9B92-8933-56498F583AD4}"/>
              </a:ext>
            </a:extLst>
          </p:cNvPr>
          <p:cNvSpPr txBox="1"/>
          <p:nvPr/>
        </p:nvSpPr>
        <p:spPr>
          <a:xfrm>
            <a:off x="0" y="1779687"/>
            <a:ext cx="12192000" cy="5078313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noProof="1">
                <a:latin typeface="Baskerville Old Face" panose="02020602080505020303" pitchFamily="18" charset="0"/>
              </a:rPr>
              <a:t>Programme: BSc (Hons) Health and Social Care</a:t>
            </a:r>
          </a:p>
          <a:p>
            <a:pPr algn="ctr"/>
            <a:r>
              <a:rPr lang="en-GB" sz="3200" b="1" i="1" noProof="1">
                <a:latin typeface="Baskerville Old Face" panose="02020602080505020303" pitchFamily="18" charset="0"/>
              </a:rPr>
              <a:t>Module: Psychological Classifications</a:t>
            </a:r>
          </a:p>
          <a:p>
            <a:pPr algn="ctr"/>
            <a:r>
              <a:rPr lang="en-GB" sz="3200" b="1" i="1" noProof="1">
                <a:latin typeface="Baskerville Old Face" panose="02020602080505020303" pitchFamily="18" charset="0"/>
              </a:rPr>
              <a:t>And Provisions.</a:t>
            </a:r>
          </a:p>
          <a:p>
            <a:pPr algn="ctr"/>
            <a:r>
              <a:rPr lang="en-GB" sz="3200" b="1" noProof="1">
                <a:latin typeface="Baskerville Old Face" panose="02020602080505020303" pitchFamily="18" charset="0"/>
              </a:rPr>
              <a:t>Assignment: Component 1</a:t>
            </a:r>
          </a:p>
          <a:p>
            <a:pPr algn="ctr"/>
            <a:r>
              <a:rPr lang="en-GB" sz="3200" b="1" noProof="1">
                <a:latin typeface="Baskerville Old Face" panose="02020602080505020303" pitchFamily="18" charset="0"/>
              </a:rPr>
              <a:t>Individual Presentation, Academic Poster.</a:t>
            </a:r>
          </a:p>
          <a:p>
            <a:pPr algn="ctr"/>
            <a:endParaRPr lang="en-GB" sz="3200" b="1" noProof="1">
              <a:latin typeface="Baskerville Old Face" panose="02020602080505020303" pitchFamily="18" charset="0"/>
            </a:endParaRPr>
          </a:p>
          <a:p>
            <a:pPr algn="ctr"/>
            <a:r>
              <a:rPr lang="en-GB" sz="3600" b="1" i="1" noProof="1">
                <a:latin typeface="Baskerville Old Face" panose="02020602080505020303" pitchFamily="18" charset="0"/>
              </a:rPr>
              <a:t>Tutor: Mr. Dr Kennedy  Obowehmu                       </a:t>
            </a:r>
          </a:p>
          <a:p>
            <a:pPr algn="ctr"/>
            <a:r>
              <a:rPr lang="en-GB" sz="3200" b="1" noProof="1">
                <a:latin typeface="Baskerville Old Face" panose="02020602080505020303" pitchFamily="18" charset="0"/>
              </a:rPr>
              <a:t>Student: Geamanu Marian Gherasim           </a:t>
            </a:r>
          </a:p>
          <a:p>
            <a:pPr algn="ctr"/>
            <a:r>
              <a:rPr lang="en-GB" sz="3200" b="1" noProof="1">
                <a:latin typeface="Baskerville Old Face" panose="02020602080505020303" pitchFamily="18" charset="0"/>
              </a:rPr>
              <a:t>Student ID: 2310122.</a:t>
            </a:r>
          </a:p>
          <a:p>
            <a:endParaRPr lang="en-GB" sz="3200" b="1" noProof="1">
              <a:latin typeface="Baskerville Old Face" panose="02020602080505020303" pitchFamily="18" charset="0"/>
            </a:endParaRPr>
          </a:p>
        </p:txBody>
      </p:sp>
      <p:pic>
        <p:nvPicPr>
          <p:cNvPr id="11" name="Imagine 10" descr="O imagine care conține text, Font, captură de ecran, siglă&#10;&#10;Conținutul generat de inteligența artificială poate fi incorect.">
            <a:extLst>
              <a:ext uri="{FF2B5EF4-FFF2-40B4-BE49-F238E27FC236}">
                <a16:creationId xmlns:a16="http://schemas.microsoft.com/office/drawing/2014/main" id="{23063299-8047-3042-C0B4-E321D1A672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063"/>
            <a:ext cx="12192000" cy="1727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13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14:reveal/>
      </p:transition>
    </mc:Choice>
    <mc:Fallback xmlns=""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>
            <a:extLst>
              <a:ext uri="{FF2B5EF4-FFF2-40B4-BE49-F238E27FC236}">
                <a16:creationId xmlns:a16="http://schemas.microsoft.com/office/drawing/2014/main" id="{896C4A43-3FE9-39BB-5979-BCFD19FF7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33" y="1306701"/>
            <a:ext cx="4058430" cy="426977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B42FE6CC-D247-F31A-EA0B-9655242A30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6825" y="303200"/>
            <a:ext cx="2084598" cy="1611859"/>
          </a:xfrm>
          <a:prstGeom prst="rect">
            <a:avLst/>
          </a:prstGeom>
        </p:spPr>
      </p:pic>
      <p:sp>
        <p:nvSpPr>
          <p:cNvPr id="8" name="CasetăText 7">
            <a:extLst>
              <a:ext uri="{FF2B5EF4-FFF2-40B4-BE49-F238E27FC236}">
                <a16:creationId xmlns:a16="http://schemas.microsoft.com/office/drawing/2014/main" id="{9DB7AF47-333D-168E-53B1-9815B6083F8B}"/>
              </a:ext>
            </a:extLst>
          </p:cNvPr>
          <p:cNvSpPr txBox="1"/>
          <p:nvPr/>
        </p:nvSpPr>
        <p:spPr>
          <a:xfrm>
            <a:off x="4918" y="3791776"/>
            <a:ext cx="4058430" cy="36933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en-GB" noProof="1">
                <a:latin typeface="Bernard MT Condensed" panose="02050806060905020404" pitchFamily="18" charset="0"/>
              </a:rPr>
              <a:t>II: Prevalence</a:t>
            </a:r>
          </a:p>
        </p:txBody>
      </p:sp>
      <p:sp>
        <p:nvSpPr>
          <p:cNvPr id="12" name="CasetăText 11">
            <a:extLst>
              <a:ext uri="{FF2B5EF4-FFF2-40B4-BE49-F238E27FC236}">
                <a16:creationId xmlns:a16="http://schemas.microsoft.com/office/drawing/2014/main" id="{2F8DF7AB-E20E-A264-9AAC-A2CDCB837868}"/>
              </a:ext>
            </a:extLst>
          </p:cNvPr>
          <p:cNvSpPr txBox="1"/>
          <p:nvPr/>
        </p:nvSpPr>
        <p:spPr>
          <a:xfrm>
            <a:off x="1464169" y="5408928"/>
            <a:ext cx="5184413" cy="1384995"/>
          </a:xfrm>
          <a:prstGeom prst="rect">
            <a:avLst/>
          </a:prstGeom>
          <a:solidFill>
            <a:srgbClr val="004E9A"/>
          </a:solidFill>
          <a:ln w="76200">
            <a:noFill/>
          </a:ln>
        </p:spPr>
        <p:txBody>
          <a:bodyPr wrap="square">
            <a:spAutoFit/>
          </a:bodyPr>
          <a:lstStyle/>
          <a:p>
            <a:r>
              <a:rPr lang="en-GB" sz="1400" b="1" i="1" u="sng" noProof="1">
                <a:highlight>
                  <a:srgbClr val="004E9A"/>
                </a:highlight>
              </a:rPr>
              <a:t>Schizophrenia</a:t>
            </a:r>
            <a:r>
              <a:rPr lang="en-GB" sz="1400" b="1" noProof="1"/>
              <a:t>, </a:t>
            </a:r>
            <a:r>
              <a:rPr lang="en-GB" sz="1400" b="1" noProof="1">
                <a:highlight>
                  <a:srgbClr val="004E9A"/>
                </a:highlight>
              </a:rPr>
              <a:t>the illness under consideration, is classified in the eleventh revision of the International Classification of Diseases (ICD-11), specifically in Chapter 6 (Mental, Behavioural or Neurodevelopmental Disorders), and is listed under the spectrum of ”Schizophrenia or other main psychotic disorders” (Ahmad, 2022).</a:t>
            </a:r>
          </a:p>
        </p:txBody>
      </p:sp>
      <p:sp>
        <p:nvSpPr>
          <p:cNvPr id="13" name="CasetăText 12">
            <a:extLst>
              <a:ext uri="{FF2B5EF4-FFF2-40B4-BE49-F238E27FC236}">
                <a16:creationId xmlns:a16="http://schemas.microsoft.com/office/drawing/2014/main" id="{B03E3719-01D2-4697-D440-0A2AD3F36ECB}"/>
              </a:ext>
            </a:extLst>
          </p:cNvPr>
          <p:cNvSpPr txBox="1"/>
          <p:nvPr/>
        </p:nvSpPr>
        <p:spPr>
          <a:xfrm>
            <a:off x="19461" y="5423787"/>
            <a:ext cx="1411915" cy="1200329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en-GB" noProof="1">
                <a:latin typeface="Bernard MT Condensed" panose="02050806060905020404" pitchFamily="18" charset="0"/>
              </a:rPr>
              <a:t>III. Classification of the condition</a:t>
            </a:r>
          </a:p>
        </p:txBody>
      </p:sp>
      <p:sp>
        <p:nvSpPr>
          <p:cNvPr id="16" name="CasetăText 15">
            <a:extLst>
              <a:ext uri="{FF2B5EF4-FFF2-40B4-BE49-F238E27FC236}">
                <a16:creationId xmlns:a16="http://schemas.microsoft.com/office/drawing/2014/main" id="{BDF865DA-C870-838A-1F2B-E806FF1A0E0F}"/>
              </a:ext>
            </a:extLst>
          </p:cNvPr>
          <p:cNvSpPr txBox="1"/>
          <p:nvPr/>
        </p:nvSpPr>
        <p:spPr>
          <a:xfrm>
            <a:off x="4111420" y="2353002"/>
            <a:ext cx="2108804" cy="738664"/>
          </a:xfrm>
          <a:prstGeom prst="rect">
            <a:avLst/>
          </a:prstGeom>
          <a:solidFill>
            <a:srgbClr val="004E9A"/>
          </a:solidFill>
        </p:spPr>
        <p:txBody>
          <a:bodyPr wrap="square">
            <a:spAutoFit/>
          </a:bodyPr>
          <a:lstStyle/>
          <a:p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</a:rPr>
              <a:t>1890s</a:t>
            </a:r>
          </a:p>
          <a:p>
            <a:r>
              <a:rPr lang="en-GB" sz="1400" b="1" noProof="1"/>
              <a:t>Emil Kraepelin identifies ”dementia praecox”</a:t>
            </a:r>
          </a:p>
        </p:txBody>
      </p:sp>
      <p:sp>
        <p:nvSpPr>
          <p:cNvPr id="18" name="CasetăText 17">
            <a:extLst>
              <a:ext uri="{FF2B5EF4-FFF2-40B4-BE49-F238E27FC236}">
                <a16:creationId xmlns:a16="http://schemas.microsoft.com/office/drawing/2014/main" id="{C479A991-1638-CC39-D0FC-021888364B10}"/>
              </a:ext>
            </a:extLst>
          </p:cNvPr>
          <p:cNvSpPr txBox="1"/>
          <p:nvPr/>
        </p:nvSpPr>
        <p:spPr>
          <a:xfrm>
            <a:off x="4237638" y="1930226"/>
            <a:ext cx="1186301" cy="36933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en-GB" noProof="1">
                <a:latin typeface="Bernard MT Condensed" panose="02050806060905020404" pitchFamily="18" charset="0"/>
              </a:rPr>
              <a:t>IV. History</a:t>
            </a:r>
          </a:p>
        </p:txBody>
      </p:sp>
      <p:sp>
        <p:nvSpPr>
          <p:cNvPr id="21" name="CasetăText 20">
            <a:extLst>
              <a:ext uri="{FF2B5EF4-FFF2-40B4-BE49-F238E27FC236}">
                <a16:creationId xmlns:a16="http://schemas.microsoft.com/office/drawing/2014/main" id="{D4B048F5-4BDD-B000-4A85-D136A9938FE8}"/>
              </a:ext>
            </a:extLst>
          </p:cNvPr>
          <p:cNvSpPr txBox="1"/>
          <p:nvPr/>
        </p:nvSpPr>
        <p:spPr>
          <a:xfrm>
            <a:off x="4351586" y="3152047"/>
            <a:ext cx="1609886" cy="954107"/>
          </a:xfrm>
          <a:prstGeom prst="rect">
            <a:avLst/>
          </a:prstGeom>
          <a:solidFill>
            <a:srgbClr val="004E9A"/>
          </a:solidFill>
        </p:spPr>
        <p:txBody>
          <a:bodyPr wrap="square">
            <a:spAutoFit/>
          </a:bodyPr>
          <a:lstStyle/>
          <a:p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</a:rPr>
              <a:t>1911</a:t>
            </a:r>
          </a:p>
          <a:p>
            <a:r>
              <a:rPr lang="en-GB" sz="1400" b="1" noProof="1"/>
              <a:t>Eugen Bleuer coined the term    schizophrenia</a:t>
            </a:r>
          </a:p>
        </p:txBody>
      </p:sp>
      <p:pic>
        <p:nvPicPr>
          <p:cNvPr id="22" name="Imagine 21">
            <a:extLst>
              <a:ext uri="{FF2B5EF4-FFF2-40B4-BE49-F238E27FC236}">
                <a16:creationId xmlns:a16="http://schemas.microsoft.com/office/drawing/2014/main" id="{BA4504D2-AB41-8F23-C063-03186FA28C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5125859" y="2245156"/>
            <a:ext cx="560881" cy="103641"/>
          </a:xfrm>
          <a:prstGeom prst="rect">
            <a:avLst/>
          </a:prstGeom>
        </p:spPr>
      </p:pic>
      <p:sp>
        <p:nvSpPr>
          <p:cNvPr id="24" name="CasetăText 23">
            <a:extLst>
              <a:ext uri="{FF2B5EF4-FFF2-40B4-BE49-F238E27FC236}">
                <a16:creationId xmlns:a16="http://schemas.microsoft.com/office/drawing/2014/main" id="{2A040818-AD01-A0E8-5E23-C3FDCCD61A03}"/>
              </a:ext>
            </a:extLst>
          </p:cNvPr>
          <p:cNvSpPr txBox="1"/>
          <p:nvPr/>
        </p:nvSpPr>
        <p:spPr>
          <a:xfrm>
            <a:off x="4504661" y="4154125"/>
            <a:ext cx="1983771" cy="738664"/>
          </a:xfrm>
          <a:prstGeom prst="rect">
            <a:avLst/>
          </a:prstGeom>
          <a:solidFill>
            <a:srgbClr val="004E9A"/>
          </a:solidFill>
        </p:spPr>
        <p:txBody>
          <a:bodyPr wrap="square">
            <a:spAutoFit/>
          </a:bodyPr>
          <a:lstStyle/>
          <a:p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</a:rPr>
              <a:t>20th Century,</a:t>
            </a:r>
          </a:p>
          <a:p>
            <a:r>
              <a:rPr lang="en-GB" sz="1400" b="1" noProof="1"/>
              <a:t>Modern diagnosis develops</a:t>
            </a:r>
          </a:p>
        </p:txBody>
      </p:sp>
      <p:pic>
        <p:nvPicPr>
          <p:cNvPr id="31" name="Imagine 30">
            <a:extLst>
              <a:ext uri="{FF2B5EF4-FFF2-40B4-BE49-F238E27FC236}">
                <a16:creationId xmlns:a16="http://schemas.microsoft.com/office/drawing/2014/main" id="{70A1B2B2-C514-C96B-7AFC-982A17876C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810" y="5660118"/>
            <a:ext cx="713294" cy="106187"/>
          </a:xfrm>
          <a:prstGeom prst="rect">
            <a:avLst/>
          </a:prstGeom>
        </p:spPr>
      </p:pic>
      <p:sp>
        <p:nvSpPr>
          <p:cNvPr id="34" name="CasetăText 33">
            <a:extLst>
              <a:ext uri="{FF2B5EF4-FFF2-40B4-BE49-F238E27FC236}">
                <a16:creationId xmlns:a16="http://schemas.microsoft.com/office/drawing/2014/main" id="{EAF08E06-BCDB-828E-7450-2D0D4A8E0C50}"/>
              </a:ext>
            </a:extLst>
          </p:cNvPr>
          <p:cNvSpPr txBox="1"/>
          <p:nvPr/>
        </p:nvSpPr>
        <p:spPr>
          <a:xfrm>
            <a:off x="9144339" y="73398"/>
            <a:ext cx="2856775" cy="36933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en-GB" noProof="1">
                <a:latin typeface="Bernard MT Condensed" panose="02050806060905020404" pitchFamily="18" charset="0"/>
              </a:rPr>
              <a:t>VI. Treatment</a:t>
            </a:r>
          </a:p>
        </p:txBody>
      </p:sp>
      <p:sp>
        <p:nvSpPr>
          <p:cNvPr id="39" name="CasetăText 38">
            <a:extLst>
              <a:ext uri="{FF2B5EF4-FFF2-40B4-BE49-F238E27FC236}">
                <a16:creationId xmlns:a16="http://schemas.microsoft.com/office/drawing/2014/main" id="{16659423-567B-67F3-4E4D-7A8C6C7B196D}"/>
              </a:ext>
            </a:extLst>
          </p:cNvPr>
          <p:cNvSpPr txBox="1"/>
          <p:nvPr/>
        </p:nvSpPr>
        <p:spPr>
          <a:xfrm>
            <a:off x="9129526" y="442730"/>
            <a:ext cx="3029636" cy="1846659"/>
          </a:xfrm>
          <a:prstGeom prst="rect">
            <a:avLst/>
          </a:prstGeom>
          <a:solidFill>
            <a:srgbClr val="004E9A"/>
          </a:solidFill>
          <a:ln>
            <a:solidFill>
              <a:srgbClr val="004E9A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1400" b="1" noProof="1">
                <a:highlight>
                  <a:srgbClr val="808080"/>
                </a:highlight>
              </a:rPr>
              <a:t> Early treatments included: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- Institutionalisation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- Electroconvulsive therapy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- Lobotomies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In the 1950s the first antipsychotic medication was introduced – chlorpromazine (Haddad, Kirk and Green, 2016).</a:t>
            </a:r>
          </a:p>
        </p:txBody>
      </p:sp>
      <p:pic>
        <p:nvPicPr>
          <p:cNvPr id="40" name="Imagine 39">
            <a:extLst>
              <a:ext uri="{FF2B5EF4-FFF2-40B4-BE49-F238E27FC236}">
                <a16:creationId xmlns:a16="http://schemas.microsoft.com/office/drawing/2014/main" id="{723A48FE-6CAD-BDB7-E85F-1F8AF15BE1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84609" y="2924660"/>
            <a:ext cx="102763" cy="578078"/>
          </a:xfrm>
          <a:prstGeom prst="rect">
            <a:avLst/>
          </a:prstGeom>
        </p:spPr>
      </p:pic>
      <p:sp>
        <p:nvSpPr>
          <p:cNvPr id="42" name="CasetăText 41">
            <a:extLst>
              <a:ext uri="{FF2B5EF4-FFF2-40B4-BE49-F238E27FC236}">
                <a16:creationId xmlns:a16="http://schemas.microsoft.com/office/drawing/2014/main" id="{CC3828D8-4B6C-86E2-FAB9-EFF2283DA704}"/>
              </a:ext>
            </a:extLst>
          </p:cNvPr>
          <p:cNvSpPr txBox="1"/>
          <p:nvPr/>
        </p:nvSpPr>
        <p:spPr>
          <a:xfrm>
            <a:off x="9193685" y="2341337"/>
            <a:ext cx="2223776" cy="2092881"/>
          </a:xfrm>
          <a:prstGeom prst="rect">
            <a:avLst/>
          </a:prstGeom>
          <a:solidFill>
            <a:srgbClr val="004E9A"/>
          </a:solidFill>
        </p:spPr>
        <p:txBody>
          <a:bodyPr wrap="square">
            <a:spAutoFit/>
          </a:bodyPr>
          <a:lstStyle/>
          <a:p>
            <a:r>
              <a:rPr lang="en-GB" sz="1400" b="1" noProof="1">
                <a:highlight>
                  <a:srgbClr val="808080"/>
                </a:highlight>
              </a:rPr>
              <a:t>Today's treatments </a:t>
            </a:r>
            <a:r>
              <a:rPr lang="en-GB" sz="1400" b="1" noProof="1"/>
              <a:t>combine medication with psychological therapies like cognitive behavioural therapy and family support (NHS, 2023).</a:t>
            </a:r>
          </a:p>
          <a:p>
            <a:r>
              <a:rPr lang="en-GB" sz="1400" b="1" noProof="1"/>
              <a:t>Community based care, especially EIP service, plays a key role.</a:t>
            </a:r>
          </a:p>
        </p:txBody>
      </p:sp>
      <p:pic>
        <p:nvPicPr>
          <p:cNvPr id="43" name="Imagine 42">
            <a:extLst>
              <a:ext uri="{FF2B5EF4-FFF2-40B4-BE49-F238E27FC236}">
                <a16:creationId xmlns:a16="http://schemas.microsoft.com/office/drawing/2014/main" id="{3D3CC8AE-1910-1B63-17DB-881FA4F0FAB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438272">
            <a:off x="7572950" y="-11864"/>
            <a:ext cx="153743" cy="561959"/>
          </a:xfrm>
          <a:prstGeom prst="rect">
            <a:avLst/>
          </a:prstGeom>
        </p:spPr>
      </p:pic>
      <p:sp>
        <p:nvSpPr>
          <p:cNvPr id="48" name="CasetăText 47">
            <a:extLst>
              <a:ext uri="{FF2B5EF4-FFF2-40B4-BE49-F238E27FC236}">
                <a16:creationId xmlns:a16="http://schemas.microsoft.com/office/drawing/2014/main" id="{E33CE37B-A6A6-AB14-8BDF-F5D9E0383EDF}"/>
              </a:ext>
            </a:extLst>
          </p:cNvPr>
          <p:cNvSpPr txBox="1"/>
          <p:nvPr/>
        </p:nvSpPr>
        <p:spPr>
          <a:xfrm>
            <a:off x="6515953" y="3804720"/>
            <a:ext cx="2070434" cy="830997"/>
          </a:xfrm>
          <a:prstGeom prst="rect">
            <a:avLst/>
          </a:prstGeom>
          <a:solidFill>
            <a:srgbClr val="00206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>
            <a:spAutoFit/>
          </a:bodyPr>
          <a:lstStyle/>
          <a:p>
            <a:r>
              <a:rPr lang="en-GB" sz="1600" noProof="1">
                <a:highlight>
                  <a:srgbClr val="808080"/>
                </a:highlight>
                <a:latin typeface="Bernard MT Condensed" panose="02050806060905020404" pitchFamily="18" charset="0"/>
              </a:rPr>
              <a:t>VII. Recommendations for Future Policy and practice:</a:t>
            </a:r>
          </a:p>
        </p:txBody>
      </p:sp>
      <p:sp>
        <p:nvSpPr>
          <p:cNvPr id="50" name="CasetăText 49">
            <a:extLst>
              <a:ext uri="{FF2B5EF4-FFF2-40B4-BE49-F238E27FC236}">
                <a16:creationId xmlns:a16="http://schemas.microsoft.com/office/drawing/2014/main" id="{D5E7336E-4539-F9CF-8996-CB96E82FE3C3}"/>
              </a:ext>
            </a:extLst>
          </p:cNvPr>
          <p:cNvSpPr txBox="1"/>
          <p:nvPr/>
        </p:nvSpPr>
        <p:spPr>
          <a:xfrm>
            <a:off x="6599830" y="4655108"/>
            <a:ext cx="2675539" cy="738664"/>
          </a:xfrm>
          <a:prstGeom prst="rect">
            <a:avLst/>
          </a:prstGeom>
          <a:solidFill>
            <a:srgbClr val="004E9A"/>
          </a:solidFill>
        </p:spPr>
        <p:txBody>
          <a:bodyPr wrap="square">
            <a:spAutoFit/>
          </a:bodyPr>
          <a:lstStyle/>
          <a:p>
            <a:pPr algn="just"/>
            <a:r>
              <a:rPr lang="en-GB" sz="1400" b="1" noProof="1">
                <a:highlight>
                  <a:srgbClr val="004E9A"/>
                </a:highlight>
              </a:rPr>
              <a:t>Improve access to early support, reduce stigma, and promote culturally appropriate care.</a:t>
            </a:r>
          </a:p>
        </p:txBody>
      </p:sp>
      <p:pic>
        <p:nvPicPr>
          <p:cNvPr id="51" name="Imagine 50">
            <a:extLst>
              <a:ext uri="{FF2B5EF4-FFF2-40B4-BE49-F238E27FC236}">
                <a16:creationId xmlns:a16="http://schemas.microsoft.com/office/drawing/2014/main" id="{40E4222A-CD88-AE49-FFDE-6643ECD5C5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936600" y="233070"/>
            <a:ext cx="129028" cy="536749"/>
          </a:xfrm>
          <a:prstGeom prst="rect">
            <a:avLst/>
          </a:prstGeom>
        </p:spPr>
      </p:pic>
      <p:pic>
        <p:nvPicPr>
          <p:cNvPr id="52" name="Imagine 51">
            <a:extLst>
              <a:ext uri="{FF2B5EF4-FFF2-40B4-BE49-F238E27FC236}">
                <a16:creationId xmlns:a16="http://schemas.microsoft.com/office/drawing/2014/main" id="{EDB23D13-C322-F55E-FE70-F2CA1CE691A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70351" y="5348547"/>
            <a:ext cx="2899624" cy="1505759"/>
          </a:xfrm>
          <a:prstGeom prst="rect">
            <a:avLst/>
          </a:prstGeom>
        </p:spPr>
      </p:pic>
      <p:pic>
        <p:nvPicPr>
          <p:cNvPr id="53" name="Imagine 52">
            <a:extLst>
              <a:ext uri="{FF2B5EF4-FFF2-40B4-BE49-F238E27FC236}">
                <a16:creationId xmlns:a16="http://schemas.microsoft.com/office/drawing/2014/main" id="{7180196E-21A6-DDC2-9CBE-BFA784A9425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7682" y="5294325"/>
            <a:ext cx="1347333" cy="774259"/>
          </a:xfrm>
          <a:prstGeom prst="rect">
            <a:avLst/>
          </a:prstGeom>
        </p:spPr>
      </p:pic>
      <p:pic>
        <p:nvPicPr>
          <p:cNvPr id="54" name="Imagine 53">
            <a:extLst>
              <a:ext uri="{FF2B5EF4-FFF2-40B4-BE49-F238E27FC236}">
                <a16:creationId xmlns:a16="http://schemas.microsoft.com/office/drawing/2014/main" id="{A001174E-170F-E35F-0240-1059FB6B9FA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482746" y="4238131"/>
            <a:ext cx="103641" cy="560881"/>
          </a:xfrm>
          <a:prstGeom prst="rect">
            <a:avLst/>
          </a:prstGeom>
        </p:spPr>
      </p:pic>
      <p:sp>
        <p:nvSpPr>
          <p:cNvPr id="11" name="CasetăText 10">
            <a:extLst>
              <a:ext uri="{FF2B5EF4-FFF2-40B4-BE49-F238E27FC236}">
                <a16:creationId xmlns:a16="http://schemas.microsoft.com/office/drawing/2014/main" id="{6C1BF7DC-397D-4761-2273-58E7DDFE8109}"/>
              </a:ext>
            </a:extLst>
          </p:cNvPr>
          <p:cNvSpPr txBox="1"/>
          <p:nvPr/>
        </p:nvSpPr>
        <p:spPr>
          <a:xfrm>
            <a:off x="9526618" y="4451949"/>
            <a:ext cx="2721323" cy="954107"/>
          </a:xfrm>
          <a:prstGeom prst="rect">
            <a:avLst/>
          </a:prstGeom>
          <a:solidFill>
            <a:srgbClr val="004E9A"/>
          </a:solidFill>
        </p:spPr>
        <p:txBody>
          <a:bodyPr wrap="square" rtlCol="0">
            <a:spAutoFit/>
          </a:bodyPr>
          <a:lstStyle/>
          <a:p>
            <a:r>
              <a:rPr lang="en-GB" sz="1400" b="1" i="1" noProof="1">
                <a:highlight>
                  <a:srgbClr val="004E9A"/>
                </a:highlight>
              </a:rPr>
              <a:t>The focus </a:t>
            </a:r>
            <a:r>
              <a:rPr lang="en-GB" sz="1400" b="1" noProof="1">
                <a:highlight>
                  <a:srgbClr val="004E9A"/>
                </a:highlight>
              </a:rPr>
              <a:t>is now on Recovery, Independence and Improving Quality of Life. (Lars de Winter et al., 2024)</a:t>
            </a:r>
          </a:p>
        </p:txBody>
      </p:sp>
      <p:pic>
        <p:nvPicPr>
          <p:cNvPr id="23" name="Imagine 22" descr="Needle and vial">
            <a:extLst>
              <a:ext uri="{FF2B5EF4-FFF2-40B4-BE49-F238E27FC236}">
                <a16:creationId xmlns:a16="http://schemas.microsoft.com/office/drawing/2014/main" id="{A4263913-1371-F8DD-04B8-2E9AD669892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667165" y="2994913"/>
            <a:ext cx="2185584" cy="861734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9" name="Model 3D 8" descr="Head With Gears">
                <a:extLst>
                  <a:ext uri="{FF2B5EF4-FFF2-40B4-BE49-F238E27FC236}">
                    <a16:creationId xmlns:a16="http://schemas.microsoft.com/office/drawing/2014/main" id="{84DA6B8B-FB25-DAA7-3967-9AC919452E7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126098539"/>
                  </p:ext>
                </p:extLst>
              </p:nvPr>
            </p:nvGraphicFramePr>
            <p:xfrm>
              <a:off x="2796380" y="54831"/>
              <a:ext cx="1315040" cy="1198361"/>
            </p:xfrm>
            <a:graphic>
              <a:graphicData uri="http://schemas.microsoft.com/office/drawing/2017/model3d">
                <am3d:model3d r:embed="rId14">
                  <am3d:spPr>
                    <a:xfrm>
                      <a:off x="0" y="0"/>
                      <a:ext cx="1315040" cy="1198361"/>
                    </a:xfrm>
                    <a:prstGeom prst="rect">
                      <a:avLst/>
                    </a:prstGeom>
                    <a:solidFill>
                      <a:srgbClr val="002060"/>
                    </a:solidFill>
                    <a:ln>
                      <a:solidFill>
                        <a:schemeClr val="tx1"/>
                      </a:solidFill>
                    </a:ln>
                    <a:effectLst/>
                    <a:scene3d>
                      <a:camera prst="orthographicFront"/>
                      <a:lightRig rig="threePt" dir="t"/>
                    </a:scene3d>
                    <a:sp3d>
                      <a:bevelT w="139700" h="139700" prst="divot"/>
                    </a:sp3d>
                  </am3d:spPr>
                  <am3d:camera>
                    <am3d:pos x="0" y="0" z="6268937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19171" d="1000000"/>
                    <am3d:preTrans dx="-164765" dy="-18081215" dz="-21786"/>
                    <am3d:scale>
                      <am3d:sx n="1000000" d="1000000"/>
                      <am3d:sy n="1000000" d="1000000"/>
                      <am3d:sz n="1000000" d="1000000"/>
                    </am3d:scale>
                    <am3d:rot ax="843646" ay="669375" az="166466"/>
                    <am3d:postTrans dx="0" dy="0" dz="0"/>
                  </am3d:trans>
                  <am3d:raster rName="Office3DRenderer" rVer="16.0.8326">
                    <am3d:blip r:embed="rId15"/>
                  </am3d:raster>
                  <am3d:objViewport viewportSz="163861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9" name="Model 3D 8" descr="Head With Gears">
                <a:extLst>
                  <a:ext uri="{FF2B5EF4-FFF2-40B4-BE49-F238E27FC236}">
                    <a16:creationId xmlns:a16="http://schemas.microsoft.com/office/drawing/2014/main" id="{84DA6B8B-FB25-DAA7-3967-9AC919452E7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796380" y="54831"/>
                <a:ext cx="1315040" cy="1198361"/>
              </a:xfrm>
              <a:prstGeom prst="rect">
                <a:avLst/>
              </a:prstGeom>
              <a:solidFill>
                <a:srgbClr val="002060"/>
              </a:solidFill>
              <a:ln>
                <a:solidFill>
                  <a:schemeClr val="tx1"/>
                </a:solidFill>
              </a:ln>
              <a:effectLst/>
              <a:scene3d>
                <a:camera prst="orthographicFront"/>
                <a:lightRig rig="threePt" dir="t"/>
              </a:scene3d>
              <a:sp3d>
                <a:bevelT w="139700" h="139700" prst="divot"/>
              </a:sp3d>
            </p:spPr>
          </p:pic>
        </mc:Fallback>
      </mc:AlternateContent>
      <p:pic>
        <p:nvPicPr>
          <p:cNvPr id="7" name="Imagine 6" descr="Woman practicing yoga">
            <a:extLst>
              <a:ext uri="{FF2B5EF4-FFF2-40B4-BE49-F238E27FC236}">
                <a16:creationId xmlns:a16="http://schemas.microsoft.com/office/drawing/2014/main" id="{963B5CA6-7287-E2C3-8884-996204614FB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6102" y="5423787"/>
            <a:ext cx="2575898" cy="1430520"/>
          </a:xfrm>
          <a:prstGeom prst="rect">
            <a:avLst/>
          </a:prstGeom>
        </p:spPr>
      </p:pic>
      <p:pic>
        <p:nvPicPr>
          <p:cNvPr id="15" name="Imagine 14" descr="O imagine care conține steag, cer, Steagul statelor unite, Ziua drapelului (SUA)&#10;&#10;Conținutul generat de inteligența artificială poate fi incorect.">
            <a:extLst>
              <a:ext uri="{FF2B5EF4-FFF2-40B4-BE49-F238E27FC236}">
                <a16:creationId xmlns:a16="http://schemas.microsoft.com/office/drawing/2014/main" id="{94FE8827-72E9-3D8A-4F21-70667DFF7AF6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7719780" y="21889"/>
            <a:ext cx="1300376" cy="567996"/>
          </a:xfrm>
          <a:prstGeom prst="rect">
            <a:avLst/>
          </a:prstGeom>
        </p:spPr>
      </p:pic>
      <p:sp>
        <p:nvSpPr>
          <p:cNvPr id="19" name="CasetăText 18">
            <a:extLst>
              <a:ext uri="{FF2B5EF4-FFF2-40B4-BE49-F238E27FC236}">
                <a16:creationId xmlns:a16="http://schemas.microsoft.com/office/drawing/2014/main" id="{4CD586B4-CCFD-62D5-641E-E6CEF4EE6F05}"/>
              </a:ext>
            </a:extLst>
          </p:cNvPr>
          <p:cNvSpPr txBox="1"/>
          <p:nvPr/>
        </p:nvSpPr>
        <p:spPr>
          <a:xfrm>
            <a:off x="6238378" y="14833"/>
            <a:ext cx="1417604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en-GB" noProof="1">
                <a:latin typeface="Bernard MT Condensed" panose="02050806060905020404" pitchFamily="18" charset="0"/>
              </a:rPr>
              <a:t>V.  UK  LAW</a:t>
            </a:r>
          </a:p>
        </p:txBody>
      </p:sp>
      <p:sp>
        <p:nvSpPr>
          <p:cNvPr id="26" name="CasetăText 25">
            <a:extLst>
              <a:ext uri="{FF2B5EF4-FFF2-40B4-BE49-F238E27FC236}">
                <a16:creationId xmlns:a16="http://schemas.microsoft.com/office/drawing/2014/main" id="{C80DCB43-41B1-6F51-CE4D-320E70345F52}"/>
              </a:ext>
            </a:extLst>
          </p:cNvPr>
          <p:cNvSpPr txBox="1"/>
          <p:nvPr/>
        </p:nvSpPr>
        <p:spPr>
          <a:xfrm>
            <a:off x="39033" y="4178996"/>
            <a:ext cx="4425835" cy="1169551"/>
          </a:xfrm>
          <a:prstGeom prst="rect">
            <a:avLst/>
          </a:prstGeom>
          <a:solidFill>
            <a:srgbClr val="004E9A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1400" b="1" noProof="1"/>
              <a:t>Schizophrenia affects 24 million people worldwide, with stigma impacting up to 64.5% of those diagnosed (Jr, M.H., 2025).</a:t>
            </a:r>
          </a:p>
          <a:p>
            <a:pPr algn="just"/>
            <a:r>
              <a:rPr lang="en-GB" sz="1400" b="1" noProof="1"/>
              <a:t>Approximately 1 in 100 individuals will experience an episode of schizophrenia at some point in their lives. </a:t>
            </a:r>
          </a:p>
        </p:txBody>
      </p:sp>
      <p:pic>
        <p:nvPicPr>
          <p:cNvPr id="29" name="Imagine 28">
            <a:extLst>
              <a:ext uri="{FF2B5EF4-FFF2-40B4-BE49-F238E27FC236}">
                <a16:creationId xmlns:a16="http://schemas.microsoft.com/office/drawing/2014/main" id="{4AAA7E4B-80EF-6600-C6B7-E507BAEE6B12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-35369" y="3872340"/>
            <a:ext cx="128027" cy="646232"/>
          </a:xfrm>
          <a:prstGeom prst="rect">
            <a:avLst/>
          </a:prstGeom>
        </p:spPr>
      </p:pic>
      <p:sp>
        <p:nvSpPr>
          <p:cNvPr id="32" name="CasetăText 31">
            <a:extLst>
              <a:ext uri="{FF2B5EF4-FFF2-40B4-BE49-F238E27FC236}">
                <a16:creationId xmlns:a16="http://schemas.microsoft.com/office/drawing/2014/main" id="{EA792142-D670-066C-7A0D-67E16F4F1C7D}"/>
              </a:ext>
            </a:extLst>
          </p:cNvPr>
          <p:cNvSpPr txBox="1"/>
          <p:nvPr/>
        </p:nvSpPr>
        <p:spPr>
          <a:xfrm>
            <a:off x="9873" y="1809004"/>
            <a:ext cx="4128335" cy="2031325"/>
          </a:xfrm>
          <a:prstGeom prst="rect">
            <a:avLst/>
          </a:prstGeom>
          <a:solidFill>
            <a:srgbClr val="004E9A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1400" b="1" noProof="1">
                <a:highlight>
                  <a:srgbClr val="004E9A"/>
                </a:highlight>
              </a:rPr>
              <a:t>Schizophrenia is a severe mental illness that affects how people experience the world around them (Royal College of Psychiatrists, 2015).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Prevalent symptoms encompass hallucinations, delusions, and disorganized cognition. Including violence.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Genetic, environmental, and brain factors are among the numerous factors that contribute to the complexity of the causes. </a:t>
            </a:r>
          </a:p>
        </p:txBody>
      </p:sp>
      <p:sp>
        <p:nvSpPr>
          <p:cNvPr id="36" name="CasetăText 35">
            <a:extLst>
              <a:ext uri="{FF2B5EF4-FFF2-40B4-BE49-F238E27FC236}">
                <a16:creationId xmlns:a16="http://schemas.microsoft.com/office/drawing/2014/main" id="{B83588BD-FB82-93DC-0C01-CFEE6515083B}"/>
              </a:ext>
            </a:extLst>
          </p:cNvPr>
          <p:cNvSpPr txBox="1"/>
          <p:nvPr/>
        </p:nvSpPr>
        <p:spPr>
          <a:xfrm>
            <a:off x="6167725" y="516342"/>
            <a:ext cx="292239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noProof="1">
                <a:highlight>
                  <a:srgbClr val="004E9A"/>
                </a:highlight>
              </a:rPr>
              <a:t>In extreme circumstances, treatment can be mandated under the Mental Health Act 1983 in the United Kingdom (Mental Health Act, 1983).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The Equality Act 2010 protects individuals with schizophrenia from discrimination (Centre for Mental Health, 2023).</a:t>
            </a:r>
          </a:p>
          <a:p>
            <a:pPr algn="just"/>
            <a:r>
              <a:rPr lang="en-GB" sz="1400" b="1" noProof="1">
                <a:highlight>
                  <a:srgbClr val="004E9A"/>
                </a:highlight>
              </a:rPr>
              <a:t>Current policy discussions emphasise the enhancement of patient rights and the mitigation of disparities in mental health care, particularly for minority populations</a:t>
            </a:r>
            <a:r>
              <a:rPr lang="en-GB" sz="1200" b="1" noProof="1">
                <a:highlight>
                  <a:srgbClr val="004E9A"/>
                </a:highlight>
              </a:rPr>
              <a:t>.</a:t>
            </a:r>
          </a:p>
        </p:txBody>
      </p:sp>
      <p:sp>
        <p:nvSpPr>
          <p:cNvPr id="37" name="CasetăText 36">
            <a:extLst>
              <a:ext uri="{FF2B5EF4-FFF2-40B4-BE49-F238E27FC236}">
                <a16:creationId xmlns:a16="http://schemas.microsoft.com/office/drawing/2014/main" id="{1765E14E-3089-DAE8-A093-55B0E7CB38B0}"/>
              </a:ext>
            </a:extLst>
          </p:cNvPr>
          <p:cNvSpPr txBox="1"/>
          <p:nvPr/>
        </p:nvSpPr>
        <p:spPr>
          <a:xfrm>
            <a:off x="-61526" y="28150"/>
            <a:ext cx="29226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noProof="1">
                <a:highlight>
                  <a:srgbClr val="000080"/>
                </a:highlight>
                <a:latin typeface="Bernard MT Condensed" panose="02050806060905020404" pitchFamily="18" charset="0"/>
              </a:rPr>
              <a:t>Understanding Schizophrenia: </a:t>
            </a:r>
          </a:p>
          <a:p>
            <a:r>
              <a:rPr lang="en-GB" sz="2000" noProof="1">
                <a:highlight>
                  <a:srgbClr val="000080"/>
                </a:highlight>
                <a:latin typeface="Bernard MT Condensed" panose="02050806060905020404" pitchFamily="18" charset="0"/>
              </a:rPr>
              <a:t>History, Law, Treatments &amp; Future Directions</a:t>
            </a:r>
          </a:p>
        </p:txBody>
      </p:sp>
      <p:pic>
        <p:nvPicPr>
          <p:cNvPr id="38" name="Imagine 37">
            <a:extLst>
              <a:ext uri="{FF2B5EF4-FFF2-40B4-BE49-F238E27FC236}">
                <a16:creationId xmlns:a16="http://schemas.microsoft.com/office/drawing/2014/main" id="{E9B3E856-513F-5DC5-58A2-626914C54D6D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-6399" y="1513185"/>
            <a:ext cx="146317" cy="536494"/>
          </a:xfrm>
          <a:prstGeom prst="rect">
            <a:avLst/>
          </a:prstGeom>
        </p:spPr>
      </p:pic>
      <p:pic>
        <p:nvPicPr>
          <p:cNvPr id="2" name="Imagine 1">
            <a:extLst>
              <a:ext uri="{FF2B5EF4-FFF2-40B4-BE49-F238E27FC236}">
                <a16:creationId xmlns:a16="http://schemas.microsoft.com/office/drawing/2014/main" id="{1C57B88B-F87D-0A8F-4EA5-64FB20876DC2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1941720" y="5257036"/>
            <a:ext cx="128027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925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4FE8E013-C6B0-D63D-DBAD-56E2BB824844}"/>
              </a:ext>
            </a:extLst>
          </p:cNvPr>
          <p:cNvSpPr txBox="1"/>
          <p:nvPr/>
        </p:nvSpPr>
        <p:spPr>
          <a:xfrm>
            <a:off x="0" y="0"/>
            <a:ext cx="14449926" cy="952568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a:blip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i="1" u="sng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References:</a:t>
            </a:r>
            <a:endParaRPr lang="en-GB" sz="2000" b="1" noProof="1">
              <a:ln w="6600">
                <a:solidFill>
                  <a:schemeClr val="accent2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highlight>
                <a:srgbClr val="FFFFFF"/>
              </a:highlight>
              <a:latin typeface="Abadi ExtraLight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Ahmad (2022) ICD-11 Criteria for Schizophrenia (6A20). MRC Psych. Available at: https://www.mrcpsych.uk/2022/05/icd-11criteria-for-schizophrenia-6a02.html (Accessed: 24 October 2025).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Basto, M.D.R., Lopes, L., Miguel, A., Certo, A., Venâncio, Â. and Horta, A. (2021). From kraepelin to the present. Dementia praecox – a case study. European Psychiatry, 64(S1), pp.S796–S796. doi:https://doi.org/10.1192/j.eurpsy.2021.2105.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Centre for Mental Health. (2023). Discrimination and Mental Health: Equality Act 2010 Factsheet. [pdf] Available at: https://www.centreformentalhealth.org.uk/wp-content/uploads/2023/11/discrimination_and_mental_health_equality_act_2010_factsheet.pdf [Accessed 10 Oct. 2025].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GOV.UK (2023). How we are supporting mental health services in England - Department of Health and Social Care Media Centre. [online] healthmedia.blog.gov.uk. Available at: https://healthmedia.blog.gov.uk/2023/06/09/how-we-are-supporting-mental-health-services-in-england/.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Haddad, P., Kirk, R. and Green, R. (2016). Chlorpromazine, the first antipsychotic medication: history, controversy and legacy. [online] Bap.org.uk. Available at: https://www.bap.org.uk/articles/chlorpromazine-the-first-antipsychotic/.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Jr, M.H. (2025). The Dawn of a New Era for Schizophrenia. [online] Psychiatric Times. Available at: https://www.psychiatrictimes.com/view/the-dawn-of-a-new-era-for-schizophrenia [Accessed 9 Oct. 2025].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Lars de Winter, Jelsma, A., Vermeulen, J.M., Jaap van Weeghel, Ilanit Hasson-Ohayon, Mulder, C.L., Boonstra, N., Veling, W. and Lieuwe de Haan (2024). Long-term Changes in Personal Recovery and Quality of Life Among Patients With Schizophrenia Spectrum Disorders and Different Durations of Illness: A Meta-analysis. Schizophrenia Bulletin. doi:https://doi.org/10.1093/schbul/sbae045.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LaMarco, N. (2025). Timeline of schizophrenia treatments. [online] Medicalnewstoday.com. Available at: https://www.medicalnewstoday.com/articles/timeline-of-schizophrenia-treatments.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Living With Schizophrenia (2017). Facts and Figures - Living With Schizophrenia. [online] Living With Schizophrenia. Available at: https://livingwithschizophreniauk.org/facts-and-figures/.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Lockwood, G., Henderson, C. and Thornicroft, G. (2012). The Equality Act 2010 and Mental Health. British Journal of Psychiatry, [online] 200(03), pp.182–183. doi:https://doi.org/10.1192/bjp.bp.111.097790.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NHS (2023). Treatment - Schizophrenia. [online] NHS. Available at: https://www.nhs.uk/mental-health/conditions/schizophrenia/treatment/.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Psychology Today. (2024). A Brief History of Schizophrenia. [online] Available at: https://www.psychologytoday.com/gb/blog/hide-and-seek/201209/a-brief-history-of-schizophrenia?msockid=0dad29ec44206ed016463f6c456e6f8d [Accessed 9 Oct. 2025].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Royal College of Psychiatrists (2015). Schizophrenia | Royal College of Psychiatrists. [online] www.rcpsych.ac.uk. Available at: https://www.rcpsych.ac.uk/mental-health/mental-illnesses-and-mental-health-problems/schizophrenia.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Royal College of Nursing (2025). Mental Health Bill Explained: How Changes Affect Nursing Staff | RCN Magazine | Royal College of Nursing. [online] The Royal College of Nursing. Available at: https://www.rcn.org.uk/magazines/Action/2025/Feb/Mental-Health-Bill-explained-for-nursing-staff.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The Editors of Encyclopaedia Britannica (2019). Eugen Bleuler | Swiss Psychiatrist | Britannica. In: Encyclopædia Britannica. [online] Available at: https://www.britannica.com/biography/Eugen-Bleuler.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noProof="1">
                <a:solidFill>
                  <a:schemeClr val="bg1"/>
                </a:solidFill>
                <a:highlight>
                  <a:srgbClr val="FFFFFF"/>
                </a:highlight>
                <a:latin typeface="Abadi ExtraLight" panose="020F0502020204030204" pitchFamily="34" charset="0"/>
              </a:rPr>
              <a:t>www.cqc.org.uk. (2022). Tackling inequalities - Care Quality Commission. [online] Available at: https://www.cqc.org.uk/publications/major-reports/tackling-inequalities.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b="1" noProof="1">
              <a:solidFill>
                <a:srgbClr val="FF0000"/>
              </a:solidFill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40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14:window/>
      </p:transition>
    </mc:Choice>
    <mc:Fallback xmlns="">
      <p:transition>
        <p:fade/>
      </p:transition>
    </mc:Fallback>
  </mc:AlternateContent>
</p:sld>
</file>

<file path=ppt/theme/theme1.xml><?xml version="1.0" encoding="utf-8"?>
<a:theme xmlns:a="http://schemas.openxmlformats.org/drawingml/2006/main" name="VaultVTI">
  <a:themeElements>
    <a:clrScheme name="archway">
      <a:dk1>
        <a:sysClr val="windowText" lastClr="000000"/>
      </a:dk1>
      <a:lt1>
        <a:sysClr val="window" lastClr="FFFFFF"/>
      </a:lt1>
      <a:dk2>
        <a:srgbClr val="262626"/>
      </a:dk2>
      <a:lt2>
        <a:srgbClr val="CCC9C2"/>
      </a:lt2>
      <a:accent1>
        <a:srgbClr val="A85E3E"/>
      </a:accent1>
      <a:accent2>
        <a:srgbClr val="C3743C"/>
      </a:accent2>
      <a:accent3>
        <a:srgbClr val="CF6749"/>
      </a:accent3>
      <a:accent4>
        <a:srgbClr val="7D8B71"/>
      </a:accent4>
      <a:accent5>
        <a:srgbClr val="A37A59"/>
      </a:accent5>
      <a:accent6>
        <a:srgbClr val="AB8244"/>
      </a:accent6>
      <a:hlink>
        <a:srgbClr val="B94F31"/>
      </a:hlink>
      <a:folHlink>
        <a:srgbClr val="667458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1222</Words>
  <Application>Microsoft Office PowerPoint</Application>
  <PresentationFormat>Ecran lat</PresentationFormat>
  <Paragraphs>59</Paragraphs>
  <Slides>3</Slides>
  <Notes>1</Notes>
  <HiddenSlides>0</HiddenSlides>
  <MMClips>0</MMClips>
  <ScaleCrop>false</ScaleCrop>
  <HeadingPairs>
    <vt:vector size="8" baseType="variant">
      <vt:variant>
        <vt:lpstr>Fonturi utilizate</vt:lpstr>
      </vt:variant>
      <vt:variant>
        <vt:i4>9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  <vt:variant>
        <vt:lpstr>Expuneri particularizate</vt:lpstr>
      </vt:variant>
      <vt:variant>
        <vt:i4>1</vt:i4>
      </vt:variant>
    </vt:vector>
  </HeadingPairs>
  <TitlesOfParts>
    <vt:vector size="14" baseType="lpstr">
      <vt:lpstr>Abadi ExtraLight</vt:lpstr>
      <vt:lpstr>Aptos</vt:lpstr>
      <vt:lpstr>Arial</vt:lpstr>
      <vt:lpstr>Arial Narrow</vt:lpstr>
      <vt:lpstr>Arial Rounded MT Bold</vt:lpstr>
      <vt:lpstr>Baskerville Old Face</vt:lpstr>
      <vt:lpstr>Bernard MT Condensed</vt:lpstr>
      <vt:lpstr>Georgia Pro Light</vt:lpstr>
      <vt:lpstr>Wingdings</vt:lpstr>
      <vt:lpstr>VaultVTI</vt:lpstr>
      <vt:lpstr>Prezentare PowerPoint</vt:lpstr>
      <vt:lpstr>Prezentare PowerPoint</vt:lpstr>
      <vt:lpstr>Prezentare PowerPoint</vt:lpstr>
      <vt:lpstr>The right one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Geamanu</dc:creator>
  <cp:lastModifiedBy>Marian Geamanu</cp:lastModifiedBy>
  <cp:revision>1</cp:revision>
  <dcterms:created xsi:type="dcterms:W3CDTF">2025-09-29T10:48:41Z</dcterms:created>
  <dcterms:modified xsi:type="dcterms:W3CDTF">2025-10-26T21:00:54Z</dcterms:modified>
</cp:coreProperties>
</file>