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4"/>
  </p:sldMasterIdLst>
  <p:notesMasterIdLst>
    <p:notesMasterId r:id="rId18"/>
  </p:notesMasterIdLst>
  <p:handoutMasterIdLst>
    <p:handoutMasterId r:id="rId19"/>
  </p:handoutMasterIdLst>
  <p:sldIdLst>
    <p:sldId id="324" r:id="rId5"/>
    <p:sldId id="302" r:id="rId6"/>
    <p:sldId id="315" r:id="rId7"/>
    <p:sldId id="294" r:id="rId8"/>
    <p:sldId id="295" r:id="rId9"/>
    <p:sldId id="326" r:id="rId10"/>
    <p:sldId id="304" r:id="rId11"/>
    <p:sldId id="314" r:id="rId12"/>
    <p:sldId id="310" r:id="rId13"/>
    <p:sldId id="258" r:id="rId14"/>
    <p:sldId id="313" r:id="rId15"/>
    <p:sldId id="327" r:id="rId16"/>
    <p:sldId id="32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Refferences: Page -2" id="{8621B79B-CF45-4564-893C-9994228C2E9C}">
          <p14:sldIdLst/>
        </p14:section>
        <p14:section name="Default Section" id="{8510B895-DCBC-47BC-8B1C-71E4AABB6CF5}">
          <p14:sldIdLst>
            <p14:sldId id="324"/>
            <p14:sldId id="302"/>
            <p14:sldId id="315"/>
            <p14:sldId id="294"/>
            <p14:sldId id="295"/>
            <p14:sldId id="326"/>
            <p14:sldId id="304"/>
            <p14:sldId id="314"/>
            <p14:sldId id="310"/>
            <p14:sldId id="258"/>
            <p14:sldId id="313"/>
            <p14:sldId id="327"/>
            <p14:sldId id="329"/>
          </p14:sldIdLst>
        </p14:section>
      </p14:sectionLst>
    </p:ext>
    <p:ext uri="{EFAFB233-063F-42B5-8137-9DF3F51BA10A}">
      <p15:sldGuideLst xmlns:p15="http://schemas.microsoft.com/office/powerpoint/2012/main">
        <p15:guide id="1" orient="horz" pos="1968" userDrawn="1">
          <p15:clr>
            <a:srgbClr val="A4A3A4"/>
          </p15:clr>
        </p15:guide>
        <p15:guide id="2" pos="408" userDrawn="1">
          <p15:clr>
            <a:srgbClr val="A4A3A4"/>
          </p15:clr>
        </p15:guide>
        <p15:guide id="3" orient="horz" pos="3912" userDrawn="1">
          <p15:clr>
            <a:srgbClr val="A4A3A4"/>
          </p15:clr>
        </p15:guide>
        <p15:guide id="4" pos="7272" userDrawn="1">
          <p15:clr>
            <a:srgbClr val="A4A3A4"/>
          </p15:clr>
        </p15:guide>
        <p15:guide id="5" orient="horz" pos="16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85F64E-EB4A-4E2E-BF08-AEE5E9AFC6F0}" v="5" dt="2022-03-14T10:15:43.002"/>
  </p1510:revLst>
</p1510:revInfo>
</file>

<file path=ppt/tableStyles.xml><?xml version="1.0" encoding="utf-8"?>
<a:tblStyleLst xmlns:a="http://schemas.openxmlformats.org/drawingml/2006/main" def="{6E25E649-3F16-4E02-A733-19D2CDBF48F0}">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78" autoAdjust="0"/>
    <p:restoredTop sz="90554" autoAdjust="0"/>
  </p:normalViewPr>
  <p:slideViewPr>
    <p:cSldViewPr snapToGrid="0">
      <p:cViewPr varScale="1">
        <p:scale>
          <a:sx n="59" d="100"/>
          <a:sy n="59" d="100"/>
        </p:scale>
        <p:origin x="1146" y="66"/>
      </p:cViewPr>
      <p:guideLst>
        <p:guide orient="horz" pos="1968"/>
        <p:guide pos="408"/>
        <p:guide orient="horz" pos="3912"/>
        <p:guide pos="7272"/>
        <p:guide orient="horz" pos="1656"/>
      </p:guideLst>
    </p:cSldViewPr>
  </p:slideViewPr>
  <p:outlineViewPr>
    <p:cViewPr>
      <p:scale>
        <a:sx n="33" d="100"/>
        <a:sy n="33" d="100"/>
      </p:scale>
      <p:origin x="0" y="-4886"/>
    </p:cViewPr>
  </p:outlineViewPr>
  <p:notesTextViewPr>
    <p:cViewPr>
      <p:scale>
        <a:sx n="3" d="2"/>
        <a:sy n="3" d="2"/>
      </p:scale>
      <p:origin x="0" y="0"/>
    </p:cViewPr>
  </p:notesTextViewPr>
  <p:sorterViewPr>
    <p:cViewPr>
      <p:scale>
        <a:sx n="110" d="100"/>
        <a:sy n="110" d="100"/>
      </p:scale>
      <p:origin x="0" y="-965"/>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B2E9C-5A83-417F-ABB6-E95E54D6D68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791F28E-4AF2-4A85-8C44-47ED1E098A02}">
      <dgm:prSet/>
      <dgm:spPr/>
      <dgm:t>
        <a:bodyPr/>
        <a:lstStyle/>
        <a:p>
          <a:pPr>
            <a:defRPr cap="all"/>
          </a:pPr>
          <a:r>
            <a:rPr lang="en-US"/>
            <a:t>Workers will be stressed out if they feel the organization is biased or against them.</a:t>
          </a:r>
        </a:p>
      </dgm:t>
    </dgm:pt>
    <dgm:pt modelId="{8A7E6BC6-F38C-443C-8313-4B6454CFB527}" type="parTrans" cxnId="{5558C66C-5972-43AB-8C3B-3ACF958DAFD0}">
      <dgm:prSet/>
      <dgm:spPr/>
      <dgm:t>
        <a:bodyPr/>
        <a:lstStyle/>
        <a:p>
          <a:endParaRPr lang="en-US"/>
        </a:p>
      </dgm:t>
    </dgm:pt>
    <dgm:pt modelId="{136790F3-5DEE-4E19-B59A-6214A3050305}" type="sibTrans" cxnId="{5558C66C-5972-43AB-8C3B-3ACF958DAFD0}">
      <dgm:prSet/>
      <dgm:spPr/>
      <dgm:t>
        <a:bodyPr/>
        <a:lstStyle/>
        <a:p>
          <a:endParaRPr lang="en-US"/>
        </a:p>
      </dgm:t>
    </dgm:pt>
    <dgm:pt modelId="{5DB4C98F-818C-4B80-B0C0-62302F84AF74}">
      <dgm:prSet/>
      <dgm:spPr/>
      <dgm:t>
        <a:bodyPr/>
        <a:lstStyle/>
        <a:p>
          <a:pPr>
            <a:defRPr cap="all"/>
          </a:pPr>
          <a:r>
            <a:rPr lang="en-US"/>
            <a:t>The policies of the company should favor the employee.</a:t>
          </a:r>
        </a:p>
      </dgm:t>
    </dgm:pt>
    <dgm:pt modelId="{FA6B2C9F-162D-445B-8BA7-C4E0F4998BCE}" type="parTrans" cxnId="{61D6C895-8CD7-4C89-87A6-87C886067D51}">
      <dgm:prSet/>
      <dgm:spPr/>
      <dgm:t>
        <a:bodyPr/>
        <a:lstStyle/>
        <a:p>
          <a:endParaRPr lang="en-US"/>
        </a:p>
      </dgm:t>
    </dgm:pt>
    <dgm:pt modelId="{64BD44CF-6DAD-4CF6-A80F-2F26F60D647D}" type="sibTrans" cxnId="{61D6C895-8CD7-4C89-87A6-87C886067D51}">
      <dgm:prSet/>
      <dgm:spPr/>
      <dgm:t>
        <a:bodyPr/>
        <a:lstStyle/>
        <a:p>
          <a:endParaRPr lang="en-US"/>
        </a:p>
      </dgm:t>
    </dgm:pt>
    <dgm:pt modelId="{CF7272E5-C3C8-4F54-AC31-71E7E80DC5A3}">
      <dgm:prSet/>
      <dgm:spPr/>
      <dgm:t>
        <a:bodyPr/>
        <a:lstStyle/>
        <a:p>
          <a:pPr>
            <a:defRPr cap="all"/>
          </a:pPr>
          <a:r>
            <a:rPr lang="en-US"/>
            <a:t>there needs to growth for advancement and progress of the employees.</a:t>
          </a:r>
        </a:p>
      </dgm:t>
    </dgm:pt>
    <dgm:pt modelId="{7F27C986-F486-4143-8666-487C0FCB9750}" type="parTrans" cxnId="{35681014-51BF-40BD-86C2-3DD1FA37910C}">
      <dgm:prSet/>
      <dgm:spPr/>
      <dgm:t>
        <a:bodyPr/>
        <a:lstStyle/>
        <a:p>
          <a:endParaRPr lang="en-US"/>
        </a:p>
      </dgm:t>
    </dgm:pt>
    <dgm:pt modelId="{870548D3-DB5D-4C75-BAFF-3B8B8A84D575}" type="sibTrans" cxnId="{35681014-51BF-40BD-86C2-3DD1FA37910C}">
      <dgm:prSet/>
      <dgm:spPr/>
      <dgm:t>
        <a:bodyPr/>
        <a:lstStyle/>
        <a:p>
          <a:endParaRPr lang="en-US"/>
        </a:p>
      </dgm:t>
    </dgm:pt>
    <dgm:pt modelId="{8542BF92-67AE-44FB-86D1-A350BEDC0EB9}">
      <dgm:prSet/>
      <dgm:spPr/>
      <dgm:t>
        <a:bodyPr/>
        <a:lstStyle/>
        <a:p>
          <a:pPr>
            <a:defRPr cap="all"/>
          </a:pPr>
          <a:r>
            <a:rPr lang="en-US"/>
            <a:t>Workers should be encouraged to have a healthy work-life balance.</a:t>
          </a:r>
        </a:p>
      </dgm:t>
    </dgm:pt>
    <dgm:pt modelId="{AC7CCF97-EBDD-4777-A9D8-834E5F34F3B2}" type="parTrans" cxnId="{4553ABDC-16C2-4A3A-8CFA-BC80F9B8FAB2}">
      <dgm:prSet/>
      <dgm:spPr/>
      <dgm:t>
        <a:bodyPr/>
        <a:lstStyle/>
        <a:p>
          <a:endParaRPr lang="en-US"/>
        </a:p>
      </dgm:t>
    </dgm:pt>
    <dgm:pt modelId="{4271D12A-DB0E-435C-BA73-C4E90BC9A960}" type="sibTrans" cxnId="{4553ABDC-16C2-4A3A-8CFA-BC80F9B8FAB2}">
      <dgm:prSet/>
      <dgm:spPr/>
      <dgm:t>
        <a:bodyPr/>
        <a:lstStyle/>
        <a:p>
          <a:endParaRPr lang="en-US"/>
        </a:p>
      </dgm:t>
    </dgm:pt>
    <dgm:pt modelId="{D6802014-6D6C-40B0-94D8-2884B8D0601D}">
      <dgm:prSet/>
      <dgm:spPr/>
      <dgm:t>
        <a:bodyPr/>
        <a:lstStyle/>
        <a:p>
          <a:pPr>
            <a:defRPr cap="all"/>
          </a:pPr>
          <a:r>
            <a:rPr lang="en-US"/>
            <a:t>Management should play its part in ensuring the workers are satisfied and happy.</a:t>
          </a:r>
        </a:p>
      </dgm:t>
    </dgm:pt>
    <dgm:pt modelId="{2C5BE153-BE38-4043-A948-D887FCD017E3}" type="parTrans" cxnId="{15A48BE0-E6E9-4AC7-AFA0-C2FA6B6A35F0}">
      <dgm:prSet/>
      <dgm:spPr/>
      <dgm:t>
        <a:bodyPr/>
        <a:lstStyle/>
        <a:p>
          <a:endParaRPr lang="en-US"/>
        </a:p>
      </dgm:t>
    </dgm:pt>
    <dgm:pt modelId="{C3BD25E5-E9E1-470A-A674-E9410084A1E3}" type="sibTrans" cxnId="{15A48BE0-E6E9-4AC7-AFA0-C2FA6B6A35F0}">
      <dgm:prSet/>
      <dgm:spPr/>
      <dgm:t>
        <a:bodyPr/>
        <a:lstStyle/>
        <a:p>
          <a:endParaRPr lang="en-US"/>
        </a:p>
      </dgm:t>
    </dgm:pt>
    <dgm:pt modelId="{FAD00C2C-1EEF-46B4-86CE-AF9ED141680E}" type="pres">
      <dgm:prSet presAssocID="{DC0B2E9C-5A83-417F-ABB6-E95E54D6D68E}" presName="root" presStyleCnt="0">
        <dgm:presLayoutVars>
          <dgm:dir/>
          <dgm:resizeHandles val="exact"/>
        </dgm:presLayoutVars>
      </dgm:prSet>
      <dgm:spPr/>
    </dgm:pt>
    <dgm:pt modelId="{85705FEA-7191-490D-80F6-EA26277C412D}" type="pres">
      <dgm:prSet presAssocID="{A791F28E-4AF2-4A85-8C44-47ED1E098A02}" presName="compNode" presStyleCnt="0"/>
      <dgm:spPr/>
    </dgm:pt>
    <dgm:pt modelId="{D7529E68-01E1-40A4-A0DE-73A2D1CA4555}" type="pres">
      <dgm:prSet presAssocID="{A791F28E-4AF2-4A85-8C44-47ED1E098A02}" presName="iconBgRect" presStyleLbl="bgShp" presStyleIdx="0" presStyleCnt="5"/>
      <dgm:spPr/>
    </dgm:pt>
    <dgm:pt modelId="{D7B90010-626B-43BE-8A07-990418BAD0AE}" type="pres">
      <dgm:prSet presAssocID="{A791F28E-4AF2-4A85-8C44-47ED1E098A0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F5EF312-5D30-47B7-833D-0E8288D79EA1}" type="pres">
      <dgm:prSet presAssocID="{A791F28E-4AF2-4A85-8C44-47ED1E098A02}" presName="spaceRect" presStyleCnt="0"/>
      <dgm:spPr/>
    </dgm:pt>
    <dgm:pt modelId="{7A663F58-06ED-4FD0-8BC8-6562BF02EBAF}" type="pres">
      <dgm:prSet presAssocID="{A791F28E-4AF2-4A85-8C44-47ED1E098A02}" presName="textRect" presStyleLbl="revTx" presStyleIdx="0" presStyleCnt="5">
        <dgm:presLayoutVars>
          <dgm:chMax val="1"/>
          <dgm:chPref val="1"/>
        </dgm:presLayoutVars>
      </dgm:prSet>
      <dgm:spPr/>
    </dgm:pt>
    <dgm:pt modelId="{C3652A11-22F8-4720-B084-757DE51B444B}" type="pres">
      <dgm:prSet presAssocID="{136790F3-5DEE-4E19-B59A-6214A3050305}" presName="sibTrans" presStyleCnt="0"/>
      <dgm:spPr/>
    </dgm:pt>
    <dgm:pt modelId="{21998D80-3E58-4D7D-A747-BDB98B152BEA}" type="pres">
      <dgm:prSet presAssocID="{5DB4C98F-818C-4B80-B0C0-62302F84AF74}" presName="compNode" presStyleCnt="0"/>
      <dgm:spPr/>
    </dgm:pt>
    <dgm:pt modelId="{33F2BDF4-8E82-46D1-A693-88691EFFA04C}" type="pres">
      <dgm:prSet presAssocID="{5DB4C98F-818C-4B80-B0C0-62302F84AF74}" presName="iconBgRect" presStyleLbl="bgShp" presStyleIdx="1" presStyleCnt="5"/>
      <dgm:spPr/>
    </dgm:pt>
    <dgm:pt modelId="{CC204FE6-C74A-49F6-B310-FE273B27DB10}" type="pres">
      <dgm:prSet presAssocID="{5DB4C98F-818C-4B80-B0C0-62302F84AF7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F3DC9200-2128-4875-A81E-D3D8A7AE775B}" type="pres">
      <dgm:prSet presAssocID="{5DB4C98F-818C-4B80-B0C0-62302F84AF74}" presName="spaceRect" presStyleCnt="0"/>
      <dgm:spPr/>
    </dgm:pt>
    <dgm:pt modelId="{C7780969-69B8-4142-80AB-5794B640ADA7}" type="pres">
      <dgm:prSet presAssocID="{5DB4C98F-818C-4B80-B0C0-62302F84AF74}" presName="textRect" presStyleLbl="revTx" presStyleIdx="1" presStyleCnt="5">
        <dgm:presLayoutVars>
          <dgm:chMax val="1"/>
          <dgm:chPref val="1"/>
        </dgm:presLayoutVars>
      </dgm:prSet>
      <dgm:spPr/>
    </dgm:pt>
    <dgm:pt modelId="{32372969-C29D-4BC3-91F2-2F9208FD0267}" type="pres">
      <dgm:prSet presAssocID="{64BD44CF-6DAD-4CF6-A80F-2F26F60D647D}" presName="sibTrans" presStyleCnt="0"/>
      <dgm:spPr/>
    </dgm:pt>
    <dgm:pt modelId="{DDEAC20B-6ABE-4862-984B-A581831364AD}" type="pres">
      <dgm:prSet presAssocID="{CF7272E5-C3C8-4F54-AC31-71E7E80DC5A3}" presName="compNode" presStyleCnt="0"/>
      <dgm:spPr/>
    </dgm:pt>
    <dgm:pt modelId="{402953DC-15C1-4955-A2EA-0823C827157A}" type="pres">
      <dgm:prSet presAssocID="{CF7272E5-C3C8-4F54-AC31-71E7E80DC5A3}" presName="iconBgRect" presStyleLbl="bgShp" presStyleIdx="2" presStyleCnt="5"/>
      <dgm:spPr/>
    </dgm:pt>
    <dgm:pt modelId="{FF2C3FE4-0F09-45DC-9237-8B8BE9ACD3E0}" type="pres">
      <dgm:prSet presAssocID="{CF7272E5-C3C8-4F54-AC31-71E7E80DC5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0C9B2620-1F98-427F-AC2E-BF025565EC7E}" type="pres">
      <dgm:prSet presAssocID="{CF7272E5-C3C8-4F54-AC31-71E7E80DC5A3}" presName="spaceRect" presStyleCnt="0"/>
      <dgm:spPr/>
    </dgm:pt>
    <dgm:pt modelId="{2F94E060-A9F2-444C-98C3-02C6198921DC}" type="pres">
      <dgm:prSet presAssocID="{CF7272E5-C3C8-4F54-AC31-71E7E80DC5A3}" presName="textRect" presStyleLbl="revTx" presStyleIdx="2" presStyleCnt="5">
        <dgm:presLayoutVars>
          <dgm:chMax val="1"/>
          <dgm:chPref val="1"/>
        </dgm:presLayoutVars>
      </dgm:prSet>
      <dgm:spPr/>
    </dgm:pt>
    <dgm:pt modelId="{FE902C64-72CC-4B2F-89CC-D7CA6C9E3822}" type="pres">
      <dgm:prSet presAssocID="{870548D3-DB5D-4C75-BAFF-3B8B8A84D575}" presName="sibTrans" presStyleCnt="0"/>
      <dgm:spPr/>
    </dgm:pt>
    <dgm:pt modelId="{8AC0838F-239A-4194-A64E-7C78573F55E3}" type="pres">
      <dgm:prSet presAssocID="{8542BF92-67AE-44FB-86D1-A350BEDC0EB9}" presName="compNode" presStyleCnt="0"/>
      <dgm:spPr/>
    </dgm:pt>
    <dgm:pt modelId="{358599C4-115F-4632-B606-E9D41CDA74AC}" type="pres">
      <dgm:prSet presAssocID="{8542BF92-67AE-44FB-86D1-A350BEDC0EB9}" presName="iconBgRect" presStyleLbl="bgShp" presStyleIdx="3" presStyleCnt="5"/>
      <dgm:spPr/>
    </dgm:pt>
    <dgm:pt modelId="{42B0FBB6-6719-4B2D-8D3C-B29DF2C8C90C}" type="pres">
      <dgm:prSet presAssocID="{8542BF92-67AE-44FB-86D1-A350BEDC0EB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dy Builder"/>
        </a:ext>
      </dgm:extLst>
    </dgm:pt>
    <dgm:pt modelId="{DF5BA295-4AEA-4D01-9ED0-3DF6BABC1E8A}" type="pres">
      <dgm:prSet presAssocID="{8542BF92-67AE-44FB-86D1-A350BEDC0EB9}" presName="spaceRect" presStyleCnt="0"/>
      <dgm:spPr/>
    </dgm:pt>
    <dgm:pt modelId="{A55D4A59-9592-4262-A20C-1BFFC16BE117}" type="pres">
      <dgm:prSet presAssocID="{8542BF92-67AE-44FB-86D1-A350BEDC0EB9}" presName="textRect" presStyleLbl="revTx" presStyleIdx="3" presStyleCnt="5">
        <dgm:presLayoutVars>
          <dgm:chMax val="1"/>
          <dgm:chPref val="1"/>
        </dgm:presLayoutVars>
      </dgm:prSet>
      <dgm:spPr/>
    </dgm:pt>
    <dgm:pt modelId="{E776C09E-9066-4969-986D-644FA8392A76}" type="pres">
      <dgm:prSet presAssocID="{4271D12A-DB0E-435C-BA73-C4E90BC9A960}" presName="sibTrans" presStyleCnt="0"/>
      <dgm:spPr/>
    </dgm:pt>
    <dgm:pt modelId="{F74C8B1F-79C6-409C-BE3B-ADB20849F370}" type="pres">
      <dgm:prSet presAssocID="{D6802014-6D6C-40B0-94D8-2884B8D0601D}" presName="compNode" presStyleCnt="0"/>
      <dgm:spPr/>
    </dgm:pt>
    <dgm:pt modelId="{E96599BD-0EBA-4F6E-958F-D39B6A876893}" type="pres">
      <dgm:prSet presAssocID="{D6802014-6D6C-40B0-94D8-2884B8D0601D}" presName="iconBgRect" presStyleLbl="bgShp" presStyleIdx="4" presStyleCnt="5"/>
      <dgm:spPr/>
    </dgm:pt>
    <dgm:pt modelId="{475CFFD8-25F2-4815-9711-8C38EDA468E6}" type="pres">
      <dgm:prSet presAssocID="{D6802014-6D6C-40B0-94D8-2884B8D0601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rama"/>
        </a:ext>
      </dgm:extLst>
    </dgm:pt>
    <dgm:pt modelId="{66D48F23-54C3-4CC0-80EE-D64EA4264874}" type="pres">
      <dgm:prSet presAssocID="{D6802014-6D6C-40B0-94D8-2884B8D0601D}" presName="spaceRect" presStyleCnt="0"/>
      <dgm:spPr/>
    </dgm:pt>
    <dgm:pt modelId="{E03771D3-26CE-4D7A-8E23-93F5ECF02E79}" type="pres">
      <dgm:prSet presAssocID="{D6802014-6D6C-40B0-94D8-2884B8D0601D}" presName="textRect" presStyleLbl="revTx" presStyleIdx="4" presStyleCnt="5">
        <dgm:presLayoutVars>
          <dgm:chMax val="1"/>
          <dgm:chPref val="1"/>
        </dgm:presLayoutVars>
      </dgm:prSet>
      <dgm:spPr/>
    </dgm:pt>
  </dgm:ptLst>
  <dgm:cxnLst>
    <dgm:cxn modelId="{35681014-51BF-40BD-86C2-3DD1FA37910C}" srcId="{DC0B2E9C-5A83-417F-ABB6-E95E54D6D68E}" destId="{CF7272E5-C3C8-4F54-AC31-71E7E80DC5A3}" srcOrd="2" destOrd="0" parTransId="{7F27C986-F486-4143-8666-487C0FCB9750}" sibTransId="{870548D3-DB5D-4C75-BAFF-3B8B8A84D575}"/>
    <dgm:cxn modelId="{32955F17-6C46-4E3B-A932-1163A724D5FA}" type="presOf" srcId="{A791F28E-4AF2-4A85-8C44-47ED1E098A02}" destId="{7A663F58-06ED-4FD0-8BC8-6562BF02EBAF}" srcOrd="0" destOrd="0" presId="urn:microsoft.com/office/officeart/2018/5/layout/IconCircleLabelList"/>
    <dgm:cxn modelId="{BC5A8120-D1FE-46C2-8925-A610BCAD68CC}" type="presOf" srcId="{D6802014-6D6C-40B0-94D8-2884B8D0601D}" destId="{E03771D3-26CE-4D7A-8E23-93F5ECF02E79}" srcOrd="0" destOrd="0" presId="urn:microsoft.com/office/officeart/2018/5/layout/IconCircleLabelList"/>
    <dgm:cxn modelId="{D67E293D-7378-4115-9D76-2C3B2C576D7D}" type="presOf" srcId="{5DB4C98F-818C-4B80-B0C0-62302F84AF74}" destId="{C7780969-69B8-4142-80AB-5794B640ADA7}" srcOrd="0" destOrd="0" presId="urn:microsoft.com/office/officeart/2018/5/layout/IconCircleLabelList"/>
    <dgm:cxn modelId="{5558C66C-5972-43AB-8C3B-3ACF958DAFD0}" srcId="{DC0B2E9C-5A83-417F-ABB6-E95E54D6D68E}" destId="{A791F28E-4AF2-4A85-8C44-47ED1E098A02}" srcOrd="0" destOrd="0" parTransId="{8A7E6BC6-F38C-443C-8313-4B6454CFB527}" sibTransId="{136790F3-5DEE-4E19-B59A-6214A3050305}"/>
    <dgm:cxn modelId="{F42D9758-906F-4F61-A253-1D5DCE9508BA}" type="presOf" srcId="{CF7272E5-C3C8-4F54-AC31-71E7E80DC5A3}" destId="{2F94E060-A9F2-444C-98C3-02C6198921DC}" srcOrd="0" destOrd="0" presId="urn:microsoft.com/office/officeart/2018/5/layout/IconCircleLabelList"/>
    <dgm:cxn modelId="{61D6C895-8CD7-4C89-87A6-87C886067D51}" srcId="{DC0B2E9C-5A83-417F-ABB6-E95E54D6D68E}" destId="{5DB4C98F-818C-4B80-B0C0-62302F84AF74}" srcOrd="1" destOrd="0" parTransId="{FA6B2C9F-162D-445B-8BA7-C4E0F4998BCE}" sibTransId="{64BD44CF-6DAD-4CF6-A80F-2F26F60D647D}"/>
    <dgm:cxn modelId="{5D90D2BD-D1B4-4F8B-B125-D495F2944C44}" type="presOf" srcId="{8542BF92-67AE-44FB-86D1-A350BEDC0EB9}" destId="{A55D4A59-9592-4262-A20C-1BFFC16BE117}" srcOrd="0" destOrd="0" presId="urn:microsoft.com/office/officeart/2018/5/layout/IconCircleLabelList"/>
    <dgm:cxn modelId="{4553ABDC-16C2-4A3A-8CFA-BC80F9B8FAB2}" srcId="{DC0B2E9C-5A83-417F-ABB6-E95E54D6D68E}" destId="{8542BF92-67AE-44FB-86D1-A350BEDC0EB9}" srcOrd="3" destOrd="0" parTransId="{AC7CCF97-EBDD-4777-A9D8-834E5F34F3B2}" sibTransId="{4271D12A-DB0E-435C-BA73-C4E90BC9A960}"/>
    <dgm:cxn modelId="{15A48BE0-E6E9-4AC7-AFA0-C2FA6B6A35F0}" srcId="{DC0B2E9C-5A83-417F-ABB6-E95E54D6D68E}" destId="{D6802014-6D6C-40B0-94D8-2884B8D0601D}" srcOrd="4" destOrd="0" parTransId="{2C5BE153-BE38-4043-A948-D887FCD017E3}" sibTransId="{C3BD25E5-E9E1-470A-A674-E9410084A1E3}"/>
    <dgm:cxn modelId="{8870EBE2-FEAD-4A41-8E20-3E642C972284}" type="presOf" srcId="{DC0B2E9C-5A83-417F-ABB6-E95E54D6D68E}" destId="{FAD00C2C-1EEF-46B4-86CE-AF9ED141680E}" srcOrd="0" destOrd="0" presId="urn:microsoft.com/office/officeart/2018/5/layout/IconCircleLabelList"/>
    <dgm:cxn modelId="{B45C9E9C-D3AE-415C-9BAD-024E735E5019}" type="presParOf" srcId="{FAD00C2C-1EEF-46B4-86CE-AF9ED141680E}" destId="{85705FEA-7191-490D-80F6-EA26277C412D}" srcOrd="0" destOrd="0" presId="urn:microsoft.com/office/officeart/2018/5/layout/IconCircleLabelList"/>
    <dgm:cxn modelId="{CE988BFA-3C43-450D-9390-3836FC5A47B8}" type="presParOf" srcId="{85705FEA-7191-490D-80F6-EA26277C412D}" destId="{D7529E68-01E1-40A4-A0DE-73A2D1CA4555}" srcOrd="0" destOrd="0" presId="urn:microsoft.com/office/officeart/2018/5/layout/IconCircleLabelList"/>
    <dgm:cxn modelId="{2E78585E-BD83-482F-9035-1316D77AC29B}" type="presParOf" srcId="{85705FEA-7191-490D-80F6-EA26277C412D}" destId="{D7B90010-626B-43BE-8A07-990418BAD0AE}" srcOrd="1" destOrd="0" presId="urn:microsoft.com/office/officeart/2018/5/layout/IconCircleLabelList"/>
    <dgm:cxn modelId="{97F4B9DE-D947-4AD9-B44F-EC7AA79337E5}" type="presParOf" srcId="{85705FEA-7191-490D-80F6-EA26277C412D}" destId="{1F5EF312-5D30-47B7-833D-0E8288D79EA1}" srcOrd="2" destOrd="0" presId="urn:microsoft.com/office/officeart/2018/5/layout/IconCircleLabelList"/>
    <dgm:cxn modelId="{A49C4622-E3E9-416B-A1E5-8A09F0B8E9CD}" type="presParOf" srcId="{85705FEA-7191-490D-80F6-EA26277C412D}" destId="{7A663F58-06ED-4FD0-8BC8-6562BF02EBAF}" srcOrd="3" destOrd="0" presId="urn:microsoft.com/office/officeart/2018/5/layout/IconCircleLabelList"/>
    <dgm:cxn modelId="{773DB9E2-7151-4443-B0D8-52D41C263269}" type="presParOf" srcId="{FAD00C2C-1EEF-46B4-86CE-AF9ED141680E}" destId="{C3652A11-22F8-4720-B084-757DE51B444B}" srcOrd="1" destOrd="0" presId="urn:microsoft.com/office/officeart/2018/5/layout/IconCircleLabelList"/>
    <dgm:cxn modelId="{1B7A6774-4803-4559-BFFC-2B112D471E68}" type="presParOf" srcId="{FAD00C2C-1EEF-46B4-86CE-AF9ED141680E}" destId="{21998D80-3E58-4D7D-A747-BDB98B152BEA}" srcOrd="2" destOrd="0" presId="urn:microsoft.com/office/officeart/2018/5/layout/IconCircleLabelList"/>
    <dgm:cxn modelId="{90DDA5EF-625A-49B1-BF4E-52E75AADD56F}" type="presParOf" srcId="{21998D80-3E58-4D7D-A747-BDB98B152BEA}" destId="{33F2BDF4-8E82-46D1-A693-88691EFFA04C}" srcOrd="0" destOrd="0" presId="urn:microsoft.com/office/officeart/2018/5/layout/IconCircleLabelList"/>
    <dgm:cxn modelId="{2D9A1887-BB67-40D7-B8F7-76F6A41D7F67}" type="presParOf" srcId="{21998D80-3E58-4D7D-A747-BDB98B152BEA}" destId="{CC204FE6-C74A-49F6-B310-FE273B27DB10}" srcOrd="1" destOrd="0" presId="urn:microsoft.com/office/officeart/2018/5/layout/IconCircleLabelList"/>
    <dgm:cxn modelId="{BADBBBB5-D0EE-4BE2-A7E4-C870AA5C6412}" type="presParOf" srcId="{21998D80-3E58-4D7D-A747-BDB98B152BEA}" destId="{F3DC9200-2128-4875-A81E-D3D8A7AE775B}" srcOrd="2" destOrd="0" presId="urn:microsoft.com/office/officeart/2018/5/layout/IconCircleLabelList"/>
    <dgm:cxn modelId="{6F58A595-83C2-42BE-A73B-D44036653C05}" type="presParOf" srcId="{21998D80-3E58-4D7D-A747-BDB98B152BEA}" destId="{C7780969-69B8-4142-80AB-5794B640ADA7}" srcOrd="3" destOrd="0" presId="urn:microsoft.com/office/officeart/2018/5/layout/IconCircleLabelList"/>
    <dgm:cxn modelId="{C7FEF579-C565-45FC-A52A-E7DFBEC70E41}" type="presParOf" srcId="{FAD00C2C-1EEF-46B4-86CE-AF9ED141680E}" destId="{32372969-C29D-4BC3-91F2-2F9208FD0267}" srcOrd="3" destOrd="0" presId="urn:microsoft.com/office/officeart/2018/5/layout/IconCircleLabelList"/>
    <dgm:cxn modelId="{7F90CDDA-FC9A-4731-A1E8-302984FD2FFB}" type="presParOf" srcId="{FAD00C2C-1EEF-46B4-86CE-AF9ED141680E}" destId="{DDEAC20B-6ABE-4862-984B-A581831364AD}" srcOrd="4" destOrd="0" presId="urn:microsoft.com/office/officeart/2018/5/layout/IconCircleLabelList"/>
    <dgm:cxn modelId="{D797A210-D29F-49CF-A92B-E76664360879}" type="presParOf" srcId="{DDEAC20B-6ABE-4862-984B-A581831364AD}" destId="{402953DC-15C1-4955-A2EA-0823C827157A}" srcOrd="0" destOrd="0" presId="urn:microsoft.com/office/officeart/2018/5/layout/IconCircleLabelList"/>
    <dgm:cxn modelId="{B45D34BF-DC83-4CD2-81C2-EE198EE82BE4}" type="presParOf" srcId="{DDEAC20B-6ABE-4862-984B-A581831364AD}" destId="{FF2C3FE4-0F09-45DC-9237-8B8BE9ACD3E0}" srcOrd="1" destOrd="0" presId="urn:microsoft.com/office/officeart/2018/5/layout/IconCircleLabelList"/>
    <dgm:cxn modelId="{8C216864-F1A0-43CD-A29F-C4D70D3D2375}" type="presParOf" srcId="{DDEAC20B-6ABE-4862-984B-A581831364AD}" destId="{0C9B2620-1F98-427F-AC2E-BF025565EC7E}" srcOrd="2" destOrd="0" presId="urn:microsoft.com/office/officeart/2018/5/layout/IconCircleLabelList"/>
    <dgm:cxn modelId="{70718190-AC43-4E59-9890-E0F5BB129AA0}" type="presParOf" srcId="{DDEAC20B-6ABE-4862-984B-A581831364AD}" destId="{2F94E060-A9F2-444C-98C3-02C6198921DC}" srcOrd="3" destOrd="0" presId="urn:microsoft.com/office/officeart/2018/5/layout/IconCircleLabelList"/>
    <dgm:cxn modelId="{934A435C-986F-47E4-9790-6DF55E3E5F73}" type="presParOf" srcId="{FAD00C2C-1EEF-46B4-86CE-AF9ED141680E}" destId="{FE902C64-72CC-4B2F-89CC-D7CA6C9E3822}" srcOrd="5" destOrd="0" presId="urn:microsoft.com/office/officeart/2018/5/layout/IconCircleLabelList"/>
    <dgm:cxn modelId="{D1AC6923-5DF7-429F-AC09-3F7CABDE1163}" type="presParOf" srcId="{FAD00C2C-1EEF-46B4-86CE-AF9ED141680E}" destId="{8AC0838F-239A-4194-A64E-7C78573F55E3}" srcOrd="6" destOrd="0" presId="urn:microsoft.com/office/officeart/2018/5/layout/IconCircleLabelList"/>
    <dgm:cxn modelId="{E74DA509-4FBA-486A-9E54-8245838A56BE}" type="presParOf" srcId="{8AC0838F-239A-4194-A64E-7C78573F55E3}" destId="{358599C4-115F-4632-B606-E9D41CDA74AC}" srcOrd="0" destOrd="0" presId="urn:microsoft.com/office/officeart/2018/5/layout/IconCircleLabelList"/>
    <dgm:cxn modelId="{968D9102-B17B-4F2D-9BBD-9A3A9499E33A}" type="presParOf" srcId="{8AC0838F-239A-4194-A64E-7C78573F55E3}" destId="{42B0FBB6-6719-4B2D-8D3C-B29DF2C8C90C}" srcOrd="1" destOrd="0" presId="urn:microsoft.com/office/officeart/2018/5/layout/IconCircleLabelList"/>
    <dgm:cxn modelId="{6BC61F13-47B2-47EF-A4FA-BCC708D473A8}" type="presParOf" srcId="{8AC0838F-239A-4194-A64E-7C78573F55E3}" destId="{DF5BA295-4AEA-4D01-9ED0-3DF6BABC1E8A}" srcOrd="2" destOrd="0" presId="urn:microsoft.com/office/officeart/2018/5/layout/IconCircleLabelList"/>
    <dgm:cxn modelId="{85D0360B-31E8-4B91-991D-4A34423FC061}" type="presParOf" srcId="{8AC0838F-239A-4194-A64E-7C78573F55E3}" destId="{A55D4A59-9592-4262-A20C-1BFFC16BE117}" srcOrd="3" destOrd="0" presId="urn:microsoft.com/office/officeart/2018/5/layout/IconCircleLabelList"/>
    <dgm:cxn modelId="{1E3D061D-E251-41C9-A0BF-5AA704E83ED3}" type="presParOf" srcId="{FAD00C2C-1EEF-46B4-86CE-AF9ED141680E}" destId="{E776C09E-9066-4969-986D-644FA8392A76}" srcOrd="7" destOrd="0" presId="urn:microsoft.com/office/officeart/2018/5/layout/IconCircleLabelList"/>
    <dgm:cxn modelId="{81E49FF3-699A-46EC-A747-0CCBD104311E}" type="presParOf" srcId="{FAD00C2C-1EEF-46B4-86CE-AF9ED141680E}" destId="{F74C8B1F-79C6-409C-BE3B-ADB20849F370}" srcOrd="8" destOrd="0" presId="urn:microsoft.com/office/officeart/2018/5/layout/IconCircleLabelList"/>
    <dgm:cxn modelId="{C74B3625-7A8B-45F2-A3C3-C0E1B596E5C1}" type="presParOf" srcId="{F74C8B1F-79C6-409C-BE3B-ADB20849F370}" destId="{E96599BD-0EBA-4F6E-958F-D39B6A876893}" srcOrd="0" destOrd="0" presId="urn:microsoft.com/office/officeart/2018/5/layout/IconCircleLabelList"/>
    <dgm:cxn modelId="{512BE3CE-0C36-4FD8-878B-454011F1FCE1}" type="presParOf" srcId="{F74C8B1F-79C6-409C-BE3B-ADB20849F370}" destId="{475CFFD8-25F2-4815-9711-8C38EDA468E6}" srcOrd="1" destOrd="0" presId="urn:microsoft.com/office/officeart/2018/5/layout/IconCircleLabelList"/>
    <dgm:cxn modelId="{CAFA220E-32A1-4128-9810-CC1D004E02BE}" type="presParOf" srcId="{F74C8B1F-79C6-409C-BE3B-ADB20849F370}" destId="{66D48F23-54C3-4CC0-80EE-D64EA4264874}" srcOrd="2" destOrd="0" presId="urn:microsoft.com/office/officeart/2018/5/layout/IconCircleLabelList"/>
    <dgm:cxn modelId="{89A61B5C-503C-4834-B0CD-30593A307712}" type="presParOf" srcId="{F74C8B1F-79C6-409C-BE3B-ADB20849F370}" destId="{E03771D3-26CE-4D7A-8E23-93F5ECF02E7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74E6D1-D4AF-479E-A12C-4C1DFCEA17C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D040D44-FEFD-444A-82C4-7AFF5F3A95F3}">
      <dgm:prSet/>
      <dgm:spPr/>
      <dgm:t>
        <a:bodyPr/>
        <a:lstStyle/>
        <a:p>
          <a:r>
            <a:rPr lang="en-US"/>
            <a:t>BİÇER, C. (2020). IS OVERLOOKING WORKPLACE INCIVILITY JUST LIKE EXPERIENCING “BOILING FROG SYNDROME”? UNCIVIL BEHAVIORS AT WORKPLACE AND THEIR MAJOR NEGATIVE CONSEQUENCES AND HOW TO REDUCE THEIR NEGATIVE OUTCOMES. </a:t>
          </a:r>
          <a:r>
            <a:rPr lang="en-US" i="1"/>
            <a:t>Ömer Halisdemir Üniversitesi İktisadi ve İdari Bilimler Fakültesi Dergisi</a:t>
          </a:r>
          <a:r>
            <a:rPr lang="en-US"/>
            <a:t>.</a:t>
          </a:r>
        </a:p>
      </dgm:t>
    </dgm:pt>
    <dgm:pt modelId="{962B7C6F-312E-42CD-9A34-7FDF207BE34C}" type="parTrans" cxnId="{000F8C86-B860-4942-9CD5-FC1DC5EFDA1A}">
      <dgm:prSet/>
      <dgm:spPr/>
      <dgm:t>
        <a:bodyPr/>
        <a:lstStyle/>
        <a:p>
          <a:endParaRPr lang="en-US"/>
        </a:p>
      </dgm:t>
    </dgm:pt>
    <dgm:pt modelId="{52C4A213-D992-4B28-8091-687FF44A4CFD}" type="sibTrans" cxnId="{000F8C86-B860-4942-9CD5-FC1DC5EFDA1A}">
      <dgm:prSet/>
      <dgm:spPr/>
      <dgm:t>
        <a:bodyPr/>
        <a:lstStyle/>
        <a:p>
          <a:endParaRPr lang="en-US"/>
        </a:p>
      </dgm:t>
    </dgm:pt>
    <dgm:pt modelId="{0ADFD1CE-39F8-48C6-BA37-AEB5C80DE88F}">
      <dgm:prSet/>
      <dgm:spPr/>
      <dgm:t>
        <a:bodyPr/>
        <a:lstStyle/>
        <a:p>
          <a:r>
            <a:rPr lang="en-US"/>
            <a:t>Cheng, J., Usman, M., Bai, H. and He, Y. (2021). Can authentic leaders reduce the spread of negative workplace gossip? The roles of subordinates’ perceived procedural justice and interactional justice. </a:t>
          </a:r>
          <a:r>
            <a:rPr lang="en-US" i="1"/>
            <a:t>Journal of Management &amp; Organization</a:t>
          </a:r>
          <a:r>
            <a:rPr lang="en-US"/>
            <a:t>, pp.1–24.</a:t>
          </a:r>
        </a:p>
      </dgm:t>
    </dgm:pt>
    <dgm:pt modelId="{7A9B0338-FFDB-4C40-A111-E6FF84488E8E}" type="parTrans" cxnId="{D1C1C289-CDC0-45A7-A147-69CB9CC026B4}">
      <dgm:prSet/>
      <dgm:spPr/>
      <dgm:t>
        <a:bodyPr/>
        <a:lstStyle/>
        <a:p>
          <a:endParaRPr lang="en-US"/>
        </a:p>
      </dgm:t>
    </dgm:pt>
    <dgm:pt modelId="{32316159-C549-4AFA-8437-529B6C4689CC}" type="sibTrans" cxnId="{D1C1C289-CDC0-45A7-A147-69CB9CC026B4}">
      <dgm:prSet/>
      <dgm:spPr/>
      <dgm:t>
        <a:bodyPr/>
        <a:lstStyle/>
        <a:p>
          <a:endParaRPr lang="en-US"/>
        </a:p>
      </dgm:t>
    </dgm:pt>
    <dgm:pt modelId="{38EA6686-3361-443F-A507-75DB46B83C8E}">
      <dgm:prSet/>
      <dgm:spPr/>
      <dgm:t>
        <a:bodyPr/>
        <a:lstStyle/>
        <a:p>
          <a:r>
            <a:rPr lang="en-US" b="0"/>
            <a:t>Dagget, T., Molla, A. and Belachew, T. (2016). Job related stress among nurses working in Jimma Zone public hospitals, South West Ethiopia: a cross sectional study. </a:t>
          </a:r>
          <a:r>
            <a:rPr lang="en-US" b="0" i="1"/>
            <a:t>BMC Nursing</a:t>
          </a:r>
          <a:r>
            <a:rPr lang="en-US" b="0"/>
            <a:t>, 15(1).</a:t>
          </a:r>
          <a:endParaRPr lang="en-US"/>
        </a:p>
      </dgm:t>
    </dgm:pt>
    <dgm:pt modelId="{90B8C269-C5F4-4A4F-889F-84EBE8F2A892}" type="parTrans" cxnId="{BA4EEEF8-53C5-4DF8-A9C6-779A23556D67}">
      <dgm:prSet/>
      <dgm:spPr/>
      <dgm:t>
        <a:bodyPr/>
        <a:lstStyle/>
        <a:p>
          <a:endParaRPr lang="en-US"/>
        </a:p>
      </dgm:t>
    </dgm:pt>
    <dgm:pt modelId="{A39A7D49-AFE9-4026-9F73-A582550EFDF1}" type="sibTrans" cxnId="{BA4EEEF8-53C5-4DF8-A9C6-779A23556D67}">
      <dgm:prSet/>
      <dgm:spPr/>
      <dgm:t>
        <a:bodyPr/>
        <a:lstStyle/>
        <a:p>
          <a:endParaRPr lang="en-US"/>
        </a:p>
      </dgm:t>
    </dgm:pt>
    <dgm:pt modelId="{1BCFE808-9891-44AA-94C6-C8E0E0CC1828}">
      <dgm:prSet/>
      <dgm:spPr/>
      <dgm:t>
        <a:bodyPr/>
        <a:lstStyle/>
        <a:p>
          <a:r>
            <a:rPr lang="en-US" b="0"/>
            <a:t>Edwards, J.A., Webster, S., Van Laar, D. and Easton, S. (2008). Psychometric analysis of the UK Health and Safety Executive’s Management Standards work-related stress Indicator Tool. </a:t>
          </a:r>
          <a:r>
            <a:rPr lang="en-US" b="0" i="1"/>
            <a:t>Work &amp; Stress</a:t>
          </a:r>
          <a:r>
            <a:rPr lang="en-US" b="0"/>
            <a:t>, 22(2), pp.96–107.</a:t>
          </a:r>
          <a:endParaRPr lang="en-US"/>
        </a:p>
      </dgm:t>
    </dgm:pt>
    <dgm:pt modelId="{DC5C9C2E-ADC5-4AA6-8C0F-8543B1BF7A98}" type="parTrans" cxnId="{36CAE82A-C30D-4F24-BEA6-2E97ECD2AA88}">
      <dgm:prSet/>
      <dgm:spPr/>
      <dgm:t>
        <a:bodyPr/>
        <a:lstStyle/>
        <a:p>
          <a:endParaRPr lang="en-US"/>
        </a:p>
      </dgm:t>
    </dgm:pt>
    <dgm:pt modelId="{6AA6549C-8FF7-4D55-86E2-4B695B23D4C6}" type="sibTrans" cxnId="{36CAE82A-C30D-4F24-BEA6-2E97ECD2AA88}">
      <dgm:prSet/>
      <dgm:spPr/>
      <dgm:t>
        <a:bodyPr/>
        <a:lstStyle/>
        <a:p>
          <a:endParaRPr lang="en-US"/>
        </a:p>
      </dgm:t>
    </dgm:pt>
    <dgm:pt modelId="{526405CD-C629-496B-B2AE-FFB9FDDAA479}" type="pres">
      <dgm:prSet presAssocID="{3274E6D1-D4AF-479E-A12C-4C1DFCEA17CF}" presName="linear" presStyleCnt="0">
        <dgm:presLayoutVars>
          <dgm:animLvl val="lvl"/>
          <dgm:resizeHandles val="exact"/>
        </dgm:presLayoutVars>
      </dgm:prSet>
      <dgm:spPr/>
    </dgm:pt>
    <dgm:pt modelId="{06FA7D4F-00F6-4526-BBB9-2B54EC973CF7}" type="pres">
      <dgm:prSet presAssocID="{FD040D44-FEFD-444A-82C4-7AFF5F3A95F3}" presName="parentText" presStyleLbl="node1" presStyleIdx="0" presStyleCnt="4">
        <dgm:presLayoutVars>
          <dgm:chMax val="0"/>
          <dgm:bulletEnabled val="1"/>
        </dgm:presLayoutVars>
      </dgm:prSet>
      <dgm:spPr/>
    </dgm:pt>
    <dgm:pt modelId="{33AA7210-275C-45EA-98C1-F491C3AFC0B0}" type="pres">
      <dgm:prSet presAssocID="{52C4A213-D992-4B28-8091-687FF44A4CFD}" presName="spacer" presStyleCnt="0"/>
      <dgm:spPr/>
    </dgm:pt>
    <dgm:pt modelId="{C90C688D-3998-4D39-ADA4-C659663D9C8F}" type="pres">
      <dgm:prSet presAssocID="{0ADFD1CE-39F8-48C6-BA37-AEB5C80DE88F}" presName="parentText" presStyleLbl="node1" presStyleIdx="1" presStyleCnt="4">
        <dgm:presLayoutVars>
          <dgm:chMax val="0"/>
          <dgm:bulletEnabled val="1"/>
        </dgm:presLayoutVars>
      </dgm:prSet>
      <dgm:spPr/>
    </dgm:pt>
    <dgm:pt modelId="{2E475DBE-5316-4D6B-B2FD-C19FFED384C1}" type="pres">
      <dgm:prSet presAssocID="{32316159-C549-4AFA-8437-529B6C4689CC}" presName="spacer" presStyleCnt="0"/>
      <dgm:spPr/>
    </dgm:pt>
    <dgm:pt modelId="{597EC360-4DBD-4810-8963-7E071629C09F}" type="pres">
      <dgm:prSet presAssocID="{38EA6686-3361-443F-A507-75DB46B83C8E}" presName="parentText" presStyleLbl="node1" presStyleIdx="2" presStyleCnt="4">
        <dgm:presLayoutVars>
          <dgm:chMax val="0"/>
          <dgm:bulletEnabled val="1"/>
        </dgm:presLayoutVars>
      </dgm:prSet>
      <dgm:spPr/>
    </dgm:pt>
    <dgm:pt modelId="{70AE5C57-CCB7-4FD1-A2D3-8348F4857672}" type="pres">
      <dgm:prSet presAssocID="{A39A7D49-AFE9-4026-9F73-A582550EFDF1}" presName="spacer" presStyleCnt="0"/>
      <dgm:spPr/>
    </dgm:pt>
    <dgm:pt modelId="{CE33986B-A396-43D0-A066-B929F7E58549}" type="pres">
      <dgm:prSet presAssocID="{1BCFE808-9891-44AA-94C6-C8E0E0CC1828}" presName="parentText" presStyleLbl="node1" presStyleIdx="3" presStyleCnt="4">
        <dgm:presLayoutVars>
          <dgm:chMax val="0"/>
          <dgm:bulletEnabled val="1"/>
        </dgm:presLayoutVars>
      </dgm:prSet>
      <dgm:spPr/>
    </dgm:pt>
  </dgm:ptLst>
  <dgm:cxnLst>
    <dgm:cxn modelId="{FD744B19-9E2F-4F07-A497-FDCACCA8E58F}" type="presOf" srcId="{0ADFD1CE-39F8-48C6-BA37-AEB5C80DE88F}" destId="{C90C688D-3998-4D39-ADA4-C659663D9C8F}" srcOrd="0" destOrd="0" presId="urn:microsoft.com/office/officeart/2005/8/layout/vList2"/>
    <dgm:cxn modelId="{36CAE82A-C30D-4F24-BEA6-2E97ECD2AA88}" srcId="{3274E6D1-D4AF-479E-A12C-4C1DFCEA17CF}" destId="{1BCFE808-9891-44AA-94C6-C8E0E0CC1828}" srcOrd="3" destOrd="0" parTransId="{DC5C9C2E-ADC5-4AA6-8C0F-8543B1BF7A98}" sibTransId="{6AA6549C-8FF7-4D55-86E2-4B695B23D4C6}"/>
    <dgm:cxn modelId="{68C6485B-BE60-449F-A886-EB7955B15812}" type="presOf" srcId="{FD040D44-FEFD-444A-82C4-7AFF5F3A95F3}" destId="{06FA7D4F-00F6-4526-BBB9-2B54EC973CF7}" srcOrd="0" destOrd="0" presId="urn:microsoft.com/office/officeart/2005/8/layout/vList2"/>
    <dgm:cxn modelId="{3914CB65-54F6-4E47-AAF4-56B695DAAF85}" type="presOf" srcId="{3274E6D1-D4AF-479E-A12C-4C1DFCEA17CF}" destId="{526405CD-C629-496B-B2AE-FFB9FDDAA479}" srcOrd="0" destOrd="0" presId="urn:microsoft.com/office/officeart/2005/8/layout/vList2"/>
    <dgm:cxn modelId="{FB2DB754-F527-40DA-8ED1-250163CA12AB}" type="presOf" srcId="{1BCFE808-9891-44AA-94C6-C8E0E0CC1828}" destId="{CE33986B-A396-43D0-A066-B929F7E58549}" srcOrd="0" destOrd="0" presId="urn:microsoft.com/office/officeart/2005/8/layout/vList2"/>
    <dgm:cxn modelId="{000F8C86-B860-4942-9CD5-FC1DC5EFDA1A}" srcId="{3274E6D1-D4AF-479E-A12C-4C1DFCEA17CF}" destId="{FD040D44-FEFD-444A-82C4-7AFF5F3A95F3}" srcOrd="0" destOrd="0" parTransId="{962B7C6F-312E-42CD-9A34-7FDF207BE34C}" sibTransId="{52C4A213-D992-4B28-8091-687FF44A4CFD}"/>
    <dgm:cxn modelId="{D1C1C289-CDC0-45A7-A147-69CB9CC026B4}" srcId="{3274E6D1-D4AF-479E-A12C-4C1DFCEA17CF}" destId="{0ADFD1CE-39F8-48C6-BA37-AEB5C80DE88F}" srcOrd="1" destOrd="0" parTransId="{7A9B0338-FFDB-4C40-A111-E6FF84488E8E}" sibTransId="{32316159-C549-4AFA-8437-529B6C4689CC}"/>
    <dgm:cxn modelId="{F1BC5BC9-F1FA-4C27-AE68-0DD3B2D6EA23}" type="presOf" srcId="{38EA6686-3361-443F-A507-75DB46B83C8E}" destId="{597EC360-4DBD-4810-8963-7E071629C09F}" srcOrd="0" destOrd="0" presId="urn:microsoft.com/office/officeart/2005/8/layout/vList2"/>
    <dgm:cxn modelId="{BA4EEEF8-53C5-4DF8-A9C6-779A23556D67}" srcId="{3274E6D1-D4AF-479E-A12C-4C1DFCEA17CF}" destId="{38EA6686-3361-443F-A507-75DB46B83C8E}" srcOrd="2" destOrd="0" parTransId="{90B8C269-C5F4-4A4F-889F-84EBE8F2A892}" sibTransId="{A39A7D49-AFE9-4026-9F73-A582550EFDF1}"/>
    <dgm:cxn modelId="{1A624451-D8F8-4E08-9D7F-91E7DF38F2ED}" type="presParOf" srcId="{526405CD-C629-496B-B2AE-FFB9FDDAA479}" destId="{06FA7D4F-00F6-4526-BBB9-2B54EC973CF7}" srcOrd="0" destOrd="0" presId="urn:microsoft.com/office/officeart/2005/8/layout/vList2"/>
    <dgm:cxn modelId="{7F122562-3829-4785-B240-268081C810D3}" type="presParOf" srcId="{526405CD-C629-496B-B2AE-FFB9FDDAA479}" destId="{33AA7210-275C-45EA-98C1-F491C3AFC0B0}" srcOrd="1" destOrd="0" presId="urn:microsoft.com/office/officeart/2005/8/layout/vList2"/>
    <dgm:cxn modelId="{DB23BF1F-9AFA-4244-AF0C-6DA30715085D}" type="presParOf" srcId="{526405CD-C629-496B-B2AE-FFB9FDDAA479}" destId="{C90C688D-3998-4D39-ADA4-C659663D9C8F}" srcOrd="2" destOrd="0" presId="urn:microsoft.com/office/officeart/2005/8/layout/vList2"/>
    <dgm:cxn modelId="{4D577022-B679-4F13-9042-4FCD902BA4EB}" type="presParOf" srcId="{526405CD-C629-496B-B2AE-FFB9FDDAA479}" destId="{2E475DBE-5316-4D6B-B2FD-C19FFED384C1}" srcOrd="3" destOrd="0" presId="urn:microsoft.com/office/officeart/2005/8/layout/vList2"/>
    <dgm:cxn modelId="{2C3C6000-BDC9-488B-A104-125C111A7FC7}" type="presParOf" srcId="{526405CD-C629-496B-B2AE-FFB9FDDAA479}" destId="{597EC360-4DBD-4810-8963-7E071629C09F}" srcOrd="4" destOrd="0" presId="urn:microsoft.com/office/officeart/2005/8/layout/vList2"/>
    <dgm:cxn modelId="{7784D764-A55D-4BF1-895B-3093DEA87A2F}" type="presParOf" srcId="{526405CD-C629-496B-B2AE-FFB9FDDAA479}" destId="{70AE5C57-CCB7-4FD1-A2D3-8348F4857672}" srcOrd="5" destOrd="0" presId="urn:microsoft.com/office/officeart/2005/8/layout/vList2"/>
    <dgm:cxn modelId="{83B459C9-3A38-4392-A73D-5FE3421B0FC5}" type="presParOf" srcId="{526405CD-C629-496B-B2AE-FFB9FDDAA479}" destId="{CE33986B-A396-43D0-A066-B929F7E5854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734F73-5C0C-4745-8607-EC635028D10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3B85ADC-ED44-40DD-9324-36DEDB19CC59}">
      <dgm:prSet/>
      <dgm:spPr/>
      <dgm:t>
        <a:bodyPr/>
        <a:lstStyle/>
        <a:p>
          <a:r>
            <a:rPr lang="en-US" b="0"/>
            <a:t>Grawitch, M.J., Ballard, D.W. and Erb, K.R. (2015). To Be or Not to Be (Stressed): The Critical Role of a Psychologically Healthy Workplace in Effective Stress Management. </a:t>
          </a:r>
          <a:r>
            <a:rPr lang="en-US" b="0" i="1"/>
            <a:t>Stress and Health</a:t>
          </a:r>
          <a:r>
            <a:rPr lang="en-US" b="0"/>
            <a:t>, 31(4), pp.264–273.</a:t>
          </a:r>
          <a:endParaRPr lang="en-US"/>
        </a:p>
      </dgm:t>
    </dgm:pt>
    <dgm:pt modelId="{2F6A0617-5608-4A6B-94D8-F7E6CEC1122D}" type="parTrans" cxnId="{BA4DF680-D033-44CA-9824-373A213DE94A}">
      <dgm:prSet/>
      <dgm:spPr/>
      <dgm:t>
        <a:bodyPr/>
        <a:lstStyle/>
        <a:p>
          <a:endParaRPr lang="en-US"/>
        </a:p>
      </dgm:t>
    </dgm:pt>
    <dgm:pt modelId="{F6C68A5B-6A8C-43D8-A623-C2E902D6F924}" type="sibTrans" cxnId="{BA4DF680-D033-44CA-9824-373A213DE94A}">
      <dgm:prSet/>
      <dgm:spPr/>
      <dgm:t>
        <a:bodyPr/>
        <a:lstStyle/>
        <a:p>
          <a:endParaRPr lang="en-US"/>
        </a:p>
      </dgm:t>
    </dgm:pt>
    <dgm:pt modelId="{2E9DD105-C292-4883-B1D9-205CCEE2A8C5}">
      <dgm:prSet/>
      <dgm:spPr/>
      <dgm:t>
        <a:bodyPr/>
        <a:lstStyle/>
        <a:p>
          <a:r>
            <a:rPr lang="en-US" b="0"/>
            <a:t>Hamaideh, S.H. (2011). Occupational Stress, Social Support, and Quality of Life among Jordanian Mental Health Nurses. </a:t>
          </a:r>
          <a:r>
            <a:rPr lang="en-US" b="0" i="1"/>
            <a:t>Issues in Mental Health Nursing</a:t>
          </a:r>
          <a:r>
            <a:rPr lang="en-US" b="0"/>
            <a:t>, 33(1), pp.15–23.</a:t>
          </a:r>
          <a:endParaRPr lang="en-US"/>
        </a:p>
      </dgm:t>
    </dgm:pt>
    <dgm:pt modelId="{849F0772-60CD-4425-BFF8-56CFF9295762}" type="parTrans" cxnId="{F74AC787-0B77-4308-B8E8-9A24C601C033}">
      <dgm:prSet/>
      <dgm:spPr/>
      <dgm:t>
        <a:bodyPr/>
        <a:lstStyle/>
        <a:p>
          <a:endParaRPr lang="en-US"/>
        </a:p>
      </dgm:t>
    </dgm:pt>
    <dgm:pt modelId="{A695AFDB-F2FA-40C0-A257-18CA0D45A7CC}" type="sibTrans" cxnId="{F74AC787-0B77-4308-B8E8-9A24C601C033}">
      <dgm:prSet/>
      <dgm:spPr/>
      <dgm:t>
        <a:bodyPr/>
        <a:lstStyle/>
        <a:p>
          <a:endParaRPr lang="en-US"/>
        </a:p>
      </dgm:t>
    </dgm:pt>
    <dgm:pt modelId="{590876A9-C43C-44C5-BA04-6F16FA02AC11}">
      <dgm:prSet/>
      <dgm:spPr/>
      <dgm:t>
        <a:bodyPr/>
        <a:lstStyle/>
        <a:p>
          <a:r>
            <a:rPr lang="en-US"/>
            <a:t>Panari, C., Guglielmi, D., Simbula, S. and Depolo, M. (2010). Can an opportunity to learn at work reduce stress? </a:t>
          </a:r>
          <a:r>
            <a:rPr lang="en-US" i="1"/>
            <a:t>Journal of Workplace Learning</a:t>
          </a:r>
          <a:r>
            <a:rPr lang="en-US"/>
            <a:t>, 22(3), pp.166–179.</a:t>
          </a:r>
        </a:p>
      </dgm:t>
    </dgm:pt>
    <dgm:pt modelId="{55A5361E-A8CB-4904-86C6-ADED92F8FD7C}" type="parTrans" cxnId="{D762B84D-7922-4FA7-A0C8-FC6C292C02FE}">
      <dgm:prSet/>
      <dgm:spPr/>
      <dgm:t>
        <a:bodyPr/>
        <a:lstStyle/>
        <a:p>
          <a:endParaRPr lang="en-US"/>
        </a:p>
      </dgm:t>
    </dgm:pt>
    <dgm:pt modelId="{1AABE945-9A87-42D8-ABE1-A974872D1A17}" type="sibTrans" cxnId="{D762B84D-7922-4FA7-A0C8-FC6C292C02FE}">
      <dgm:prSet/>
      <dgm:spPr/>
      <dgm:t>
        <a:bodyPr/>
        <a:lstStyle/>
        <a:p>
          <a:endParaRPr lang="en-US"/>
        </a:p>
      </dgm:t>
    </dgm:pt>
    <dgm:pt modelId="{86BB9CAD-B05A-49C7-B28F-9D734D468B2D}">
      <dgm:prSet/>
      <dgm:spPr/>
      <dgm:t>
        <a:bodyPr/>
        <a:lstStyle/>
        <a:p>
          <a:r>
            <a:rPr lang="en-US"/>
            <a:t>Stander, M.P. and August Korb, F. (2015). Depression and the Impact on Productivity in the Workplace: Findings from a South African Survey on Depression in the Workplace. </a:t>
          </a:r>
          <a:r>
            <a:rPr lang="en-US" i="1"/>
            <a:t>Journal of Depression and Anxiety</a:t>
          </a:r>
          <a:r>
            <a:rPr lang="en-US"/>
            <a:t>, 01(S2).</a:t>
          </a:r>
        </a:p>
      </dgm:t>
    </dgm:pt>
    <dgm:pt modelId="{CF9A2051-095E-4772-BEEF-5F5162D660E2}" type="parTrans" cxnId="{99809752-00F8-4343-B931-C22292867217}">
      <dgm:prSet/>
      <dgm:spPr/>
      <dgm:t>
        <a:bodyPr/>
        <a:lstStyle/>
        <a:p>
          <a:endParaRPr lang="en-US"/>
        </a:p>
      </dgm:t>
    </dgm:pt>
    <dgm:pt modelId="{A24336A0-6BEC-4654-AA7D-FF3ED5D153AD}" type="sibTrans" cxnId="{99809752-00F8-4343-B931-C22292867217}">
      <dgm:prSet/>
      <dgm:spPr/>
      <dgm:t>
        <a:bodyPr/>
        <a:lstStyle/>
        <a:p>
          <a:endParaRPr lang="en-US"/>
        </a:p>
      </dgm:t>
    </dgm:pt>
    <dgm:pt modelId="{060712DA-C949-46A5-B1B0-E3003AFA60A9}" type="pres">
      <dgm:prSet presAssocID="{57734F73-5C0C-4745-8607-EC635028D107}" presName="linear" presStyleCnt="0">
        <dgm:presLayoutVars>
          <dgm:animLvl val="lvl"/>
          <dgm:resizeHandles val="exact"/>
        </dgm:presLayoutVars>
      </dgm:prSet>
      <dgm:spPr/>
    </dgm:pt>
    <dgm:pt modelId="{49902236-D850-44ED-934E-B266F0C448D1}" type="pres">
      <dgm:prSet presAssocID="{13B85ADC-ED44-40DD-9324-36DEDB19CC59}" presName="parentText" presStyleLbl="node1" presStyleIdx="0" presStyleCnt="4" custLinFactY="-100000" custLinFactNeighborX="3727" custLinFactNeighborY="-157957">
        <dgm:presLayoutVars>
          <dgm:chMax val="0"/>
          <dgm:bulletEnabled val="1"/>
        </dgm:presLayoutVars>
      </dgm:prSet>
      <dgm:spPr/>
    </dgm:pt>
    <dgm:pt modelId="{1D860F73-E77D-434B-B6FB-842904591F9A}" type="pres">
      <dgm:prSet presAssocID="{F6C68A5B-6A8C-43D8-A623-C2E902D6F924}" presName="spacer" presStyleCnt="0"/>
      <dgm:spPr/>
    </dgm:pt>
    <dgm:pt modelId="{3808ADAF-18BB-4DC6-BFEC-3D9CA93D6E48}" type="pres">
      <dgm:prSet presAssocID="{2E9DD105-C292-4883-B1D9-205CCEE2A8C5}" presName="parentText" presStyleLbl="node1" presStyleIdx="1" presStyleCnt="4">
        <dgm:presLayoutVars>
          <dgm:chMax val="0"/>
          <dgm:bulletEnabled val="1"/>
        </dgm:presLayoutVars>
      </dgm:prSet>
      <dgm:spPr/>
    </dgm:pt>
    <dgm:pt modelId="{95645CE7-578D-420A-AD97-255B1E62CC2A}" type="pres">
      <dgm:prSet presAssocID="{A695AFDB-F2FA-40C0-A257-18CA0D45A7CC}" presName="spacer" presStyleCnt="0"/>
      <dgm:spPr/>
    </dgm:pt>
    <dgm:pt modelId="{374BF872-61B8-4E08-84F2-3F208C2FBB8F}" type="pres">
      <dgm:prSet presAssocID="{590876A9-C43C-44C5-BA04-6F16FA02AC11}" presName="parentText" presStyleLbl="node1" presStyleIdx="2" presStyleCnt="4">
        <dgm:presLayoutVars>
          <dgm:chMax val="0"/>
          <dgm:bulletEnabled val="1"/>
        </dgm:presLayoutVars>
      </dgm:prSet>
      <dgm:spPr/>
    </dgm:pt>
    <dgm:pt modelId="{6B433EBA-F687-45C5-ACDF-91DF219D9265}" type="pres">
      <dgm:prSet presAssocID="{1AABE945-9A87-42D8-ABE1-A974872D1A17}" presName="spacer" presStyleCnt="0"/>
      <dgm:spPr/>
    </dgm:pt>
    <dgm:pt modelId="{689C51EC-3EEF-4A9F-9A9C-F83815DA4507}" type="pres">
      <dgm:prSet presAssocID="{86BB9CAD-B05A-49C7-B28F-9D734D468B2D}" presName="parentText" presStyleLbl="node1" presStyleIdx="3" presStyleCnt="4">
        <dgm:presLayoutVars>
          <dgm:chMax val="0"/>
          <dgm:bulletEnabled val="1"/>
        </dgm:presLayoutVars>
      </dgm:prSet>
      <dgm:spPr/>
    </dgm:pt>
  </dgm:ptLst>
  <dgm:cxnLst>
    <dgm:cxn modelId="{90839132-65E6-40E1-948F-D9B76D464E8E}" type="presOf" srcId="{2E9DD105-C292-4883-B1D9-205CCEE2A8C5}" destId="{3808ADAF-18BB-4DC6-BFEC-3D9CA93D6E48}" srcOrd="0" destOrd="0" presId="urn:microsoft.com/office/officeart/2005/8/layout/vList2"/>
    <dgm:cxn modelId="{D762B84D-7922-4FA7-A0C8-FC6C292C02FE}" srcId="{57734F73-5C0C-4745-8607-EC635028D107}" destId="{590876A9-C43C-44C5-BA04-6F16FA02AC11}" srcOrd="2" destOrd="0" parTransId="{55A5361E-A8CB-4904-86C6-ADED92F8FD7C}" sibTransId="{1AABE945-9A87-42D8-ABE1-A974872D1A17}"/>
    <dgm:cxn modelId="{99809752-00F8-4343-B931-C22292867217}" srcId="{57734F73-5C0C-4745-8607-EC635028D107}" destId="{86BB9CAD-B05A-49C7-B28F-9D734D468B2D}" srcOrd="3" destOrd="0" parTransId="{CF9A2051-095E-4772-BEEF-5F5162D660E2}" sibTransId="{A24336A0-6BEC-4654-AA7D-FF3ED5D153AD}"/>
    <dgm:cxn modelId="{1EC0BC7D-71F4-428E-A062-931C123501FF}" type="presOf" srcId="{57734F73-5C0C-4745-8607-EC635028D107}" destId="{060712DA-C949-46A5-B1B0-E3003AFA60A9}" srcOrd="0" destOrd="0" presId="urn:microsoft.com/office/officeart/2005/8/layout/vList2"/>
    <dgm:cxn modelId="{7D893080-EF34-407B-9545-214F0E6675B2}" type="presOf" srcId="{590876A9-C43C-44C5-BA04-6F16FA02AC11}" destId="{374BF872-61B8-4E08-84F2-3F208C2FBB8F}" srcOrd="0" destOrd="0" presId="urn:microsoft.com/office/officeart/2005/8/layout/vList2"/>
    <dgm:cxn modelId="{BA4DF680-D033-44CA-9824-373A213DE94A}" srcId="{57734F73-5C0C-4745-8607-EC635028D107}" destId="{13B85ADC-ED44-40DD-9324-36DEDB19CC59}" srcOrd="0" destOrd="0" parTransId="{2F6A0617-5608-4A6B-94D8-F7E6CEC1122D}" sibTransId="{F6C68A5B-6A8C-43D8-A623-C2E902D6F924}"/>
    <dgm:cxn modelId="{F74AC787-0B77-4308-B8E8-9A24C601C033}" srcId="{57734F73-5C0C-4745-8607-EC635028D107}" destId="{2E9DD105-C292-4883-B1D9-205CCEE2A8C5}" srcOrd="1" destOrd="0" parTransId="{849F0772-60CD-4425-BFF8-56CFF9295762}" sibTransId="{A695AFDB-F2FA-40C0-A257-18CA0D45A7CC}"/>
    <dgm:cxn modelId="{61F7D387-185C-4C5F-B348-B39FBF3414CB}" type="presOf" srcId="{86BB9CAD-B05A-49C7-B28F-9D734D468B2D}" destId="{689C51EC-3EEF-4A9F-9A9C-F83815DA4507}" srcOrd="0" destOrd="0" presId="urn:microsoft.com/office/officeart/2005/8/layout/vList2"/>
    <dgm:cxn modelId="{9B8B98FB-2506-436D-9770-0C46EAD690AA}" type="presOf" srcId="{13B85ADC-ED44-40DD-9324-36DEDB19CC59}" destId="{49902236-D850-44ED-934E-B266F0C448D1}" srcOrd="0" destOrd="0" presId="urn:microsoft.com/office/officeart/2005/8/layout/vList2"/>
    <dgm:cxn modelId="{A4703165-56EF-42B6-9D78-19B091016EF1}" type="presParOf" srcId="{060712DA-C949-46A5-B1B0-E3003AFA60A9}" destId="{49902236-D850-44ED-934E-B266F0C448D1}" srcOrd="0" destOrd="0" presId="urn:microsoft.com/office/officeart/2005/8/layout/vList2"/>
    <dgm:cxn modelId="{F4B04954-F212-475B-866D-46F3F2C91E6D}" type="presParOf" srcId="{060712DA-C949-46A5-B1B0-E3003AFA60A9}" destId="{1D860F73-E77D-434B-B6FB-842904591F9A}" srcOrd="1" destOrd="0" presId="urn:microsoft.com/office/officeart/2005/8/layout/vList2"/>
    <dgm:cxn modelId="{6FA21A53-D6F8-43AD-B19E-EC19B919B021}" type="presParOf" srcId="{060712DA-C949-46A5-B1B0-E3003AFA60A9}" destId="{3808ADAF-18BB-4DC6-BFEC-3D9CA93D6E48}" srcOrd="2" destOrd="0" presId="urn:microsoft.com/office/officeart/2005/8/layout/vList2"/>
    <dgm:cxn modelId="{BF5237C5-B2FA-4060-B6DA-43ADAAC03129}" type="presParOf" srcId="{060712DA-C949-46A5-B1B0-E3003AFA60A9}" destId="{95645CE7-578D-420A-AD97-255B1E62CC2A}" srcOrd="3" destOrd="0" presId="urn:microsoft.com/office/officeart/2005/8/layout/vList2"/>
    <dgm:cxn modelId="{C737999E-163C-43E0-8B9A-C97985CE8F65}" type="presParOf" srcId="{060712DA-C949-46A5-B1B0-E3003AFA60A9}" destId="{374BF872-61B8-4E08-84F2-3F208C2FBB8F}" srcOrd="4" destOrd="0" presId="urn:microsoft.com/office/officeart/2005/8/layout/vList2"/>
    <dgm:cxn modelId="{0A831C57-1E86-4B1C-8855-234C4DD7EEFB}" type="presParOf" srcId="{060712DA-C949-46A5-B1B0-E3003AFA60A9}" destId="{6B433EBA-F687-45C5-ACDF-91DF219D9265}" srcOrd="5" destOrd="0" presId="urn:microsoft.com/office/officeart/2005/8/layout/vList2"/>
    <dgm:cxn modelId="{DFA5552E-4F2C-4FDF-942B-29AB481A4047}" type="presParOf" srcId="{060712DA-C949-46A5-B1B0-E3003AFA60A9}" destId="{689C51EC-3EEF-4A9F-9A9C-F83815DA450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529E68-01E1-40A4-A0DE-73A2D1CA4555}">
      <dsp:nvSpPr>
        <dsp:cNvPr id="0" name=""/>
        <dsp:cNvSpPr/>
      </dsp:nvSpPr>
      <dsp:spPr>
        <a:xfrm>
          <a:off x="478800" y="1095669"/>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B90010-626B-43BE-8A07-990418BAD0AE}">
      <dsp:nvSpPr>
        <dsp:cNvPr id="0" name=""/>
        <dsp:cNvSpPr/>
      </dsp:nvSpPr>
      <dsp:spPr>
        <a:xfrm>
          <a:off x="712800" y="132966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63F58-06ED-4FD0-8BC8-6562BF02EBAF}">
      <dsp:nvSpPr>
        <dsp:cNvPr id="0" name=""/>
        <dsp:cNvSpPr/>
      </dsp:nvSpPr>
      <dsp:spPr>
        <a:xfrm>
          <a:off x="12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Workers will be stressed out if they feel the organization is biased or against them.</a:t>
          </a:r>
        </a:p>
      </dsp:txBody>
      <dsp:txXfrm>
        <a:off x="127800" y="2535669"/>
        <a:ext cx="1800000" cy="720000"/>
      </dsp:txXfrm>
    </dsp:sp>
    <dsp:sp modelId="{33F2BDF4-8E82-46D1-A693-88691EFFA04C}">
      <dsp:nvSpPr>
        <dsp:cNvPr id="0" name=""/>
        <dsp:cNvSpPr/>
      </dsp:nvSpPr>
      <dsp:spPr>
        <a:xfrm>
          <a:off x="2593800" y="109566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04FE6-C74A-49F6-B310-FE273B27DB10}">
      <dsp:nvSpPr>
        <dsp:cNvPr id="0" name=""/>
        <dsp:cNvSpPr/>
      </dsp:nvSpPr>
      <dsp:spPr>
        <a:xfrm>
          <a:off x="2827800" y="132966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780969-69B8-4142-80AB-5794B640ADA7}">
      <dsp:nvSpPr>
        <dsp:cNvPr id="0" name=""/>
        <dsp:cNvSpPr/>
      </dsp:nvSpPr>
      <dsp:spPr>
        <a:xfrm>
          <a:off x="224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The policies of the company should favor the employee.</a:t>
          </a:r>
        </a:p>
      </dsp:txBody>
      <dsp:txXfrm>
        <a:off x="2242800" y="2535669"/>
        <a:ext cx="1800000" cy="720000"/>
      </dsp:txXfrm>
    </dsp:sp>
    <dsp:sp modelId="{402953DC-15C1-4955-A2EA-0823C827157A}">
      <dsp:nvSpPr>
        <dsp:cNvPr id="0" name=""/>
        <dsp:cNvSpPr/>
      </dsp:nvSpPr>
      <dsp:spPr>
        <a:xfrm>
          <a:off x="4708800" y="1095669"/>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2C3FE4-0F09-45DC-9237-8B8BE9ACD3E0}">
      <dsp:nvSpPr>
        <dsp:cNvPr id="0" name=""/>
        <dsp:cNvSpPr/>
      </dsp:nvSpPr>
      <dsp:spPr>
        <a:xfrm>
          <a:off x="4942800" y="132966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94E060-A9F2-444C-98C3-02C6198921DC}">
      <dsp:nvSpPr>
        <dsp:cNvPr id="0" name=""/>
        <dsp:cNvSpPr/>
      </dsp:nvSpPr>
      <dsp:spPr>
        <a:xfrm>
          <a:off x="435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there needs to growth for advancement and progress of the employees.</a:t>
          </a:r>
        </a:p>
      </dsp:txBody>
      <dsp:txXfrm>
        <a:off x="4357800" y="2535669"/>
        <a:ext cx="1800000" cy="720000"/>
      </dsp:txXfrm>
    </dsp:sp>
    <dsp:sp modelId="{358599C4-115F-4632-B606-E9D41CDA74AC}">
      <dsp:nvSpPr>
        <dsp:cNvPr id="0" name=""/>
        <dsp:cNvSpPr/>
      </dsp:nvSpPr>
      <dsp:spPr>
        <a:xfrm>
          <a:off x="6823800" y="1095669"/>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B0FBB6-6719-4B2D-8D3C-B29DF2C8C90C}">
      <dsp:nvSpPr>
        <dsp:cNvPr id="0" name=""/>
        <dsp:cNvSpPr/>
      </dsp:nvSpPr>
      <dsp:spPr>
        <a:xfrm>
          <a:off x="7057800" y="132966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5D4A59-9592-4262-A20C-1BFFC16BE117}">
      <dsp:nvSpPr>
        <dsp:cNvPr id="0" name=""/>
        <dsp:cNvSpPr/>
      </dsp:nvSpPr>
      <dsp:spPr>
        <a:xfrm>
          <a:off x="647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Workers should be encouraged to have a healthy work-life balance.</a:t>
          </a:r>
        </a:p>
      </dsp:txBody>
      <dsp:txXfrm>
        <a:off x="6472800" y="2535669"/>
        <a:ext cx="1800000" cy="720000"/>
      </dsp:txXfrm>
    </dsp:sp>
    <dsp:sp modelId="{E96599BD-0EBA-4F6E-958F-D39B6A876893}">
      <dsp:nvSpPr>
        <dsp:cNvPr id="0" name=""/>
        <dsp:cNvSpPr/>
      </dsp:nvSpPr>
      <dsp:spPr>
        <a:xfrm>
          <a:off x="8938800" y="1095669"/>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5CFFD8-25F2-4815-9711-8C38EDA468E6}">
      <dsp:nvSpPr>
        <dsp:cNvPr id="0" name=""/>
        <dsp:cNvSpPr/>
      </dsp:nvSpPr>
      <dsp:spPr>
        <a:xfrm>
          <a:off x="9172800" y="132966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3771D3-26CE-4D7A-8E23-93F5ECF02E79}">
      <dsp:nvSpPr>
        <dsp:cNvPr id="0" name=""/>
        <dsp:cNvSpPr/>
      </dsp:nvSpPr>
      <dsp:spPr>
        <a:xfrm>
          <a:off x="858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Management should play its part in ensuring the workers are satisfied and happy.</a:t>
          </a:r>
        </a:p>
      </dsp:txBody>
      <dsp:txXfrm>
        <a:off x="8587800" y="2535669"/>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A7D4F-00F6-4526-BBB9-2B54EC973CF7}">
      <dsp:nvSpPr>
        <dsp:cNvPr id="0" name=""/>
        <dsp:cNvSpPr/>
      </dsp:nvSpPr>
      <dsp:spPr>
        <a:xfrm>
          <a:off x="0" y="90143"/>
          <a:ext cx="6263640" cy="1298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BİÇER, C. (2020). IS OVERLOOKING WORKPLACE INCIVILITY JUST LIKE EXPERIENCING “BOILING FROG SYNDROME”? UNCIVIL BEHAVIORS AT WORKPLACE AND THEIR MAJOR NEGATIVE CONSEQUENCES AND HOW TO REDUCE THEIR NEGATIVE OUTCOMES. </a:t>
          </a:r>
          <a:r>
            <a:rPr lang="en-US" sz="1500" i="1" kern="1200"/>
            <a:t>Ömer Halisdemir Üniversitesi İktisadi ve İdari Bilimler Fakültesi Dergisi</a:t>
          </a:r>
          <a:r>
            <a:rPr lang="en-US" sz="1500" kern="1200"/>
            <a:t>.</a:t>
          </a:r>
        </a:p>
      </dsp:txBody>
      <dsp:txXfrm>
        <a:off x="63397" y="153540"/>
        <a:ext cx="6136846" cy="1171906"/>
      </dsp:txXfrm>
    </dsp:sp>
    <dsp:sp modelId="{C90C688D-3998-4D39-ADA4-C659663D9C8F}">
      <dsp:nvSpPr>
        <dsp:cNvPr id="0" name=""/>
        <dsp:cNvSpPr/>
      </dsp:nvSpPr>
      <dsp:spPr>
        <a:xfrm>
          <a:off x="0" y="1432043"/>
          <a:ext cx="6263640" cy="129870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Cheng, J., Usman, M., Bai, H. and He, Y. (2021). Can authentic leaders reduce the spread of negative workplace gossip? The roles of subordinates’ perceived procedural justice and interactional justice. </a:t>
          </a:r>
          <a:r>
            <a:rPr lang="en-US" sz="1500" i="1" kern="1200"/>
            <a:t>Journal of Management &amp; Organization</a:t>
          </a:r>
          <a:r>
            <a:rPr lang="en-US" sz="1500" kern="1200"/>
            <a:t>, pp.1–24.</a:t>
          </a:r>
        </a:p>
      </dsp:txBody>
      <dsp:txXfrm>
        <a:off x="63397" y="1495440"/>
        <a:ext cx="6136846" cy="1171906"/>
      </dsp:txXfrm>
    </dsp:sp>
    <dsp:sp modelId="{597EC360-4DBD-4810-8963-7E071629C09F}">
      <dsp:nvSpPr>
        <dsp:cNvPr id="0" name=""/>
        <dsp:cNvSpPr/>
      </dsp:nvSpPr>
      <dsp:spPr>
        <a:xfrm>
          <a:off x="0" y="2773943"/>
          <a:ext cx="6263640" cy="129870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kern="1200"/>
            <a:t>Dagget, T., Molla, A. and Belachew, T. (2016). Job related stress among nurses working in Jimma Zone public hospitals, South West Ethiopia: a cross sectional study. </a:t>
          </a:r>
          <a:r>
            <a:rPr lang="en-US" sz="1500" b="0" i="1" kern="1200"/>
            <a:t>BMC Nursing</a:t>
          </a:r>
          <a:r>
            <a:rPr lang="en-US" sz="1500" b="0" kern="1200"/>
            <a:t>, 15(1).</a:t>
          </a:r>
          <a:endParaRPr lang="en-US" sz="1500" kern="1200"/>
        </a:p>
      </dsp:txBody>
      <dsp:txXfrm>
        <a:off x="63397" y="2837340"/>
        <a:ext cx="6136846" cy="1171906"/>
      </dsp:txXfrm>
    </dsp:sp>
    <dsp:sp modelId="{CE33986B-A396-43D0-A066-B929F7E58549}">
      <dsp:nvSpPr>
        <dsp:cNvPr id="0" name=""/>
        <dsp:cNvSpPr/>
      </dsp:nvSpPr>
      <dsp:spPr>
        <a:xfrm>
          <a:off x="0" y="4115844"/>
          <a:ext cx="6263640" cy="12987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kern="1200"/>
            <a:t>Edwards, J.A., Webster, S., Van Laar, D. and Easton, S. (2008). Psychometric analysis of the UK Health and Safety Executive’s Management Standards work-related stress Indicator Tool. </a:t>
          </a:r>
          <a:r>
            <a:rPr lang="en-US" sz="1500" b="0" i="1" kern="1200"/>
            <a:t>Work &amp; Stress</a:t>
          </a:r>
          <a:r>
            <a:rPr lang="en-US" sz="1500" b="0" kern="1200"/>
            <a:t>, 22(2), pp.96–107.</a:t>
          </a:r>
          <a:endParaRPr lang="en-US" sz="1500" kern="1200"/>
        </a:p>
      </dsp:txBody>
      <dsp:txXfrm>
        <a:off x="63397" y="4179241"/>
        <a:ext cx="6136846" cy="11719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02236-D850-44ED-934E-B266F0C448D1}">
      <dsp:nvSpPr>
        <dsp:cNvPr id="0" name=""/>
        <dsp:cNvSpPr/>
      </dsp:nvSpPr>
      <dsp:spPr>
        <a:xfrm>
          <a:off x="0" y="0"/>
          <a:ext cx="8654142" cy="12097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kern="1200"/>
            <a:t>Grawitch, M.J., Ballard, D.W. and Erb, K.R. (2015). To Be or Not to Be (Stressed): The Critical Role of a Psychologically Healthy Workplace in Effective Stress Management. </a:t>
          </a:r>
          <a:r>
            <a:rPr lang="en-US" sz="2200" b="0" i="1" kern="1200"/>
            <a:t>Stress and Health</a:t>
          </a:r>
          <a:r>
            <a:rPr lang="en-US" sz="2200" b="0" kern="1200"/>
            <a:t>, 31(4), pp.264–273.</a:t>
          </a:r>
          <a:endParaRPr lang="en-US" sz="2200" kern="1200"/>
        </a:p>
      </dsp:txBody>
      <dsp:txXfrm>
        <a:off x="59057" y="59057"/>
        <a:ext cx="8536028" cy="1091666"/>
      </dsp:txXfrm>
    </dsp:sp>
    <dsp:sp modelId="{3808ADAF-18BB-4DC6-BFEC-3D9CA93D6E48}">
      <dsp:nvSpPr>
        <dsp:cNvPr id="0" name=""/>
        <dsp:cNvSpPr/>
      </dsp:nvSpPr>
      <dsp:spPr>
        <a:xfrm>
          <a:off x="0" y="1534397"/>
          <a:ext cx="8654142" cy="120978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kern="1200"/>
            <a:t>Hamaideh, S.H. (2011). Occupational Stress, Social Support, and Quality of Life among Jordanian Mental Health Nurses. </a:t>
          </a:r>
          <a:r>
            <a:rPr lang="en-US" sz="2200" b="0" i="1" kern="1200"/>
            <a:t>Issues in Mental Health Nursing</a:t>
          </a:r>
          <a:r>
            <a:rPr lang="en-US" sz="2200" b="0" kern="1200"/>
            <a:t>, 33(1), pp.15–23.</a:t>
          </a:r>
          <a:endParaRPr lang="en-US" sz="2200" kern="1200"/>
        </a:p>
      </dsp:txBody>
      <dsp:txXfrm>
        <a:off x="59057" y="1593454"/>
        <a:ext cx="8536028" cy="1091666"/>
      </dsp:txXfrm>
    </dsp:sp>
    <dsp:sp modelId="{374BF872-61B8-4E08-84F2-3F208C2FBB8F}">
      <dsp:nvSpPr>
        <dsp:cNvPr id="0" name=""/>
        <dsp:cNvSpPr/>
      </dsp:nvSpPr>
      <dsp:spPr>
        <a:xfrm>
          <a:off x="0" y="2807537"/>
          <a:ext cx="8654142" cy="120978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Panari, C., Guglielmi, D., Simbula, S. and Depolo, M. (2010). Can an opportunity to learn at work reduce stress? </a:t>
          </a:r>
          <a:r>
            <a:rPr lang="en-US" sz="2200" i="1" kern="1200"/>
            <a:t>Journal of Workplace Learning</a:t>
          </a:r>
          <a:r>
            <a:rPr lang="en-US" sz="2200" kern="1200"/>
            <a:t>, 22(3), pp.166–179.</a:t>
          </a:r>
        </a:p>
      </dsp:txBody>
      <dsp:txXfrm>
        <a:off x="59057" y="2866594"/>
        <a:ext cx="8536028" cy="1091666"/>
      </dsp:txXfrm>
    </dsp:sp>
    <dsp:sp modelId="{689C51EC-3EEF-4A9F-9A9C-F83815DA4507}">
      <dsp:nvSpPr>
        <dsp:cNvPr id="0" name=""/>
        <dsp:cNvSpPr/>
      </dsp:nvSpPr>
      <dsp:spPr>
        <a:xfrm>
          <a:off x="0" y="4080677"/>
          <a:ext cx="8654142" cy="12097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Stander, M.P. and August Korb, F. (2015). Depression and the Impact on Productivity in the Workplace: Findings from a South African Survey on Depression in the Workplace. </a:t>
          </a:r>
          <a:r>
            <a:rPr lang="en-US" sz="2200" i="1" kern="1200"/>
            <a:t>Journal of Depression and Anxiety</a:t>
          </a:r>
          <a:r>
            <a:rPr lang="en-US" sz="2200" kern="1200"/>
            <a:t>, 01(S2).</a:t>
          </a:r>
        </a:p>
      </dsp:txBody>
      <dsp:txXfrm>
        <a:off x="59057" y="4139734"/>
        <a:ext cx="8536028" cy="109166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3/26/2022</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3/26/2022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1</a:t>
            </a:fld>
            <a:endParaRPr lang="en-US" noProof="0" dirty="0"/>
          </a:p>
        </p:txBody>
      </p:sp>
    </p:spTree>
    <p:extLst>
      <p:ext uri="{BB962C8B-B14F-4D97-AF65-F5344CB8AC3E}">
        <p14:creationId xmlns:p14="http://schemas.microsoft.com/office/powerpoint/2010/main" val="364420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Stress affects a person’s ability to work efficiently. In today’s world of increasing physical illnesses, stress is also a major illness that is found in people of all ages. It has become very common for people to be affected by stress; therefore stress in the workplace is increasing as well. In the UK, work related stress is taking up 80% of the employed sector. In this way, stress has become an alarming issue for the country which is affecting employees of all ages. Last year, these figures increased since the vast majority of people lost their jobs, and the financial difficulties they are experiencing are a major factor. People, in order to treat this illness, have resorted to spending huge amounts from their savings; last year, over 5.5 million people were hospitalized due to stress difficulties and spent millions of pounds on treatment. According to statistics, mental illness is a rising condition that affects people of all ages. It may have a significant impact on the proper functioning of the body and it may be the cause of brain abnormalities, heart difficulties, and blood pressure problems. In almost every workplace, employees are found facing stress related issues which are compromising their productivity and ability to work efficiently. </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2</a:t>
            </a:fld>
            <a:endParaRPr lang="en-US" noProof="0" dirty="0"/>
          </a:p>
        </p:txBody>
      </p:sp>
    </p:spTree>
    <p:extLst>
      <p:ext uri="{BB962C8B-B14F-4D97-AF65-F5344CB8AC3E}">
        <p14:creationId xmlns:p14="http://schemas.microsoft.com/office/powerpoint/2010/main" val="2507912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Statistical data has proven employees to be unhappy with the work they’re doing in almost every workplace. There are a number of reasons behind this melancholy one of which seems to be them striving to always stay ahead of everyone else and striving to get to a better place professionally. This state of unsatisfaction with one’s position in the workplace and other such problems are the major reasons for stress among employees. Moreover, the policies and certain practices in the workplace can also have a negative impact on them hampering their productivity and demotivating them. Many companies take mental illnesses lightly ad don’t consider them as major issues that are affecting their employees. Unnecessary burdens and responsibilities on employees are a major cause of stress.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Unfavourable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work conditions cause stress in employees, and the problem becomes more complicated when an organization establishes a low degree of controls, the managerial staff fails to compensate their employees, and the support system between the hierarchies is not as it should be. (</a:t>
            </a:r>
            <a:r>
              <a:rPr lang="en-US" sz="1800" dirty="0" err="1">
                <a:solidFill>
                  <a:srgbClr val="181817"/>
                </a:solidFill>
                <a:effectLst/>
                <a:latin typeface="Times New Roman" panose="02020603050405020304" pitchFamily="18" charset="0"/>
                <a:ea typeface="Times New Roman" panose="02020603050405020304" pitchFamily="18" charset="0"/>
                <a:cs typeface="Times New Roman" panose="02020603050405020304" pitchFamily="18" charset="0"/>
              </a:rPr>
              <a:t>Bhui</a:t>
            </a:r>
            <a:r>
              <a:rPr lang="en-US" sz="1800" dirty="0">
                <a:solidFill>
                  <a:srgbClr val="181817"/>
                </a:solidFill>
                <a:effectLst/>
                <a:latin typeface="Times New Roman" panose="02020603050405020304" pitchFamily="18" charset="0"/>
                <a:ea typeface="Times New Roman" panose="02020603050405020304" pitchFamily="18" charset="0"/>
                <a:cs typeface="Times New Roman" panose="02020603050405020304" pitchFamily="18" charset="0"/>
              </a:rPr>
              <a:t>, K., et al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2016) Employees are exhausted by the blame culture and prolonged work hours as a result of the chain's poor management abilities, and these difficulties serve as foundations for additional types of stress that they confront outside of the office.</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3</a:t>
            </a:fld>
            <a:endParaRPr lang="en-US" noProof="0" dirty="0"/>
          </a:p>
        </p:txBody>
      </p:sp>
    </p:spTree>
    <p:extLst>
      <p:ext uri="{BB962C8B-B14F-4D97-AF65-F5344CB8AC3E}">
        <p14:creationId xmlns:p14="http://schemas.microsoft.com/office/powerpoint/2010/main" val="4221608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managerial staff of any company should be competent and co-operative. They are like the pillars of a company, and they need to be strong; if they aren’t, the employees are burdened with unnecessary responsibilities. Office policies should be powerful enough to assist their employees and favorable enough that they are mentally relaxed as a result. If an organization's policies and systems fail to compensate its employees, their efficiency gradually declines until they become a threat to the organization and their mistakes become too costly to correct. With different surveys of organizations, we’ve seen people not taking responsibility for their actions and blaming the lower-level employees. If management and managerial support are not helpful to employees, it is impossible to anticipate positive results from the outcomes. An organization is as good as its employees (</a:t>
            </a:r>
            <a:r>
              <a:rPr lang="en-US" sz="1800" dirty="0" err="1">
                <a:solidFill>
                  <a:srgbClr val="181817"/>
                </a:solidFill>
                <a:effectLst/>
                <a:latin typeface="Times New Roman" panose="02020603050405020304" pitchFamily="18" charset="0"/>
                <a:ea typeface="Times New Roman" panose="02020603050405020304" pitchFamily="18" charset="0"/>
                <a:cs typeface="Times New Roman" panose="02020603050405020304" pitchFamily="18" charset="0"/>
              </a:rPr>
              <a:t>Bhui</a:t>
            </a:r>
            <a:r>
              <a:rPr lang="en-US" sz="1800" dirty="0">
                <a:solidFill>
                  <a:srgbClr val="181817"/>
                </a:solidFill>
                <a:effectLst/>
                <a:latin typeface="Times New Roman" panose="02020603050405020304" pitchFamily="18" charset="0"/>
                <a:ea typeface="Times New Roman" panose="02020603050405020304" pitchFamily="18" charset="0"/>
                <a:cs typeface="Times New Roman" panose="02020603050405020304" pitchFamily="18" charset="0"/>
              </a:rPr>
              <a:t>, K., et al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2016) Certain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such as unrealistic demands, a lack of support, collaboration, bad decision-making procedures, transparency concerns, and poor communication, have an impact on the working capacities of its employees, affecting the organization's health. Not only the environments, but also individuals, are suffering from difficulties that continue to undermine their legitimacy and workforce capacities.</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4</a:t>
            </a:fld>
            <a:endParaRPr lang="en-US" noProof="0" dirty="0"/>
          </a:p>
        </p:txBody>
      </p:sp>
    </p:spTree>
    <p:extLst>
      <p:ext uri="{BB962C8B-B14F-4D97-AF65-F5344CB8AC3E}">
        <p14:creationId xmlns:p14="http://schemas.microsoft.com/office/powerpoint/2010/main" val="3986953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US" sz="1200" dirty="0">
                <a:solidFill>
                  <a:srgbClr val="0E101A"/>
                </a:solidFill>
                <a:effectLst/>
                <a:latin typeface="Times New Roman" panose="02020603050405020304" pitchFamily="18" charset="0"/>
                <a:ea typeface="Times New Roman" panose="02020603050405020304" pitchFamily="18" charset="0"/>
              </a:rPr>
              <a:t>The term psychology refers to a person's brain capacities. In a perfect scenario, an employee can offer the greatest possible outcome while also aiding his or her organization in accomplishing its desired goals. It’s not possible for every employee to comply with all the rules and policies without any complaints, its human nature. There might be some policies that the employees have problems with that affect their efficiency. Few firms collect data from various surveys conducted within their organization to discover solutions for poor performance, and they develop policies that help enhance job quality and reduce workplace stress. It is important to modify or alter the working conditions of an organization to make it easier for the employees to cope with the work and reduce psychological stress. (</a:t>
            </a:r>
            <a:r>
              <a:rPr lang="en-US" sz="1200" dirty="0" err="1">
                <a:effectLst/>
                <a:latin typeface="Times New Roman" panose="02020603050405020304" pitchFamily="18" charset="0"/>
                <a:ea typeface="Times New Roman" panose="02020603050405020304" pitchFamily="18" charset="0"/>
              </a:rPr>
              <a:t>Raziq</a:t>
            </a:r>
            <a:r>
              <a:rPr lang="en-US" sz="1200" dirty="0">
                <a:effectLst/>
                <a:latin typeface="Times New Roman" panose="02020603050405020304" pitchFamily="18" charset="0"/>
                <a:ea typeface="Times New Roman" panose="02020603050405020304" pitchFamily="18" charset="0"/>
              </a:rPr>
              <a:t>, A., &amp; </a:t>
            </a:r>
            <a:r>
              <a:rPr lang="en-US" sz="1200" dirty="0" err="1">
                <a:effectLst/>
                <a:latin typeface="Times New Roman" panose="02020603050405020304" pitchFamily="18" charset="0"/>
                <a:ea typeface="Times New Roman" panose="02020603050405020304" pitchFamily="18" charset="0"/>
              </a:rPr>
              <a:t>Maulabakhsh</a:t>
            </a:r>
            <a:r>
              <a:rPr lang="en-US" sz="1200" dirty="0">
                <a:effectLst/>
                <a:latin typeface="Times New Roman" panose="02020603050405020304" pitchFamily="18" charset="0"/>
                <a:ea typeface="Times New Roman" panose="02020603050405020304" pitchFamily="18" charset="0"/>
              </a:rPr>
              <a:t>, R. 2015) Then, focus on individuals who are still struggling to cope with these implementations. The final objective is to develop individual and group relationships among employees and try to modify these relationships so that like-minded people work in groups, and these implementations may lessen stress among employees as they aspire to become useful members of the organization.</a:t>
            </a:r>
          </a:p>
          <a:p>
            <a:pPr marL="0" marR="0">
              <a:lnSpc>
                <a:spcPct val="150000"/>
              </a:lnSpc>
              <a:spcBef>
                <a:spcPts val="0"/>
              </a:spcBef>
              <a:spcAft>
                <a:spcPts val="0"/>
              </a:spcAft>
            </a:pPr>
            <a:r>
              <a:rPr lang="en-US" sz="1200" dirty="0">
                <a:effectLst/>
                <a:latin typeface="Times New Roman" panose="02020603050405020304" pitchFamily="18" charset="0"/>
                <a:ea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5</a:t>
            </a:fld>
            <a:endParaRPr lang="en-US" noProof="0" dirty="0"/>
          </a:p>
        </p:txBody>
      </p:sp>
    </p:spTree>
    <p:extLst>
      <p:ext uri="{BB962C8B-B14F-4D97-AF65-F5344CB8AC3E}">
        <p14:creationId xmlns:p14="http://schemas.microsoft.com/office/powerpoint/2010/main" val="127433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Other than workplace stress, there are other multiple types of stress that are just as dangerous and harmful and have a significant negative impact on the performance of employees. According to statistics obtained in 2020, work stress is at the top of the list, but other sorts such as financial restrictions, family difficulties, health problems, and personal relationships also affect a considerable number of people. These types are secondary but are still causes of the major problem faced by employees. For example, if an employee is having trouble at work and is always having difficulty coping with his job, it can lead to financial stress, such as losing his job, and over time, it can lead to marital troubles, family stress, and health problems. Therefore, trying to find the root cause of stress and addressing it is important in order to eliminate it. Various surveys have been undertaken, and they all show that workplace stress is the major cause of stress among people, with employees choking up between other types of stress. It is the organizations responsibility to keep a proper check on its employees mental and physical health and provide any assistance that is needed.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530193B-564F-4854-8A52-728F3FB19C85}" type="slidenum">
              <a:rPr lang="en-US" noProof="0" smtClean="0"/>
              <a:t>6</a:t>
            </a:fld>
            <a:endParaRPr lang="en-US" noProof="0" dirty="0"/>
          </a:p>
        </p:txBody>
      </p:sp>
    </p:spTree>
    <p:extLst>
      <p:ext uri="{BB962C8B-B14F-4D97-AF65-F5344CB8AC3E}">
        <p14:creationId xmlns:p14="http://schemas.microsoft.com/office/powerpoint/2010/main" val="2619758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E101A"/>
                </a:solidFill>
                <a:effectLst/>
                <a:latin typeface="Times New Roman" panose="02020603050405020304" pitchFamily="18" charset="0"/>
                <a:ea typeface="Times New Roman" panose="02020603050405020304" pitchFamily="18" charset="0"/>
              </a:rPr>
              <a:t>Stress in an unavoidable and inevitable element that can affect the day to day </a:t>
            </a:r>
            <a:r>
              <a:rPr lang="en-US" sz="1800" dirty="0" err="1">
                <a:solidFill>
                  <a:srgbClr val="0E101A"/>
                </a:solidFill>
                <a:effectLst/>
                <a:latin typeface="Times New Roman" panose="02020603050405020304" pitchFamily="18" charset="0"/>
                <a:ea typeface="Times New Roman" panose="02020603050405020304" pitchFamily="18" charset="0"/>
              </a:rPr>
              <a:t>endeavours</a:t>
            </a:r>
            <a:r>
              <a:rPr lang="en-US" sz="1800" dirty="0">
                <a:solidFill>
                  <a:srgbClr val="0E101A"/>
                </a:solidFill>
                <a:effectLst/>
                <a:latin typeface="Times New Roman" panose="02020603050405020304" pitchFamily="18" charset="0"/>
                <a:ea typeface="Times New Roman" panose="02020603050405020304" pitchFamily="18" charset="0"/>
              </a:rPr>
              <a:t> of individuals anywhere. (</a:t>
            </a:r>
            <a:r>
              <a:rPr lang="en-US" sz="1800" dirty="0">
                <a:effectLst/>
                <a:latin typeface="Times New Roman" panose="02020603050405020304" pitchFamily="18" charset="0"/>
                <a:ea typeface="Times New Roman" panose="02020603050405020304" pitchFamily="18" charset="0"/>
              </a:rPr>
              <a:t>Vineet Kumar &amp; Sandeep Kumar. 2014) It has been labeled "invisible" since it can affect that individual, others close to him, and his company, weakening the organization's pillars. If an organization is experiencing these issues in multiple employees and the quality of work they are performing, it is an unsettling situation for the organization, and they must take action to prevent the problem from spreading further and harming the organization in the long run. Ignoring it is not going to help at all. People face stress in their daily lives, such as students coping with academic obligations, people on the job and in business who have to work hard to get their mind off of being replaced or fear of losing their job or promotion. Stress has been shown to improve work performance by enhancing and polishing the employee's talents. However, crossing that limit can have an impact on individuals' capacities, as well as lead to physiological and social illnesses that are difficult to recover from and have an unexpected impact on the organization.</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7</a:t>
            </a:fld>
            <a:endParaRPr lang="en-US" noProof="0" dirty="0"/>
          </a:p>
        </p:txBody>
      </p:sp>
    </p:spTree>
    <p:extLst>
      <p:ext uri="{BB962C8B-B14F-4D97-AF65-F5344CB8AC3E}">
        <p14:creationId xmlns:p14="http://schemas.microsoft.com/office/powerpoint/2010/main" val="1905399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Pestle represents societal political, economic, social, technological, legal, and environmental aspects. Pestle analysis elements can be explained in a variety of ways in our given topic of stress in the UK.</a:t>
            </a:r>
            <a:endParaRPr lang="en-US" sz="1800" dirty="0">
              <a:effectLst/>
              <a:latin typeface="Times New Roman" panose="02020603050405020304" pitchFamily="18" charset="0"/>
              <a:ea typeface="Times New Roman" panose="02020603050405020304" pitchFamily="18" charset="0"/>
            </a:endParaRPr>
          </a:p>
          <a:p>
            <a:pPr marL="0" marR="0">
              <a:lnSpc>
                <a:spcPct val="150000"/>
              </a:lnSpc>
              <a:spcBef>
                <a:spcPts val="0"/>
              </a:spcBef>
              <a:spcAft>
                <a:spcPts val="0"/>
              </a:spcAft>
            </a:pPr>
            <a:r>
              <a:rPr lang="en-US" sz="1800" dirty="0">
                <a:solidFill>
                  <a:srgbClr val="0E101A"/>
                </a:solidFill>
                <a:effectLst/>
                <a:latin typeface="Times New Roman" panose="02020603050405020304" pitchFamily="18" charset="0"/>
                <a:ea typeface="Times New Roman" panose="02020603050405020304" pitchFamily="18" charset="0"/>
              </a:rPr>
              <a:t>Political elements or points of view refer to how a government benefits from a certain industry. From a political standpoint, stress has some negative consequences in our case. If the employees of an organization are under a lot of stress and have not been able to perform well and efficiently, it could result in a loss for the organization and it would generate less revenue. Less revenue means less taxes for the government and from a broader perspective, fewer industries would be willing to invest in the future. From an economic standpoint, stress can lead to poor employee performance, stifling an organization's growth and limiting new opportunities that may have arisen. Because of inflation, the corporation may soon be unable to pay off its debts and may face financial difficulties. Stress can also have an impact on an organization's social balance because employees cannot work in groups for an extended period of time, which creates certain barriers for a business to operate in the long run. Assaults may occur more frequently among highly stressed workers than those experiencing less stress (</a:t>
            </a:r>
            <a:r>
              <a:rPr lang="en-US" sz="1800" dirty="0">
                <a:effectLst/>
                <a:latin typeface="Times New Roman" panose="02020603050405020304" pitchFamily="18" charset="0"/>
                <a:ea typeface="Times New Roman" panose="02020603050405020304" pitchFamily="18" charset="0"/>
              </a:rPr>
              <a:t>Di Martino, V., 2003) </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8</a:t>
            </a:fld>
            <a:endParaRPr lang="en-US" noProof="0" dirty="0"/>
          </a:p>
        </p:txBody>
      </p:sp>
    </p:spTree>
    <p:extLst>
      <p:ext uri="{BB962C8B-B14F-4D97-AF65-F5344CB8AC3E}">
        <p14:creationId xmlns:p14="http://schemas.microsoft.com/office/powerpoint/2010/main" val="4165856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E101A"/>
                </a:solidFill>
                <a:effectLst/>
                <a:latin typeface="Times New Roman" panose="02020603050405020304" pitchFamily="18" charset="0"/>
                <a:ea typeface="Times New Roman" panose="02020603050405020304" pitchFamily="18" charset="0"/>
              </a:rPr>
              <a:t>Stress is commonly defined as a deviation from the regular functioning of the body that interferes with its optimal functioning. Given the comprehensive explanations for the rise in workplace stress, it would be insufficient to create a remedy to address these difficulties. Another view holds that stress, to a certain extent, can be useful because it pushes a man to his limits, but pushing too hard might lead to breaking. Managing stress and emotions includes healing, and it’s important to do that otherwise we are doomed to eternal grief. (</a:t>
            </a:r>
            <a:r>
              <a:rPr lang="en-US" sz="1800" dirty="0" err="1">
                <a:effectLst/>
                <a:latin typeface="Times New Roman" panose="02020603050405020304" pitchFamily="18" charset="0"/>
                <a:ea typeface="Times New Roman" panose="02020603050405020304" pitchFamily="18" charset="0"/>
              </a:rPr>
              <a:t>Plaford</a:t>
            </a:r>
            <a:r>
              <a:rPr lang="en-US" sz="1800" dirty="0">
                <a:effectLst/>
                <a:latin typeface="Times New Roman" panose="02020603050405020304" pitchFamily="18" charset="0"/>
                <a:ea typeface="Times New Roman" panose="02020603050405020304" pitchFamily="18" charset="0"/>
              </a:rPr>
              <a:t>, G. R. 2018) We need to find ways of engaging in different activities that help in relieving stress for example dancing, singing, sports etc. If these do not prove to be effective, one should seek aid, and organizations should provide counselling to their employees. There should also be some professional honesty among enterprises in that they support and motivate their people, and if necessary, provide assistance. This instils confidence in other employees that their company cares about their well-being. Many firms ignore policies like these since the impacts of stress on employees, for some reason, lead to worse difficulties in the future and force them to face the costs sooner.</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9</a:t>
            </a:fld>
            <a:endParaRPr lang="en-US" noProof="0" dirty="0"/>
          </a:p>
        </p:txBody>
      </p:sp>
    </p:spTree>
    <p:extLst>
      <p:ext uri="{BB962C8B-B14F-4D97-AF65-F5344CB8AC3E}">
        <p14:creationId xmlns:p14="http://schemas.microsoft.com/office/powerpoint/2010/main" val="8431037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74c3d86c64_0_27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74c3d86c64_0_27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chemeClr val="dk1"/>
              </a:buClr>
              <a:buSzPts val="1100"/>
              <a:buFont typeface="Arial"/>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 are many ways that an organization can reduce stress in a workplace environment. One way is to take part in health and wellness retreats for workers. This would help the workers by giving them a place to refresh with their coworkers. Another option for reducing stress is to decrease the working hours and teach the employees to manage their time properly, so that they are nor overloaded by the work (BİÇER, 2020). Also, the manager can give each employee the appropriate workload so that they can have a better work-life balance and get the required sleep to be more productive and less stressed (Stander and August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Korb</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2015). The organization can be open about its working so that the employees understand the economic position of the company and know when they are in danger of being fired due to downsizing (Cheng et al., 2021). By doing so, they would reduce the stress of the employees about being fired. Another measure that the organization can take to reduce stress is to have an open communication channel between the employees and the management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Panari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2010). This way the employees will be able to share their problems and the management can resolve them.</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l" rtl="0">
              <a:spcBef>
                <a:spcPts val="0"/>
              </a:spcBef>
              <a:spcAft>
                <a:spcPts val="0"/>
              </a:spcAft>
              <a:buClr>
                <a:schemeClr val="dk1"/>
              </a:buClr>
              <a:buSzPts val="1100"/>
              <a:buFont typeface="Arial"/>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0"/>
              </a:spcAft>
            </a:pPr>
            <a:r>
              <a:rPr lang="en-US" sz="1800" b="0" i="0" dirty="0">
                <a:solidFill>
                  <a:srgbClr val="0E101A"/>
                </a:solidFill>
                <a:effectLst/>
                <a:latin typeface="Times New Roman" panose="02020603050405020304" pitchFamily="18" charset="0"/>
              </a:rPr>
              <a:t>We have come to the conclusion that workplace stress is a huge issue in the UK, affecting many firms. </a:t>
            </a:r>
            <a:r>
              <a:rPr lang="en-US" sz="1800" b="0" i="0" dirty="0">
                <a:solidFill>
                  <a:srgbClr val="000000"/>
                </a:solidFill>
                <a:effectLst/>
                <a:latin typeface="Times New Roman" panose="02020603050405020304" pitchFamily="18" charset="0"/>
              </a:rPr>
              <a:t>Stress affects a person’s ability to work efficiently. </a:t>
            </a:r>
            <a:r>
              <a:rPr lang="en-US" sz="1800" b="0" i="0" dirty="0">
                <a:solidFill>
                  <a:srgbClr val="0E101A"/>
                </a:solidFill>
                <a:effectLst/>
                <a:latin typeface="Times New Roman" panose="02020603050405020304" pitchFamily="18" charset="0"/>
              </a:rPr>
              <a:t>It is inescapable, but certain precautions can be taken, and a few rules can be put in place to lessen the problem to the point where it is no longer a threat to an organization. </a:t>
            </a:r>
            <a:r>
              <a:rPr lang="en-US" sz="1800" b="0" i="0" dirty="0">
                <a:solidFill>
                  <a:srgbClr val="000000"/>
                </a:solidFill>
                <a:effectLst/>
                <a:latin typeface="Times New Roman" panose="02020603050405020304" pitchFamily="18" charset="0"/>
              </a:rPr>
              <a:t>The state of unsatisfaction with one’s position in the workplace and other such problems are the major reasons for stress among employees. They are like the pillars of a company, and they need to be strong; if they aren’t, the employees are burdened with unnecessary responsibilities. </a:t>
            </a:r>
            <a:r>
              <a:rPr lang="en-US" sz="1800" b="0" i="0" dirty="0">
                <a:solidFill>
                  <a:srgbClr val="0E101A"/>
                </a:solidFill>
                <a:effectLst/>
                <a:latin typeface="Times New Roman" panose="02020603050405020304" pitchFamily="18" charset="0"/>
              </a:rPr>
              <a:t>We may learn from reputable firms that invested in the well-being of their employees and received loyalty, efficiency, and devotion in return. If an organization is having problems, a specific department should brainstorm together, explore possible solutions, and allow everyone an opportunity to share their thoughts. This instils a sense of responsibility in employees since they are being honored, and it improves their performance and efficiency at work. Following this practice relieves the stress of being a lone warrior as well as the hesitancy to ask for support from superiors. Employees are motivated to seek solutions in a systematic and focused manner as a result of coaching, consulting, and motivation. Organizations can work on improving productivity by reducing stress in its employees. This can be accomplished by encouraging workers to take part in health and wellness retreats, </a:t>
            </a:r>
            <a:r>
              <a:rPr lang="en-US" sz="1800" b="0" i="0" dirty="0">
                <a:solidFill>
                  <a:srgbClr val="000000"/>
                </a:solidFill>
                <a:effectLst/>
                <a:latin typeface="Times New Roman" panose="02020603050405020304" pitchFamily="18" charset="0"/>
              </a:rPr>
              <a:t>decreasing the working hours, assigning appropriate workload to employees, being transparent about their workings, and having an open communication channel between the employees and the management. </a:t>
            </a:r>
            <a:r>
              <a:rPr lang="en-US" sz="1800" b="0" i="0">
                <a:solidFill>
                  <a:srgbClr val="000000"/>
                </a:solidFill>
                <a:effectLst/>
                <a:latin typeface="Times New Roman" panose="02020603050405020304" pitchFamily="18" charset="0"/>
              </a:rPr>
              <a:t>In conclusion, stress reduction in employees should be the goal of all organizations in order to be efficient and successful.</a:t>
            </a:r>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11</a:t>
            </a:fld>
            <a:endParaRPr lang="en-US" noProof="0" dirty="0"/>
          </a:p>
        </p:txBody>
      </p:sp>
    </p:spTree>
    <p:extLst>
      <p:ext uri="{BB962C8B-B14F-4D97-AF65-F5344CB8AC3E}">
        <p14:creationId xmlns:p14="http://schemas.microsoft.com/office/powerpoint/2010/main" val="4246101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AS"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12</a:t>
            </a:fld>
            <a:endParaRPr lang="en-US" noProof="0" dirty="0"/>
          </a:p>
        </p:txBody>
      </p:sp>
    </p:spTree>
    <p:extLst>
      <p:ext uri="{BB962C8B-B14F-4D97-AF65-F5344CB8AC3E}">
        <p14:creationId xmlns:p14="http://schemas.microsoft.com/office/powerpoint/2010/main" val="44551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E4A38-24A1-4E74-B20D-99AD9F84A0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0DDBA25-DCD6-44C4-B1AC-3F3B22292F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1B49DD7-7B8F-4EFE-8783-9DC1CCFB6206}"/>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5" name="Footer Placeholder 4">
            <a:extLst>
              <a:ext uri="{FF2B5EF4-FFF2-40B4-BE49-F238E27FC236}">
                <a16:creationId xmlns:a16="http://schemas.microsoft.com/office/drawing/2014/main" id="{8767B7F2-3157-433B-9866-70F84FBD3D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859DBA-69B7-45C2-86B2-FB9BBEDC0C26}"/>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154987479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13316-6DF1-4115-A852-3ACA2866CF3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9F826AB-9E00-4D0B-891B-45927E5556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821A4E-98AE-4903-84C8-C3A90710D1B9}"/>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5" name="Footer Placeholder 4">
            <a:extLst>
              <a:ext uri="{FF2B5EF4-FFF2-40B4-BE49-F238E27FC236}">
                <a16:creationId xmlns:a16="http://schemas.microsoft.com/office/drawing/2014/main" id="{999FFDB4-3008-49FE-A669-E21A9EBEB6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AD79C4-7706-4793-8977-E58D315517E8}"/>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150527127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DA757-8939-4E5D-91F8-C38D37BB12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29E4767-F5E4-456D-AFD1-2B42C35959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B503BC-7733-47EC-85DB-0CEF1E91403F}"/>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5" name="Footer Placeholder 4">
            <a:extLst>
              <a:ext uri="{FF2B5EF4-FFF2-40B4-BE49-F238E27FC236}">
                <a16:creationId xmlns:a16="http://schemas.microsoft.com/office/drawing/2014/main" id="{D83AEE8B-41B4-4999-87C7-46C9D9898A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D21C70-0501-4633-B1A4-D2443531DDC8}"/>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285873284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EF683-8A37-4BBE-9427-139B6708DFD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896548-3037-45F8-A4FA-2B7015B62D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631D550-F7C6-4DB5-A56C-53A61139E8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58BA1AA-1B94-487F-A624-A83271991124}"/>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6" name="Footer Placeholder 5">
            <a:extLst>
              <a:ext uri="{FF2B5EF4-FFF2-40B4-BE49-F238E27FC236}">
                <a16:creationId xmlns:a16="http://schemas.microsoft.com/office/drawing/2014/main" id="{9BBCB2DF-15BD-4FA9-B89D-4DFAD79706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4C4684-660E-4D1D-98F4-D0184928BDFF}"/>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36010101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53402-0E7E-499F-ABA1-06642D1F572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A8B2DF7-0DBF-4D32-B949-B123234C3F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182C8-B69D-48F2-AC4D-CA8389A999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0539FC-5C59-4C53-848A-6E1B4BDB3D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D9D703-BF8D-4A95-A7CE-9504036D01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3CEB1B2-BC6B-416D-8016-2A3347EEE653}"/>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8" name="Footer Placeholder 7">
            <a:extLst>
              <a:ext uri="{FF2B5EF4-FFF2-40B4-BE49-F238E27FC236}">
                <a16:creationId xmlns:a16="http://schemas.microsoft.com/office/drawing/2014/main" id="{9132A46E-1195-4795-BADE-9597F9A7EC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FD4072-20B6-4A22-A151-A04519E09EA8}"/>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126646938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D1A78-9F22-46AA-8220-AF0AEB1AC76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CB0AB3B-4DCF-4AEA-8039-CBAABE6826ED}"/>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4" name="Footer Placeholder 3">
            <a:extLst>
              <a:ext uri="{FF2B5EF4-FFF2-40B4-BE49-F238E27FC236}">
                <a16:creationId xmlns:a16="http://schemas.microsoft.com/office/drawing/2014/main" id="{2804DF3A-7B63-499A-94D9-7A2A1E5B404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E14011-8286-45CE-9987-20A931ADA58E}"/>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2466418494"/>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213125-B8A2-46B7-A893-A900D7777CA4}"/>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3" name="Footer Placeholder 2">
            <a:extLst>
              <a:ext uri="{FF2B5EF4-FFF2-40B4-BE49-F238E27FC236}">
                <a16:creationId xmlns:a16="http://schemas.microsoft.com/office/drawing/2014/main" id="{BAD0A17A-CF22-47D4-B66F-938F662158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071D49B-C915-47AC-AE62-1121F1D4D004}"/>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2103794411"/>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EE245-623E-4A96-9631-489A3C5BA1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A6316E2-CA72-447B-86B7-B0E2B3E9A0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1D7DB1A-1EE4-4A56-872C-0630695C5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E39407-FE64-4264-89BD-7ABFCEA99045}"/>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6" name="Footer Placeholder 5">
            <a:extLst>
              <a:ext uri="{FF2B5EF4-FFF2-40B4-BE49-F238E27FC236}">
                <a16:creationId xmlns:a16="http://schemas.microsoft.com/office/drawing/2014/main" id="{13E6C06D-6F13-4CF9-9FD3-627AE078A3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5D77CF-FF79-41CE-AFBB-DE9FCC7B1B6F}"/>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339165542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996C7-4ADA-48D9-A553-817E8B11C3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184CDEE-5FF2-4D06-9EF7-EA463563D6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59C4549-62AD-43FE-AEB5-69EED6D823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147D51-57D7-4B3C-BF65-61EBB0E2CD9E}"/>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6" name="Footer Placeholder 5">
            <a:extLst>
              <a:ext uri="{FF2B5EF4-FFF2-40B4-BE49-F238E27FC236}">
                <a16:creationId xmlns:a16="http://schemas.microsoft.com/office/drawing/2014/main" id="{C6859776-04CD-4FC3-B64B-146A6F8E7C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908BCE-C9A7-490F-BE32-4BA6EC52DDFA}"/>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414030938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267C0-8EF2-4C87-9516-CAE1F98ADA2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099B60E-E1E9-402A-9FD6-41649EEB27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3B47C7-3B0D-472F-A34B-41FCFBADB745}"/>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5" name="Footer Placeholder 4">
            <a:extLst>
              <a:ext uri="{FF2B5EF4-FFF2-40B4-BE49-F238E27FC236}">
                <a16:creationId xmlns:a16="http://schemas.microsoft.com/office/drawing/2014/main" id="{1AFC626D-4899-4C40-B749-C9C9467A9F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FCD6AE-2A7D-4BCC-A19F-B11D983B0EEA}"/>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125257925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23D724-8A3B-40C6-999E-5A274A3B7F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6A7BDB5-5FF8-49E4-826B-3B928E3653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6F19C-C6AC-4037-92AD-009E1A1D0C71}"/>
              </a:ext>
            </a:extLst>
          </p:cNvPr>
          <p:cNvSpPr>
            <a:spLocks noGrp="1"/>
          </p:cNvSpPr>
          <p:nvPr>
            <p:ph type="dt" sz="half" idx="10"/>
          </p:nvPr>
        </p:nvSpPr>
        <p:spPr/>
        <p:txBody>
          <a:bodyPr/>
          <a:lstStyle/>
          <a:p>
            <a:fld id="{3750B9AD-215D-47ED-A001-3008D1906E63}" type="datetimeFigureOut">
              <a:rPr lang="en-US" smtClean="0"/>
              <a:t>3/26/2022</a:t>
            </a:fld>
            <a:endParaRPr lang="en-US"/>
          </a:p>
        </p:txBody>
      </p:sp>
      <p:sp>
        <p:nvSpPr>
          <p:cNvPr id="5" name="Footer Placeholder 4">
            <a:extLst>
              <a:ext uri="{FF2B5EF4-FFF2-40B4-BE49-F238E27FC236}">
                <a16:creationId xmlns:a16="http://schemas.microsoft.com/office/drawing/2014/main" id="{24CC8031-7C42-422F-9456-BBB3B2AB0E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199124-1C0F-4194-9440-28F40DBDF9DC}"/>
              </a:ext>
            </a:extLst>
          </p:cNvPr>
          <p:cNvSpPr>
            <a:spLocks noGrp="1"/>
          </p:cNvSpPr>
          <p:nvPr>
            <p:ph type="sldNum" sz="quarter" idx="12"/>
          </p:nvPr>
        </p:nvSpPr>
        <p:spPr/>
        <p:txBody>
          <a:bodyPr/>
          <a:lstStyle/>
          <a:p>
            <a:fld id="{CA493B8F-2C9E-42FB-9CA8-1C6B258CDA1E}" type="slidenum">
              <a:rPr lang="en-US" smtClean="0"/>
              <a:t>‹#›</a:t>
            </a:fld>
            <a:endParaRPr lang="en-US"/>
          </a:p>
        </p:txBody>
      </p:sp>
    </p:spTree>
    <p:extLst>
      <p:ext uri="{BB962C8B-B14F-4D97-AF65-F5344CB8AC3E}">
        <p14:creationId xmlns:p14="http://schemas.microsoft.com/office/powerpoint/2010/main" val="215177379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Custom Layout">
    <p:bg>
      <p:bgPr>
        <a:solidFill>
          <a:schemeClr val="tx1"/>
        </a:solidFill>
        <a:effectLst/>
      </p:bgPr>
    </p:bg>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DFA57703-9E4A-48E0-A123-3A5EDC76475C}"/>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endParaRPr lang="en-US" dirty="0"/>
          </a:p>
        </p:txBody>
      </p:sp>
      <p:sp>
        <p:nvSpPr>
          <p:cNvPr id="6" name="Hexagon 5">
            <a:extLst>
              <a:ext uri="{FF2B5EF4-FFF2-40B4-BE49-F238E27FC236}">
                <a16:creationId xmlns:a16="http://schemas.microsoft.com/office/drawing/2014/main" id="{ED61BFD1-C421-442F-ACC0-868D35B02015}"/>
              </a:ext>
            </a:extLst>
          </p:cNvPr>
          <p:cNvSpPr/>
          <p:nvPr userDrawn="1"/>
        </p:nvSpPr>
        <p:spPr>
          <a:xfrm>
            <a:off x="3166402" y="903484"/>
            <a:ext cx="5859196" cy="5051033"/>
          </a:xfrm>
          <a:prstGeom prst="hexagon">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Hexagon 13">
            <a:extLst>
              <a:ext uri="{FF2B5EF4-FFF2-40B4-BE49-F238E27FC236}">
                <a16:creationId xmlns:a16="http://schemas.microsoft.com/office/drawing/2014/main" id="{89B16BC3-CBF9-4BF0-A37A-9F2BB89BED54}"/>
              </a:ext>
            </a:extLst>
          </p:cNvPr>
          <p:cNvSpPr/>
          <p:nvPr userDrawn="1"/>
        </p:nvSpPr>
        <p:spPr>
          <a:xfrm>
            <a:off x="7974278" y="5753530"/>
            <a:ext cx="651613" cy="561736"/>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80EA9ECE-F57C-4B25-AD19-4F78933A61EC}"/>
              </a:ext>
            </a:extLst>
          </p:cNvPr>
          <p:cNvSpPr/>
          <p:nvPr userDrawn="1"/>
        </p:nvSpPr>
        <p:spPr>
          <a:xfrm>
            <a:off x="2255521" y="2751804"/>
            <a:ext cx="785546" cy="677196"/>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DCBDF4EA-BFFB-460D-B9A8-45C097E920DA}"/>
              </a:ext>
            </a:extLst>
          </p:cNvPr>
          <p:cNvSpPr/>
          <p:nvPr userDrawn="1"/>
        </p:nvSpPr>
        <p:spPr>
          <a:xfrm>
            <a:off x="8021783" y="671564"/>
            <a:ext cx="392774" cy="33859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Hexagon 19">
            <a:extLst>
              <a:ext uri="{FF2B5EF4-FFF2-40B4-BE49-F238E27FC236}">
                <a16:creationId xmlns:a16="http://schemas.microsoft.com/office/drawing/2014/main" id="{AB15A15E-528E-4041-8E63-65C0D0398F3A}"/>
              </a:ext>
            </a:extLst>
          </p:cNvPr>
          <p:cNvSpPr/>
          <p:nvPr userDrawn="1"/>
        </p:nvSpPr>
        <p:spPr>
          <a:xfrm>
            <a:off x="2035398" y="3344350"/>
            <a:ext cx="196388" cy="169300"/>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
            <a:extLst>
              <a:ext uri="{FF2B5EF4-FFF2-40B4-BE49-F238E27FC236}">
                <a16:creationId xmlns:a16="http://schemas.microsoft.com/office/drawing/2014/main" id="{A7A620BD-CFAD-4100-8C9F-494D15A0A900}"/>
              </a:ext>
            </a:extLst>
          </p:cNvPr>
          <p:cNvSpPr>
            <a:spLocks noGrp="1"/>
          </p:cNvSpPr>
          <p:nvPr>
            <p:ph type="title"/>
          </p:nvPr>
        </p:nvSpPr>
        <p:spPr>
          <a:xfrm>
            <a:off x="4096846" y="2576760"/>
            <a:ext cx="3924935" cy="1695637"/>
          </a:xfrm>
          <a:prstGeom prst="rect">
            <a:avLst/>
          </a:prstGeom>
        </p:spPr>
        <p:txBody>
          <a:bodyPr/>
          <a:lstStyle>
            <a:lvl1pPr>
              <a:spcBef>
                <a:spcPts val="1000"/>
              </a:spcBef>
              <a:defRPr sz="4800" b="1">
                <a:solidFill>
                  <a:schemeClr val="bg1"/>
                </a:solidFill>
              </a:defRPr>
            </a:lvl1pPr>
          </a:lstStyle>
          <a:p>
            <a:r>
              <a:rPr lang="en-US"/>
              <a:t>Click to edit Master title style</a:t>
            </a:r>
            <a:endParaRPr lang="en-US" dirty="0"/>
          </a:p>
        </p:txBody>
      </p:sp>
      <p:sp>
        <p:nvSpPr>
          <p:cNvPr id="24" name="Text Placeholder 23">
            <a:extLst>
              <a:ext uri="{FF2B5EF4-FFF2-40B4-BE49-F238E27FC236}">
                <a16:creationId xmlns:a16="http://schemas.microsoft.com/office/drawing/2014/main" id="{340C15AA-E296-48AE-857F-0589EEA69DC6}"/>
              </a:ext>
            </a:extLst>
          </p:cNvPr>
          <p:cNvSpPr>
            <a:spLocks noGrp="1"/>
          </p:cNvSpPr>
          <p:nvPr>
            <p:ph type="body" sz="quarter" idx="11" hasCustomPrompt="1"/>
          </p:nvPr>
        </p:nvSpPr>
        <p:spPr>
          <a:xfrm>
            <a:off x="4096848" y="1899514"/>
            <a:ext cx="3924934" cy="490538"/>
          </a:xfrm>
          <a:prstGeom prst="rect">
            <a:avLst/>
          </a:prstGeom>
        </p:spPr>
        <p:txBody>
          <a:bodyPr/>
          <a:lstStyle>
            <a:lvl1pPr>
              <a:buNone/>
              <a:defRPr lang="en-US" sz="2400" b="1" kern="1200" dirty="0" smtClean="0">
                <a:solidFill>
                  <a:schemeClr val="accent4"/>
                </a:solidFill>
                <a:latin typeface="Calibri" panose="020F0502020204030204" pitchFamily="34" charset="0"/>
                <a:ea typeface="+mn-ea"/>
                <a:cs typeface="Calibri" panose="020F0502020204030204" pitchFamily="34" charset="0"/>
              </a:defRPr>
            </a:lvl1pPr>
            <a:lvl2pPr>
              <a:buNone/>
              <a:defRPr/>
            </a:lvl2pPr>
          </a:lstStyle>
          <a:p>
            <a:pPr lvl="0"/>
            <a:r>
              <a:rPr lang="en-US" dirty="0"/>
              <a:t>Click to edit text</a:t>
            </a:r>
          </a:p>
        </p:txBody>
      </p:sp>
      <p:sp>
        <p:nvSpPr>
          <p:cNvPr id="28" name="Text Placeholder 27">
            <a:extLst>
              <a:ext uri="{FF2B5EF4-FFF2-40B4-BE49-F238E27FC236}">
                <a16:creationId xmlns:a16="http://schemas.microsoft.com/office/drawing/2014/main" id="{E0A61465-6ECA-46DC-97DD-7BCFDB69EB89}"/>
              </a:ext>
            </a:extLst>
          </p:cNvPr>
          <p:cNvSpPr>
            <a:spLocks noGrp="1"/>
          </p:cNvSpPr>
          <p:nvPr>
            <p:ph type="body" sz="quarter" idx="13"/>
          </p:nvPr>
        </p:nvSpPr>
        <p:spPr>
          <a:xfrm>
            <a:off x="4484582" y="4459105"/>
            <a:ext cx="3222836" cy="1168530"/>
          </a:xfrm>
          <a:prstGeom prst="rect">
            <a:avLst/>
          </a:prstGeom>
        </p:spPr>
        <p:txBody>
          <a:bodyPr anchor="b"/>
          <a:lstStyle>
            <a:lvl1pPr algn="r">
              <a:buNone/>
              <a:defRPr lang="en-US" sz="1600" kern="1200" dirty="0" smtClean="0">
                <a:solidFill>
                  <a:schemeClr val="bg1"/>
                </a:solidFill>
                <a:latin typeface="+mn-lt"/>
                <a:ea typeface="+mn-ea"/>
                <a:cs typeface="+mn-cs"/>
              </a:defRPr>
            </a:lvl1pPr>
          </a:lstStyle>
          <a:p>
            <a:pPr lvl="0"/>
            <a:r>
              <a:rPr lang="en-US"/>
              <a:t>Click to edit Master text styles</a:t>
            </a:r>
          </a:p>
        </p:txBody>
      </p:sp>
    </p:spTree>
    <p:extLst>
      <p:ext uri="{BB962C8B-B14F-4D97-AF65-F5344CB8AC3E}">
        <p14:creationId xmlns:p14="http://schemas.microsoft.com/office/powerpoint/2010/main" val="9972593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4FAA9D0-7C9C-4043-9931-A15819ABB9B5}"/>
              </a:ext>
            </a:extLst>
          </p:cNvPr>
          <p:cNvSpPr/>
          <p:nvPr userDrawn="1"/>
        </p:nvSpPr>
        <p:spPr>
          <a:xfrm>
            <a:off x="7362825" y="443263"/>
            <a:ext cx="361950" cy="36195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14" name="Oval 13">
            <a:extLst>
              <a:ext uri="{FF2B5EF4-FFF2-40B4-BE49-F238E27FC236}">
                <a16:creationId xmlns:a16="http://schemas.microsoft.com/office/drawing/2014/main" id="{E232AB2D-843E-4B5F-8793-6A263DA356BB}"/>
              </a:ext>
            </a:extLst>
          </p:cNvPr>
          <p:cNvSpPr/>
          <p:nvPr userDrawn="1"/>
        </p:nvSpPr>
        <p:spPr>
          <a:xfrm>
            <a:off x="11007246" y="5605994"/>
            <a:ext cx="654227" cy="6542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16" name="Oval 15">
            <a:extLst>
              <a:ext uri="{FF2B5EF4-FFF2-40B4-BE49-F238E27FC236}">
                <a16:creationId xmlns:a16="http://schemas.microsoft.com/office/drawing/2014/main" id="{FA75A12B-C399-4072-BD69-D872D2C2AD1F}"/>
              </a:ext>
            </a:extLst>
          </p:cNvPr>
          <p:cNvSpPr/>
          <p:nvPr userDrawn="1"/>
        </p:nvSpPr>
        <p:spPr>
          <a:xfrm>
            <a:off x="10683791" y="6132439"/>
            <a:ext cx="251152" cy="251152"/>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3" name="Picture Placeholder 22">
            <a:extLst>
              <a:ext uri="{FF2B5EF4-FFF2-40B4-BE49-F238E27FC236}">
                <a16:creationId xmlns:a16="http://schemas.microsoft.com/office/drawing/2014/main" id="{423AE48B-50E9-4BEA-B66A-B2D2B9CCFE9C}"/>
              </a:ext>
            </a:extLst>
          </p:cNvPr>
          <p:cNvSpPr>
            <a:spLocks noGrp="1"/>
          </p:cNvSpPr>
          <p:nvPr>
            <p:ph type="pic" sz="quarter" idx="10"/>
          </p:nvPr>
        </p:nvSpPr>
        <p:spPr>
          <a:xfrm>
            <a:off x="5733416" y="624239"/>
            <a:ext cx="5855754" cy="5631571"/>
          </a:xfrm>
          <a:custGeom>
            <a:avLst/>
            <a:gdLst>
              <a:gd name="connsiteX0" fmla="*/ 3433020 w 5855754"/>
              <a:gd name="connsiteY0" fmla="*/ 786103 h 5631571"/>
              <a:gd name="connsiteX1" fmla="*/ 5855754 w 5855754"/>
              <a:gd name="connsiteY1" fmla="*/ 3208837 h 5631571"/>
              <a:gd name="connsiteX2" fmla="*/ 3433020 w 5855754"/>
              <a:gd name="connsiteY2" fmla="*/ 5631571 h 5631571"/>
              <a:gd name="connsiteX3" fmla="*/ 1010286 w 5855754"/>
              <a:gd name="connsiteY3" fmla="*/ 3208837 h 5631571"/>
              <a:gd name="connsiteX4" fmla="*/ 3433020 w 5855754"/>
              <a:gd name="connsiteY4" fmla="*/ 786103 h 5631571"/>
              <a:gd name="connsiteX5" fmla="*/ 828675 w 5855754"/>
              <a:gd name="connsiteY5" fmla="*/ 0 h 5631571"/>
              <a:gd name="connsiteX6" fmla="*/ 1657350 w 5855754"/>
              <a:gd name="connsiteY6" fmla="*/ 828675 h 5631571"/>
              <a:gd name="connsiteX7" fmla="*/ 828675 w 5855754"/>
              <a:gd name="connsiteY7" fmla="*/ 1657350 h 5631571"/>
              <a:gd name="connsiteX8" fmla="*/ 0 w 5855754"/>
              <a:gd name="connsiteY8" fmla="*/ 828675 h 5631571"/>
              <a:gd name="connsiteX9" fmla="*/ 828675 w 5855754"/>
              <a:gd name="connsiteY9" fmla="*/ 0 h 563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55754" h="5631571">
                <a:moveTo>
                  <a:pt x="3433020" y="786103"/>
                </a:moveTo>
                <a:cubicBezTo>
                  <a:pt x="4771059" y="786103"/>
                  <a:pt x="5855754" y="1870798"/>
                  <a:pt x="5855754" y="3208837"/>
                </a:cubicBezTo>
                <a:cubicBezTo>
                  <a:pt x="5855754" y="4546876"/>
                  <a:pt x="4771059" y="5631571"/>
                  <a:pt x="3433020" y="5631571"/>
                </a:cubicBezTo>
                <a:cubicBezTo>
                  <a:pt x="2094981" y="5631571"/>
                  <a:pt x="1010286" y="4546876"/>
                  <a:pt x="1010286" y="3208837"/>
                </a:cubicBezTo>
                <a:cubicBezTo>
                  <a:pt x="1010286" y="1870798"/>
                  <a:pt x="2094981" y="786103"/>
                  <a:pt x="3433020" y="786103"/>
                </a:cubicBezTo>
                <a:close/>
                <a:moveTo>
                  <a:pt x="828675" y="0"/>
                </a:moveTo>
                <a:cubicBezTo>
                  <a:pt x="1286340" y="0"/>
                  <a:pt x="1657350" y="371010"/>
                  <a:pt x="1657350" y="828675"/>
                </a:cubicBezTo>
                <a:cubicBezTo>
                  <a:pt x="1657350" y="1286340"/>
                  <a:pt x="1286340" y="1657350"/>
                  <a:pt x="828675" y="1657350"/>
                </a:cubicBezTo>
                <a:cubicBezTo>
                  <a:pt x="371010" y="1657350"/>
                  <a:pt x="0" y="1286340"/>
                  <a:pt x="0" y="828675"/>
                </a:cubicBezTo>
                <a:cubicBezTo>
                  <a:pt x="0" y="371010"/>
                  <a:pt x="371010" y="0"/>
                  <a:pt x="828675"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7" name="Text Placeholder 26">
            <a:extLst>
              <a:ext uri="{FF2B5EF4-FFF2-40B4-BE49-F238E27FC236}">
                <a16:creationId xmlns:a16="http://schemas.microsoft.com/office/drawing/2014/main" id="{282D3E62-6D1A-4E9D-BE54-2EED9BF429A4}"/>
              </a:ext>
            </a:extLst>
          </p:cNvPr>
          <p:cNvSpPr>
            <a:spLocks noGrp="1"/>
          </p:cNvSpPr>
          <p:nvPr>
            <p:ph type="body" sz="quarter" idx="12"/>
          </p:nvPr>
        </p:nvSpPr>
        <p:spPr>
          <a:xfrm>
            <a:off x="660400" y="2044700"/>
            <a:ext cx="4275138" cy="3560763"/>
          </a:xfrm>
          <a:prstGeom prst="rect">
            <a:avLst/>
          </a:prstGeom>
        </p:spPr>
        <p:txBody>
          <a:bodyPr/>
          <a:lstStyle>
            <a:lvl1pPr>
              <a:lnSpc>
                <a:spcPct val="150000"/>
              </a:lnSpc>
              <a:buClr>
                <a:schemeClr val="accent4"/>
              </a:buClr>
              <a:buFont typeface="Wingdings" panose="05000000000000000000" pitchFamily="2" charset="2"/>
              <a:buChar char="§"/>
              <a:defRPr sz="2000"/>
            </a:lvl1pPr>
            <a:lvl2pPr>
              <a:buClr>
                <a:schemeClr val="accent4"/>
              </a:buClr>
              <a:buFont typeface="Wingdings" panose="05000000000000000000" pitchFamily="2" charset="2"/>
              <a:buChar char="§"/>
              <a:defRPr sz="2000"/>
            </a:lvl2pPr>
            <a:lvl3pPr>
              <a:buClr>
                <a:schemeClr val="accent4"/>
              </a:buClr>
              <a:buFont typeface="Wingdings" panose="05000000000000000000" pitchFamily="2" charset="2"/>
              <a:buChar char="§"/>
              <a:defRPr sz="1800"/>
            </a:lvl3pPr>
            <a:lvl4pPr>
              <a:buClr>
                <a:schemeClr val="accent4"/>
              </a:buClr>
              <a:buFont typeface="Wingdings" panose="05000000000000000000" pitchFamily="2" charset="2"/>
              <a:buChar char="§"/>
              <a:defRPr sz="1800"/>
            </a:lvl4pPr>
            <a:lvl5pPr>
              <a:buClr>
                <a:schemeClr val="accent4"/>
              </a:buClr>
              <a:buFont typeface="Wingdings" panose="05000000000000000000" pitchFamily="2" charset="2"/>
              <a:buChar char="§"/>
              <a:defRPr sz="1800"/>
            </a:lvl5pPr>
          </a:lstStyle>
          <a:p>
            <a:pPr lvl="0"/>
            <a:r>
              <a:rPr lang="en-US"/>
              <a:t>Click to edit Master text styles</a:t>
            </a:r>
          </a:p>
        </p:txBody>
      </p:sp>
      <p:sp>
        <p:nvSpPr>
          <p:cNvPr id="8" name="Title 1">
            <a:extLst>
              <a:ext uri="{FF2B5EF4-FFF2-40B4-BE49-F238E27FC236}">
                <a16:creationId xmlns:a16="http://schemas.microsoft.com/office/drawing/2014/main" id="{DEB8F0E5-B89F-48AD-87BD-534EA9463CD3}"/>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2677779383"/>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10" name="Text Placeholder 26">
            <a:extLst>
              <a:ext uri="{FF2B5EF4-FFF2-40B4-BE49-F238E27FC236}">
                <a16:creationId xmlns:a16="http://schemas.microsoft.com/office/drawing/2014/main" id="{4AA38E8C-A334-4183-8ABC-112B8517F487}"/>
              </a:ext>
            </a:extLst>
          </p:cNvPr>
          <p:cNvSpPr>
            <a:spLocks noGrp="1"/>
          </p:cNvSpPr>
          <p:nvPr>
            <p:ph type="body" sz="quarter" idx="12"/>
          </p:nvPr>
        </p:nvSpPr>
        <p:spPr>
          <a:xfrm>
            <a:off x="660400" y="2044700"/>
            <a:ext cx="4275138" cy="3560763"/>
          </a:xfrm>
          <a:prstGeom prst="rect">
            <a:avLst/>
          </a:prstGeom>
        </p:spPr>
        <p:txBody>
          <a:bodyPr/>
          <a:lstStyle>
            <a:lvl1pPr>
              <a:buClr>
                <a:schemeClr val="accent4"/>
              </a:buClr>
              <a:buFont typeface="Wingdings" panose="05000000000000000000" pitchFamily="2" charset="2"/>
              <a:buChar char="§"/>
              <a:defRPr sz="2000"/>
            </a:lvl1pPr>
            <a:lvl2pPr>
              <a:buClr>
                <a:schemeClr val="accent4"/>
              </a:buClr>
              <a:buFont typeface="Wingdings" panose="05000000000000000000" pitchFamily="2" charset="2"/>
              <a:buChar char="§"/>
              <a:defRPr sz="1800"/>
            </a:lvl2pPr>
            <a:lvl3pPr>
              <a:buClr>
                <a:schemeClr val="accent4"/>
              </a:buClr>
              <a:buFont typeface="Wingdings" panose="05000000000000000000" pitchFamily="2" charset="2"/>
              <a:buChar char="§"/>
              <a:defRPr sz="1600"/>
            </a:lvl3pPr>
            <a:lvl4pPr>
              <a:buClr>
                <a:schemeClr val="accent4"/>
              </a:buClr>
              <a:buFont typeface="Wingdings" panose="05000000000000000000" pitchFamily="2" charset="2"/>
              <a:buChar char="§"/>
              <a:defRPr sz="1600"/>
            </a:lvl4pPr>
            <a:lvl5pPr>
              <a:buClr>
                <a:schemeClr val="accent4"/>
              </a:buClr>
              <a:buFont typeface="Wingdings" panose="05000000000000000000" pitchFamily="2" charset="2"/>
              <a:buChar char="§"/>
              <a:defRPr sz="1600"/>
            </a:lvl5pPr>
          </a:lstStyle>
          <a:p>
            <a:pPr lvl="0"/>
            <a:r>
              <a:rPr lang="en-US"/>
              <a:t>Click to edit Master text styles</a:t>
            </a:r>
          </a:p>
        </p:txBody>
      </p:sp>
      <p:sp>
        <p:nvSpPr>
          <p:cNvPr id="19" name="Rectangle 18">
            <a:extLst>
              <a:ext uri="{FF2B5EF4-FFF2-40B4-BE49-F238E27FC236}">
                <a16:creationId xmlns:a16="http://schemas.microsoft.com/office/drawing/2014/main" id="{B80624A4-5116-4AAF-8C31-C25D1DB16FEC}"/>
              </a:ext>
            </a:extLst>
          </p:cNvPr>
          <p:cNvSpPr/>
          <p:nvPr userDrawn="1"/>
        </p:nvSpPr>
        <p:spPr>
          <a:xfrm>
            <a:off x="9354457" y="5363987"/>
            <a:ext cx="457200" cy="4572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1D07EC8A-6024-4DEA-9C4D-AE4228E17854}"/>
              </a:ext>
            </a:extLst>
          </p:cNvPr>
          <p:cNvSpPr/>
          <p:nvPr userDrawn="1"/>
        </p:nvSpPr>
        <p:spPr>
          <a:xfrm>
            <a:off x="6692791" y="1699889"/>
            <a:ext cx="319749" cy="31974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D1C8FAEF-DF78-48CC-AEEF-F9B802055C05}"/>
              </a:ext>
            </a:extLst>
          </p:cNvPr>
          <p:cNvSpPr/>
          <p:nvPr userDrawn="1"/>
        </p:nvSpPr>
        <p:spPr>
          <a:xfrm>
            <a:off x="9354457" y="5897738"/>
            <a:ext cx="179977" cy="17997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566F72D6-AEEE-4CF3-8136-F6782F1E489E}"/>
              </a:ext>
            </a:extLst>
          </p:cNvPr>
          <p:cNvSpPr>
            <a:spLocks noGrp="1"/>
          </p:cNvSpPr>
          <p:nvPr>
            <p:ph type="pic" sz="quarter" idx="13"/>
          </p:nvPr>
        </p:nvSpPr>
        <p:spPr>
          <a:xfrm>
            <a:off x="7090227" y="786181"/>
            <a:ext cx="4441372" cy="5393036"/>
          </a:xfrm>
          <a:custGeom>
            <a:avLst/>
            <a:gdLst>
              <a:gd name="connsiteX0" fmla="*/ 0 w 4441372"/>
              <a:gd name="connsiteY0" fmla="*/ 3188969 h 5393036"/>
              <a:gd name="connsiteX1" fmla="*/ 2173516 w 4441372"/>
              <a:gd name="connsiteY1" fmla="*/ 3188969 h 5393036"/>
              <a:gd name="connsiteX2" fmla="*/ 2173516 w 4441372"/>
              <a:gd name="connsiteY2" fmla="*/ 5393036 h 5393036"/>
              <a:gd name="connsiteX3" fmla="*/ 0 w 4441372"/>
              <a:gd name="connsiteY3" fmla="*/ 5393036 h 5393036"/>
              <a:gd name="connsiteX4" fmla="*/ 2267856 w 4441372"/>
              <a:gd name="connsiteY4" fmla="*/ 2293018 h 5393036"/>
              <a:gd name="connsiteX5" fmla="*/ 4441372 w 4441372"/>
              <a:gd name="connsiteY5" fmla="*/ 2293018 h 5393036"/>
              <a:gd name="connsiteX6" fmla="*/ 4441372 w 4441372"/>
              <a:gd name="connsiteY6" fmla="*/ 4497085 h 5393036"/>
              <a:gd name="connsiteX7" fmla="*/ 2267856 w 4441372"/>
              <a:gd name="connsiteY7" fmla="*/ 4497085 h 5393036"/>
              <a:gd name="connsiteX8" fmla="*/ 0 w 4441372"/>
              <a:gd name="connsiteY8" fmla="*/ 906837 h 5393036"/>
              <a:gd name="connsiteX9" fmla="*/ 2173516 w 4441372"/>
              <a:gd name="connsiteY9" fmla="*/ 906837 h 5393036"/>
              <a:gd name="connsiteX10" fmla="*/ 2173516 w 4441372"/>
              <a:gd name="connsiteY10" fmla="*/ 3110904 h 5393036"/>
              <a:gd name="connsiteX11" fmla="*/ 0 w 4441372"/>
              <a:gd name="connsiteY11" fmla="*/ 3110904 h 5393036"/>
              <a:gd name="connsiteX12" fmla="*/ 2267856 w 4441372"/>
              <a:gd name="connsiteY12" fmla="*/ 0 h 5393036"/>
              <a:gd name="connsiteX13" fmla="*/ 4441372 w 4441372"/>
              <a:gd name="connsiteY13" fmla="*/ 0 h 5393036"/>
              <a:gd name="connsiteX14" fmla="*/ 4441372 w 4441372"/>
              <a:gd name="connsiteY14" fmla="*/ 2204067 h 5393036"/>
              <a:gd name="connsiteX15" fmla="*/ 2267856 w 4441372"/>
              <a:gd name="connsiteY15" fmla="*/ 2204067 h 5393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41372" h="5393036">
                <a:moveTo>
                  <a:pt x="0" y="3188969"/>
                </a:moveTo>
                <a:lnTo>
                  <a:pt x="2173516" y="3188969"/>
                </a:lnTo>
                <a:lnTo>
                  <a:pt x="2173516" y="5393036"/>
                </a:lnTo>
                <a:lnTo>
                  <a:pt x="0" y="5393036"/>
                </a:lnTo>
                <a:close/>
                <a:moveTo>
                  <a:pt x="2267856" y="2293018"/>
                </a:moveTo>
                <a:lnTo>
                  <a:pt x="4441372" y="2293018"/>
                </a:lnTo>
                <a:lnTo>
                  <a:pt x="4441372" y="4497085"/>
                </a:lnTo>
                <a:lnTo>
                  <a:pt x="2267856" y="4497085"/>
                </a:lnTo>
                <a:close/>
                <a:moveTo>
                  <a:pt x="0" y="906837"/>
                </a:moveTo>
                <a:lnTo>
                  <a:pt x="2173516" y="906837"/>
                </a:lnTo>
                <a:lnTo>
                  <a:pt x="2173516" y="3110904"/>
                </a:lnTo>
                <a:lnTo>
                  <a:pt x="0" y="3110904"/>
                </a:lnTo>
                <a:close/>
                <a:moveTo>
                  <a:pt x="2267856" y="0"/>
                </a:moveTo>
                <a:lnTo>
                  <a:pt x="4441372" y="0"/>
                </a:lnTo>
                <a:lnTo>
                  <a:pt x="4441372" y="2204067"/>
                </a:lnTo>
                <a:lnTo>
                  <a:pt x="2267856" y="2204067"/>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459DADC7-BE21-4434-A6E4-BAF809005389}"/>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1963532614"/>
      </p:ext>
    </p:extLst>
  </p:cSld>
  <p:clrMapOvr>
    <a:masterClrMapping/>
  </p:clrMapOvr>
  <p:extLst>
    <p:ext uri="{DCECCB84-F9BA-43D5-87BE-67443E8EF086}">
      <p15:sldGuideLst xmlns:p15="http://schemas.microsoft.com/office/powerpoint/2012/main">
        <p15:guide id="1" orient="horz" pos="504">
          <p15:clr>
            <a:srgbClr val="FBAE40"/>
          </p15:clr>
        </p15:guide>
        <p15:guide id="2" pos="3840">
          <p15:clr>
            <a:srgbClr val="FBAE40"/>
          </p15:clr>
        </p15:guide>
        <p15:guide id="3" orient="horz" pos="1416">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hart and Table">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3CD802-D0A0-4EAC-8222-78FFDDD76A75}"/>
              </a:ext>
            </a:extLst>
          </p:cNvPr>
          <p:cNvSpPr>
            <a:spLocks noGrp="1"/>
          </p:cNvSpPr>
          <p:nvPr>
            <p:ph sz="quarter" idx="10"/>
          </p:nvPr>
        </p:nvSpPr>
        <p:spPr>
          <a:xfrm>
            <a:off x="838200" y="2039392"/>
            <a:ext cx="10515600" cy="411480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87BCB8BF-DA17-4856-91E9-77C601F2B139}"/>
              </a:ext>
            </a:extLst>
          </p:cNvPr>
          <p:cNvSpPr>
            <a:spLocks noGrp="1"/>
          </p:cNvSpPr>
          <p:nvPr>
            <p:ph type="title"/>
          </p:nvPr>
        </p:nvSpPr>
        <p:spPr>
          <a:xfrm>
            <a:off x="838200" y="635000"/>
            <a:ext cx="10515600" cy="700115"/>
          </a:xfrm>
          <a:prstGeom prst="rect">
            <a:avLst/>
          </a:prstGeom>
        </p:spPr>
        <p:txBody>
          <a:bodyPr anchor="ctr"/>
          <a:lstStyle>
            <a:lvl1pPr algn="ct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1138742994"/>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5_Custom Layout">
    <p:bg>
      <p:bgPr>
        <a:solidFill>
          <a:schemeClr val="tx1"/>
        </a:solidFill>
        <a:effectLst/>
      </p:bgPr>
    </p:bg>
    <p:spTree>
      <p:nvGrpSpPr>
        <p:cNvPr id="1" name=""/>
        <p:cNvGrpSpPr/>
        <p:nvPr/>
      </p:nvGrpSpPr>
      <p:grpSpPr>
        <a:xfrm>
          <a:off x="0" y="0"/>
          <a:ext cx="0" cy="0"/>
          <a:chOff x="0" y="0"/>
          <a:chExt cx="0" cy="0"/>
        </a:xfrm>
      </p:grpSpPr>
      <p:sp>
        <p:nvSpPr>
          <p:cNvPr id="14" name="Picture Placeholder 21">
            <a:extLst>
              <a:ext uri="{FF2B5EF4-FFF2-40B4-BE49-F238E27FC236}">
                <a16:creationId xmlns:a16="http://schemas.microsoft.com/office/drawing/2014/main" id="{75D96571-69F8-475F-A910-ECC183425065}"/>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endParaRPr lang="en-US" dirty="0"/>
          </a:p>
        </p:txBody>
      </p:sp>
      <p:sp>
        <p:nvSpPr>
          <p:cNvPr id="3" name="Oval 2" descr="Tall office building looking up">
            <a:extLst>
              <a:ext uri="{FF2B5EF4-FFF2-40B4-BE49-F238E27FC236}">
                <a16:creationId xmlns:a16="http://schemas.microsoft.com/office/drawing/2014/main" id="{CD4C2457-AECB-4015-9FE4-CCBC516AA9EE}"/>
              </a:ext>
            </a:extLst>
          </p:cNvPr>
          <p:cNvSpPr/>
          <p:nvPr userDrawn="1"/>
        </p:nvSpPr>
        <p:spPr>
          <a:xfrm>
            <a:off x="3352800" y="685800"/>
            <a:ext cx="5486400" cy="5486400"/>
          </a:xfrm>
          <a:prstGeom prst="ellipse">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289A018F-D11C-4B07-9830-8336B27A18AD}"/>
              </a:ext>
            </a:extLst>
          </p:cNvPr>
          <p:cNvSpPr/>
          <p:nvPr userDrawn="1"/>
        </p:nvSpPr>
        <p:spPr>
          <a:xfrm>
            <a:off x="8138160" y="5669280"/>
            <a:ext cx="502920" cy="5029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E0209A32-FE17-4457-B02B-0A1DB9B8ADB1}"/>
              </a:ext>
            </a:extLst>
          </p:cNvPr>
          <p:cNvSpPr/>
          <p:nvPr userDrawn="1"/>
        </p:nvSpPr>
        <p:spPr>
          <a:xfrm>
            <a:off x="2915463" y="1295169"/>
            <a:ext cx="692878" cy="69287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585A541-0EDE-4213-AE62-4D909E8EB7F5}"/>
              </a:ext>
            </a:extLst>
          </p:cNvPr>
          <p:cNvSpPr/>
          <p:nvPr userDrawn="1"/>
        </p:nvSpPr>
        <p:spPr>
          <a:xfrm>
            <a:off x="3398520" y="904895"/>
            <a:ext cx="251460" cy="25146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 Placeholder 23">
            <a:extLst>
              <a:ext uri="{FF2B5EF4-FFF2-40B4-BE49-F238E27FC236}">
                <a16:creationId xmlns:a16="http://schemas.microsoft.com/office/drawing/2014/main" id="{CBFD020D-881A-48D8-BDA8-55C7B95C5996}"/>
              </a:ext>
            </a:extLst>
          </p:cNvPr>
          <p:cNvSpPr>
            <a:spLocks noGrp="1"/>
          </p:cNvSpPr>
          <p:nvPr>
            <p:ph type="body" sz="quarter" idx="11" hasCustomPrompt="1"/>
          </p:nvPr>
        </p:nvSpPr>
        <p:spPr>
          <a:xfrm>
            <a:off x="4127927" y="4609453"/>
            <a:ext cx="3924934" cy="490538"/>
          </a:xfrm>
          <a:prstGeom prst="rect">
            <a:avLst/>
          </a:prstGeom>
        </p:spPr>
        <p:txBody>
          <a:bodyPr anchor="b"/>
          <a:lstStyle>
            <a:lvl1pPr algn="ctr">
              <a:buNone/>
              <a:defRPr lang="en-US" sz="2000" b="1" kern="1200" dirty="0" smtClean="0">
                <a:solidFill>
                  <a:schemeClr val="accent4"/>
                </a:solidFill>
                <a:latin typeface="Calibri" panose="020F0502020204030204" pitchFamily="34" charset="0"/>
                <a:ea typeface="+mn-ea"/>
                <a:cs typeface="Calibri" panose="020F0502020204030204" pitchFamily="34" charset="0"/>
              </a:defRPr>
            </a:lvl1pPr>
            <a:lvl2pPr>
              <a:buNone/>
              <a:defRPr/>
            </a:lvl2pPr>
          </a:lstStyle>
          <a:p>
            <a:pPr lvl="0"/>
            <a:r>
              <a:rPr lang="en-US" dirty="0"/>
              <a:t>Click to edit text</a:t>
            </a:r>
          </a:p>
        </p:txBody>
      </p:sp>
      <p:sp>
        <p:nvSpPr>
          <p:cNvPr id="2" name="Title 1">
            <a:extLst>
              <a:ext uri="{FF2B5EF4-FFF2-40B4-BE49-F238E27FC236}">
                <a16:creationId xmlns:a16="http://schemas.microsoft.com/office/drawing/2014/main" id="{CF9687A5-0BDD-45B2-A892-542449E31394}"/>
              </a:ext>
            </a:extLst>
          </p:cNvPr>
          <p:cNvSpPr>
            <a:spLocks noGrp="1"/>
          </p:cNvSpPr>
          <p:nvPr>
            <p:ph type="title"/>
          </p:nvPr>
        </p:nvSpPr>
        <p:spPr>
          <a:xfrm>
            <a:off x="4045678" y="1988047"/>
            <a:ext cx="4007183" cy="2374194"/>
          </a:xfrm>
          <a:prstGeom prst="rect">
            <a:avLst/>
          </a:prstGeom>
        </p:spPr>
        <p:txBody>
          <a:bodyPr/>
          <a:lstStyle>
            <a:lvl1pPr algn="ctr">
              <a:spcBef>
                <a:spcPts val="1000"/>
              </a:spcBef>
              <a:defRPr sz="2800">
                <a:solidFill>
                  <a:schemeClr val="bg1"/>
                </a:solidFill>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2477496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eam">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CF421413-161E-4B36-B693-FB38DF14EDAB}"/>
              </a:ext>
            </a:extLst>
          </p:cNvPr>
          <p:cNvSpPr>
            <a:spLocks noGrp="1"/>
          </p:cNvSpPr>
          <p:nvPr>
            <p:ph type="pic" sz="quarter" idx="22"/>
          </p:nvPr>
        </p:nvSpPr>
        <p:spPr>
          <a:xfrm>
            <a:off x="5353508"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38" name="Picture Placeholder 37">
            <a:extLst>
              <a:ext uri="{FF2B5EF4-FFF2-40B4-BE49-F238E27FC236}">
                <a16:creationId xmlns:a16="http://schemas.microsoft.com/office/drawing/2014/main" id="{B5D207AE-9C9C-410A-9F31-2402BAD6DDFF}"/>
              </a:ext>
            </a:extLst>
          </p:cNvPr>
          <p:cNvSpPr>
            <a:spLocks noGrp="1"/>
          </p:cNvSpPr>
          <p:nvPr>
            <p:ph type="pic" sz="quarter" idx="21"/>
          </p:nvPr>
        </p:nvSpPr>
        <p:spPr>
          <a:xfrm>
            <a:off x="3115921"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40" name="Picture Placeholder 39">
            <a:extLst>
              <a:ext uri="{FF2B5EF4-FFF2-40B4-BE49-F238E27FC236}">
                <a16:creationId xmlns:a16="http://schemas.microsoft.com/office/drawing/2014/main" id="{DE3344FC-C4DE-481F-9C31-667EDD563C47}"/>
              </a:ext>
            </a:extLst>
          </p:cNvPr>
          <p:cNvSpPr>
            <a:spLocks noGrp="1"/>
          </p:cNvSpPr>
          <p:nvPr>
            <p:ph type="pic" sz="quarter" idx="23"/>
          </p:nvPr>
        </p:nvSpPr>
        <p:spPr>
          <a:xfrm>
            <a:off x="7602465"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41" name="Picture Placeholder 40">
            <a:extLst>
              <a:ext uri="{FF2B5EF4-FFF2-40B4-BE49-F238E27FC236}">
                <a16:creationId xmlns:a16="http://schemas.microsoft.com/office/drawing/2014/main" id="{59094D7D-3613-49C1-BB58-A65B41A9738D}"/>
              </a:ext>
            </a:extLst>
          </p:cNvPr>
          <p:cNvSpPr>
            <a:spLocks noGrp="1"/>
          </p:cNvSpPr>
          <p:nvPr>
            <p:ph type="pic" sz="quarter" idx="24"/>
          </p:nvPr>
        </p:nvSpPr>
        <p:spPr>
          <a:xfrm>
            <a:off x="9840051"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8" name="Title 1">
            <a:extLst>
              <a:ext uri="{FF2B5EF4-FFF2-40B4-BE49-F238E27FC236}">
                <a16:creationId xmlns:a16="http://schemas.microsoft.com/office/drawing/2014/main" id="{69FE87B7-32A4-4C7F-9AAF-37688E640456}"/>
              </a:ext>
            </a:extLst>
          </p:cNvPr>
          <p:cNvSpPr>
            <a:spLocks noGrp="1"/>
          </p:cNvSpPr>
          <p:nvPr>
            <p:ph type="title"/>
          </p:nvPr>
        </p:nvSpPr>
        <p:spPr>
          <a:xfrm>
            <a:off x="432000" y="647700"/>
            <a:ext cx="11340000" cy="700114"/>
          </a:xfrm>
          <a:prstGeom prst="rect">
            <a:avLst/>
          </a:prstGeom>
        </p:spPr>
        <p:txBody>
          <a:bodyPr anchor="ctr"/>
          <a:lstStyle/>
          <a:p>
            <a:pPr algn="ctr"/>
            <a:r>
              <a:rPr lang="en-US" sz="4800" b="1">
                <a:solidFill>
                  <a:schemeClr val="tx1"/>
                </a:solidFill>
              </a:rPr>
              <a:t>Click to edit Master title style</a:t>
            </a:r>
            <a:endParaRPr lang="en-US" sz="4800" b="1" dirty="0">
              <a:solidFill>
                <a:schemeClr val="tx1"/>
              </a:solidFill>
            </a:endParaRPr>
          </a:p>
        </p:txBody>
      </p:sp>
      <p:sp>
        <p:nvSpPr>
          <p:cNvPr id="9" name="Hexagon 8">
            <a:extLst>
              <a:ext uri="{FF2B5EF4-FFF2-40B4-BE49-F238E27FC236}">
                <a16:creationId xmlns:a16="http://schemas.microsoft.com/office/drawing/2014/main" id="{476CA45F-A66A-4AD8-A004-10DB55A5D7B2}"/>
              </a:ext>
            </a:extLst>
          </p:cNvPr>
          <p:cNvSpPr/>
          <p:nvPr userDrawn="1"/>
        </p:nvSpPr>
        <p:spPr>
          <a:xfrm>
            <a:off x="546669" y="3467555"/>
            <a:ext cx="458268" cy="395059"/>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Hexagon 9">
            <a:extLst>
              <a:ext uri="{FF2B5EF4-FFF2-40B4-BE49-F238E27FC236}">
                <a16:creationId xmlns:a16="http://schemas.microsoft.com/office/drawing/2014/main" id="{27A66A3D-2437-4015-9F5F-380C4D23D83C}"/>
              </a:ext>
            </a:extLst>
          </p:cNvPr>
          <p:cNvSpPr/>
          <p:nvPr userDrawn="1"/>
        </p:nvSpPr>
        <p:spPr>
          <a:xfrm>
            <a:off x="11113337" y="2394722"/>
            <a:ext cx="358391" cy="308958"/>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Hexagon 10">
            <a:extLst>
              <a:ext uri="{FF2B5EF4-FFF2-40B4-BE49-F238E27FC236}">
                <a16:creationId xmlns:a16="http://schemas.microsoft.com/office/drawing/2014/main" id="{FFB14F3B-E7EF-4546-8D74-71FFB45C77C0}"/>
              </a:ext>
            </a:extLst>
          </p:cNvPr>
          <p:cNvSpPr/>
          <p:nvPr userDrawn="1"/>
        </p:nvSpPr>
        <p:spPr>
          <a:xfrm>
            <a:off x="10882649" y="2202202"/>
            <a:ext cx="230688" cy="19886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22">
            <a:extLst>
              <a:ext uri="{FF2B5EF4-FFF2-40B4-BE49-F238E27FC236}">
                <a16:creationId xmlns:a16="http://schemas.microsoft.com/office/drawing/2014/main" id="{591F943B-ED0D-49A1-844A-E23BA9A4871B}"/>
              </a:ext>
            </a:extLst>
          </p:cNvPr>
          <p:cNvSpPr>
            <a:spLocks noGrp="1"/>
          </p:cNvSpPr>
          <p:nvPr>
            <p:ph type="body" sz="quarter" idx="10"/>
          </p:nvPr>
        </p:nvSpPr>
        <p:spPr>
          <a:xfrm>
            <a:off x="546668"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24" name="Text Placeholder 22">
            <a:extLst>
              <a:ext uri="{FF2B5EF4-FFF2-40B4-BE49-F238E27FC236}">
                <a16:creationId xmlns:a16="http://schemas.microsoft.com/office/drawing/2014/main" id="{9AC6B9A8-053C-4828-B705-901C6018F30D}"/>
              </a:ext>
            </a:extLst>
          </p:cNvPr>
          <p:cNvSpPr>
            <a:spLocks noGrp="1"/>
          </p:cNvSpPr>
          <p:nvPr>
            <p:ph type="body" sz="quarter" idx="11"/>
          </p:nvPr>
        </p:nvSpPr>
        <p:spPr>
          <a:xfrm>
            <a:off x="556692"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27" name="Text Placeholder 22">
            <a:extLst>
              <a:ext uri="{FF2B5EF4-FFF2-40B4-BE49-F238E27FC236}">
                <a16:creationId xmlns:a16="http://schemas.microsoft.com/office/drawing/2014/main" id="{BBA6FD52-E179-41F8-AE78-9AF3D65F28B6}"/>
              </a:ext>
            </a:extLst>
          </p:cNvPr>
          <p:cNvSpPr>
            <a:spLocks noGrp="1"/>
          </p:cNvSpPr>
          <p:nvPr>
            <p:ph type="body" sz="quarter" idx="12"/>
          </p:nvPr>
        </p:nvSpPr>
        <p:spPr>
          <a:xfrm>
            <a:off x="2789482"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28" name="Text Placeholder 22">
            <a:extLst>
              <a:ext uri="{FF2B5EF4-FFF2-40B4-BE49-F238E27FC236}">
                <a16:creationId xmlns:a16="http://schemas.microsoft.com/office/drawing/2014/main" id="{C49A82AB-D328-4DB0-841B-186884119EBF}"/>
              </a:ext>
            </a:extLst>
          </p:cNvPr>
          <p:cNvSpPr>
            <a:spLocks noGrp="1"/>
          </p:cNvSpPr>
          <p:nvPr>
            <p:ph type="body" sz="quarter" idx="13"/>
          </p:nvPr>
        </p:nvSpPr>
        <p:spPr>
          <a:xfrm>
            <a:off x="2789483"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29" name="Text Placeholder 22">
            <a:extLst>
              <a:ext uri="{FF2B5EF4-FFF2-40B4-BE49-F238E27FC236}">
                <a16:creationId xmlns:a16="http://schemas.microsoft.com/office/drawing/2014/main" id="{84E23D5D-9866-48F9-8E08-DD2DBE4C4E32}"/>
              </a:ext>
            </a:extLst>
          </p:cNvPr>
          <p:cNvSpPr>
            <a:spLocks noGrp="1"/>
          </p:cNvSpPr>
          <p:nvPr>
            <p:ph type="body" sz="quarter" idx="14"/>
          </p:nvPr>
        </p:nvSpPr>
        <p:spPr>
          <a:xfrm>
            <a:off x="5032296"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30" name="Text Placeholder 22">
            <a:extLst>
              <a:ext uri="{FF2B5EF4-FFF2-40B4-BE49-F238E27FC236}">
                <a16:creationId xmlns:a16="http://schemas.microsoft.com/office/drawing/2014/main" id="{E671C9E6-A1A5-4EE5-8642-94AA7635DB05}"/>
              </a:ext>
            </a:extLst>
          </p:cNvPr>
          <p:cNvSpPr>
            <a:spLocks noGrp="1"/>
          </p:cNvSpPr>
          <p:nvPr>
            <p:ph type="body" sz="quarter" idx="15"/>
          </p:nvPr>
        </p:nvSpPr>
        <p:spPr>
          <a:xfrm>
            <a:off x="5029201"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31" name="Text Placeholder 22">
            <a:extLst>
              <a:ext uri="{FF2B5EF4-FFF2-40B4-BE49-F238E27FC236}">
                <a16:creationId xmlns:a16="http://schemas.microsoft.com/office/drawing/2014/main" id="{DF6BB5C9-B678-435A-830F-4C10EB1A957C}"/>
              </a:ext>
            </a:extLst>
          </p:cNvPr>
          <p:cNvSpPr>
            <a:spLocks noGrp="1"/>
          </p:cNvSpPr>
          <p:nvPr>
            <p:ph type="body" sz="quarter" idx="16"/>
          </p:nvPr>
        </p:nvSpPr>
        <p:spPr>
          <a:xfrm>
            <a:off x="7275110"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32" name="Text Placeholder 22">
            <a:extLst>
              <a:ext uri="{FF2B5EF4-FFF2-40B4-BE49-F238E27FC236}">
                <a16:creationId xmlns:a16="http://schemas.microsoft.com/office/drawing/2014/main" id="{1861EC87-A9E2-4FC3-B8BC-06C520B8A17F}"/>
              </a:ext>
            </a:extLst>
          </p:cNvPr>
          <p:cNvSpPr>
            <a:spLocks noGrp="1"/>
          </p:cNvSpPr>
          <p:nvPr>
            <p:ph type="body" sz="quarter" idx="17"/>
          </p:nvPr>
        </p:nvSpPr>
        <p:spPr>
          <a:xfrm>
            <a:off x="7275111"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33" name="Text Placeholder 22">
            <a:extLst>
              <a:ext uri="{FF2B5EF4-FFF2-40B4-BE49-F238E27FC236}">
                <a16:creationId xmlns:a16="http://schemas.microsoft.com/office/drawing/2014/main" id="{FC3EDE91-631F-4947-94DC-557685FD23E0}"/>
              </a:ext>
            </a:extLst>
          </p:cNvPr>
          <p:cNvSpPr>
            <a:spLocks noGrp="1"/>
          </p:cNvSpPr>
          <p:nvPr>
            <p:ph type="body" sz="quarter" idx="18"/>
          </p:nvPr>
        </p:nvSpPr>
        <p:spPr>
          <a:xfrm>
            <a:off x="9517923" y="4172761"/>
            <a:ext cx="2139696" cy="344312"/>
          </a:xfrm>
          <a:prstGeom prst="rect">
            <a:avLst/>
          </a:prstGeom>
        </p:spPr>
        <p:txBody>
          <a:bodyPr/>
          <a:lstStyle>
            <a:lvl1pPr marL="0" indent="0" algn="ctr">
              <a:buNone/>
              <a:defRPr lang="en-US" sz="2000" b="1" kern="1200" dirty="0" smtClean="0">
                <a:solidFill>
                  <a:schemeClr val="accent4"/>
                </a:solidFill>
                <a:latin typeface="+mj-lt"/>
                <a:ea typeface="+mn-ea"/>
                <a:cs typeface="+mn-cs"/>
              </a:defRPr>
            </a:lvl1pPr>
          </a:lstStyle>
          <a:p>
            <a:pPr lvl="0"/>
            <a:r>
              <a:rPr lang="en-US"/>
              <a:t>Click to edit Master text styles</a:t>
            </a:r>
          </a:p>
        </p:txBody>
      </p:sp>
      <p:sp>
        <p:nvSpPr>
          <p:cNvPr id="34" name="Text Placeholder 22">
            <a:extLst>
              <a:ext uri="{FF2B5EF4-FFF2-40B4-BE49-F238E27FC236}">
                <a16:creationId xmlns:a16="http://schemas.microsoft.com/office/drawing/2014/main" id="{8FDDBEF4-1329-49DF-B043-D51B34F5EE34}"/>
              </a:ext>
            </a:extLst>
          </p:cNvPr>
          <p:cNvSpPr>
            <a:spLocks noGrp="1"/>
          </p:cNvSpPr>
          <p:nvPr>
            <p:ph type="body" sz="quarter" idx="19"/>
          </p:nvPr>
        </p:nvSpPr>
        <p:spPr>
          <a:xfrm>
            <a:off x="9517923" y="4588259"/>
            <a:ext cx="2139696" cy="344312"/>
          </a:xfrm>
          <a:prstGeom prst="rect">
            <a:avLst/>
          </a:prstGeom>
        </p:spPr>
        <p:txBody>
          <a:bodyPr/>
          <a:lstStyle>
            <a:lvl1pPr marL="0" indent="0" algn="ctr">
              <a:buNone/>
              <a:defRPr lang="en-US" sz="1600" kern="1200" dirty="0" smtClean="0">
                <a:solidFill>
                  <a:schemeClr val="tx1"/>
                </a:solidFill>
                <a:latin typeface="+mn-lt"/>
                <a:ea typeface="+mn-ea"/>
                <a:cs typeface="+mn-cs"/>
              </a:defRPr>
            </a:lvl1pPr>
          </a:lstStyle>
          <a:p>
            <a:pPr lvl="0"/>
            <a:r>
              <a:rPr lang="en-US"/>
              <a:t>Click to edit Master text styles</a:t>
            </a:r>
          </a:p>
        </p:txBody>
      </p:sp>
      <p:sp>
        <p:nvSpPr>
          <p:cNvPr id="37" name="Picture Placeholder 36">
            <a:extLst>
              <a:ext uri="{FF2B5EF4-FFF2-40B4-BE49-F238E27FC236}">
                <a16:creationId xmlns:a16="http://schemas.microsoft.com/office/drawing/2014/main" id="{FBDB3FD3-4F52-4E28-B639-5F73070E47D9}"/>
              </a:ext>
            </a:extLst>
          </p:cNvPr>
          <p:cNvSpPr>
            <a:spLocks noGrp="1"/>
          </p:cNvSpPr>
          <p:nvPr>
            <p:ph type="pic" sz="quarter" idx="20"/>
          </p:nvPr>
        </p:nvSpPr>
        <p:spPr>
          <a:xfrm>
            <a:off x="878337" y="2555551"/>
            <a:ext cx="1484985" cy="1280160"/>
          </a:xfrm>
          <a:custGeom>
            <a:avLst/>
            <a:gdLst>
              <a:gd name="connsiteX0" fmla="*/ 320040 w 1484985"/>
              <a:gd name="connsiteY0" fmla="*/ 0 h 1280160"/>
              <a:gd name="connsiteX1" fmla="*/ 1164945 w 1484985"/>
              <a:gd name="connsiteY1" fmla="*/ 0 h 1280160"/>
              <a:gd name="connsiteX2" fmla="*/ 1484985 w 1484985"/>
              <a:gd name="connsiteY2" fmla="*/ 640080 h 1280160"/>
              <a:gd name="connsiteX3" fmla="*/ 1164945 w 1484985"/>
              <a:gd name="connsiteY3" fmla="*/ 1280160 h 1280160"/>
              <a:gd name="connsiteX4" fmla="*/ 320040 w 1484985"/>
              <a:gd name="connsiteY4" fmla="*/ 1280160 h 1280160"/>
              <a:gd name="connsiteX5" fmla="*/ 0 w 1484985"/>
              <a:gd name="connsiteY5" fmla="*/ 640080 h 128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985" h="1280160">
                <a:moveTo>
                  <a:pt x="320040" y="0"/>
                </a:moveTo>
                <a:lnTo>
                  <a:pt x="1164945" y="0"/>
                </a:lnTo>
                <a:lnTo>
                  <a:pt x="1484985" y="640080"/>
                </a:lnTo>
                <a:lnTo>
                  <a:pt x="1164945" y="1280160"/>
                </a:lnTo>
                <a:lnTo>
                  <a:pt x="320040" y="1280160"/>
                </a:lnTo>
                <a:lnTo>
                  <a:pt x="0" y="640080"/>
                </a:lnTo>
                <a:close/>
              </a:path>
            </a:pathLst>
          </a:custGeom>
        </p:spPr>
        <p:txBody>
          <a:bodyPr wrap="square" anchor="ctr">
            <a:noAutofit/>
          </a:bodyP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84077944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melin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9FE87B7-32A4-4C7F-9AAF-37688E640456}"/>
              </a:ext>
            </a:extLst>
          </p:cNvPr>
          <p:cNvSpPr>
            <a:spLocks noGrp="1"/>
          </p:cNvSpPr>
          <p:nvPr>
            <p:ph type="title"/>
          </p:nvPr>
        </p:nvSpPr>
        <p:spPr>
          <a:xfrm>
            <a:off x="432000" y="647700"/>
            <a:ext cx="11340000" cy="700114"/>
          </a:xfrm>
          <a:prstGeom prst="rect">
            <a:avLst/>
          </a:prstGeom>
        </p:spPr>
        <p:txBody>
          <a:bodyPr anchor="ctr"/>
          <a:lstStyle/>
          <a:p>
            <a:pPr algn="ctr"/>
            <a:r>
              <a:rPr lang="en-US" sz="4800" b="1">
                <a:solidFill>
                  <a:schemeClr val="tx1"/>
                </a:solidFill>
              </a:rPr>
              <a:t>Click to edit Master title style</a:t>
            </a:r>
            <a:endParaRPr lang="en-US" sz="4800" b="1" dirty="0">
              <a:solidFill>
                <a:schemeClr val="tx1"/>
              </a:solidFill>
            </a:endParaRPr>
          </a:p>
        </p:txBody>
      </p:sp>
    </p:spTree>
    <p:extLst>
      <p:ext uri="{BB962C8B-B14F-4D97-AF65-F5344CB8AC3E}">
        <p14:creationId xmlns:p14="http://schemas.microsoft.com/office/powerpoint/2010/main" val="31106020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ontent Two Column">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D1E0F77B-E8C6-4A86-B521-8368A308A9A2}"/>
              </a:ext>
            </a:extLst>
          </p:cNvPr>
          <p:cNvSpPr>
            <a:spLocks noGrp="1"/>
          </p:cNvSpPr>
          <p:nvPr>
            <p:ph type="body" sz="quarter" idx="14"/>
          </p:nvPr>
        </p:nvSpPr>
        <p:spPr>
          <a:xfrm>
            <a:off x="647700" y="2057818"/>
            <a:ext cx="508000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14" name="Oval 13">
            <a:extLst>
              <a:ext uri="{FF2B5EF4-FFF2-40B4-BE49-F238E27FC236}">
                <a16:creationId xmlns:a16="http://schemas.microsoft.com/office/drawing/2014/main" id="{CAACFBE9-8475-4CC0-8189-87BFC4059A86}"/>
              </a:ext>
            </a:extLst>
          </p:cNvPr>
          <p:cNvSpPr/>
          <p:nvPr userDrawn="1"/>
        </p:nvSpPr>
        <p:spPr>
          <a:xfrm>
            <a:off x="10385897" y="1443145"/>
            <a:ext cx="471170" cy="47117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0" name="Oval 19">
            <a:extLst>
              <a:ext uri="{FF2B5EF4-FFF2-40B4-BE49-F238E27FC236}">
                <a16:creationId xmlns:a16="http://schemas.microsoft.com/office/drawing/2014/main" id="{5F8C6FC8-D350-4A01-A7E0-5AEDAC96F358}"/>
              </a:ext>
            </a:extLst>
          </p:cNvPr>
          <p:cNvSpPr/>
          <p:nvPr userDrawn="1"/>
        </p:nvSpPr>
        <p:spPr>
          <a:xfrm>
            <a:off x="8910011" y="328773"/>
            <a:ext cx="317813" cy="31781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4" name="Oval 23">
            <a:extLst>
              <a:ext uri="{FF2B5EF4-FFF2-40B4-BE49-F238E27FC236}">
                <a16:creationId xmlns:a16="http://schemas.microsoft.com/office/drawing/2014/main" id="{88F1038A-897D-4C38-B499-73FC76C716FA}"/>
              </a:ext>
            </a:extLst>
          </p:cNvPr>
          <p:cNvSpPr/>
          <p:nvPr userDrawn="1"/>
        </p:nvSpPr>
        <p:spPr>
          <a:xfrm flipH="1">
            <a:off x="8634932" y="623939"/>
            <a:ext cx="170406" cy="17040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5"/>
              </a:solidFill>
            </a:endParaRPr>
          </a:p>
        </p:txBody>
      </p:sp>
      <p:sp>
        <p:nvSpPr>
          <p:cNvPr id="26" name="Text Placeholder 25">
            <a:extLst>
              <a:ext uri="{FF2B5EF4-FFF2-40B4-BE49-F238E27FC236}">
                <a16:creationId xmlns:a16="http://schemas.microsoft.com/office/drawing/2014/main" id="{4A6E2374-7B5B-4947-8461-F294B56E70DE}"/>
              </a:ext>
            </a:extLst>
          </p:cNvPr>
          <p:cNvSpPr>
            <a:spLocks noGrp="1"/>
          </p:cNvSpPr>
          <p:nvPr>
            <p:ph type="body" sz="quarter" idx="13"/>
          </p:nvPr>
        </p:nvSpPr>
        <p:spPr>
          <a:xfrm>
            <a:off x="660400" y="2673522"/>
            <a:ext cx="506730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29" name="Text Placeholder 27">
            <a:extLst>
              <a:ext uri="{FF2B5EF4-FFF2-40B4-BE49-F238E27FC236}">
                <a16:creationId xmlns:a16="http://schemas.microsoft.com/office/drawing/2014/main" id="{FB9159BE-CEED-461B-AF31-03BC124E2741}"/>
              </a:ext>
            </a:extLst>
          </p:cNvPr>
          <p:cNvSpPr>
            <a:spLocks noGrp="1"/>
          </p:cNvSpPr>
          <p:nvPr>
            <p:ph type="body" sz="quarter" idx="15"/>
          </p:nvPr>
        </p:nvSpPr>
        <p:spPr>
          <a:xfrm>
            <a:off x="6451600" y="2061363"/>
            <a:ext cx="508000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30" name="Text Placeholder 25">
            <a:extLst>
              <a:ext uri="{FF2B5EF4-FFF2-40B4-BE49-F238E27FC236}">
                <a16:creationId xmlns:a16="http://schemas.microsoft.com/office/drawing/2014/main" id="{2C15BD20-69D8-4EC1-8A33-A0C6EAFD30AA}"/>
              </a:ext>
            </a:extLst>
          </p:cNvPr>
          <p:cNvSpPr>
            <a:spLocks noGrp="1"/>
          </p:cNvSpPr>
          <p:nvPr>
            <p:ph type="body" sz="quarter" idx="16"/>
          </p:nvPr>
        </p:nvSpPr>
        <p:spPr>
          <a:xfrm>
            <a:off x="6464300" y="2677067"/>
            <a:ext cx="506730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13" name="Picture Placeholder 12">
            <a:extLst>
              <a:ext uri="{FF2B5EF4-FFF2-40B4-BE49-F238E27FC236}">
                <a16:creationId xmlns:a16="http://schemas.microsoft.com/office/drawing/2014/main" id="{357B52D4-8D50-4E16-B60E-688B084764F2}"/>
              </a:ext>
            </a:extLst>
          </p:cNvPr>
          <p:cNvSpPr>
            <a:spLocks noGrp="1"/>
          </p:cNvSpPr>
          <p:nvPr>
            <p:ph type="pic" sz="quarter" idx="17"/>
          </p:nvPr>
        </p:nvSpPr>
        <p:spPr>
          <a:xfrm>
            <a:off x="9261647" y="0"/>
            <a:ext cx="2930353" cy="1559882"/>
          </a:xfrm>
          <a:custGeom>
            <a:avLst/>
            <a:gdLst>
              <a:gd name="connsiteX0" fmla="*/ 562125 w 2930353"/>
              <a:gd name="connsiteY0" fmla="*/ 435632 h 1559882"/>
              <a:gd name="connsiteX1" fmla="*/ 1124250 w 2930353"/>
              <a:gd name="connsiteY1" fmla="*/ 997757 h 1559882"/>
              <a:gd name="connsiteX2" fmla="*/ 562125 w 2930353"/>
              <a:gd name="connsiteY2" fmla="*/ 1559882 h 1559882"/>
              <a:gd name="connsiteX3" fmla="*/ 0 w 2930353"/>
              <a:gd name="connsiteY3" fmla="*/ 997757 h 1559882"/>
              <a:gd name="connsiteX4" fmla="*/ 562125 w 2930353"/>
              <a:gd name="connsiteY4" fmla="*/ 435632 h 1559882"/>
              <a:gd name="connsiteX5" fmla="*/ 1475035 w 2930353"/>
              <a:gd name="connsiteY5" fmla="*/ 0 h 1559882"/>
              <a:gd name="connsiteX6" fmla="*/ 2930353 w 2930353"/>
              <a:gd name="connsiteY6" fmla="*/ 0 h 1559882"/>
              <a:gd name="connsiteX7" fmla="*/ 2930353 w 2930353"/>
              <a:gd name="connsiteY7" fmla="*/ 1239091 h 1559882"/>
              <a:gd name="connsiteX8" fmla="*/ 2822571 w 2930353"/>
              <a:gd name="connsiteY8" fmla="*/ 1328020 h 1559882"/>
              <a:gd name="connsiteX9" fmla="*/ 2282653 w 2930353"/>
              <a:gd name="connsiteY9" fmla="*/ 1492942 h 1559882"/>
              <a:gd name="connsiteX10" fmla="*/ 1316979 w 2930353"/>
              <a:gd name="connsiteY10" fmla="*/ 527268 h 1559882"/>
              <a:gd name="connsiteX11" fmla="*/ 1392867 w 2930353"/>
              <a:gd name="connsiteY11" fmla="*/ 151384 h 155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30353" h="1559882">
                <a:moveTo>
                  <a:pt x="562125" y="435632"/>
                </a:moveTo>
                <a:cubicBezTo>
                  <a:pt x="872578" y="435632"/>
                  <a:pt x="1124250" y="687304"/>
                  <a:pt x="1124250" y="997757"/>
                </a:cubicBezTo>
                <a:cubicBezTo>
                  <a:pt x="1124250" y="1308210"/>
                  <a:pt x="872578" y="1559882"/>
                  <a:pt x="562125" y="1559882"/>
                </a:cubicBezTo>
                <a:cubicBezTo>
                  <a:pt x="251672" y="1559882"/>
                  <a:pt x="0" y="1308210"/>
                  <a:pt x="0" y="997757"/>
                </a:cubicBezTo>
                <a:cubicBezTo>
                  <a:pt x="0" y="687304"/>
                  <a:pt x="251672" y="435632"/>
                  <a:pt x="562125" y="435632"/>
                </a:cubicBezTo>
                <a:close/>
                <a:moveTo>
                  <a:pt x="1475035" y="0"/>
                </a:moveTo>
                <a:lnTo>
                  <a:pt x="2930353" y="0"/>
                </a:lnTo>
                <a:lnTo>
                  <a:pt x="2930353" y="1239091"/>
                </a:lnTo>
                <a:lnTo>
                  <a:pt x="2822571" y="1328020"/>
                </a:lnTo>
                <a:cubicBezTo>
                  <a:pt x="2668448" y="1432143"/>
                  <a:pt x="2482651" y="1492942"/>
                  <a:pt x="2282653" y="1492942"/>
                </a:cubicBezTo>
                <a:cubicBezTo>
                  <a:pt x="1749326" y="1492942"/>
                  <a:pt x="1316979" y="1060595"/>
                  <a:pt x="1316979" y="527268"/>
                </a:cubicBezTo>
                <a:cubicBezTo>
                  <a:pt x="1316979" y="393936"/>
                  <a:pt x="1344001" y="266916"/>
                  <a:pt x="1392867" y="151384"/>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1" name="Title 1">
            <a:extLst>
              <a:ext uri="{FF2B5EF4-FFF2-40B4-BE49-F238E27FC236}">
                <a16:creationId xmlns:a16="http://schemas.microsoft.com/office/drawing/2014/main" id="{92F03355-C197-48C4-A4DF-B41338483356}"/>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2063554328"/>
      </p:ext>
    </p:extLst>
  </p:cSld>
  <p:clrMapOvr>
    <a:masterClrMapping/>
  </p:clrMapOvr>
  <p:extLst>
    <p:ext uri="{DCECCB84-F9BA-43D5-87BE-67443E8EF086}">
      <p15:sldGuideLst xmlns:p15="http://schemas.microsoft.com/office/powerpoint/2012/main">
        <p15:guide id="1" orient="horz" pos="1272">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5E74AFC3-1C60-42DE-ABAC-F53CA85AC6F1}"/>
              </a:ext>
            </a:extLst>
          </p:cNvPr>
          <p:cNvSpPr/>
          <p:nvPr userDrawn="1"/>
        </p:nvSpPr>
        <p:spPr>
          <a:xfrm>
            <a:off x="5897272" y="1457542"/>
            <a:ext cx="617218" cy="61721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5F133261-FFEB-4B3D-B085-14AEAE741F82}"/>
              </a:ext>
            </a:extLst>
          </p:cNvPr>
          <p:cNvSpPr/>
          <p:nvPr userDrawn="1"/>
        </p:nvSpPr>
        <p:spPr>
          <a:xfrm>
            <a:off x="9810348" y="5955461"/>
            <a:ext cx="394539" cy="39453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653FE105-1D8E-48B0-AD9A-95AC9A165651}"/>
              </a:ext>
            </a:extLst>
          </p:cNvPr>
          <p:cNvSpPr/>
          <p:nvPr userDrawn="1"/>
        </p:nvSpPr>
        <p:spPr>
          <a:xfrm>
            <a:off x="6514490" y="946887"/>
            <a:ext cx="335852" cy="335852"/>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 Placeholder 15">
            <a:extLst>
              <a:ext uri="{FF2B5EF4-FFF2-40B4-BE49-F238E27FC236}">
                <a16:creationId xmlns:a16="http://schemas.microsoft.com/office/drawing/2014/main" id="{AC4388F5-0DCA-4A09-A6E1-AE07F403093C}"/>
              </a:ext>
            </a:extLst>
          </p:cNvPr>
          <p:cNvSpPr>
            <a:spLocks noGrp="1"/>
          </p:cNvSpPr>
          <p:nvPr>
            <p:ph type="body" sz="quarter" idx="10"/>
          </p:nvPr>
        </p:nvSpPr>
        <p:spPr>
          <a:xfrm>
            <a:off x="647701" y="2042790"/>
            <a:ext cx="4143374" cy="2654301"/>
          </a:xfrm>
          <a:prstGeom prst="rect">
            <a:avLst/>
          </a:prstGeom>
        </p:spPr>
        <p:txBody>
          <a:bodyPr/>
          <a:lstStyle>
            <a:lvl1pPr marL="0" indent="0">
              <a:buNone/>
              <a:defRPr sz="2000"/>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p:txBody>
      </p:sp>
      <p:sp>
        <p:nvSpPr>
          <p:cNvPr id="17" name="Text Placeholder 15">
            <a:extLst>
              <a:ext uri="{FF2B5EF4-FFF2-40B4-BE49-F238E27FC236}">
                <a16:creationId xmlns:a16="http://schemas.microsoft.com/office/drawing/2014/main" id="{02C12FDC-BC11-43E8-B22A-3EC48E0344D9}"/>
              </a:ext>
            </a:extLst>
          </p:cNvPr>
          <p:cNvSpPr>
            <a:spLocks noGrp="1"/>
          </p:cNvSpPr>
          <p:nvPr>
            <p:ph type="body" sz="quarter" idx="11"/>
          </p:nvPr>
        </p:nvSpPr>
        <p:spPr>
          <a:xfrm>
            <a:off x="647699" y="4953919"/>
            <a:ext cx="4143375" cy="759470"/>
          </a:xfrm>
          <a:prstGeom prst="rect">
            <a:avLst/>
          </a:prstGeom>
        </p:spPr>
        <p:txBody>
          <a:bodyPr/>
          <a:lstStyle>
            <a:lvl1pPr marL="0" indent="0">
              <a:buNone/>
              <a:defRPr sz="2000" b="1">
                <a:solidFill>
                  <a:schemeClr val="accent4"/>
                </a:solidFill>
              </a:defRPr>
            </a:lvl1pPr>
            <a:lvl2pPr>
              <a:buNone/>
              <a:defRPr sz="2000"/>
            </a:lvl2pPr>
            <a:lvl3pPr>
              <a:buNone/>
              <a:defRPr/>
            </a:lvl3pPr>
            <a:lvl4pPr>
              <a:buNone/>
              <a:defRPr/>
            </a:lvl4pPr>
            <a:lvl5pPr>
              <a:buNone/>
              <a:defRPr/>
            </a:lvl5pPr>
          </a:lstStyle>
          <a:p>
            <a:pPr lvl="0"/>
            <a:r>
              <a:rPr lang="en-US"/>
              <a:t>Click to edit Master text styles</a:t>
            </a:r>
          </a:p>
          <a:p>
            <a:pPr lvl="1"/>
            <a:r>
              <a:rPr lang="en-US"/>
              <a:t>Second level</a:t>
            </a:r>
          </a:p>
        </p:txBody>
      </p:sp>
      <p:sp>
        <p:nvSpPr>
          <p:cNvPr id="12" name="Picture Placeholder 11">
            <a:extLst>
              <a:ext uri="{FF2B5EF4-FFF2-40B4-BE49-F238E27FC236}">
                <a16:creationId xmlns:a16="http://schemas.microsoft.com/office/drawing/2014/main" id="{3D43F412-F2C7-4D38-BDD0-9663029081D5}"/>
              </a:ext>
            </a:extLst>
          </p:cNvPr>
          <p:cNvSpPr>
            <a:spLocks noGrp="1"/>
          </p:cNvSpPr>
          <p:nvPr>
            <p:ph type="pic" sz="quarter" idx="13"/>
          </p:nvPr>
        </p:nvSpPr>
        <p:spPr>
          <a:xfrm>
            <a:off x="5887402" y="533063"/>
            <a:ext cx="5542598" cy="5611666"/>
          </a:xfrm>
          <a:custGeom>
            <a:avLst/>
            <a:gdLst>
              <a:gd name="connsiteX0" fmla="*/ 3354105 w 5542598"/>
              <a:gd name="connsiteY0" fmla="*/ 4359376 h 5611666"/>
              <a:gd name="connsiteX1" fmla="*/ 3980250 w 5542598"/>
              <a:gd name="connsiteY1" fmla="*/ 4985521 h 5611666"/>
              <a:gd name="connsiteX2" fmla="*/ 3354105 w 5542598"/>
              <a:gd name="connsiteY2" fmla="*/ 5611666 h 5611666"/>
              <a:gd name="connsiteX3" fmla="*/ 2727960 w 5542598"/>
              <a:gd name="connsiteY3" fmla="*/ 4985521 h 5611666"/>
              <a:gd name="connsiteX4" fmla="*/ 3354105 w 5542598"/>
              <a:gd name="connsiteY4" fmla="*/ 4359376 h 5611666"/>
              <a:gd name="connsiteX5" fmla="*/ 1592580 w 5542598"/>
              <a:gd name="connsiteY5" fmla="*/ 1430357 h 5611666"/>
              <a:gd name="connsiteX6" fmla="*/ 3185160 w 5542598"/>
              <a:gd name="connsiteY6" fmla="*/ 3022937 h 5611666"/>
              <a:gd name="connsiteX7" fmla="*/ 1592580 w 5542598"/>
              <a:gd name="connsiteY7" fmla="*/ 4615517 h 5611666"/>
              <a:gd name="connsiteX8" fmla="*/ 0 w 5542598"/>
              <a:gd name="connsiteY8" fmla="*/ 3022937 h 5611666"/>
              <a:gd name="connsiteX9" fmla="*/ 1592580 w 5542598"/>
              <a:gd name="connsiteY9" fmla="*/ 1430357 h 5611666"/>
              <a:gd name="connsiteX10" fmla="*/ 4230267 w 5542598"/>
              <a:gd name="connsiteY10" fmla="*/ 0 h 5611666"/>
              <a:gd name="connsiteX11" fmla="*/ 5542598 w 5542598"/>
              <a:gd name="connsiteY11" fmla="*/ 1312331 h 5611666"/>
              <a:gd name="connsiteX12" fmla="*/ 4230267 w 5542598"/>
              <a:gd name="connsiteY12" fmla="*/ 2624662 h 5611666"/>
              <a:gd name="connsiteX13" fmla="*/ 2917936 w 5542598"/>
              <a:gd name="connsiteY13" fmla="*/ 1312331 h 5611666"/>
              <a:gd name="connsiteX14" fmla="*/ 4230267 w 5542598"/>
              <a:gd name="connsiteY14" fmla="*/ 0 h 5611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2598" h="5611666">
                <a:moveTo>
                  <a:pt x="3354105" y="4359376"/>
                </a:moveTo>
                <a:cubicBezTo>
                  <a:pt x="3699915" y="4359376"/>
                  <a:pt x="3980250" y="4639711"/>
                  <a:pt x="3980250" y="4985521"/>
                </a:cubicBezTo>
                <a:cubicBezTo>
                  <a:pt x="3980250" y="5331331"/>
                  <a:pt x="3699915" y="5611666"/>
                  <a:pt x="3354105" y="5611666"/>
                </a:cubicBezTo>
                <a:cubicBezTo>
                  <a:pt x="3008295" y="5611666"/>
                  <a:pt x="2727960" y="5331331"/>
                  <a:pt x="2727960" y="4985521"/>
                </a:cubicBezTo>
                <a:cubicBezTo>
                  <a:pt x="2727960" y="4639711"/>
                  <a:pt x="3008295" y="4359376"/>
                  <a:pt x="3354105" y="4359376"/>
                </a:cubicBezTo>
                <a:close/>
                <a:moveTo>
                  <a:pt x="1592580" y="1430357"/>
                </a:moveTo>
                <a:cubicBezTo>
                  <a:pt x="2472138" y="1430357"/>
                  <a:pt x="3185160" y="2143379"/>
                  <a:pt x="3185160" y="3022937"/>
                </a:cubicBezTo>
                <a:cubicBezTo>
                  <a:pt x="3185160" y="3902495"/>
                  <a:pt x="2472138" y="4615517"/>
                  <a:pt x="1592580" y="4615517"/>
                </a:cubicBezTo>
                <a:cubicBezTo>
                  <a:pt x="713022" y="4615517"/>
                  <a:pt x="0" y="3902495"/>
                  <a:pt x="0" y="3022937"/>
                </a:cubicBezTo>
                <a:cubicBezTo>
                  <a:pt x="0" y="2143379"/>
                  <a:pt x="713022" y="1430357"/>
                  <a:pt x="1592580" y="1430357"/>
                </a:cubicBezTo>
                <a:close/>
                <a:moveTo>
                  <a:pt x="4230267" y="0"/>
                </a:moveTo>
                <a:cubicBezTo>
                  <a:pt x="4955047" y="0"/>
                  <a:pt x="5542598" y="587551"/>
                  <a:pt x="5542598" y="1312331"/>
                </a:cubicBezTo>
                <a:cubicBezTo>
                  <a:pt x="5542598" y="2037111"/>
                  <a:pt x="4955047" y="2624662"/>
                  <a:pt x="4230267" y="2624662"/>
                </a:cubicBezTo>
                <a:cubicBezTo>
                  <a:pt x="3505487" y="2624662"/>
                  <a:pt x="2917936" y="2037111"/>
                  <a:pt x="2917936" y="1312331"/>
                </a:cubicBezTo>
                <a:cubicBezTo>
                  <a:pt x="2917936" y="587551"/>
                  <a:pt x="3505487" y="0"/>
                  <a:pt x="4230267"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3" name="Title 1">
            <a:extLst>
              <a:ext uri="{FF2B5EF4-FFF2-40B4-BE49-F238E27FC236}">
                <a16:creationId xmlns:a16="http://schemas.microsoft.com/office/drawing/2014/main" id="{11176083-2CE5-4707-A564-46805454AF1A}"/>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3976452828"/>
      </p:ext>
    </p:extLst>
  </p:cSld>
  <p:clrMapOvr>
    <a:masterClrMapping/>
  </p:clrMapOvr>
  <p:extLst>
    <p:ext uri="{DCECCB84-F9BA-43D5-87BE-67443E8EF086}">
      <p15:sldGuideLst xmlns:p15="http://schemas.microsoft.com/office/powerpoint/2012/main">
        <p15:guide id="1" orient="horz" pos="1272">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6FDA3C6F-5F6A-4D64-8BFE-AFFF58B1A047}"/>
              </a:ext>
            </a:extLst>
          </p:cNvPr>
          <p:cNvSpPr>
            <a:spLocks noGrp="1"/>
          </p:cNvSpPr>
          <p:nvPr>
            <p:ph type="body" sz="quarter" idx="11"/>
          </p:nvPr>
        </p:nvSpPr>
        <p:spPr>
          <a:xfrm>
            <a:off x="6312871" y="4141999"/>
            <a:ext cx="4220845" cy="861497"/>
          </a:xfrm>
          <a:prstGeom prst="rect">
            <a:avLst/>
          </a:prstGeom>
        </p:spPr>
        <p:txBody>
          <a:bodyPr/>
          <a:lstStyle>
            <a:lvl1pPr marL="0" indent="0">
              <a:buNone/>
              <a:defRPr sz="2000" b="1">
                <a:solidFill>
                  <a:schemeClr val="accent4"/>
                </a:solidFill>
                <a:latin typeface="+mj-lt"/>
              </a:defRPr>
            </a:lvl1pPr>
            <a:lvl2pPr>
              <a:buNone/>
              <a:defRPr sz="2000"/>
            </a:lvl2pPr>
          </a:lstStyle>
          <a:p>
            <a:pPr lvl="0"/>
            <a:r>
              <a:rPr lang="en-US"/>
              <a:t>Click to edit Master text styles</a:t>
            </a:r>
          </a:p>
          <a:p>
            <a:pPr lvl="1"/>
            <a:r>
              <a:rPr lang="en-US"/>
              <a:t>Second level</a:t>
            </a:r>
          </a:p>
        </p:txBody>
      </p:sp>
      <p:sp>
        <p:nvSpPr>
          <p:cNvPr id="15" name="Hexagon 14">
            <a:extLst>
              <a:ext uri="{FF2B5EF4-FFF2-40B4-BE49-F238E27FC236}">
                <a16:creationId xmlns:a16="http://schemas.microsoft.com/office/drawing/2014/main" id="{AC159667-7690-4645-986D-BE501438455F}"/>
              </a:ext>
            </a:extLst>
          </p:cNvPr>
          <p:cNvSpPr/>
          <p:nvPr userDrawn="1"/>
        </p:nvSpPr>
        <p:spPr>
          <a:xfrm>
            <a:off x="740309" y="1382809"/>
            <a:ext cx="1229566" cy="1059971"/>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54667EE4-E77F-453B-BF8B-B1EE2AE80715}"/>
              </a:ext>
            </a:extLst>
          </p:cNvPr>
          <p:cNvSpPr/>
          <p:nvPr userDrawn="1"/>
        </p:nvSpPr>
        <p:spPr>
          <a:xfrm>
            <a:off x="3755031" y="1194620"/>
            <a:ext cx="1666162" cy="1436347"/>
          </a:xfrm>
          <a:prstGeom prst="hexag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Hexagon 16">
            <a:extLst>
              <a:ext uri="{FF2B5EF4-FFF2-40B4-BE49-F238E27FC236}">
                <a16:creationId xmlns:a16="http://schemas.microsoft.com/office/drawing/2014/main" id="{FC050232-A229-425F-BFC8-D50374F2D171}"/>
              </a:ext>
            </a:extLst>
          </p:cNvPr>
          <p:cNvSpPr/>
          <p:nvPr userDrawn="1"/>
        </p:nvSpPr>
        <p:spPr>
          <a:xfrm>
            <a:off x="3804994" y="5233183"/>
            <a:ext cx="718261" cy="619191"/>
          </a:xfrm>
          <a:prstGeom prst="hexagon">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53E4EBC7-340A-43A5-9E23-4B73A6F700B6}"/>
              </a:ext>
            </a:extLst>
          </p:cNvPr>
          <p:cNvSpPr/>
          <p:nvPr userDrawn="1"/>
        </p:nvSpPr>
        <p:spPr>
          <a:xfrm>
            <a:off x="1837838" y="1101306"/>
            <a:ext cx="651613" cy="561736"/>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Picture Placeholder 18">
            <a:extLst>
              <a:ext uri="{FF2B5EF4-FFF2-40B4-BE49-F238E27FC236}">
                <a16:creationId xmlns:a16="http://schemas.microsoft.com/office/drawing/2014/main" id="{1ED0E31A-F0A3-481D-8D9C-E3C4531FD21D}"/>
              </a:ext>
            </a:extLst>
          </p:cNvPr>
          <p:cNvSpPr>
            <a:spLocks noGrp="1"/>
          </p:cNvSpPr>
          <p:nvPr>
            <p:ph type="pic" sz="quarter" idx="12"/>
          </p:nvPr>
        </p:nvSpPr>
        <p:spPr>
          <a:xfrm>
            <a:off x="1571515" y="1914044"/>
            <a:ext cx="3993624" cy="3617848"/>
          </a:xfrm>
          <a:custGeom>
            <a:avLst/>
            <a:gdLst>
              <a:gd name="connsiteX0" fmla="*/ 1223161 w 3993624"/>
              <a:gd name="connsiteY0" fmla="*/ 2354088 h 3617848"/>
              <a:gd name="connsiteX1" fmla="*/ 2057242 w 3993624"/>
              <a:gd name="connsiteY1" fmla="*/ 2354088 h 3617848"/>
              <a:gd name="connsiteX2" fmla="*/ 2373182 w 3993624"/>
              <a:gd name="connsiteY2" fmla="*/ 2985968 h 3617848"/>
              <a:gd name="connsiteX3" fmla="*/ 2057242 w 3993624"/>
              <a:gd name="connsiteY3" fmla="*/ 3617848 h 3617848"/>
              <a:gd name="connsiteX4" fmla="*/ 1223161 w 3993624"/>
              <a:gd name="connsiteY4" fmla="*/ 3617848 h 3617848"/>
              <a:gd name="connsiteX5" fmla="*/ 907221 w 3993624"/>
              <a:gd name="connsiteY5" fmla="*/ 2985968 h 3617848"/>
              <a:gd name="connsiteX6" fmla="*/ 2569631 w 3993624"/>
              <a:gd name="connsiteY6" fmla="*/ 1425984 h 3617848"/>
              <a:gd name="connsiteX7" fmla="*/ 3602417 w 3993624"/>
              <a:gd name="connsiteY7" fmla="*/ 1425984 h 3617848"/>
              <a:gd name="connsiteX8" fmla="*/ 3993624 w 3993624"/>
              <a:gd name="connsiteY8" fmla="*/ 2208398 h 3617848"/>
              <a:gd name="connsiteX9" fmla="*/ 3602417 w 3993624"/>
              <a:gd name="connsiteY9" fmla="*/ 2990812 h 3617848"/>
              <a:gd name="connsiteX10" fmla="*/ 2569631 w 3993624"/>
              <a:gd name="connsiteY10" fmla="*/ 2990812 h 3617848"/>
              <a:gd name="connsiteX11" fmla="*/ 2178424 w 3993624"/>
              <a:gd name="connsiteY11" fmla="*/ 2208398 h 3617848"/>
              <a:gd name="connsiteX12" fmla="*/ 551406 w 3993624"/>
              <a:gd name="connsiteY12" fmla="*/ 0 h 3617848"/>
              <a:gd name="connsiteX13" fmla="*/ 2007117 w 3993624"/>
              <a:gd name="connsiteY13" fmla="*/ 0 h 3617848"/>
              <a:gd name="connsiteX14" fmla="*/ 2558523 w 3993624"/>
              <a:gd name="connsiteY14" fmla="*/ 1102811 h 3617848"/>
              <a:gd name="connsiteX15" fmla="*/ 2007117 w 3993624"/>
              <a:gd name="connsiteY15" fmla="*/ 2205622 h 3617848"/>
              <a:gd name="connsiteX16" fmla="*/ 551406 w 3993624"/>
              <a:gd name="connsiteY16" fmla="*/ 2205622 h 3617848"/>
              <a:gd name="connsiteX17" fmla="*/ 0 w 3993624"/>
              <a:gd name="connsiteY17" fmla="*/ 1102811 h 3617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993624" h="3617848">
                <a:moveTo>
                  <a:pt x="1223161" y="2354088"/>
                </a:moveTo>
                <a:lnTo>
                  <a:pt x="2057242" y="2354088"/>
                </a:lnTo>
                <a:lnTo>
                  <a:pt x="2373182" y="2985968"/>
                </a:lnTo>
                <a:lnTo>
                  <a:pt x="2057242" y="3617848"/>
                </a:lnTo>
                <a:lnTo>
                  <a:pt x="1223161" y="3617848"/>
                </a:lnTo>
                <a:lnTo>
                  <a:pt x="907221" y="2985968"/>
                </a:lnTo>
                <a:close/>
                <a:moveTo>
                  <a:pt x="2569631" y="1425984"/>
                </a:moveTo>
                <a:lnTo>
                  <a:pt x="3602417" y="1425984"/>
                </a:lnTo>
                <a:lnTo>
                  <a:pt x="3993624" y="2208398"/>
                </a:lnTo>
                <a:lnTo>
                  <a:pt x="3602417" y="2990812"/>
                </a:lnTo>
                <a:lnTo>
                  <a:pt x="2569631" y="2990812"/>
                </a:lnTo>
                <a:lnTo>
                  <a:pt x="2178424" y="2208398"/>
                </a:lnTo>
                <a:close/>
                <a:moveTo>
                  <a:pt x="551406" y="0"/>
                </a:moveTo>
                <a:lnTo>
                  <a:pt x="2007117" y="0"/>
                </a:lnTo>
                <a:lnTo>
                  <a:pt x="2558523" y="1102811"/>
                </a:lnTo>
                <a:lnTo>
                  <a:pt x="2007117" y="2205622"/>
                </a:lnTo>
                <a:lnTo>
                  <a:pt x="551406" y="2205622"/>
                </a:lnTo>
                <a:lnTo>
                  <a:pt x="0" y="1102811"/>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3E68100-C56F-4515-A4FD-3F301797E78F}"/>
              </a:ext>
            </a:extLst>
          </p:cNvPr>
          <p:cNvSpPr>
            <a:spLocks noGrp="1"/>
          </p:cNvSpPr>
          <p:nvPr>
            <p:ph type="title"/>
          </p:nvPr>
        </p:nvSpPr>
        <p:spPr>
          <a:xfrm>
            <a:off x="6312871" y="2050552"/>
            <a:ext cx="4998720" cy="1748983"/>
          </a:xfrm>
          <a:prstGeom prst="rect">
            <a:avLst/>
          </a:prstGeom>
        </p:spPr>
        <p:txBody>
          <a:bodyPr/>
          <a:lstStyle>
            <a:lvl1pPr>
              <a:defRPr sz="2800">
                <a:solidFill>
                  <a:schemeClr val="tx1"/>
                </a:solidFill>
                <a:latin typeface="+mn-lt"/>
              </a:defRPr>
            </a:lvl1pPr>
          </a:lstStyle>
          <a:p>
            <a:r>
              <a:rPr lang="en-US"/>
              <a:t>Click to edit Master title style</a:t>
            </a:r>
          </a:p>
        </p:txBody>
      </p:sp>
    </p:spTree>
    <p:extLst>
      <p:ext uri="{BB962C8B-B14F-4D97-AF65-F5344CB8AC3E}">
        <p14:creationId xmlns:p14="http://schemas.microsoft.com/office/powerpoint/2010/main" val="3603056595"/>
      </p:ext>
    </p:extLst>
  </p:cSld>
  <p:clrMapOvr>
    <a:masterClrMapping/>
  </p:clrMapOvr>
  <p:extLst>
    <p:ext uri="{DCECCB84-F9BA-43D5-87BE-67443E8EF086}">
      <p15:sldGuideLst xmlns:p15="http://schemas.microsoft.com/office/powerpoint/2012/main">
        <p15:guide id="1" orient="horz" pos="1272"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40" name="Content Placeholder 39">
            <a:extLst>
              <a:ext uri="{FF2B5EF4-FFF2-40B4-BE49-F238E27FC236}">
                <a16:creationId xmlns:a16="http://schemas.microsoft.com/office/drawing/2014/main" id="{6BB16225-AC51-4525-A1E8-438B8B0B7361}"/>
              </a:ext>
            </a:extLst>
          </p:cNvPr>
          <p:cNvSpPr>
            <a:spLocks noGrp="1"/>
          </p:cNvSpPr>
          <p:nvPr>
            <p:ph sz="quarter" idx="12"/>
          </p:nvPr>
        </p:nvSpPr>
        <p:spPr>
          <a:xfrm>
            <a:off x="1739655" y="2117897"/>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1" name="Content Placeholder 39">
            <a:extLst>
              <a:ext uri="{FF2B5EF4-FFF2-40B4-BE49-F238E27FC236}">
                <a16:creationId xmlns:a16="http://schemas.microsoft.com/office/drawing/2014/main" id="{6EC38F38-5935-49D5-AA85-4182E82D6FF2}"/>
              </a:ext>
            </a:extLst>
          </p:cNvPr>
          <p:cNvSpPr>
            <a:spLocks noGrp="1"/>
          </p:cNvSpPr>
          <p:nvPr>
            <p:ph sz="quarter" idx="13"/>
          </p:nvPr>
        </p:nvSpPr>
        <p:spPr>
          <a:xfrm>
            <a:off x="1739655" y="4724146"/>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2" name="Content Placeholder 39">
            <a:extLst>
              <a:ext uri="{FF2B5EF4-FFF2-40B4-BE49-F238E27FC236}">
                <a16:creationId xmlns:a16="http://schemas.microsoft.com/office/drawing/2014/main" id="{51C9D5ED-A19A-42A1-9200-C77E39E6F5C5}"/>
              </a:ext>
            </a:extLst>
          </p:cNvPr>
          <p:cNvSpPr>
            <a:spLocks noGrp="1"/>
          </p:cNvSpPr>
          <p:nvPr>
            <p:ph sz="quarter" idx="14"/>
          </p:nvPr>
        </p:nvSpPr>
        <p:spPr>
          <a:xfrm>
            <a:off x="1739655" y="3420892"/>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3" name="Content Placeholder 39">
            <a:extLst>
              <a:ext uri="{FF2B5EF4-FFF2-40B4-BE49-F238E27FC236}">
                <a16:creationId xmlns:a16="http://schemas.microsoft.com/office/drawing/2014/main" id="{47A95437-77F3-4E2C-8470-57587793A103}"/>
              </a:ext>
            </a:extLst>
          </p:cNvPr>
          <p:cNvSpPr>
            <a:spLocks noGrp="1"/>
          </p:cNvSpPr>
          <p:nvPr>
            <p:ph sz="quarter" idx="15"/>
          </p:nvPr>
        </p:nvSpPr>
        <p:spPr>
          <a:xfrm>
            <a:off x="7493865" y="2117897"/>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4" name="Content Placeholder 39">
            <a:extLst>
              <a:ext uri="{FF2B5EF4-FFF2-40B4-BE49-F238E27FC236}">
                <a16:creationId xmlns:a16="http://schemas.microsoft.com/office/drawing/2014/main" id="{CB1EA2BE-D294-486E-88F0-2AA9518A6E63}"/>
              </a:ext>
            </a:extLst>
          </p:cNvPr>
          <p:cNvSpPr>
            <a:spLocks noGrp="1"/>
          </p:cNvSpPr>
          <p:nvPr>
            <p:ph sz="quarter" idx="16"/>
          </p:nvPr>
        </p:nvSpPr>
        <p:spPr>
          <a:xfrm>
            <a:off x="7493865" y="4724146"/>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45" name="Content Placeholder 39">
            <a:extLst>
              <a:ext uri="{FF2B5EF4-FFF2-40B4-BE49-F238E27FC236}">
                <a16:creationId xmlns:a16="http://schemas.microsoft.com/office/drawing/2014/main" id="{108734A0-880E-44E2-858F-7AA6C6B0A5A3}"/>
              </a:ext>
            </a:extLst>
          </p:cNvPr>
          <p:cNvSpPr>
            <a:spLocks noGrp="1"/>
          </p:cNvSpPr>
          <p:nvPr>
            <p:ph sz="quarter" idx="17"/>
          </p:nvPr>
        </p:nvSpPr>
        <p:spPr>
          <a:xfrm>
            <a:off x="7493865" y="3420892"/>
            <a:ext cx="4208386" cy="912812"/>
          </a:xfrm>
          <a:prstGeom prst="rect">
            <a:avLst/>
          </a:prstGeom>
        </p:spPr>
        <p:txBody>
          <a:bodyPr/>
          <a:lstStyle>
            <a:lvl1pPr>
              <a:buNone/>
              <a:defRPr kumimoji="0" lang="en-US" sz="1800" b="1" i="0" u="none" strike="noStrike" kern="1200" cap="none" spc="0" normalizeH="0" baseline="0" dirty="0" smtClean="0">
                <a:ln>
                  <a:noFill/>
                </a:ln>
                <a:solidFill>
                  <a:schemeClr val="accent4"/>
                </a:solidFill>
                <a:effectLst/>
                <a:uLnTx/>
                <a:uFillTx/>
                <a:latin typeface="+mj-lt"/>
                <a:ea typeface="+mn-ea"/>
                <a:cs typeface="Biome Light" panose="020B0303030204020804" pitchFamily="34" charset="0"/>
              </a:defRPr>
            </a:lvl1pPr>
            <a:lvl2pPr marL="0" indent="0">
              <a:buNone/>
              <a:defRPr kumimoji="0" lang="en-US" sz="1600" b="0" i="0" u="none" strike="noStrike" kern="1200" cap="none" spc="0" normalizeH="0" baseline="0" dirty="0" smtClean="0">
                <a:ln>
                  <a:noFill/>
                </a:ln>
                <a:solidFill>
                  <a:schemeClr val="tx1"/>
                </a:solidFill>
                <a:effectLst/>
                <a:uLnTx/>
                <a:uFillTx/>
                <a:latin typeface="+mn-lt"/>
                <a:ea typeface="+mn-ea"/>
                <a:cs typeface="Biome Light" panose="020B0303030204020804" pitchFamily="34" charset="0"/>
              </a:defRPr>
            </a:lvl2pPr>
          </a:lstStyle>
          <a:p>
            <a:pPr lvl="0"/>
            <a:r>
              <a:rPr lang="en-US"/>
              <a:t>Click to edit Master text styles</a:t>
            </a:r>
          </a:p>
          <a:p>
            <a:pPr lvl="1"/>
            <a:r>
              <a:rPr lang="en-US"/>
              <a:t>Second level</a:t>
            </a:r>
          </a:p>
        </p:txBody>
      </p:sp>
      <p:sp>
        <p:nvSpPr>
          <p:cNvPr id="10" name="Title 1">
            <a:extLst>
              <a:ext uri="{FF2B5EF4-FFF2-40B4-BE49-F238E27FC236}">
                <a16:creationId xmlns:a16="http://schemas.microsoft.com/office/drawing/2014/main" id="{63CED4CD-5348-488E-A883-0486DD5749A7}"/>
              </a:ext>
            </a:extLst>
          </p:cNvPr>
          <p:cNvSpPr>
            <a:spLocks noGrp="1"/>
          </p:cNvSpPr>
          <p:nvPr>
            <p:ph type="title"/>
          </p:nvPr>
        </p:nvSpPr>
        <p:spPr>
          <a:xfrm>
            <a:off x="660400" y="805213"/>
            <a:ext cx="10693400"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7827062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Three Column">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D1E0F77B-E8C6-4A86-B521-8368A308A9A2}"/>
              </a:ext>
            </a:extLst>
          </p:cNvPr>
          <p:cNvSpPr>
            <a:spLocks noGrp="1"/>
          </p:cNvSpPr>
          <p:nvPr>
            <p:ph type="body" sz="quarter" idx="14"/>
          </p:nvPr>
        </p:nvSpPr>
        <p:spPr>
          <a:xfrm>
            <a:off x="660400" y="2037656"/>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26" name="Text Placeholder 25">
            <a:extLst>
              <a:ext uri="{FF2B5EF4-FFF2-40B4-BE49-F238E27FC236}">
                <a16:creationId xmlns:a16="http://schemas.microsoft.com/office/drawing/2014/main" id="{4A6E2374-7B5B-4947-8461-F294B56E70DE}"/>
              </a:ext>
            </a:extLst>
          </p:cNvPr>
          <p:cNvSpPr>
            <a:spLocks noGrp="1"/>
          </p:cNvSpPr>
          <p:nvPr>
            <p:ph type="body" sz="quarter" idx="13"/>
          </p:nvPr>
        </p:nvSpPr>
        <p:spPr>
          <a:xfrm>
            <a:off x="660400" y="2664637"/>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29" name="Text Placeholder 27">
            <a:extLst>
              <a:ext uri="{FF2B5EF4-FFF2-40B4-BE49-F238E27FC236}">
                <a16:creationId xmlns:a16="http://schemas.microsoft.com/office/drawing/2014/main" id="{FB9159BE-CEED-461B-AF31-03BC124E2741}"/>
              </a:ext>
            </a:extLst>
          </p:cNvPr>
          <p:cNvSpPr>
            <a:spLocks noGrp="1"/>
          </p:cNvSpPr>
          <p:nvPr>
            <p:ph type="body" sz="quarter" idx="15"/>
          </p:nvPr>
        </p:nvSpPr>
        <p:spPr>
          <a:xfrm>
            <a:off x="8044180" y="2052478"/>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30" name="Text Placeholder 25">
            <a:extLst>
              <a:ext uri="{FF2B5EF4-FFF2-40B4-BE49-F238E27FC236}">
                <a16:creationId xmlns:a16="http://schemas.microsoft.com/office/drawing/2014/main" id="{2C15BD20-69D8-4EC1-8A33-A0C6EAFD30AA}"/>
              </a:ext>
            </a:extLst>
          </p:cNvPr>
          <p:cNvSpPr>
            <a:spLocks noGrp="1"/>
          </p:cNvSpPr>
          <p:nvPr>
            <p:ph type="body" sz="quarter" idx="16"/>
          </p:nvPr>
        </p:nvSpPr>
        <p:spPr>
          <a:xfrm>
            <a:off x="8056880" y="2668182"/>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11" name="Text Placeholder 27">
            <a:extLst>
              <a:ext uri="{FF2B5EF4-FFF2-40B4-BE49-F238E27FC236}">
                <a16:creationId xmlns:a16="http://schemas.microsoft.com/office/drawing/2014/main" id="{4FDB27CA-009D-4863-B119-0EC36837148A}"/>
              </a:ext>
            </a:extLst>
          </p:cNvPr>
          <p:cNvSpPr>
            <a:spLocks noGrp="1"/>
          </p:cNvSpPr>
          <p:nvPr>
            <p:ph type="body" sz="quarter" idx="17"/>
          </p:nvPr>
        </p:nvSpPr>
        <p:spPr>
          <a:xfrm>
            <a:off x="4352290" y="2048933"/>
            <a:ext cx="3474720" cy="438150"/>
          </a:xfrm>
          <a:prstGeom prst="rect">
            <a:avLst/>
          </a:prstGeom>
        </p:spPr>
        <p:txBody>
          <a:bodyPr/>
          <a:lstStyle>
            <a:lvl1pPr>
              <a:buNone/>
              <a:defRPr lang="en-US" sz="2400" b="1" kern="1200" dirty="0" smtClean="0">
                <a:solidFill>
                  <a:schemeClr val="tx1"/>
                </a:solidFill>
                <a:latin typeface="+mj-lt"/>
                <a:ea typeface="+mn-ea"/>
                <a:cs typeface="Biome Light" panose="020B0303030204020804" pitchFamily="34" charset="0"/>
              </a:defRPr>
            </a:lvl1pPr>
            <a:lvl2pPr>
              <a:buNone/>
              <a:defRPr/>
            </a:lvl2pPr>
          </a:lstStyle>
          <a:p>
            <a:pPr lvl="0"/>
            <a:r>
              <a:rPr lang="en-US"/>
              <a:t>Click to edit Master text styles</a:t>
            </a:r>
          </a:p>
        </p:txBody>
      </p:sp>
      <p:sp>
        <p:nvSpPr>
          <p:cNvPr id="12" name="Text Placeholder 25">
            <a:extLst>
              <a:ext uri="{FF2B5EF4-FFF2-40B4-BE49-F238E27FC236}">
                <a16:creationId xmlns:a16="http://schemas.microsoft.com/office/drawing/2014/main" id="{FD03E3EF-D812-4B98-959B-6800BBE59D1C}"/>
              </a:ext>
            </a:extLst>
          </p:cNvPr>
          <p:cNvSpPr>
            <a:spLocks noGrp="1"/>
          </p:cNvSpPr>
          <p:nvPr>
            <p:ph type="body" sz="quarter" idx="18"/>
          </p:nvPr>
        </p:nvSpPr>
        <p:spPr>
          <a:xfrm>
            <a:off x="4364990" y="2664637"/>
            <a:ext cx="3474720" cy="2935288"/>
          </a:xfrm>
          <a:prstGeom prst="rect">
            <a:avLst/>
          </a:prstGeom>
        </p:spPr>
        <p:txBody>
          <a:bodyPr/>
          <a:lstStyle>
            <a:lvl1pPr>
              <a:buClr>
                <a:schemeClr val="accent4"/>
              </a:buClr>
              <a:buFont typeface="Wingdings" panose="05000000000000000000" pitchFamily="2" charset="2"/>
              <a:buChar char="§"/>
              <a:defRPr lang="en-US" sz="2000" kern="1200" dirty="0" smtClean="0">
                <a:solidFill>
                  <a:schemeClr val="tx1"/>
                </a:solidFill>
                <a:latin typeface="+mn-lt"/>
                <a:ea typeface="+mn-ea"/>
                <a:cs typeface="Biome Light" panose="020B0303030204020804" pitchFamily="34" charset="0"/>
              </a:defRPr>
            </a:lvl1pPr>
          </a:lstStyle>
          <a:p>
            <a:pPr lvl="0"/>
            <a:r>
              <a:rPr lang="en-US"/>
              <a:t>Click to edit Master text styles</a:t>
            </a:r>
          </a:p>
        </p:txBody>
      </p:sp>
      <p:sp>
        <p:nvSpPr>
          <p:cNvPr id="3" name="Hexagon 2">
            <a:extLst>
              <a:ext uri="{FF2B5EF4-FFF2-40B4-BE49-F238E27FC236}">
                <a16:creationId xmlns:a16="http://schemas.microsoft.com/office/drawing/2014/main" id="{303FFB35-43AC-4A56-92D0-91038C098B3C}"/>
              </a:ext>
            </a:extLst>
          </p:cNvPr>
          <p:cNvSpPr/>
          <p:nvPr userDrawn="1"/>
        </p:nvSpPr>
        <p:spPr>
          <a:xfrm>
            <a:off x="10700126" y="788523"/>
            <a:ext cx="1155906" cy="996471"/>
          </a:xfrm>
          <a:prstGeom prst="hexagon">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Hexagon 3">
            <a:extLst>
              <a:ext uri="{FF2B5EF4-FFF2-40B4-BE49-F238E27FC236}">
                <a16:creationId xmlns:a16="http://schemas.microsoft.com/office/drawing/2014/main" id="{AAF31DA0-707D-4A5D-BB7A-A5C90DB11A55}"/>
              </a:ext>
            </a:extLst>
          </p:cNvPr>
          <p:cNvSpPr/>
          <p:nvPr userDrawn="1"/>
        </p:nvSpPr>
        <p:spPr>
          <a:xfrm>
            <a:off x="11388427" y="1859136"/>
            <a:ext cx="315205" cy="271728"/>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5" name="Hexagon 4">
            <a:extLst>
              <a:ext uri="{FF2B5EF4-FFF2-40B4-BE49-F238E27FC236}">
                <a16:creationId xmlns:a16="http://schemas.microsoft.com/office/drawing/2014/main" id="{539F452B-F55F-4D85-834B-A7EAF742647C}"/>
              </a:ext>
            </a:extLst>
          </p:cNvPr>
          <p:cNvSpPr/>
          <p:nvPr userDrawn="1"/>
        </p:nvSpPr>
        <p:spPr>
          <a:xfrm>
            <a:off x="9014155" y="740289"/>
            <a:ext cx="379060" cy="326776"/>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13" name="Title 1">
            <a:extLst>
              <a:ext uri="{FF2B5EF4-FFF2-40B4-BE49-F238E27FC236}">
                <a16:creationId xmlns:a16="http://schemas.microsoft.com/office/drawing/2014/main" id="{91D9F6BE-FB0B-42EE-8F02-95F5CC039B06}"/>
              </a:ext>
            </a:extLst>
          </p:cNvPr>
          <p:cNvSpPr>
            <a:spLocks noGrp="1"/>
          </p:cNvSpPr>
          <p:nvPr>
            <p:ph type="title"/>
          </p:nvPr>
        </p:nvSpPr>
        <p:spPr>
          <a:xfrm>
            <a:off x="660400" y="805213"/>
            <a:ext cx="4275138" cy="830997"/>
          </a:xfrm>
          <a:prstGeom prst="rect">
            <a:avLst/>
          </a:prstGeom>
        </p:spPr>
        <p:txBody>
          <a:bodyPr/>
          <a:lstStyle>
            <a:lvl1pPr>
              <a:defRPr sz="4800" b="1">
                <a:solidFill>
                  <a:schemeClr val="tx1"/>
                </a:solidFill>
              </a:defRPr>
            </a:lvl1pPr>
          </a:lstStyle>
          <a:p>
            <a:r>
              <a:rPr lang="en-US"/>
              <a:t>Click to edit Master title style</a:t>
            </a:r>
            <a:endParaRPr lang="en-US" dirty="0"/>
          </a:p>
        </p:txBody>
      </p:sp>
      <p:sp>
        <p:nvSpPr>
          <p:cNvPr id="16" name="Picture Placeholder 15">
            <a:extLst>
              <a:ext uri="{FF2B5EF4-FFF2-40B4-BE49-F238E27FC236}">
                <a16:creationId xmlns:a16="http://schemas.microsoft.com/office/drawing/2014/main" id="{C67FFA0E-8AAA-4DEB-B97E-31969F57927D}"/>
              </a:ext>
            </a:extLst>
          </p:cNvPr>
          <p:cNvSpPr>
            <a:spLocks noGrp="1"/>
          </p:cNvSpPr>
          <p:nvPr>
            <p:ph type="pic" sz="quarter" idx="20"/>
          </p:nvPr>
        </p:nvSpPr>
        <p:spPr>
          <a:xfrm>
            <a:off x="9393238" y="2"/>
            <a:ext cx="2798762" cy="1354861"/>
          </a:xfrm>
          <a:custGeom>
            <a:avLst/>
            <a:gdLst>
              <a:gd name="connsiteX0" fmla="*/ 316595 w 2798762"/>
              <a:gd name="connsiteY0" fmla="*/ 88390 h 1354861"/>
              <a:gd name="connsiteX1" fmla="*/ 1152465 w 2798762"/>
              <a:gd name="connsiteY1" fmla="*/ 88390 h 1354861"/>
              <a:gd name="connsiteX2" fmla="*/ 1469083 w 2798762"/>
              <a:gd name="connsiteY2" fmla="*/ 721626 h 1354861"/>
              <a:gd name="connsiteX3" fmla="*/ 1152465 w 2798762"/>
              <a:gd name="connsiteY3" fmla="*/ 1354861 h 1354861"/>
              <a:gd name="connsiteX4" fmla="*/ 316595 w 2798762"/>
              <a:gd name="connsiteY4" fmla="*/ 1354861 h 1354861"/>
              <a:gd name="connsiteX5" fmla="*/ 0 w 2798762"/>
              <a:gd name="connsiteY5" fmla="*/ 721672 h 1354861"/>
              <a:gd name="connsiteX6" fmla="*/ 0 w 2798762"/>
              <a:gd name="connsiteY6" fmla="*/ 721580 h 1354861"/>
              <a:gd name="connsiteX7" fmla="*/ 1250372 w 2798762"/>
              <a:gd name="connsiteY7" fmla="*/ 0 h 1354861"/>
              <a:gd name="connsiteX8" fmla="*/ 2798762 w 2798762"/>
              <a:gd name="connsiteY8" fmla="*/ 0 h 1354861"/>
              <a:gd name="connsiteX9" fmla="*/ 2798762 w 2798762"/>
              <a:gd name="connsiteY9" fmla="*/ 505978 h 1354861"/>
              <a:gd name="connsiteX10" fmla="*/ 2719777 w 2798762"/>
              <a:gd name="connsiteY10" fmla="*/ 663948 h 1354861"/>
              <a:gd name="connsiteX11" fmla="*/ 1582346 w 2798762"/>
              <a:gd name="connsiteY11" fmla="*/ 663948 h 1354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762" h="1354861">
                <a:moveTo>
                  <a:pt x="316595" y="88390"/>
                </a:moveTo>
                <a:lnTo>
                  <a:pt x="1152465" y="88390"/>
                </a:lnTo>
                <a:lnTo>
                  <a:pt x="1469083" y="721626"/>
                </a:lnTo>
                <a:lnTo>
                  <a:pt x="1152465" y="1354861"/>
                </a:lnTo>
                <a:lnTo>
                  <a:pt x="316595" y="1354861"/>
                </a:lnTo>
                <a:lnTo>
                  <a:pt x="0" y="721672"/>
                </a:lnTo>
                <a:lnTo>
                  <a:pt x="0" y="721580"/>
                </a:lnTo>
                <a:close/>
                <a:moveTo>
                  <a:pt x="1250372" y="0"/>
                </a:moveTo>
                <a:lnTo>
                  <a:pt x="2798762" y="0"/>
                </a:lnTo>
                <a:lnTo>
                  <a:pt x="2798762" y="505978"/>
                </a:lnTo>
                <a:lnTo>
                  <a:pt x="2719777" y="663948"/>
                </a:lnTo>
                <a:lnTo>
                  <a:pt x="1582346" y="663948"/>
                </a:lnTo>
                <a:close/>
              </a:path>
            </a:pathLst>
          </a:custGeom>
        </p:spPr>
        <p:txBody>
          <a:bodyPr wrap="square" anchor="ctr">
            <a:noAutofit/>
          </a:bodyP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4096559002"/>
      </p:ext>
    </p:extLst>
  </p:cSld>
  <p:clrMapOvr>
    <a:masterClrMapping/>
  </p:clrMapOvr>
  <p:extLst>
    <p:ext uri="{DCECCB84-F9BA-43D5-87BE-67443E8EF086}">
      <p15:sldGuideLst xmlns:p15="http://schemas.microsoft.com/office/powerpoint/2012/main">
        <p15:guide id="1" orient="horz" pos="1272"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237"/>
        <p:cNvGrpSpPr/>
        <p:nvPr/>
      </p:nvGrpSpPr>
      <p:grpSpPr>
        <a:xfrm>
          <a:off x="0" y="0"/>
          <a:ext cx="0" cy="0"/>
          <a:chOff x="0" y="0"/>
          <a:chExt cx="0" cy="0"/>
        </a:xfrm>
      </p:grpSpPr>
      <p:sp>
        <p:nvSpPr>
          <p:cNvPr id="238" name="Google Shape;238;p36"/>
          <p:cNvSpPr/>
          <p:nvPr/>
        </p:nvSpPr>
        <p:spPr>
          <a:xfrm>
            <a:off x="-8667" y="-17333"/>
            <a:ext cx="12192000" cy="714000"/>
          </a:xfrm>
          <a:prstGeom prst="rect">
            <a:avLst/>
          </a:prstGeom>
          <a:solidFill>
            <a:srgbClr val="057F8B"/>
          </a:solidFill>
          <a:ln w="9525" cap="flat" cmpd="sng">
            <a:solidFill>
              <a:schemeClr val="dk2"/>
            </a:solidFill>
            <a:prstDash val="solid"/>
            <a:round/>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9114771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FDD9AF-6DE4-44BD-B2F7-DE8E996D97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5DF3EC2-2C08-4616-B029-9312305B1B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6005F5-C2BC-477C-98CE-D4934ABAFE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50B9AD-215D-47ED-A001-3008D1906E63}" type="datetimeFigureOut">
              <a:rPr lang="en-US" smtClean="0"/>
              <a:t>3/26/2022</a:t>
            </a:fld>
            <a:endParaRPr lang="en-US"/>
          </a:p>
        </p:txBody>
      </p:sp>
      <p:sp>
        <p:nvSpPr>
          <p:cNvPr id="5" name="Footer Placeholder 4">
            <a:extLst>
              <a:ext uri="{FF2B5EF4-FFF2-40B4-BE49-F238E27FC236}">
                <a16:creationId xmlns:a16="http://schemas.microsoft.com/office/drawing/2014/main" id="{F02AF466-21BF-46A1-978D-5FEDABC6EA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D071AAE-C685-4097-9D24-4580A2652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493B8F-2C9E-42FB-9CA8-1C6B258CDA1E}" type="slidenum">
              <a:rPr lang="en-US" smtClean="0"/>
              <a:t>‹#›</a:t>
            </a:fld>
            <a:endParaRPr lang="en-US"/>
          </a:p>
        </p:txBody>
      </p:sp>
      <p:sp>
        <p:nvSpPr>
          <p:cNvPr id="7" name="Date Placeholder 3">
            <a:extLst>
              <a:ext uri="{FF2B5EF4-FFF2-40B4-BE49-F238E27FC236}">
                <a16:creationId xmlns:a16="http://schemas.microsoft.com/office/drawing/2014/main" id="{F336839D-8D78-42D4-90BF-AF59EC631C84}"/>
              </a:ext>
            </a:extLst>
          </p:cNvPr>
          <p:cNvSpPr txBox="1">
            <a:spLocks/>
          </p:cNvSpPr>
          <p:nvPr userDrawn="1"/>
        </p:nvSpPr>
        <p:spPr>
          <a:xfrm>
            <a:off x="660396" y="6378906"/>
            <a:ext cx="27432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7BD5F78-1C10-49D6-8616-C9F20406C112}" type="datetime1">
              <a:rPr lang="en-US" sz="1100" smtClean="0">
                <a:solidFill>
                  <a:schemeClr val="accent2"/>
                </a:solidFill>
              </a:rPr>
              <a:pPr/>
              <a:t>3/26/2022</a:t>
            </a:fld>
            <a:endParaRPr lang="en-US" sz="1100" dirty="0">
              <a:solidFill>
                <a:schemeClr val="accent2"/>
              </a:solidFill>
            </a:endParaRPr>
          </a:p>
        </p:txBody>
      </p:sp>
      <p:sp>
        <p:nvSpPr>
          <p:cNvPr id="8" name="Footer Placeholder 4">
            <a:extLst>
              <a:ext uri="{FF2B5EF4-FFF2-40B4-BE49-F238E27FC236}">
                <a16:creationId xmlns:a16="http://schemas.microsoft.com/office/drawing/2014/main" id="{96FFDB65-1472-46E7-9C91-1F3BB092D2B0}"/>
              </a:ext>
            </a:extLst>
          </p:cNvPr>
          <p:cNvSpPr txBox="1">
            <a:spLocks/>
          </p:cNvSpPr>
          <p:nvPr userDrawn="1"/>
        </p:nvSpPr>
        <p:spPr>
          <a:xfrm>
            <a:off x="1445526" y="6378906"/>
            <a:ext cx="41148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1100" b="1" dirty="0">
                <a:solidFill>
                  <a:schemeClr val="accent2"/>
                </a:solidFill>
              </a:rPr>
              <a:t>Annual Review</a:t>
            </a:r>
          </a:p>
        </p:txBody>
      </p:sp>
      <p:sp>
        <p:nvSpPr>
          <p:cNvPr id="9" name="Slide Number Placeholder 5">
            <a:extLst>
              <a:ext uri="{FF2B5EF4-FFF2-40B4-BE49-F238E27FC236}">
                <a16:creationId xmlns:a16="http://schemas.microsoft.com/office/drawing/2014/main" id="{32A3E21D-3B8B-459A-97E2-EA4820A0DCB9}"/>
              </a:ext>
            </a:extLst>
          </p:cNvPr>
          <p:cNvSpPr txBox="1">
            <a:spLocks/>
          </p:cNvSpPr>
          <p:nvPr userDrawn="1"/>
        </p:nvSpPr>
        <p:spPr>
          <a:xfrm>
            <a:off x="8805338" y="6378906"/>
            <a:ext cx="2743200" cy="365125"/>
          </a:xfrm>
          <a:prstGeom prst="rect">
            <a:avLst/>
          </a:prstGeom>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fld id="{2C18C1E5-FB55-42F5-BD6D-9CC153FCDBE6}" type="slidenum">
              <a:rPr lang="en-US" sz="1100" smtClean="0">
                <a:solidFill>
                  <a:schemeClr val="accent4"/>
                </a:solidFill>
              </a:rPr>
              <a:pPr algn="r"/>
              <a:t>‹#›</a:t>
            </a:fld>
            <a:endParaRPr lang="en-US" sz="1100" dirty="0">
              <a:solidFill>
                <a:schemeClr val="accent4"/>
              </a:solidFill>
            </a:endParaRPr>
          </a:p>
        </p:txBody>
      </p:sp>
    </p:spTree>
    <p:extLst>
      <p:ext uri="{BB962C8B-B14F-4D97-AF65-F5344CB8AC3E}">
        <p14:creationId xmlns:p14="http://schemas.microsoft.com/office/powerpoint/2010/main" val="418251596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8" r:id="rId14"/>
    <p:sldLayoutId id="2147483729" r:id="rId15"/>
    <p:sldLayoutId id="2147483730" r:id="rId16"/>
    <p:sldLayoutId id="2147483731" r:id="rId17"/>
    <p:sldLayoutId id="2147483732" r:id="rId18"/>
    <p:sldLayoutId id="2147483733" r:id="rId19"/>
    <p:sldLayoutId id="2147483734" r:id="rId20"/>
    <p:sldLayoutId id="2147483677" r:id="rId21"/>
    <p:sldLayoutId id="2147483685" r:id="rId22"/>
    <p:sldLayoutId id="2147483687" r:id="rId23"/>
    <p:sldLayoutId id="2147483735" r:id="rId2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27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 name="Picture Placeholder 12" descr="Blue glass building">
            <a:extLst>
              <a:ext uri="{FF2B5EF4-FFF2-40B4-BE49-F238E27FC236}">
                <a16:creationId xmlns:a16="http://schemas.microsoft.com/office/drawing/2014/main" id="{E6A5B61D-69C0-4661-AD66-3D72D9A6E86F}"/>
              </a:ext>
            </a:extLst>
          </p:cNvPr>
          <p:cNvPicPr>
            <a:picLocks noGrp="1" noChangeAspect="1"/>
          </p:cNvPicPr>
          <p:nvPr>
            <p:ph type="pic" sz="quarter" idx="10"/>
          </p:nvPr>
        </p:nvPicPr>
        <p:blipFill>
          <a:blip r:embed="rId3">
            <a:alphaModFix amt="80000"/>
          </a:blip>
          <a:srcRect t="7802" b="7802"/>
          <a:stretch/>
        </p:blipFill>
        <p:spPr>
          <a:xfrm>
            <a:off x="0" y="-17906"/>
            <a:ext cx="12192000" cy="6858000"/>
          </a:xfrm>
          <a:blipFill dpi="0" rotWithShape="1">
            <a:blip r:embed="rId3">
              <a:alphaModFix amt="80000"/>
              <a:extLst>
                <a:ext uri="{28A0092B-C50C-407E-A947-70E740481C1C}">
                  <a14:useLocalDpi xmlns:a14="http://schemas.microsoft.com/office/drawing/2010/main" val="0"/>
                </a:ext>
              </a:extLst>
            </a:blip>
            <a:srcRect/>
            <a:stretch>
              <a:fillRect/>
            </a:stretch>
          </a:blipFill>
        </p:spPr>
      </p:pic>
      <p:sp>
        <p:nvSpPr>
          <p:cNvPr id="11" name="Text Placeholder 10">
            <a:extLst>
              <a:ext uri="{FF2B5EF4-FFF2-40B4-BE49-F238E27FC236}">
                <a16:creationId xmlns:a16="http://schemas.microsoft.com/office/drawing/2014/main" id="{E6DF5064-7AAC-4887-9BD5-FB6BC40A6768}"/>
              </a:ext>
            </a:extLst>
          </p:cNvPr>
          <p:cNvSpPr>
            <a:spLocks noGrp="1"/>
          </p:cNvSpPr>
          <p:nvPr>
            <p:ph type="body" sz="quarter" idx="11"/>
          </p:nvPr>
        </p:nvSpPr>
        <p:spPr/>
        <p:txBody>
          <a:bodyPr/>
          <a:lstStyle/>
          <a:p>
            <a:endParaRPr lang="en-US" dirty="0"/>
          </a:p>
        </p:txBody>
      </p:sp>
      <p:sp>
        <p:nvSpPr>
          <p:cNvPr id="21" name="Hexagon 20">
            <a:extLst>
              <a:ext uri="{FF2B5EF4-FFF2-40B4-BE49-F238E27FC236}">
                <a16:creationId xmlns:a16="http://schemas.microsoft.com/office/drawing/2014/main" id="{35FAA64B-9D7A-4109-97E0-B0BAA29C475F}"/>
              </a:ext>
              <a:ext uri="{C183D7F6-B498-43B3-948B-1728B52AA6E4}">
                <adec:decorative xmlns:adec="http://schemas.microsoft.com/office/drawing/2017/decorative" val="1"/>
              </a:ext>
            </a:extLst>
          </p:cNvPr>
          <p:cNvSpPr/>
          <p:nvPr/>
        </p:nvSpPr>
        <p:spPr>
          <a:xfrm>
            <a:off x="7974278" y="5753530"/>
            <a:ext cx="651613" cy="561736"/>
          </a:xfrm>
          <a:prstGeom prst="hexag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Hexagon 15">
            <a:extLst>
              <a:ext uri="{FF2B5EF4-FFF2-40B4-BE49-F238E27FC236}">
                <a16:creationId xmlns:a16="http://schemas.microsoft.com/office/drawing/2014/main" id="{00A0E61B-8139-47E5-862B-C6D87AFF35A2}"/>
              </a:ext>
              <a:ext uri="{C183D7F6-B498-43B3-948B-1728B52AA6E4}">
                <adec:decorative xmlns:adec="http://schemas.microsoft.com/office/drawing/2017/decorative" val="1"/>
              </a:ext>
            </a:extLst>
          </p:cNvPr>
          <p:cNvSpPr/>
          <p:nvPr/>
        </p:nvSpPr>
        <p:spPr>
          <a:xfrm>
            <a:off x="2255521" y="2751804"/>
            <a:ext cx="785546" cy="677196"/>
          </a:xfrm>
          <a:prstGeom prst="hexag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Hexagon 17">
            <a:extLst>
              <a:ext uri="{FF2B5EF4-FFF2-40B4-BE49-F238E27FC236}">
                <a16:creationId xmlns:a16="http://schemas.microsoft.com/office/drawing/2014/main" id="{B06F39E4-24A5-44F2-BD9A-7E8C8AF2773B}"/>
              </a:ext>
              <a:ext uri="{C183D7F6-B498-43B3-948B-1728B52AA6E4}">
                <adec:decorative xmlns:adec="http://schemas.microsoft.com/office/drawing/2017/decorative" val="1"/>
              </a:ext>
            </a:extLst>
          </p:cNvPr>
          <p:cNvSpPr/>
          <p:nvPr/>
        </p:nvSpPr>
        <p:spPr>
          <a:xfrm>
            <a:off x="8021783" y="671564"/>
            <a:ext cx="392774" cy="338599"/>
          </a:xfrm>
          <a:prstGeom prst="hexagon">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Hexagon 1">
            <a:extLst>
              <a:ext uri="{FF2B5EF4-FFF2-40B4-BE49-F238E27FC236}">
                <a16:creationId xmlns:a16="http://schemas.microsoft.com/office/drawing/2014/main" id="{62F7433A-0BB9-4B38-A96F-AB1B77772B59}"/>
              </a:ext>
              <a:ext uri="{C183D7F6-B498-43B3-948B-1728B52AA6E4}">
                <adec:decorative xmlns:adec="http://schemas.microsoft.com/office/drawing/2017/decorative" val="1"/>
              </a:ext>
            </a:extLst>
          </p:cNvPr>
          <p:cNvSpPr/>
          <p:nvPr/>
        </p:nvSpPr>
        <p:spPr>
          <a:xfrm>
            <a:off x="2035398" y="3344350"/>
            <a:ext cx="196388" cy="169300"/>
          </a:xfrm>
          <a:prstGeom prst="hexag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649BE83F-F9CE-489B-8478-F0E6BD4240B9}"/>
              </a:ext>
            </a:extLst>
          </p:cNvPr>
          <p:cNvSpPr/>
          <p:nvPr/>
        </p:nvSpPr>
        <p:spPr>
          <a:xfrm>
            <a:off x="319403" y="146958"/>
            <a:ext cx="3550468" cy="61683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Fozia Kiani (2026354)</a:t>
            </a:r>
          </a:p>
          <a:p>
            <a:pPr algn="ctr"/>
            <a:r>
              <a:rPr lang="en-GB" dirty="0"/>
              <a:t>BMSW-4004</a:t>
            </a:r>
          </a:p>
          <a:p>
            <a:pPr algn="ctr"/>
            <a:r>
              <a:rPr lang="en-GB" dirty="0"/>
              <a:t>Problem solving and </a:t>
            </a:r>
            <a:r>
              <a:rPr lang="en-US" dirty="0"/>
              <a:t>decision making</a:t>
            </a:r>
            <a:endParaRPr lang="en-GB" dirty="0"/>
          </a:p>
          <a:p>
            <a:pPr algn="ctr"/>
            <a:r>
              <a:rPr lang="en-GB" dirty="0"/>
              <a:t>UWTSD</a:t>
            </a:r>
          </a:p>
          <a:p>
            <a:pPr algn="ctr"/>
            <a:r>
              <a:rPr lang="en-GB" dirty="0"/>
              <a:t>Lecturer-</a:t>
            </a:r>
            <a:r>
              <a:rPr lang="en-GB" dirty="0" err="1"/>
              <a:t>Jonthan</a:t>
            </a:r>
            <a:r>
              <a:rPr lang="en-GB" dirty="0"/>
              <a:t> Wyatt.</a:t>
            </a:r>
          </a:p>
        </p:txBody>
      </p:sp>
      <p:sp>
        <p:nvSpPr>
          <p:cNvPr id="8" name="Rectangle: Rounded Corners 7">
            <a:extLst>
              <a:ext uri="{FF2B5EF4-FFF2-40B4-BE49-F238E27FC236}">
                <a16:creationId xmlns:a16="http://schemas.microsoft.com/office/drawing/2014/main" id="{397A9FF7-B36D-400E-BF4B-246B9758E64D}"/>
              </a:ext>
            </a:extLst>
          </p:cNvPr>
          <p:cNvSpPr/>
          <p:nvPr/>
        </p:nvSpPr>
        <p:spPr>
          <a:xfrm>
            <a:off x="4096846" y="1010163"/>
            <a:ext cx="7216678" cy="53720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p:txBody>
      </p:sp>
      <p:sp>
        <p:nvSpPr>
          <p:cNvPr id="10" name="Title 9">
            <a:extLst>
              <a:ext uri="{FF2B5EF4-FFF2-40B4-BE49-F238E27FC236}">
                <a16:creationId xmlns:a16="http://schemas.microsoft.com/office/drawing/2014/main" id="{D0BA24CE-84A6-45A8-95B2-CB524E9A8421}"/>
              </a:ext>
            </a:extLst>
          </p:cNvPr>
          <p:cNvSpPr>
            <a:spLocks noGrp="1"/>
          </p:cNvSpPr>
          <p:nvPr>
            <p:ph type="title"/>
          </p:nvPr>
        </p:nvSpPr>
        <p:spPr>
          <a:xfrm>
            <a:off x="4096846" y="2576760"/>
            <a:ext cx="4529045" cy="1668669"/>
          </a:xfrm>
        </p:spPr>
        <p:txBody>
          <a:bodyPr>
            <a:normAutofit/>
          </a:bodyPr>
          <a:lstStyle/>
          <a:p>
            <a:r>
              <a:rPr lang="en-GB" sz="4000" dirty="0"/>
              <a:t>Stress in the UK</a:t>
            </a:r>
          </a:p>
        </p:txBody>
      </p:sp>
    </p:spTree>
    <p:extLst>
      <p:ext uri="{BB962C8B-B14F-4D97-AF65-F5344CB8AC3E}">
        <p14:creationId xmlns:p14="http://schemas.microsoft.com/office/powerpoint/2010/main" val="3665993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1" name="Picture Placeholder 10" descr="close up of building">
            <a:extLst>
              <a:ext uri="{FF2B5EF4-FFF2-40B4-BE49-F238E27FC236}">
                <a16:creationId xmlns:a16="http://schemas.microsoft.com/office/drawing/2014/main" id="{1CE2008D-DBCE-465F-90DA-B28A4E525131}"/>
              </a:ext>
            </a:extLst>
          </p:cNvPr>
          <p:cNvPicPr>
            <a:picLocks noGrp="1" noChangeAspect="1"/>
          </p:cNvPicPr>
          <p:nvPr>
            <p:ph type="pic" sz="quarter" idx="10"/>
          </p:nvPr>
        </p:nvPicPr>
        <p:blipFill>
          <a:blip r:embed="rId3"/>
          <a:srcRect l="15351" r="15351"/>
          <a:stretch>
            <a:fillRect/>
          </a:stretch>
        </p:blipFill>
        <p:spPr/>
      </p:pic>
      <p:sp>
        <p:nvSpPr>
          <p:cNvPr id="7" name="Text Placeholder 6">
            <a:extLst>
              <a:ext uri="{FF2B5EF4-FFF2-40B4-BE49-F238E27FC236}">
                <a16:creationId xmlns:a16="http://schemas.microsoft.com/office/drawing/2014/main" id="{B21C28F5-3CA3-4B78-B5C9-550C00BB3174}"/>
              </a:ext>
            </a:extLst>
          </p:cNvPr>
          <p:cNvSpPr>
            <a:spLocks noGrp="1"/>
          </p:cNvSpPr>
          <p:nvPr>
            <p:ph type="body" sz="quarter" idx="12"/>
          </p:nvPr>
        </p:nvSpPr>
        <p:spPr>
          <a:xfrm>
            <a:off x="660399" y="1457740"/>
            <a:ext cx="5819913" cy="4147724"/>
          </a:xfrm>
        </p:spPr>
        <p:txBody>
          <a:bodyPr>
            <a:normAutofit fontScale="92500"/>
          </a:bodyPr>
          <a:lstStyle/>
          <a:p>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Stress is termed as an unpleasant emotion state capable of affecting human function.</a:t>
            </a:r>
          </a:p>
          <a:p>
            <a:r>
              <a:rPr lang="en-US">
                <a:latin typeface="Arial" panose="020B0604020202020204" pitchFamily="34" charset="0"/>
                <a:cs typeface="Arial" panose="020B0604020202020204" pitchFamily="34" charset="0"/>
              </a:rPr>
              <a:t>It is accompanied by emotional, physical and biochemical changes in the body.</a:t>
            </a:r>
          </a:p>
          <a:p>
            <a:r>
              <a:rPr lang="en-US">
                <a:latin typeface="Arial" panose="020B0604020202020204" pitchFamily="34" charset="0"/>
                <a:cs typeface="Arial" panose="020B0604020202020204" pitchFamily="34" charset="0"/>
              </a:rPr>
              <a:t>Your body responds to change by changing its biochemical reactions in the brain corresponding to the phenomenon of stress (Edwards et al.). </a:t>
            </a:r>
          </a:p>
          <a:p>
            <a:endParaRPr lang="en-US" dirty="0">
              <a:latin typeface="Arial" panose="020B0604020202020204" pitchFamily="34" charset="0"/>
              <a:cs typeface="Arial" panose="020B0604020202020204" pitchFamily="34" charset="0"/>
            </a:endParaRPr>
          </a:p>
        </p:txBody>
      </p:sp>
      <p:sp>
        <p:nvSpPr>
          <p:cNvPr id="9" name="Title 8">
            <a:extLst>
              <a:ext uri="{FF2B5EF4-FFF2-40B4-BE49-F238E27FC236}">
                <a16:creationId xmlns:a16="http://schemas.microsoft.com/office/drawing/2014/main" id="{FEF304F5-32C5-4869-B185-859B567855A8}"/>
              </a:ext>
            </a:extLst>
          </p:cNvPr>
          <p:cNvSpPr>
            <a:spLocks noGrp="1"/>
          </p:cNvSpPr>
          <p:nvPr>
            <p:ph type="title"/>
          </p:nvPr>
        </p:nvSpPr>
        <p:spPr/>
        <p:txBody>
          <a:bodyPr/>
          <a:lstStyle/>
          <a:p>
            <a:r>
              <a:rPr lang="en-US"/>
              <a:t>What is Stress?</a:t>
            </a:r>
            <a:endParaRPr lang="en-US" dirty="0"/>
          </a:p>
        </p:txBody>
      </p:sp>
    </p:spTree>
    <p:extLst>
      <p:ext uri="{BB962C8B-B14F-4D97-AF65-F5344CB8AC3E}">
        <p14:creationId xmlns:p14="http://schemas.microsoft.com/office/powerpoint/2010/main" val="1341901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A2472D41-D11B-4D25-AAEC-910C0F58EF12}"/>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sz="4400"/>
              <a:t>Stress in Workers</a:t>
            </a:r>
          </a:p>
        </p:txBody>
      </p:sp>
      <p:sp>
        <p:nvSpPr>
          <p:cNvPr id="8" name="Text Placeholder 7">
            <a:extLst>
              <a:ext uri="{FF2B5EF4-FFF2-40B4-BE49-F238E27FC236}">
                <a16:creationId xmlns:a16="http://schemas.microsoft.com/office/drawing/2014/main" id="{6F03AADD-A4FE-4CE8-944C-3F9C9777F0AB}"/>
              </a:ext>
            </a:extLst>
          </p:cNvPr>
          <p:cNvSpPr>
            <a:spLocks noGrp="1"/>
          </p:cNvSpPr>
          <p:nvPr>
            <p:ph type="body" sz="quarter" idx="12"/>
          </p:nvPr>
        </p:nvSpPr>
        <p:spPr>
          <a:xfrm>
            <a:off x="838200" y="1825625"/>
            <a:ext cx="5393361" cy="4351338"/>
          </a:xfrm>
        </p:spPr>
        <p:txBody>
          <a:bodyPr vert="horz" lIns="91440" tIns="45720" rIns="91440" bIns="45720" rtlCol="0">
            <a:normAutofit/>
          </a:bodyPr>
          <a:lstStyle/>
          <a:p>
            <a:pPr>
              <a:buFont typeface="Arial" panose="020B0604020202020204" pitchFamily="34" charset="0"/>
              <a:buChar char="•"/>
            </a:pPr>
            <a:r>
              <a:rPr lang="en-US" dirty="0"/>
              <a:t>Stress has severely started to impact organizations and its effects can be seen on employee productivity and mental health.</a:t>
            </a:r>
          </a:p>
          <a:p>
            <a:pPr>
              <a:buFont typeface="Arial" panose="020B0604020202020204" pitchFamily="34" charset="0"/>
              <a:buChar char="•"/>
            </a:pPr>
            <a:r>
              <a:rPr lang="en-US" dirty="0"/>
              <a:t>Psychological strain, caused by stress, can cause employees to act out and harm the organization.</a:t>
            </a:r>
          </a:p>
          <a:p>
            <a:pPr>
              <a:buFont typeface="Arial" panose="020B0604020202020204" pitchFamily="34" charset="0"/>
              <a:buChar char="•"/>
            </a:pPr>
            <a:r>
              <a:rPr lang="en-US" dirty="0"/>
              <a:t>Workers may be stressed due to several factors, such as harassment, long working hours, insufficient rewards, Instability in the workplace and so on (</a:t>
            </a:r>
            <a:r>
              <a:rPr lang="en-US" dirty="0" err="1"/>
              <a:t>Hamaideh</a:t>
            </a:r>
            <a:r>
              <a:rPr lang="en-US" dirty="0"/>
              <a:t>, 2011). </a:t>
            </a:r>
          </a:p>
        </p:txBody>
      </p:sp>
      <p:pic>
        <p:nvPicPr>
          <p:cNvPr id="4" name="Picture Placeholder 3" descr="close up of building">
            <a:extLst>
              <a:ext uri="{FF2B5EF4-FFF2-40B4-BE49-F238E27FC236}">
                <a16:creationId xmlns:a16="http://schemas.microsoft.com/office/drawing/2014/main" id="{5EAB7860-C105-46A8-8B51-C886DCFAB528}"/>
              </a:ext>
            </a:extLst>
          </p:cNvPr>
          <p:cNvPicPr>
            <a:picLocks noGrp="1" noChangeAspect="1"/>
          </p:cNvPicPr>
          <p:nvPr>
            <p:ph type="pic" sz="quarter" idx="13"/>
          </p:nvPr>
        </p:nvPicPr>
        <p:blipFill rotWithShape="1">
          <a:blip r:embed="rId3"/>
          <a:srcRect l="27805" r="5443"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6770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3EEDAF89-0ECD-416A-93E5-A300FF0B9702}"/>
              </a:ext>
            </a:extLst>
          </p:cNvPr>
          <p:cNvSpPr>
            <a:spLocks noGrp="1"/>
          </p:cNvSpPr>
          <p:nvPr>
            <p:ph type="title"/>
          </p:nvPr>
        </p:nvSpPr>
        <p:spPr>
          <a:xfrm>
            <a:off x="838200" y="459863"/>
            <a:ext cx="10515600" cy="1004594"/>
          </a:xfrm>
        </p:spPr>
        <p:txBody>
          <a:bodyPr vert="horz" lIns="91440" tIns="45720" rIns="91440" bIns="45720" rtlCol="0" anchor="ctr">
            <a:normAutofit/>
          </a:bodyPr>
          <a:lstStyle/>
          <a:p>
            <a:r>
              <a:rPr lang="en-US" sz="4400" kern="1200">
                <a:solidFill>
                  <a:srgbClr val="FFFFFF"/>
                </a:solidFill>
                <a:latin typeface="+mj-lt"/>
                <a:ea typeface="+mj-ea"/>
                <a:cs typeface="+mj-cs"/>
              </a:rPr>
              <a:t>Workplace Environment </a:t>
            </a:r>
          </a:p>
        </p:txBody>
      </p:sp>
      <p:sp>
        <p:nvSpPr>
          <p:cNvPr id="16" name="Rectangle: Rounded Corners 15">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TextBox 1">
            <a:extLst>
              <a:ext uri="{FF2B5EF4-FFF2-40B4-BE49-F238E27FC236}">
                <a16:creationId xmlns:a16="http://schemas.microsoft.com/office/drawing/2014/main" id="{289944C6-0E55-4A0A-84A7-8FE5BEDF1745}"/>
              </a:ext>
            </a:extLst>
          </p:cNvPr>
          <p:cNvGraphicFramePr/>
          <p:nvPr>
            <p:extLst>
              <p:ext uri="{D42A27DB-BD31-4B8C-83A1-F6EECF244321}">
                <p14:modId xmlns:p14="http://schemas.microsoft.com/office/powerpoint/2010/main" val="1884552687"/>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0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0E7487-A8DB-419B-AC33-75A9CAC96ACD}"/>
              </a:ext>
            </a:extLst>
          </p:cNvPr>
          <p:cNvPicPr>
            <a:picLocks noChangeAspect="1"/>
          </p:cNvPicPr>
          <p:nvPr/>
        </p:nvPicPr>
        <p:blipFill>
          <a:blip r:embed="rId3"/>
          <a:stretch>
            <a:fillRect/>
          </a:stretch>
        </p:blipFill>
        <p:spPr>
          <a:xfrm>
            <a:off x="-112644" y="-175304"/>
            <a:ext cx="12417287" cy="7033304"/>
          </a:xfrm>
          <a:prstGeom prst="rect">
            <a:avLst/>
          </a:prstGeom>
        </p:spPr>
      </p:pic>
      <p:sp>
        <p:nvSpPr>
          <p:cNvPr id="7" name="TextBox 6">
            <a:extLst>
              <a:ext uri="{FF2B5EF4-FFF2-40B4-BE49-F238E27FC236}">
                <a16:creationId xmlns:a16="http://schemas.microsoft.com/office/drawing/2014/main" id="{A4F778A6-6871-4979-AC68-D0462E84DB69}"/>
              </a:ext>
            </a:extLst>
          </p:cNvPr>
          <p:cNvSpPr txBox="1"/>
          <p:nvPr/>
        </p:nvSpPr>
        <p:spPr>
          <a:xfrm>
            <a:off x="8971721" y="5923722"/>
            <a:ext cx="2743200" cy="646331"/>
          </a:xfrm>
          <a:prstGeom prst="rect">
            <a:avLst/>
          </a:prstGeom>
          <a:noFill/>
        </p:spPr>
        <p:txBody>
          <a:bodyPr wrap="square" rtlCol="0">
            <a:spAutoFit/>
          </a:bodyPr>
          <a:lstStyle/>
          <a:p>
            <a:r>
              <a:rPr lang="en-US" dirty="0"/>
              <a:t>(</a:t>
            </a:r>
            <a:r>
              <a:rPr lang="en-US" dirty="0" err="1"/>
              <a:t>Dagget</a:t>
            </a:r>
            <a:r>
              <a:rPr lang="en-US" dirty="0"/>
              <a:t>, </a:t>
            </a:r>
            <a:r>
              <a:rPr lang="en-US" dirty="0" err="1"/>
              <a:t>Molla</a:t>
            </a:r>
            <a:r>
              <a:rPr lang="en-US" dirty="0"/>
              <a:t> and </a:t>
            </a:r>
            <a:r>
              <a:rPr lang="en-US" dirty="0" err="1"/>
              <a:t>Belachew</a:t>
            </a:r>
            <a:r>
              <a:rPr lang="en-US" dirty="0"/>
              <a:t>, 2016)</a:t>
            </a:r>
          </a:p>
        </p:txBody>
      </p:sp>
    </p:spTree>
    <p:extLst>
      <p:ext uri="{BB962C8B-B14F-4D97-AF65-F5344CB8AC3E}">
        <p14:creationId xmlns:p14="http://schemas.microsoft.com/office/powerpoint/2010/main" val="2575421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Placeholder 10" descr="Reflection of city at dusk on mirrored building">
            <a:extLst>
              <a:ext uri="{FF2B5EF4-FFF2-40B4-BE49-F238E27FC236}">
                <a16:creationId xmlns:a16="http://schemas.microsoft.com/office/drawing/2014/main" id="{80F641B8-D4CB-4B34-AF57-A526981DEDAF}"/>
              </a:ext>
            </a:extLst>
          </p:cNvPr>
          <p:cNvPicPr>
            <a:picLocks noGrp="1" noChangeAspect="1"/>
          </p:cNvPicPr>
          <p:nvPr>
            <p:ph type="pic" sz="quarter" idx="10"/>
          </p:nvPr>
        </p:nvPicPr>
        <p:blipFill>
          <a:blip r:embed="rId3">
            <a:alphaModFix amt="80000"/>
          </a:blip>
          <a:srcRect t="6692" b="6692"/>
          <a:stretch/>
        </p:blipFill>
        <p:spPr>
          <a:xfrm>
            <a:off x="-5606" y="0"/>
            <a:ext cx="12192000" cy="6858000"/>
          </a:xfrm>
        </p:spPr>
      </p:pic>
      <p:sp>
        <p:nvSpPr>
          <p:cNvPr id="8" name="Text Placeholder 7">
            <a:extLst>
              <a:ext uri="{FF2B5EF4-FFF2-40B4-BE49-F238E27FC236}">
                <a16:creationId xmlns:a16="http://schemas.microsoft.com/office/drawing/2014/main" id="{17DE5458-0766-49A5-8982-EF9557A6BB94}"/>
              </a:ext>
            </a:extLst>
          </p:cNvPr>
          <p:cNvSpPr>
            <a:spLocks noGrp="1"/>
          </p:cNvSpPr>
          <p:nvPr>
            <p:ph type="body" sz="quarter" idx="11"/>
          </p:nvPr>
        </p:nvSpPr>
        <p:spPr/>
        <p:txBody>
          <a:bodyPr/>
          <a:lstStyle/>
          <a:p>
            <a:r>
              <a:rPr lang="en-US" dirty="0"/>
              <a:t>Psychological impacts of Stress</a:t>
            </a:r>
          </a:p>
        </p:txBody>
      </p:sp>
      <p:sp>
        <p:nvSpPr>
          <p:cNvPr id="5" name="Title 4">
            <a:extLst>
              <a:ext uri="{FF2B5EF4-FFF2-40B4-BE49-F238E27FC236}">
                <a16:creationId xmlns:a16="http://schemas.microsoft.com/office/drawing/2014/main" id="{C0CA4A65-0235-4CB2-B09E-4E2D8F223034}"/>
              </a:ext>
            </a:extLst>
          </p:cNvPr>
          <p:cNvSpPr>
            <a:spLocks noGrp="1"/>
          </p:cNvSpPr>
          <p:nvPr>
            <p:ph type="title"/>
          </p:nvPr>
        </p:nvSpPr>
        <p:spPr/>
        <p:txBody>
          <a:bodyPr/>
          <a:lstStyle/>
          <a:p>
            <a:pPr rtl="0" eaLnBrk="1" latinLnBrk="0" hangingPunct="1"/>
            <a:r>
              <a:rPr lang="en-US" dirty="0"/>
              <a:t>Workers suffering from stress are more at risk to suffer from anxiety, a heart attack, substance abuse, burnout and so on. </a:t>
            </a:r>
          </a:p>
        </p:txBody>
      </p:sp>
      <p:sp>
        <p:nvSpPr>
          <p:cNvPr id="7" name="Oval 6">
            <a:extLst>
              <a:ext uri="{FF2B5EF4-FFF2-40B4-BE49-F238E27FC236}">
                <a16:creationId xmlns:a16="http://schemas.microsoft.com/office/drawing/2014/main" id="{48461F53-81E4-4F48-8B4D-56B6013B1088}"/>
              </a:ext>
              <a:ext uri="{C183D7F6-B498-43B3-948B-1728B52AA6E4}">
                <adec:decorative xmlns:adec="http://schemas.microsoft.com/office/drawing/2017/decorative" val="1"/>
              </a:ext>
            </a:extLst>
          </p:cNvPr>
          <p:cNvSpPr/>
          <p:nvPr/>
        </p:nvSpPr>
        <p:spPr>
          <a:xfrm>
            <a:off x="3352800" y="685800"/>
            <a:ext cx="5486400" cy="5486400"/>
          </a:xfrm>
          <a:prstGeom prst="ellipse">
            <a:avLst/>
          </a:prstGeom>
          <a:solidFill>
            <a:schemeClr val="accent5">
              <a:alpha val="40000"/>
            </a:schemeClr>
          </a:solidFill>
          <a:ln w="603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Oval 1">
            <a:extLst>
              <a:ext uri="{FF2B5EF4-FFF2-40B4-BE49-F238E27FC236}">
                <a16:creationId xmlns:a16="http://schemas.microsoft.com/office/drawing/2014/main" id="{733AD71F-DA66-44DD-B812-447839E534FB}"/>
              </a:ext>
              <a:ext uri="{C183D7F6-B498-43B3-948B-1728B52AA6E4}">
                <adec:decorative xmlns:adec="http://schemas.microsoft.com/office/drawing/2017/decorative" val="1"/>
              </a:ext>
            </a:extLst>
          </p:cNvPr>
          <p:cNvSpPr/>
          <p:nvPr/>
        </p:nvSpPr>
        <p:spPr>
          <a:xfrm>
            <a:off x="8138160" y="5669280"/>
            <a:ext cx="502920" cy="5029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Oval 2">
            <a:extLst>
              <a:ext uri="{FF2B5EF4-FFF2-40B4-BE49-F238E27FC236}">
                <a16:creationId xmlns:a16="http://schemas.microsoft.com/office/drawing/2014/main" id="{A7CF27D1-2BD8-40D7-A92B-834F8A4F76F0}"/>
              </a:ext>
              <a:ext uri="{C183D7F6-B498-43B3-948B-1728B52AA6E4}">
                <adec:decorative xmlns:adec="http://schemas.microsoft.com/office/drawing/2017/decorative" val="1"/>
              </a:ext>
            </a:extLst>
          </p:cNvPr>
          <p:cNvSpPr/>
          <p:nvPr/>
        </p:nvSpPr>
        <p:spPr>
          <a:xfrm>
            <a:off x="2915463" y="1295169"/>
            <a:ext cx="692878" cy="692878"/>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Oval 3">
            <a:extLst>
              <a:ext uri="{FF2B5EF4-FFF2-40B4-BE49-F238E27FC236}">
                <a16:creationId xmlns:a16="http://schemas.microsoft.com/office/drawing/2014/main" id="{290F2B13-F976-4C2D-883C-E495CDF04ACA}"/>
              </a:ext>
              <a:ext uri="{C183D7F6-B498-43B3-948B-1728B52AA6E4}">
                <adec:decorative xmlns:adec="http://schemas.microsoft.com/office/drawing/2017/decorative" val="1"/>
              </a:ext>
            </a:extLst>
          </p:cNvPr>
          <p:cNvSpPr/>
          <p:nvPr/>
        </p:nvSpPr>
        <p:spPr>
          <a:xfrm>
            <a:off x="3398520" y="904895"/>
            <a:ext cx="251460" cy="25146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01399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D88C20CF-C1EE-4092-B52D-FD4AB2AB2508}"/>
              </a:ext>
            </a:extLst>
          </p:cNvPr>
          <p:cNvSpPr>
            <a:spLocks noGrp="1"/>
          </p:cNvSpPr>
          <p:nvPr>
            <p:ph type="title"/>
          </p:nvPr>
        </p:nvSpPr>
        <p:spPr>
          <a:xfrm>
            <a:off x="686834" y="1153572"/>
            <a:ext cx="3200400" cy="4461163"/>
          </a:xfrm>
          <a:prstGeom prst="rect">
            <a:avLst/>
          </a:prstGeom>
        </p:spPr>
        <p:txBody>
          <a:bodyPr vert="horz" lIns="91440" tIns="45720" rIns="91440" bIns="45720" rtlCol="0" anchor="ctr">
            <a:normAutofit/>
          </a:bodyPr>
          <a:lstStyle/>
          <a:p>
            <a:r>
              <a:rPr lang="en-US" b="1" kern="1200">
                <a:solidFill>
                  <a:srgbClr val="FFFFFF"/>
                </a:solidFill>
                <a:latin typeface="+mj-lt"/>
                <a:ea typeface="+mj-ea"/>
                <a:cs typeface="+mj-cs"/>
              </a:rPr>
              <a:t>Stress impacts an Organization</a:t>
            </a:r>
          </a:p>
        </p:txBody>
      </p:sp>
      <p:sp>
        <p:nvSpPr>
          <p:cNvPr id="52" name="Arc 5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3" name="TextBox 42">
            <a:extLst>
              <a:ext uri="{FF2B5EF4-FFF2-40B4-BE49-F238E27FC236}">
                <a16:creationId xmlns:a16="http://schemas.microsoft.com/office/drawing/2014/main" id="{D6F1C2A1-DAB6-4E8B-8DED-3D9E8FB44C45}"/>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a:t>Studies have shown that workers which have manageable stress levels are shown to more productive and more positive.</a:t>
            </a:r>
          </a:p>
          <a:p>
            <a:pPr marL="285750" indent="-228600">
              <a:lnSpc>
                <a:spcPct val="90000"/>
              </a:lnSpc>
              <a:spcAft>
                <a:spcPts val="600"/>
              </a:spcAft>
              <a:buFont typeface="Arial" panose="020B0604020202020204" pitchFamily="34" charset="0"/>
              <a:buChar char="•"/>
            </a:pPr>
            <a:r>
              <a:rPr lang="en-US"/>
              <a:t>With manageable stress levels, workers were able to take less sick days (Grawitch, Ballard and Erb, 2015).</a:t>
            </a:r>
          </a:p>
          <a:p>
            <a:pPr marL="285750" indent="-228600">
              <a:lnSpc>
                <a:spcPct val="90000"/>
              </a:lnSpc>
              <a:spcAft>
                <a:spcPts val="600"/>
              </a:spcAft>
              <a:buFont typeface="Arial" panose="020B0604020202020204" pitchFamily="34" charset="0"/>
              <a:buChar char="•"/>
            </a:pPr>
            <a:r>
              <a:rPr lang="en-US"/>
              <a:t>There was a boost in morale due to healthy stress levels.</a:t>
            </a:r>
          </a:p>
          <a:p>
            <a:pPr marL="285750" indent="-228600">
              <a:lnSpc>
                <a:spcPct val="90000"/>
              </a:lnSpc>
              <a:spcAft>
                <a:spcPts val="600"/>
              </a:spcAft>
              <a:buFont typeface="Arial" panose="020B0604020202020204" pitchFamily="34" charset="0"/>
              <a:buChar char="•"/>
            </a:pPr>
            <a:r>
              <a:rPr lang="en-US"/>
              <a:t>Employees are also able to abstain from absenteeism at work.</a:t>
            </a:r>
          </a:p>
        </p:txBody>
      </p:sp>
    </p:spTree>
    <p:extLst>
      <p:ext uri="{BB962C8B-B14F-4D97-AF65-F5344CB8AC3E}">
        <p14:creationId xmlns:p14="http://schemas.microsoft.com/office/powerpoint/2010/main" val="3401748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5C8F18D6-038B-48BA-9732-24C1001885E9}"/>
              </a:ext>
            </a:extLst>
          </p:cNvPr>
          <p:cNvPicPr>
            <a:picLocks noChangeAspect="1"/>
          </p:cNvPicPr>
          <p:nvPr/>
        </p:nvPicPr>
        <p:blipFill rotWithShape="1">
          <a:blip r:embed="rId3"/>
          <a:srcRect l="10870" t="22982" r="12500" b="13606"/>
          <a:stretch/>
        </p:blipFill>
        <p:spPr>
          <a:xfrm>
            <a:off x="-92528" y="1864623"/>
            <a:ext cx="12377056" cy="6185362"/>
          </a:xfrm>
          <a:prstGeom prst="rect">
            <a:avLst/>
          </a:prstGeom>
        </p:spPr>
      </p:pic>
      <p:sp>
        <p:nvSpPr>
          <p:cNvPr id="16" name="TextBox 15">
            <a:extLst>
              <a:ext uri="{FF2B5EF4-FFF2-40B4-BE49-F238E27FC236}">
                <a16:creationId xmlns:a16="http://schemas.microsoft.com/office/drawing/2014/main" id="{1ABCA1DB-890C-4827-9326-9AAB01F1ADD6}"/>
              </a:ext>
            </a:extLst>
          </p:cNvPr>
          <p:cNvSpPr txBox="1"/>
          <p:nvPr/>
        </p:nvSpPr>
        <p:spPr>
          <a:xfrm>
            <a:off x="3644348" y="291603"/>
            <a:ext cx="5141843" cy="830997"/>
          </a:xfrm>
          <a:prstGeom prst="rect">
            <a:avLst/>
          </a:prstGeom>
          <a:noFill/>
        </p:spPr>
        <p:txBody>
          <a:bodyPr wrap="square" rtlCol="0">
            <a:spAutoFit/>
          </a:bodyPr>
          <a:lstStyle/>
          <a:p>
            <a:r>
              <a:rPr lang="en-US" sz="4800" dirty="0">
                <a:latin typeface="Arial" panose="020B0604020202020204" pitchFamily="34" charset="0"/>
                <a:cs typeface="Arial" panose="020B0604020202020204" pitchFamily="34" charset="0"/>
              </a:rPr>
              <a:t>Pestle Analysis </a:t>
            </a:r>
          </a:p>
        </p:txBody>
      </p:sp>
    </p:spTree>
    <p:extLst>
      <p:ext uri="{BB962C8B-B14F-4D97-AF65-F5344CB8AC3E}">
        <p14:creationId xmlns:p14="http://schemas.microsoft.com/office/powerpoint/2010/main" val="1856314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Placeholder 4" descr="close up of building">
            <a:extLst>
              <a:ext uri="{FF2B5EF4-FFF2-40B4-BE49-F238E27FC236}">
                <a16:creationId xmlns:a16="http://schemas.microsoft.com/office/drawing/2014/main" id="{B43125FE-4923-4B38-ADD6-3F547696AB11}"/>
              </a:ext>
            </a:extLst>
          </p:cNvPr>
          <p:cNvPicPr>
            <a:picLocks noGrp="1" noChangeAspect="1"/>
          </p:cNvPicPr>
          <p:nvPr>
            <p:ph type="pic" sz="quarter" idx="17"/>
          </p:nvPr>
        </p:nvPicPr>
        <p:blipFill rotWithShape="1">
          <a:blip r:embed="rId3"/>
          <a:srcRect t="10082" b="10082"/>
          <a:stretch/>
        </p:blipFill>
        <p:spPr/>
      </p:pic>
      <p:sp>
        <p:nvSpPr>
          <p:cNvPr id="2" name="Title 1">
            <a:extLst>
              <a:ext uri="{FF2B5EF4-FFF2-40B4-BE49-F238E27FC236}">
                <a16:creationId xmlns:a16="http://schemas.microsoft.com/office/drawing/2014/main" id="{5917E6D6-C63D-4A7C-B1F1-1E8117B25D1A}"/>
              </a:ext>
            </a:extLst>
          </p:cNvPr>
          <p:cNvSpPr>
            <a:spLocks noGrp="1"/>
          </p:cNvSpPr>
          <p:nvPr>
            <p:ph type="title"/>
          </p:nvPr>
        </p:nvSpPr>
        <p:spPr>
          <a:xfrm>
            <a:off x="60497" y="577225"/>
            <a:ext cx="8998226" cy="830997"/>
          </a:xfrm>
        </p:spPr>
        <p:txBody>
          <a:bodyPr/>
          <a:lstStyle/>
          <a:p>
            <a:r>
              <a:rPr lang="en-US" dirty="0"/>
              <a:t>Causes of Stress in the Workplace</a:t>
            </a:r>
          </a:p>
          <a:p>
            <a:endParaRPr lang="en-US" dirty="0"/>
          </a:p>
        </p:txBody>
      </p:sp>
      <p:sp>
        <p:nvSpPr>
          <p:cNvPr id="40" name="Rectangle 4">
            <a:extLst>
              <a:ext uri="{FF2B5EF4-FFF2-40B4-BE49-F238E27FC236}">
                <a16:creationId xmlns:a16="http://schemas.microsoft.com/office/drawing/2014/main" id="{D040DC76-DF66-4B4B-A23B-40175A6E8A1C}"/>
              </a:ext>
            </a:extLst>
          </p:cNvPr>
          <p:cNvSpPr>
            <a:spLocks noChangeArrowheads="1"/>
          </p:cNvSpPr>
          <p:nvPr/>
        </p:nvSpPr>
        <p:spPr bwMode="gray">
          <a:xfrm>
            <a:off x="7844942" y="3171230"/>
            <a:ext cx="1930400" cy="1371600"/>
          </a:xfrm>
          <a:prstGeom prst="rect">
            <a:avLst/>
          </a:prstGeom>
          <a:solidFill>
            <a:srgbClr val="E1F4FF"/>
          </a:solidFill>
          <a:ln w="127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6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STRESS</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6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 IN</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6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WORKPLACE</a:t>
            </a:r>
          </a:p>
        </p:txBody>
      </p:sp>
      <p:sp>
        <p:nvSpPr>
          <p:cNvPr id="41" name="Text Box 7">
            <a:extLst>
              <a:ext uri="{FF2B5EF4-FFF2-40B4-BE49-F238E27FC236}">
                <a16:creationId xmlns:a16="http://schemas.microsoft.com/office/drawing/2014/main" id="{6920DE57-E261-4A5E-A288-2E5228C78361}"/>
              </a:ext>
            </a:extLst>
          </p:cNvPr>
          <p:cNvSpPr txBox="1">
            <a:spLocks noChangeArrowheads="1"/>
          </p:cNvSpPr>
          <p:nvPr/>
        </p:nvSpPr>
        <p:spPr bwMode="auto">
          <a:xfrm>
            <a:off x="3760304" y="6184305"/>
            <a:ext cx="20193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4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POOR SUPPORT</a:t>
            </a:r>
          </a:p>
        </p:txBody>
      </p:sp>
      <p:sp>
        <p:nvSpPr>
          <p:cNvPr id="42" name="Text Box 15">
            <a:extLst>
              <a:ext uri="{FF2B5EF4-FFF2-40B4-BE49-F238E27FC236}">
                <a16:creationId xmlns:a16="http://schemas.microsoft.com/office/drawing/2014/main" id="{35E92D44-695D-4351-80F0-2285BF2C6333}"/>
              </a:ext>
            </a:extLst>
          </p:cNvPr>
          <p:cNvSpPr txBox="1">
            <a:spLocks noChangeArrowheads="1"/>
          </p:cNvSpPr>
          <p:nvPr/>
        </p:nvSpPr>
        <p:spPr bwMode="auto">
          <a:xfrm>
            <a:off x="1791804" y="1247180"/>
            <a:ext cx="29210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4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STRESS IN WORKERS</a:t>
            </a:r>
          </a:p>
        </p:txBody>
      </p:sp>
      <p:sp>
        <p:nvSpPr>
          <p:cNvPr id="43" name="Text Box 17">
            <a:extLst>
              <a:ext uri="{FF2B5EF4-FFF2-40B4-BE49-F238E27FC236}">
                <a16:creationId xmlns:a16="http://schemas.microsoft.com/office/drawing/2014/main" id="{84A2837B-D5E7-4B46-8582-27E7734A9423}"/>
              </a:ext>
            </a:extLst>
          </p:cNvPr>
          <p:cNvSpPr txBox="1">
            <a:spLocks noChangeArrowheads="1"/>
          </p:cNvSpPr>
          <p:nvPr/>
        </p:nvSpPr>
        <p:spPr bwMode="auto">
          <a:xfrm>
            <a:off x="4928704" y="1247180"/>
            <a:ext cx="227965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400" b="1" i="0" u="none" strike="noStrike" kern="1200" cap="none" spc="0" normalizeH="0" baseline="0" noProof="0" dirty="0">
                <a:ln>
                  <a:noFill/>
                </a:ln>
                <a:solidFill>
                  <a:srgbClr val="003399"/>
                </a:solidFill>
                <a:effectLst/>
                <a:uLnTx/>
                <a:uFillTx/>
                <a:latin typeface="Verdana" panose="020B0604030504040204" pitchFamily="34" charset="0"/>
                <a:ea typeface="+mn-ea"/>
                <a:cs typeface="+mn-cs"/>
              </a:rPr>
              <a:t>MANAGEMENT ROLE</a:t>
            </a:r>
          </a:p>
        </p:txBody>
      </p:sp>
      <p:sp>
        <p:nvSpPr>
          <p:cNvPr id="45" name="Line 52">
            <a:extLst>
              <a:ext uri="{FF2B5EF4-FFF2-40B4-BE49-F238E27FC236}">
                <a16:creationId xmlns:a16="http://schemas.microsoft.com/office/drawing/2014/main" id="{854EA8A3-9CA4-4A22-93D2-6E3EA4D210C0}"/>
              </a:ext>
            </a:extLst>
          </p:cNvPr>
          <p:cNvSpPr>
            <a:spLocks noChangeShapeType="1"/>
          </p:cNvSpPr>
          <p:nvPr/>
        </p:nvSpPr>
        <p:spPr bwMode="auto">
          <a:xfrm>
            <a:off x="1360004" y="3857030"/>
            <a:ext cx="6399213" cy="0"/>
          </a:xfrm>
          <a:prstGeom prst="line">
            <a:avLst/>
          </a:prstGeom>
          <a:noFill/>
          <a:ln w="190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6" name="Rectangle 47">
            <a:extLst>
              <a:ext uri="{FF2B5EF4-FFF2-40B4-BE49-F238E27FC236}">
                <a16:creationId xmlns:a16="http://schemas.microsoft.com/office/drawing/2014/main" id="{97B54E3A-1A52-451B-A2CD-CE02A35C993D}"/>
              </a:ext>
            </a:extLst>
          </p:cNvPr>
          <p:cNvSpPr>
            <a:spLocks noChangeArrowheads="1"/>
          </p:cNvSpPr>
          <p:nvPr/>
        </p:nvSpPr>
        <p:spPr bwMode="auto">
          <a:xfrm>
            <a:off x="4777891" y="2694077"/>
            <a:ext cx="103346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Lack of Supportive Attitude</a:t>
            </a:r>
          </a:p>
        </p:txBody>
      </p:sp>
      <p:sp>
        <p:nvSpPr>
          <p:cNvPr id="47" name="Line 53">
            <a:extLst>
              <a:ext uri="{FF2B5EF4-FFF2-40B4-BE49-F238E27FC236}">
                <a16:creationId xmlns:a16="http://schemas.microsoft.com/office/drawing/2014/main" id="{DDDDB84D-BB3E-4FFB-A4B5-B3572FC78DAA}"/>
              </a:ext>
            </a:extLst>
          </p:cNvPr>
          <p:cNvSpPr>
            <a:spLocks noChangeShapeType="1"/>
          </p:cNvSpPr>
          <p:nvPr/>
        </p:nvSpPr>
        <p:spPr bwMode="auto">
          <a:xfrm>
            <a:off x="5751029" y="3029943"/>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8" name="Rectangle 37">
            <a:extLst>
              <a:ext uri="{FF2B5EF4-FFF2-40B4-BE49-F238E27FC236}">
                <a16:creationId xmlns:a16="http://schemas.microsoft.com/office/drawing/2014/main" id="{8FF58B98-4D46-402E-A26F-2EBCBEE7CD84}"/>
              </a:ext>
            </a:extLst>
          </p:cNvPr>
          <p:cNvSpPr>
            <a:spLocks noChangeArrowheads="1"/>
          </p:cNvSpPr>
          <p:nvPr/>
        </p:nvSpPr>
        <p:spPr bwMode="auto">
          <a:xfrm>
            <a:off x="4339741" y="2254597"/>
            <a:ext cx="103663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Lack of Leadership</a:t>
            </a:r>
          </a:p>
        </p:txBody>
      </p:sp>
      <p:sp>
        <p:nvSpPr>
          <p:cNvPr id="49" name="Line 54">
            <a:extLst>
              <a:ext uri="{FF2B5EF4-FFF2-40B4-BE49-F238E27FC236}">
                <a16:creationId xmlns:a16="http://schemas.microsoft.com/office/drawing/2014/main" id="{395DAD52-18F0-4963-8C6C-45D8893AC086}"/>
              </a:ext>
            </a:extLst>
          </p:cNvPr>
          <p:cNvSpPr>
            <a:spLocks noChangeShapeType="1"/>
          </p:cNvSpPr>
          <p:nvPr/>
        </p:nvSpPr>
        <p:spPr bwMode="auto">
          <a:xfrm>
            <a:off x="5285777" y="2020369"/>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0" name="Rectangle 32">
            <a:extLst>
              <a:ext uri="{FF2B5EF4-FFF2-40B4-BE49-F238E27FC236}">
                <a16:creationId xmlns:a16="http://schemas.microsoft.com/office/drawing/2014/main" id="{C2540414-6CCA-47BB-8BA7-F3D520B3828C}"/>
              </a:ext>
            </a:extLst>
          </p:cNvPr>
          <p:cNvSpPr>
            <a:spLocks noChangeArrowheads="1"/>
          </p:cNvSpPr>
          <p:nvPr/>
        </p:nvSpPr>
        <p:spPr bwMode="auto">
          <a:xfrm>
            <a:off x="2236304" y="3041997"/>
            <a:ext cx="12065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Work Overload</a:t>
            </a:r>
          </a:p>
        </p:txBody>
      </p:sp>
      <p:sp>
        <p:nvSpPr>
          <p:cNvPr id="51" name="Line 55">
            <a:extLst>
              <a:ext uri="{FF2B5EF4-FFF2-40B4-BE49-F238E27FC236}">
                <a16:creationId xmlns:a16="http://schemas.microsoft.com/office/drawing/2014/main" id="{B11A6BC2-E382-4D4D-95D7-BD88B0C6356C}"/>
              </a:ext>
            </a:extLst>
          </p:cNvPr>
          <p:cNvSpPr>
            <a:spLocks noChangeShapeType="1"/>
          </p:cNvSpPr>
          <p:nvPr/>
        </p:nvSpPr>
        <p:spPr bwMode="auto">
          <a:xfrm>
            <a:off x="3457092" y="3272830"/>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2" name="Rectangle 35">
            <a:extLst>
              <a:ext uri="{FF2B5EF4-FFF2-40B4-BE49-F238E27FC236}">
                <a16:creationId xmlns:a16="http://schemas.microsoft.com/office/drawing/2014/main" id="{8B6EC88F-E6C3-4EB6-8FC4-5958417A2395}"/>
              </a:ext>
            </a:extLst>
          </p:cNvPr>
          <p:cNvSpPr>
            <a:spLocks noChangeArrowheads="1"/>
          </p:cNvSpPr>
          <p:nvPr/>
        </p:nvSpPr>
        <p:spPr bwMode="auto">
          <a:xfrm>
            <a:off x="2007704" y="2530029"/>
            <a:ext cx="11684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Poor Healthcare </a:t>
            </a:r>
          </a:p>
        </p:txBody>
      </p:sp>
      <p:sp>
        <p:nvSpPr>
          <p:cNvPr id="53" name="Line 56">
            <a:extLst>
              <a:ext uri="{FF2B5EF4-FFF2-40B4-BE49-F238E27FC236}">
                <a16:creationId xmlns:a16="http://schemas.microsoft.com/office/drawing/2014/main" id="{885DDD55-3D83-47CD-AFD0-041628DD48BF}"/>
              </a:ext>
            </a:extLst>
          </p:cNvPr>
          <p:cNvSpPr>
            <a:spLocks noChangeShapeType="1"/>
          </p:cNvSpPr>
          <p:nvPr/>
        </p:nvSpPr>
        <p:spPr bwMode="auto">
          <a:xfrm>
            <a:off x="3139592" y="2774355"/>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4" name="Rectangle 31">
            <a:extLst>
              <a:ext uri="{FF2B5EF4-FFF2-40B4-BE49-F238E27FC236}">
                <a16:creationId xmlns:a16="http://schemas.microsoft.com/office/drawing/2014/main" id="{06A1D343-26E4-4ED1-825F-F230EE9E46B6}"/>
              </a:ext>
            </a:extLst>
          </p:cNvPr>
          <p:cNvSpPr>
            <a:spLocks noChangeArrowheads="1"/>
          </p:cNvSpPr>
          <p:nvPr/>
        </p:nvSpPr>
        <p:spPr bwMode="auto">
          <a:xfrm>
            <a:off x="1921979" y="2043460"/>
            <a:ext cx="9652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Financial</a:t>
            </a:r>
          </a:p>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Problems</a:t>
            </a:r>
          </a:p>
        </p:txBody>
      </p:sp>
      <p:sp>
        <p:nvSpPr>
          <p:cNvPr id="55" name="Line 57">
            <a:extLst>
              <a:ext uri="{FF2B5EF4-FFF2-40B4-BE49-F238E27FC236}">
                <a16:creationId xmlns:a16="http://schemas.microsoft.com/office/drawing/2014/main" id="{D1ADCA39-42A2-49B0-A509-428B27455D81}"/>
              </a:ext>
            </a:extLst>
          </p:cNvPr>
          <p:cNvSpPr>
            <a:spLocks noChangeShapeType="1"/>
          </p:cNvSpPr>
          <p:nvPr/>
        </p:nvSpPr>
        <p:spPr bwMode="auto">
          <a:xfrm>
            <a:off x="2834792" y="2274293"/>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6" name="Rectangle 25">
            <a:extLst>
              <a:ext uri="{FF2B5EF4-FFF2-40B4-BE49-F238E27FC236}">
                <a16:creationId xmlns:a16="http://schemas.microsoft.com/office/drawing/2014/main" id="{0F3F1742-85BE-4E0A-8196-3A89BA53FCC9}"/>
              </a:ext>
            </a:extLst>
          </p:cNvPr>
          <p:cNvSpPr>
            <a:spLocks noChangeArrowheads="1"/>
          </p:cNvSpPr>
          <p:nvPr/>
        </p:nvSpPr>
        <p:spPr bwMode="auto">
          <a:xfrm>
            <a:off x="2268054" y="4452343"/>
            <a:ext cx="16256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Repeated Mistakes</a:t>
            </a:r>
          </a:p>
        </p:txBody>
      </p:sp>
      <p:sp>
        <p:nvSpPr>
          <p:cNvPr id="57" name="Line 58">
            <a:extLst>
              <a:ext uri="{FF2B5EF4-FFF2-40B4-BE49-F238E27FC236}">
                <a16:creationId xmlns:a16="http://schemas.microsoft.com/office/drawing/2014/main" id="{07770D11-45BF-4C9F-BD2A-06667121DDD4}"/>
              </a:ext>
            </a:extLst>
          </p:cNvPr>
          <p:cNvSpPr>
            <a:spLocks noChangeShapeType="1"/>
          </p:cNvSpPr>
          <p:nvPr/>
        </p:nvSpPr>
        <p:spPr bwMode="auto">
          <a:xfrm>
            <a:off x="3774592" y="4615855"/>
            <a:ext cx="18288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58" name="Rectangle 29">
            <a:extLst>
              <a:ext uri="{FF2B5EF4-FFF2-40B4-BE49-F238E27FC236}">
                <a16:creationId xmlns:a16="http://schemas.microsoft.com/office/drawing/2014/main" id="{90B7296B-0234-408B-9D7A-491C1F916381}"/>
              </a:ext>
            </a:extLst>
          </p:cNvPr>
          <p:cNvSpPr>
            <a:spLocks noChangeArrowheads="1"/>
          </p:cNvSpPr>
          <p:nvPr/>
        </p:nvSpPr>
        <p:spPr bwMode="auto">
          <a:xfrm>
            <a:off x="2007704" y="4997262"/>
            <a:ext cx="147320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altLang="en-PK" sz="1200" dirty="0">
                <a:solidFill>
                  <a:srgbClr val="000000"/>
                </a:solidFill>
                <a:latin typeface="Verdana" panose="020B0604030504040204" pitchFamily="34" charset="0"/>
              </a:rPr>
              <a:t>Harassment </a:t>
            </a:r>
            <a:endPar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endParaRPr>
          </a:p>
        </p:txBody>
      </p:sp>
      <p:sp>
        <p:nvSpPr>
          <p:cNvPr id="59" name="Line 59">
            <a:extLst>
              <a:ext uri="{FF2B5EF4-FFF2-40B4-BE49-F238E27FC236}">
                <a16:creationId xmlns:a16="http://schemas.microsoft.com/office/drawing/2014/main" id="{38A9BF93-C0F1-417E-AE37-C898BC55E19F}"/>
              </a:ext>
            </a:extLst>
          </p:cNvPr>
          <p:cNvSpPr>
            <a:spLocks noChangeShapeType="1"/>
          </p:cNvSpPr>
          <p:nvPr/>
        </p:nvSpPr>
        <p:spPr bwMode="auto">
          <a:xfrm>
            <a:off x="3469792" y="5161955"/>
            <a:ext cx="18288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0" name="Rectangle 26">
            <a:extLst>
              <a:ext uri="{FF2B5EF4-FFF2-40B4-BE49-F238E27FC236}">
                <a16:creationId xmlns:a16="http://schemas.microsoft.com/office/drawing/2014/main" id="{95F1535B-D3CA-4170-AF13-2F1AF1A2F8F4}"/>
              </a:ext>
            </a:extLst>
          </p:cNvPr>
          <p:cNvSpPr>
            <a:spLocks noChangeArrowheads="1"/>
          </p:cNvSpPr>
          <p:nvPr/>
        </p:nvSpPr>
        <p:spPr bwMode="auto">
          <a:xfrm>
            <a:off x="1817204" y="5438329"/>
            <a:ext cx="13335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lang="en-US" altLang="en-PK" sz="1200" dirty="0">
                <a:solidFill>
                  <a:srgbClr val="000000"/>
                </a:solidFill>
                <a:latin typeface="Verdana" panose="020B0604030504040204" pitchFamily="34" charset="0"/>
              </a:rPr>
              <a:t>Low</a:t>
            </a:r>
            <a:r>
              <a:rPr kumimoji="0" lang="en-US" altLang="en-PK"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mn-cs"/>
              </a:rPr>
              <a:t> Salary Compensation</a:t>
            </a:r>
          </a:p>
        </p:txBody>
      </p:sp>
      <p:sp>
        <p:nvSpPr>
          <p:cNvPr id="61" name="Line 60">
            <a:extLst>
              <a:ext uri="{FF2B5EF4-FFF2-40B4-BE49-F238E27FC236}">
                <a16:creationId xmlns:a16="http://schemas.microsoft.com/office/drawing/2014/main" id="{FCB6A388-C3AB-46C3-8B02-69B476131744}"/>
              </a:ext>
            </a:extLst>
          </p:cNvPr>
          <p:cNvSpPr>
            <a:spLocks noChangeShapeType="1"/>
          </p:cNvSpPr>
          <p:nvPr/>
        </p:nvSpPr>
        <p:spPr bwMode="auto">
          <a:xfrm>
            <a:off x="3126892" y="5695355"/>
            <a:ext cx="18288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2" name="Line 61">
            <a:extLst>
              <a:ext uri="{FF2B5EF4-FFF2-40B4-BE49-F238E27FC236}">
                <a16:creationId xmlns:a16="http://schemas.microsoft.com/office/drawing/2014/main" id="{E73D9349-4DBF-40DD-A65A-67BAEF38FDCC}"/>
              </a:ext>
            </a:extLst>
          </p:cNvPr>
          <p:cNvSpPr>
            <a:spLocks noChangeShapeType="1"/>
          </p:cNvSpPr>
          <p:nvPr/>
        </p:nvSpPr>
        <p:spPr bwMode="auto">
          <a:xfrm>
            <a:off x="5947879" y="1585318"/>
            <a:ext cx="1260475" cy="218440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3" name="Line 62">
            <a:extLst>
              <a:ext uri="{FF2B5EF4-FFF2-40B4-BE49-F238E27FC236}">
                <a16:creationId xmlns:a16="http://schemas.microsoft.com/office/drawing/2014/main" id="{7C34063A-8497-4F21-9339-5A47C67CFC20}"/>
              </a:ext>
            </a:extLst>
          </p:cNvPr>
          <p:cNvSpPr>
            <a:spLocks noChangeShapeType="1"/>
          </p:cNvSpPr>
          <p:nvPr/>
        </p:nvSpPr>
        <p:spPr bwMode="auto">
          <a:xfrm>
            <a:off x="3523767" y="1585318"/>
            <a:ext cx="1260475" cy="218440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4" name="Line 63">
            <a:extLst>
              <a:ext uri="{FF2B5EF4-FFF2-40B4-BE49-F238E27FC236}">
                <a16:creationId xmlns:a16="http://schemas.microsoft.com/office/drawing/2014/main" id="{8C90BE9A-10DD-4F99-ADCC-421A7FD03801}"/>
              </a:ext>
            </a:extLst>
          </p:cNvPr>
          <p:cNvSpPr>
            <a:spLocks noChangeShapeType="1"/>
          </p:cNvSpPr>
          <p:nvPr/>
        </p:nvSpPr>
        <p:spPr bwMode="auto">
          <a:xfrm rot="10800000" flipH="1">
            <a:off x="4827104" y="3971330"/>
            <a:ext cx="1260475" cy="218440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5" name="Line 54">
            <a:extLst>
              <a:ext uri="{FF2B5EF4-FFF2-40B4-BE49-F238E27FC236}">
                <a16:creationId xmlns:a16="http://schemas.microsoft.com/office/drawing/2014/main" id="{FA5EEF65-BF7C-4D98-A53F-475487CE7FE5}"/>
              </a:ext>
            </a:extLst>
          </p:cNvPr>
          <p:cNvSpPr>
            <a:spLocks noChangeShapeType="1"/>
          </p:cNvSpPr>
          <p:nvPr/>
        </p:nvSpPr>
        <p:spPr bwMode="auto">
          <a:xfrm>
            <a:off x="5568467" y="2637830"/>
            <a:ext cx="914400" cy="0"/>
          </a:xfrm>
          <a:prstGeom prst="line">
            <a:avLst/>
          </a:prstGeom>
          <a:noFill/>
          <a:ln w="6350">
            <a:solidFill>
              <a:schemeClr val="accent2"/>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PK"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6" name="TextBox 65">
            <a:extLst>
              <a:ext uri="{FF2B5EF4-FFF2-40B4-BE49-F238E27FC236}">
                <a16:creationId xmlns:a16="http://schemas.microsoft.com/office/drawing/2014/main" id="{780CE0B5-CCBA-4264-BE92-AA29BE8AAFA1}"/>
              </a:ext>
            </a:extLst>
          </p:cNvPr>
          <p:cNvSpPr txBox="1"/>
          <p:nvPr/>
        </p:nvSpPr>
        <p:spPr>
          <a:xfrm>
            <a:off x="3910135" y="1852317"/>
            <a:ext cx="1435008" cy="276999"/>
          </a:xfrm>
          <a:prstGeom prst="rect">
            <a:avLst/>
          </a:prstGeom>
          <a:noFill/>
        </p:spPr>
        <p:txBody>
          <a:bodyPr wrap="none" rtlCol="0">
            <a:spAutoFit/>
          </a:bodyPr>
          <a:lstStyle/>
          <a:p>
            <a:r>
              <a:rPr lang="en-US" sz="1200" dirty="0">
                <a:latin typeface="Verdana" panose="020B0604030504040204" pitchFamily="34" charset="0"/>
                <a:ea typeface="Verdana" panose="020B0604030504040204" pitchFamily="34" charset="0"/>
              </a:rPr>
              <a:t>Misuse of power</a:t>
            </a:r>
          </a:p>
        </p:txBody>
      </p:sp>
    </p:spTree>
    <p:extLst>
      <p:ext uri="{BB962C8B-B14F-4D97-AF65-F5344CB8AC3E}">
        <p14:creationId xmlns:p14="http://schemas.microsoft.com/office/powerpoint/2010/main" val="3007378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59" name="Google Shape;359;p50"/>
          <p:cNvSpPr txBox="1">
            <a:spLocks noGrp="1"/>
          </p:cNvSpPr>
          <p:nvPr>
            <p:ph type="title" idx="4294967295"/>
          </p:nvPr>
        </p:nvSpPr>
        <p:spPr>
          <a:xfrm>
            <a:off x="131000" y="52767"/>
            <a:ext cx="5012400" cy="621200"/>
          </a:xfrm>
          <a:prstGeom prst="rect">
            <a:avLst/>
          </a:prstGeom>
        </p:spPr>
        <p:txBody>
          <a:bodyPr spcFirstLastPara="1" vert="horz" wrap="square" lIns="121900" tIns="121900" rIns="121900" bIns="121900" rtlCol="0" anchor="t" anchorCtr="0">
            <a:noAutofit/>
          </a:bodyPr>
          <a:lstStyle/>
          <a:p>
            <a:pPr>
              <a:spcBef>
                <a:spcPts val="0"/>
              </a:spcBef>
            </a:pPr>
            <a:r>
              <a:rPr lang="en" sz="2400" b="1">
                <a:solidFill>
                  <a:srgbClr val="FFFFFF"/>
                </a:solidFill>
                <a:latin typeface="Montserrat"/>
                <a:ea typeface="Montserrat"/>
                <a:cs typeface="Montserrat"/>
                <a:sym typeface="Montserrat"/>
              </a:rPr>
              <a:t>Plus, Minus, Interesting (PMI)</a:t>
            </a:r>
            <a:endParaRPr sz="2400" b="1">
              <a:solidFill>
                <a:srgbClr val="FFFFFF"/>
              </a:solidFill>
              <a:latin typeface="Montserrat"/>
              <a:ea typeface="Montserrat"/>
              <a:cs typeface="Montserrat"/>
              <a:sym typeface="Montserrat"/>
            </a:endParaRPr>
          </a:p>
        </p:txBody>
      </p:sp>
      <p:sp>
        <p:nvSpPr>
          <p:cNvPr id="360" name="Google Shape;360;p50"/>
          <p:cNvSpPr txBox="1">
            <a:spLocks noGrp="1"/>
          </p:cNvSpPr>
          <p:nvPr>
            <p:ph type="title" idx="4294967295"/>
          </p:nvPr>
        </p:nvSpPr>
        <p:spPr>
          <a:xfrm>
            <a:off x="6096000" y="-47785"/>
            <a:ext cx="5793200" cy="822304"/>
          </a:xfrm>
          <a:prstGeom prst="rect">
            <a:avLst/>
          </a:prstGeom>
        </p:spPr>
        <p:txBody>
          <a:bodyPr spcFirstLastPara="1" vert="horz" wrap="square" lIns="121900" tIns="121900" rIns="121900" bIns="121900" rtlCol="0" anchor="t" anchorCtr="0">
            <a:noAutofit/>
          </a:bodyPr>
          <a:lstStyle/>
          <a:p>
            <a:pPr>
              <a:spcBef>
                <a:spcPts val="0"/>
              </a:spcBef>
            </a:pPr>
            <a:r>
              <a:rPr lang="en" sz="2400" b="1" dirty="0">
                <a:solidFill>
                  <a:srgbClr val="FFFFFF"/>
                </a:solidFill>
                <a:latin typeface="Montserrat"/>
                <a:ea typeface="Montserrat"/>
                <a:cs typeface="Montserrat"/>
                <a:sym typeface="Montserrat"/>
              </a:rPr>
              <a:t> Solutions to stress in workplace</a:t>
            </a:r>
            <a:endParaRPr sz="2400" b="1" dirty="0">
              <a:solidFill>
                <a:srgbClr val="FFFFFF"/>
              </a:solidFill>
              <a:latin typeface="Montserrat"/>
              <a:ea typeface="Montserrat"/>
              <a:cs typeface="Montserrat"/>
              <a:sym typeface="Montserrat"/>
            </a:endParaRPr>
          </a:p>
        </p:txBody>
      </p:sp>
      <p:sp>
        <p:nvSpPr>
          <p:cNvPr id="361" name="Google Shape;361;p50"/>
          <p:cNvSpPr/>
          <p:nvPr/>
        </p:nvSpPr>
        <p:spPr>
          <a:xfrm>
            <a:off x="7509767" y="1179967"/>
            <a:ext cx="4585200" cy="892000"/>
          </a:xfrm>
          <a:prstGeom prst="chevron">
            <a:avLst>
              <a:gd name="adj" fmla="val 50000"/>
            </a:avLst>
          </a:prstGeom>
          <a:solidFill>
            <a:srgbClr val="8E7CC3"/>
          </a:solidFill>
          <a:ln w="19050" cap="flat" cmpd="sng">
            <a:solidFill>
              <a:srgbClr val="000000"/>
            </a:solidFill>
            <a:prstDash val="solid"/>
            <a:round/>
            <a:headEnd type="none" w="sm" len="sm"/>
            <a:tailEnd type="none" w="sm" len="sm"/>
          </a:ln>
        </p:spPr>
        <p:txBody>
          <a:bodyPr spcFirstLastPara="1" wrap="square" lIns="121900" tIns="121900" rIns="121900" bIns="121900" anchor="ctr" anchorCtr="0">
            <a:noAutofit/>
          </a:bodyPr>
          <a:lstStyle/>
          <a:p>
            <a:pPr algn="ctr"/>
            <a:r>
              <a:rPr lang="en" sz="2133" b="1">
                <a:latin typeface="Montserrat"/>
                <a:ea typeface="Montserrat"/>
                <a:cs typeface="Montserrat"/>
                <a:sym typeface="Montserrat"/>
              </a:rPr>
              <a:t>Interesting</a:t>
            </a:r>
            <a:endParaRPr sz="2133" b="1">
              <a:latin typeface="Montserrat"/>
              <a:ea typeface="Montserrat"/>
              <a:cs typeface="Montserrat"/>
              <a:sym typeface="Montserrat"/>
            </a:endParaRPr>
          </a:p>
        </p:txBody>
      </p:sp>
      <p:sp>
        <p:nvSpPr>
          <p:cNvPr id="362" name="Google Shape;362;p50"/>
          <p:cNvSpPr/>
          <p:nvPr/>
        </p:nvSpPr>
        <p:spPr>
          <a:xfrm>
            <a:off x="0" y="1180267"/>
            <a:ext cx="4407600" cy="892000"/>
          </a:xfrm>
          <a:prstGeom prst="homePlate">
            <a:avLst>
              <a:gd name="adj" fmla="val 50000"/>
            </a:avLst>
          </a:prstGeom>
          <a:solidFill>
            <a:srgbClr val="C4D517"/>
          </a:solidFill>
          <a:ln w="19050" cap="flat" cmpd="sng">
            <a:solidFill>
              <a:srgbClr val="000000"/>
            </a:solidFill>
            <a:prstDash val="solid"/>
            <a:round/>
            <a:headEnd type="none" w="sm" len="sm"/>
            <a:tailEnd type="none" w="sm" len="sm"/>
          </a:ln>
        </p:spPr>
        <p:txBody>
          <a:bodyPr spcFirstLastPara="1" wrap="square" lIns="121900" tIns="121900" rIns="121900" bIns="121900" anchor="ctr" anchorCtr="0">
            <a:noAutofit/>
          </a:bodyPr>
          <a:lstStyle/>
          <a:p>
            <a:pPr algn="ctr"/>
            <a:r>
              <a:rPr lang="en" sz="2133" b="1">
                <a:latin typeface="Montserrat"/>
                <a:ea typeface="Montserrat"/>
                <a:cs typeface="Montserrat"/>
                <a:sym typeface="Montserrat"/>
              </a:rPr>
              <a:t>Plus</a:t>
            </a:r>
            <a:endParaRPr sz="2133" b="1">
              <a:latin typeface="Montserrat"/>
              <a:ea typeface="Montserrat"/>
              <a:cs typeface="Montserrat"/>
              <a:sym typeface="Montserrat"/>
            </a:endParaRPr>
          </a:p>
        </p:txBody>
      </p:sp>
      <p:sp>
        <p:nvSpPr>
          <p:cNvPr id="363" name="Google Shape;363;p50"/>
          <p:cNvSpPr/>
          <p:nvPr/>
        </p:nvSpPr>
        <p:spPr>
          <a:xfrm>
            <a:off x="3925605" y="1179967"/>
            <a:ext cx="4407600" cy="892000"/>
          </a:xfrm>
          <a:prstGeom prst="chevron">
            <a:avLst>
              <a:gd name="adj" fmla="val 50000"/>
            </a:avLst>
          </a:prstGeom>
          <a:solidFill>
            <a:srgbClr val="E06666"/>
          </a:solidFill>
          <a:ln w="19050" cap="flat" cmpd="sng">
            <a:solidFill>
              <a:srgbClr val="000000"/>
            </a:solidFill>
            <a:prstDash val="solid"/>
            <a:round/>
            <a:headEnd type="none" w="sm" len="sm"/>
            <a:tailEnd type="none" w="sm" len="sm"/>
          </a:ln>
        </p:spPr>
        <p:txBody>
          <a:bodyPr spcFirstLastPara="1" wrap="square" lIns="121900" tIns="121900" rIns="121900" bIns="121900" anchor="ctr" anchorCtr="0">
            <a:noAutofit/>
          </a:bodyPr>
          <a:lstStyle/>
          <a:p>
            <a:pPr algn="ctr"/>
            <a:r>
              <a:rPr lang="en" sz="2133" b="1">
                <a:latin typeface="Montserrat"/>
                <a:ea typeface="Montserrat"/>
                <a:cs typeface="Montserrat"/>
                <a:sym typeface="Montserrat"/>
              </a:rPr>
              <a:t>Minus</a:t>
            </a:r>
            <a:endParaRPr sz="2133" b="1">
              <a:latin typeface="Montserrat"/>
              <a:ea typeface="Montserrat"/>
              <a:cs typeface="Montserrat"/>
              <a:sym typeface="Montserrat"/>
            </a:endParaRPr>
          </a:p>
        </p:txBody>
      </p:sp>
      <p:sp>
        <p:nvSpPr>
          <p:cNvPr id="364" name="Google Shape;364;p50"/>
          <p:cNvSpPr txBox="1"/>
          <p:nvPr/>
        </p:nvSpPr>
        <p:spPr>
          <a:xfrm>
            <a:off x="131000" y="2071967"/>
            <a:ext cx="3658800" cy="4469600"/>
          </a:xfrm>
          <a:prstGeom prst="rect">
            <a:avLst/>
          </a:prstGeom>
          <a:noFill/>
          <a:ln>
            <a:noFill/>
          </a:ln>
        </p:spPr>
        <p:txBody>
          <a:bodyPr spcFirstLastPara="1" wrap="square" lIns="121900" tIns="121900" rIns="121900" bIns="121900" anchor="t" anchorCtr="0">
            <a:noAutofit/>
          </a:bodyPr>
          <a:lstStyle/>
          <a:p>
            <a:r>
              <a:rPr lang="en-US" sz="1600" dirty="0">
                <a:latin typeface="Montserrat"/>
                <a:ea typeface="Montserrat"/>
                <a:cs typeface="Montserrat"/>
                <a:sym typeface="Montserrat"/>
              </a:rPr>
              <a:t>Stress in employees will reduce.</a:t>
            </a:r>
          </a:p>
          <a:p>
            <a:endParaRPr lang="en-US" sz="1600" dirty="0">
              <a:latin typeface="Montserrat"/>
              <a:ea typeface="Montserrat"/>
              <a:cs typeface="Montserrat"/>
              <a:sym typeface="Montserrat"/>
            </a:endParaRPr>
          </a:p>
          <a:p>
            <a:r>
              <a:rPr lang="en-US" sz="1600" dirty="0">
                <a:latin typeface="Montserrat"/>
                <a:ea typeface="Montserrat"/>
                <a:cs typeface="Montserrat"/>
                <a:sym typeface="Montserrat"/>
              </a:rPr>
              <a:t>Efficiency of the organization will improve.</a:t>
            </a:r>
          </a:p>
          <a:p>
            <a:endParaRPr lang="en-US" sz="1600" dirty="0">
              <a:latin typeface="Montserrat"/>
              <a:ea typeface="Montserrat"/>
              <a:cs typeface="Montserrat"/>
              <a:sym typeface="Montserrat"/>
            </a:endParaRPr>
          </a:p>
          <a:p>
            <a:r>
              <a:rPr lang="en-US" sz="1600" dirty="0">
                <a:latin typeface="Montserrat"/>
                <a:ea typeface="Montserrat"/>
                <a:cs typeface="Montserrat"/>
                <a:sym typeface="Montserrat"/>
              </a:rPr>
              <a:t>Efficiency of workers will increase.</a:t>
            </a:r>
          </a:p>
          <a:p>
            <a:endParaRPr lang="en-US" sz="1600" dirty="0">
              <a:latin typeface="Montserrat"/>
              <a:ea typeface="Montserrat"/>
              <a:cs typeface="Montserrat"/>
              <a:sym typeface="Montserrat"/>
            </a:endParaRPr>
          </a:p>
          <a:p>
            <a:r>
              <a:rPr lang="en-US" sz="1600" dirty="0">
                <a:latin typeface="Montserrat"/>
                <a:ea typeface="Montserrat"/>
                <a:cs typeface="Montserrat"/>
                <a:sym typeface="Montserrat"/>
              </a:rPr>
              <a:t>Workers’ morale will be higher.</a:t>
            </a:r>
            <a:endParaRPr sz="1600" dirty="0">
              <a:latin typeface="Montserrat"/>
              <a:ea typeface="Montserrat"/>
              <a:cs typeface="Montserrat"/>
              <a:sym typeface="Montserrat"/>
            </a:endParaRPr>
          </a:p>
        </p:txBody>
      </p:sp>
      <p:sp>
        <p:nvSpPr>
          <p:cNvPr id="365" name="Google Shape;365;p50"/>
          <p:cNvSpPr txBox="1"/>
          <p:nvPr/>
        </p:nvSpPr>
        <p:spPr>
          <a:xfrm>
            <a:off x="4087500" y="2071867"/>
            <a:ext cx="3658800" cy="4469600"/>
          </a:xfrm>
          <a:prstGeom prst="rect">
            <a:avLst/>
          </a:prstGeom>
          <a:noFill/>
          <a:ln>
            <a:noFill/>
          </a:ln>
        </p:spPr>
        <p:txBody>
          <a:bodyPr spcFirstLastPara="1" wrap="square" lIns="121900" tIns="121900" rIns="121900" bIns="121900" anchor="t" anchorCtr="0">
            <a:noAutofit/>
          </a:bodyPr>
          <a:lstStyle/>
          <a:p>
            <a:r>
              <a:rPr lang="en" sz="1600" dirty="0">
                <a:latin typeface="Montserrat"/>
                <a:ea typeface="Montserrat"/>
                <a:cs typeface="Montserrat"/>
                <a:sym typeface="Montserrat"/>
              </a:rPr>
              <a:t>Cost effiency will be lower.</a:t>
            </a:r>
          </a:p>
          <a:p>
            <a:endParaRPr lang="en" sz="1600" dirty="0">
              <a:latin typeface="Montserrat"/>
              <a:ea typeface="Montserrat"/>
              <a:cs typeface="Montserrat"/>
              <a:sym typeface="Montserrat"/>
            </a:endParaRPr>
          </a:p>
          <a:p>
            <a:r>
              <a:rPr lang="en" sz="1600" dirty="0">
                <a:latin typeface="Montserrat"/>
                <a:ea typeface="Montserrat"/>
                <a:cs typeface="Montserrat"/>
                <a:sym typeface="Montserrat"/>
              </a:rPr>
              <a:t>Workers might become lazy.</a:t>
            </a:r>
          </a:p>
          <a:p>
            <a:endParaRPr lang="en" sz="1600" dirty="0">
              <a:latin typeface="Montserrat"/>
              <a:ea typeface="Montserrat"/>
              <a:cs typeface="Montserrat"/>
              <a:sym typeface="Montserrat"/>
            </a:endParaRPr>
          </a:p>
          <a:p>
            <a:r>
              <a:rPr lang="en" sz="1600" dirty="0">
                <a:latin typeface="Montserrat"/>
                <a:ea typeface="Montserrat"/>
                <a:cs typeface="Montserrat"/>
                <a:sym typeface="Montserrat"/>
              </a:rPr>
              <a:t>The changes could be misused by the workers.</a:t>
            </a:r>
          </a:p>
          <a:p>
            <a:endParaRPr lang="en-US" sz="1600" dirty="0">
              <a:latin typeface="Montserrat"/>
              <a:ea typeface="Montserrat"/>
              <a:cs typeface="Montserrat"/>
              <a:sym typeface="Montserrat"/>
            </a:endParaRPr>
          </a:p>
          <a:p>
            <a:r>
              <a:rPr lang="en-US" sz="1600" dirty="0">
                <a:latin typeface="Montserrat"/>
                <a:ea typeface="Montserrat"/>
                <a:cs typeface="Montserrat"/>
                <a:sym typeface="Montserrat"/>
              </a:rPr>
              <a:t>The desired effect is not certain</a:t>
            </a:r>
            <a:endParaRPr sz="1600" dirty="0">
              <a:latin typeface="Montserrat"/>
              <a:ea typeface="Montserrat"/>
              <a:cs typeface="Montserrat"/>
              <a:sym typeface="Montserrat"/>
            </a:endParaRPr>
          </a:p>
        </p:txBody>
      </p:sp>
      <p:sp>
        <p:nvSpPr>
          <p:cNvPr id="366" name="Google Shape;366;p50"/>
          <p:cNvSpPr txBox="1"/>
          <p:nvPr/>
        </p:nvSpPr>
        <p:spPr>
          <a:xfrm>
            <a:off x="7972967" y="2071867"/>
            <a:ext cx="3658800" cy="4469600"/>
          </a:xfrm>
          <a:prstGeom prst="rect">
            <a:avLst/>
          </a:prstGeom>
          <a:noFill/>
          <a:ln>
            <a:noFill/>
          </a:ln>
        </p:spPr>
        <p:txBody>
          <a:bodyPr spcFirstLastPara="1" wrap="square" lIns="121900" tIns="121900" rIns="121900" bIns="121900" anchor="t" anchorCtr="0">
            <a:noAutofit/>
          </a:bodyPr>
          <a:lstStyle/>
          <a:p>
            <a:r>
              <a:rPr lang="en" sz="1600" dirty="0">
                <a:latin typeface="Montserrat"/>
                <a:ea typeface="Montserrat"/>
                <a:cs typeface="Montserrat"/>
                <a:sym typeface="Montserrat"/>
              </a:rPr>
              <a:t>Too much decrease in stress might lead to less effeincy of workers bec</a:t>
            </a:r>
            <a:r>
              <a:rPr lang="en-US" sz="1600" dirty="0">
                <a:latin typeface="Montserrat"/>
                <a:ea typeface="Montserrat"/>
                <a:cs typeface="Montserrat"/>
                <a:sym typeface="Montserrat"/>
              </a:rPr>
              <a:t>au</a:t>
            </a:r>
            <a:r>
              <a:rPr lang="en" sz="1600" dirty="0">
                <a:latin typeface="Montserrat"/>
                <a:ea typeface="Montserrat"/>
                <a:cs typeface="Montserrat"/>
                <a:sym typeface="Montserrat"/>
              </a:rPr>
              <a:t>se a certain stress level help individuals be more productive.</a:t>
            </a:r>
          </a:p>
          <a:p>
            <a:endParaRPr lang="en" sz="1600" dirty="0">
              <a:latin typeface="Montserrat"/>
              <a:ea typeface="Montserrat"/>
              <a:cs typeface="Montserrat"/>
              <a:sym typeface="Montserrat"/>
            </a:endParaRPr>
          </a:p>
          <a:p>
            <a:r>
              <a:rPr lang="en" sz="1600" dirty="0">
                <a:latin typeface="Montserrat"/>
                <a:ea typeface="Montserrat"/>
                <a:cs typeface="Montserrat"/>
                <a:sym typeface="Montserrat"/>
              </a:rPr>
              <a:t>The workers may have different responses to less stress-inducing workplace environment.</a:t>
            </a:r>
          </a:p>
          <a:p>
            <a:endParaRPr lang="en" sz="1600" dirty="0">
              <a:latin typeface="Montserrat"/>
              <a:ea typeface="Montserrat"/>
              <a:cs typeface="Montserrat"/>
              <a:sym typeface="Montserrat"/>
            </a:endParaRPr>
          </a:p>
          <a:p>
            <a:r>
              <a:rPr lang="en" sz="1600" dirty="0">
                <a:latin typeface="Montserrat"/>
                <a:ea typeface="Montserrat"/>
                <a:cs typeface="Montserrat"/>
                <a:sym typeface="Montserrat"/>
              </a:rPr>
              <a:t>Some workers have better performave in a stressful environment. </a:t>
            </a:r>
            <a:endParaRPr sz="1600" dirty="0">
              <a:latin typeface="Montserrat"/>
              <a:ea typeface="Montserrat"/>
              <a:cs typeface="Montserrat"/>
              <a:sym typeface="Montserra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A4448-4930-46E0-AD53-50021D9DCF2B}"/>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Conclusion</a:t>
            </a:r>
          </a:p>
          <a:p>
            <a:endParaRPr lang="en-US" sz="5400"/>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123F6824-E409-4436-9F53-FF50E9FB0CC0}"/>
              </a:ext>
            </a:extLst>
          </p:cNvPr>
          <p:cNvSpPr>
            <a:spLocks noGrp="1"/>
          </p:cNvSpPr>
          <p:nvPr>
            <p:ph type="body" sz="quarter" idx="10"/>
          </p:nvPr>
        </p:nvSpPr>
        <p:spPr>
          <a:xfrm>
            <a:off x="640080" y="2872899"/>
            <a:ext cx="4243589" cy="3320668"/>
          </a:xfrm>
        </p:spPr>
        <p:txBody>
          <a:bodyPr vert="horz" lIns="91440" tIns="45720" rIns="91440" bIns="45720" rtlCol="0">
            <a:normAutofit/>
          </a:bodyPr>
          <a:lstStyle/>
          <a:p>
            <a:pPr indent="-228600">
              <a:buFont typeface="Arial" panose="020B0604020202020204" pitchFamily="34" charset="0"/>
              <a:buChar char="•"/>
            </a:pPr>
            <a:r>
              <a:rPr lang="en-US" sz="2200"/>
              <a:t>Stress needs to be managed properly among employees and kept within a healthy range in order for it not to prove detrimental to the health of the employees or the reputation and working of the organization.</a:t>
            </a:r>
          </a:p>
        </p:txBody>
      </p:sp>
      <p:pic>
        <p:nvPicPr>
          <p:cNvPr id="20" name="Picture Placeholder 8" descr="close up of bridge">
            <a:extLst>
              <a:ext uri="{FF2B5EF4-FFF2-40B4-BE49-F238E27FC236}">
                <a16:creationId xmlns:a16="http://schemas.microsoft.com/office/drawing/2014/main" id="{2EC47CED-7A85-4080-9C7C-3921E48924A7}"/>
              </a:ext>
            </a:extLst>
          </p:cNvPr>
          <p:cNvPicPr>
            <a:picLocks noGrp="1" noChangeAspect="1"/>
          </p:cNvPicPr>
          <p:nvPr>
            <p:ph type="pic" sz="quarter" idx="13"/>
          </p:nvPr>
        </p:nvPicPr>
        <p:blipFill rotWithShape="1">
          <a:blip r:embed="rId3"/>
          <a:srcRect l="14159" r="1888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55348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1B7EE4D0-4CCF-4BFA-8EA1-63318931E03C}"/>
              </a:ext>
            </a:extLst>
          </p:cNvPr>
          <p:cNvSpPr>
            <a:spLocks noGrp="1"/>
          </p:cNvSpPr>
          <p:nvPr>
            <p:ph type="title"/>
          </p:nvPr>
        </p:nvSpPr>
        <p:spPr>
          <a:xfrm>
            <a:off x="459971" y="326478"/>
            <a:ext cx="3808268" cy="5504688"/>
          </a:xfrm>
        </p:spPr>
        <p:txBody>
          <a:bodyPr vert="horz" lIns="91440" tIns="45720" rIns="91440" bIns="45720" rtlCol="0" anchor="ctr">
            <a:normAutofit/>
          </a:bodyPr>
          <a:lstStyle/>
          <a:p>
            <a:r>
              <a:rPr lang="en-US" sz="6000" kern="1200" dirty="0">
                <a:solidFill>
                  <a:schemeClr val="bg1"/>
                </a:solidFill>
                <a:latin typeface="+mj-lt"/>
                <a:ea typeface="+mj-ea"/>
                <a:cs typeface="+mj-cs"/>
              </a:rPr>
              <a:t>References:</a:t>
            </a:r>
            <a:br>
              <a:rPr lang="en-US" sz="6000" kern="1200" dirty="0">
                <a:solidFill>
                  <a:schemeClr val="bg1"/>
                </a:solidFill>
                <a:latin typeface="+mj-lt"/>
                <a:ea typeface="+mj-ea"/>
                <a:cs typeface="+mj-cs"/>
              </a:rPr>
            </a:br>
            <a:r>
              <a:rPr lang="en-US" sz="6000" kern="1200" dirty="0">
                <a:solidFill>
                  <a:schemeClr val="bg1"/>
                </a:solidFill>
                <a:latin typeface="+mj-lt"/>
                <a:ea typeface="+mj-ea"/>
                <a:cs typeface="+mj-cs"/>
              </a:rPr>
              <a:t>Page-1</a:t>
            </a:r>
          </a:p>
        </p:txBody>
      </p:sp>
      <p:graphicFrame>
        <p:nvGraphicFramePr>
          <p:cNvPr id="16" name="Text Placeholder 2">
            <a:extLst>
              <a:ext uri="{FF2B5EF4-FFF2-40B4-BE49-F238E27FC236}">
                <a16:creationId xmlns:a16="http://schemas.microsoft.com/office/drawing/2014/main" id="{BFC1A5CA-740A-41D2-B033-3739CC94E8F2}"/>
              </a:ext>
            </a:extLst>
          </p:cNvPr>
          <p:cNvGraphicFramePr/>
          <p:nvPr>
            <p:extLst>
              <p:ext uri="{D42A27DB-BD31-4B8C-83A1-F6EECF244321}">
                <p14:modId xmlns:p14="http://schemas.microsoft.com/office/powerpoint/2010/main" val="12088570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441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BDEF7DB7-553F-4BB7-B18B-CD9E5E6BC09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CA493B8F-2C9E-42FB-9CA8-1C6B258CDA1E}" type="slidenum">
              <a:rPr lang="en-US" smtClean="0"/>
              <a:pPr>
                <a:spcAft>
                  <a:spcPts val="600"/>
                </a:spcAft>
              </a:pPr>
              <a:t>13</a:t>
            </a:fld>
            <a:endParaRPr lang="en-US"/>
          </a:p>
        </p:txBody>
      </p:sp>
      <p:graphicFrame>
        <p:nvGraphicFramePr>
          <p:cNvPr id="6" name="TextBox 3">
            <a:extLst>
              <a:ext uri="{FF2B5EF4-FFF2-40B4-BE49-F238E27FC236}">
                <a16:creationId xmlns:a16="http://schemas.microsoft.com/office/drawing/2014/main" id="{0C61B053-B07D-B2B5-5554-715B6FD3AEB1}"/>
              </a:ext>
            </a:extLst>
          </p:cNvPr>
          <p:cNvGraphicFramePr/>
          <p:nvPr>
            <p:extLst>
              <p:ext uri="{D42A27DB-BD31-4B8C-83A1-F6EECF244321}">
                <p14:modId xmlns:p14="http://schemas.microsoft.com/office/powerpoint/2010/main" val="228125145"/>
              </p:ext>
            </p:extLst>
          </p:nvPr>
        </p:nvGraphicFramePr>
        <p:xfrm>
          <a:off x="3380014" y="408214"/>
          <a:ext cx="8654142" cy="55517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55395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6b5bd684-8631-4d35-bdcf-c9e38c7d488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1" ma:contentTypeDescription="Create a new document." ma:contentTypeScope="" ma:versionID="5e3c1d2b64fe93a684510ec97fe65c4a">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44c151001be5700ed2cd1f55c8ca7a26"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D99ABA-76CE-4A8E-B5F0-C051B96628DE}">
  <ds:schemaRefs>
    <ds:schemaRef ds:uri="http://schemas.microsoft.com/sharepoint/v3/contenttype/forms"/>
  </ds:schemaRefs>
</ds:datastoreItem>
</file>

<file path=customXml/itemProps2.xml><?xml version="1.0" encoding="utf-8"?>
<ds:datastoreItem xmlns:ds="http://schemas.openxmlformats.org/officeDocument/2006/customXml" ds:itemID="{4DEA9014-ED64-4558-B1E1-D03F0EE32BEB}">
  <ds:schemaRefs>
    <ds:schemaRef ds:uri="http://purl.org/dc/dcmitype/"/>
    <ds:schemaRef ds:uri="http://purl.org/dc/terms/"/>
    <ds:schemaRef ds:uri="http://schemas.microsoft.com/office/infopath/2007/PartnerControls"/>
    <ds:schemaRef ds:uri="http://schemas.openxmlformats.org/package/2006/metadata/core-properties"/>
    <ds:schemaRef ds:uri="http://purl.org/dc/elements/1.1/"/>
    <ds:schemaRef ds:uri="37708af0-49d6-4626-adf7-ee8f7f4cc1b8"/>
    <ds:schemaRef ds:uri="http://schemas.microsoft.com/office/2006/documentManagement/types"/>
    <ds:schemaRef ds:uri="6b5bd684-8631-4d35-bdcf-c9e38c7d488d"/>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8DC1DAB0-CBC6-4336-B768-C6E7CC3D4D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339</TotalTime>
  <Words>3236</Words>
  <Application>Microsoft Office PowerPoint</Application>
  <PresentationFormat>Widescreen</PresentationFormat>
  <Paragraphs>106</Paragraphs>
  <Slides>13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Calibri</vt:lpstr>
      <vt:lpstr>Calibri Light</vt:lpstr>
      <vt:lpstr>Montserrat</vt:lpstr>
      <vt:lpstr>Times New Roman</vt:lpstr>
      <vt:lpstr>Verdana</vt:lpstr>
      <vt:lpstr>Wingdings</vt:lpstr>
      <vt:lpstr>Office Theme</vt:lpstr>
      <vt:lpstr>Stress in the UK</vt:lpstr>
      <vt:lpstr>What is Stress?</vt:lpstr>
      <vt:lpstr>Stress in Workers</vt:lpstr>
      <vt:lpstr>Workplace Environment </vt:lpstr>
      <vt:lpstr>PowerPoint Presentation</vt:lpstr>
      <vt:lpstr>Workers suffering from stress are more at risk to suffer from anxiety, a heart attack, substance abuse, burnout and so on. </vt:lpstr>
      <vt:lpstr>Stress impacts an Organization</vt:lpstr>
      <vt:lpstr>PowerPoint Presentation</vt:lpstr>
      <vt:lpstr>Causes of Stress in the Workplace </vt:lpstr>
      <vt:lpstr>Plus, Minus, Interesting (PMI)</vt:lpstr>
      <vt:lpstr>Conclusion </vt:lpstr>
      <vt:lpstr>References: Page-1</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in the UK</dc:title>
  <dc:creator>Ibrahim</dc:creator>
  <cp:lastModifiedBy>Fozia Kiani (2026354)</cp:lastModifiedBy>
  <cp:revision>12</cp:revision>
  <dcterms:created xsi:type="dcterms:W3CDTF">2021-11-02T15:32:42Z</dcterms:created>
  <dcterms:modified xsi:type="dcterms:W3CDTF">2022-03-26T11:30:00Z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