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377" r:id="rId6"/>
    <p:sldId id="369" r:id="rId7"/>
    <p:sldId id="310" r:id="rId8"/>
    <p:sldId id="311" r:id="rId9"/>
    <p:sldId id="390" r:id="rId10"/>
    <p:sldId id="391" r:id="rId11"/>
    <p:sldId id="392" r:id="rId12"/>
    <p:sldId id="380" r:id="rId13"/>
    <p:sldId id="381" r:id="rId14"/>
    <p:sldId id="382" r:id="rId15"/>
    <p:sldId id="383" r:id="rId16"/>
    <p:sldId id="384" r:id="rId17"/>
    <p:sldId id="385" r:id="rId18"/>
    <p:sldId id="312" r:id="rId19"/>
    <p:sldId id="370" r:id="rId20"/>
    <p:sldId id="372" r:id="rId21"/>
    <p:sldId id="371" r:id="rId22"/>
    <p:sldId id="313" r:id="rId23"/>
    <p:sldId id="263" r:id="rId24"/>
    <p:sldId id="314" r:id="rId25"/>
    <p:sldId id="358" r:id="rId26"/>
    <p:sldId id="359" r:id="rId27"/>
    <p:sldId id="360" r:id="rId28"/>
    <p:sldId id="361" r:id="rId29"/>
    <p:sldId id="362" r:id="rId30"/>
    <p:sldId id="363" r:id="rId31"/>
    <p:sldId id="364" r:id="rId32"/>
    <p:sldId id="375" r:id="rId33"/>
    <p:sldId id="376" r:id="rId34"/>
    <p:sldId id="315" r:id="rId35"/>
    <p:sldId id="365" r:id="rId36"/>
    <p:sldId id="366" r:id="rId37"/>
    <p:sldId id="367" r:id="rId38"/>
    <p:sldId id="316" r:id="rId39"/>
    <p:sldId id="344" r:id="rId40"/>
    <p:sldId id="342" r:id="rId41"/>
    <p:sldId id="343" r:id="rId42"/>
    <p:sldId id="317" r:id="rId43"/>
    <p:sldId id="345" r:id="rId44"/>
    <p:sldId id="346" r:id="rId45"/>
    <p:sldId id="347" r:id="rId46"/>
    <p:sldId id="318" r:id="rId47"/>
    <p:sldId id="320" r:id="rId48"/>
    <p:sldId id="271" r:id="rId49"/>
    <p:sldId id="394" r:id="rId50"/>
    <p:sldId id="321" r:id="rId51"/>
    <p:sldId id="297" r:id="rId52"/>
    <p:sldId id="298" r:id="rId53"/>
    <p:sldId id="308" r:id="rId54"/>
    <p:sldId id="322" r:id="rId55"/>
    <p:sldId id="348" r:id="rId56"/>
    <p:sldId id="325" r:id="rId57"/>
    <p:sldId id="351" r:id="rId58"/>
    <p:sldId id="368" r:id="rId59"/>
    <p:sldId id="352" r:id="rId60"/>
    <p:sldId id="353" r:id="rId61"/>
    <p:sldId id="354" r:id="rId62"/>
    <p:sldId id="355" r:id="rId63"/>
    <p:sldId id="357" r:id="rId64"/>
    <p:sldId id="323" r:id="rId65"/>
    <p:sldId id="328" r:id="rId66"/>
    <p:sldId id="399" r:id="rId67"/>
    <p:sldId id="280" r:id="rId68"/>
    <p:sldId id="327" r:id="rId69"/>
    <p:sldId id="329" r:id="rId70"/>
    <p:sldId id="330" r:id="rId71"/>
    <p:sldId id="282" r:id="rId72"/>
    <p:sldId id="305" r:id="rId73"/>
    <p:sldId id="408" r:id="rId74"/>
    <p:sldId id="410" r:id="rId75"/>
    <p:sldId id="412" r:id="rId76"/>
    <p:sldId id="414" r:id="rId77"/>
    <p:sldId id="416" r:id="rId78"/>
    <p:sldId id="415" r:id="rId79"/>
    <p:sldId id="405" r:id="rId80"/>
    <p:sldId id="349" r:id="rId81"/>
    <p:sldId id="350" r:id="rId82"/>
    <p:sldId id="398" r:id="rId83"/>
    <p:sldId id="332" r:id="rId84"/>
    <p:sldId id="333" r:id="rId85"/>
    <p:sldId id="334" r:id="rId86"/>
    <p:sldId id="335" r:id="rId87"/>
    <p:sldId id="288" r:id="rId88"/>
    <p:sldId id="336" r:id="rId89"/>
    <p:sldId id="337" r:id="rId90"/>
    <p:sldId id="293" r:id="rId91"/>
    <p:sldId id="338" r:id="rId92"/>
    <p:sldId id="387" r:id="rId93"/>
    <p:sldId id="388" r:id="rId94"/>
    <p:sldId id="396" r:id="rId95"/>
    <p:sldId id="389" r:id="rId96"/>
    <p:sldId id="395" r:id="rId97"/>
    <p:sldId id="386" r:id="rId98"/>
    <p:sldId id="274" r:id="rId99"/>
    <p:sldId id="303" r:id="rId10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9DF943-65A9-C5DE-F111-7CD7A0ECEE7A}" v="7" dt="2026-03-18T15:45:43.284"/>
    <p1510:client id="{6D2D93A1-00FE-988C-022A-BC3B1CE1FD87}" v="201" dt="2026-03-18T12:28:41.230"/>
    <p1510:client id="{E0DCBD8A-B7DF-2093-0599-B3ACDBBAB572}" v="180" dt="2026-03-17T12:08:04.4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3" autoAdjust="0"/>
    <p:restoredTop sz="94660"/>
  </p:normalViewPr>
  <p:slideViewPr>
    <p:cSldViewPr snapToGrid="0">
      <p:cViewPr varScale="1">
        <p:scale>
          <a:sx n="93" d="100"/>
          <a:sy n="93" d="100"/>
        </p:scale>
        <p:origin x="72" y="32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viewProps" Target="viewProps.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6" Type="http://schemas.microsoft.com/office/2015/10/relationships/revisionInfo" Target="revisionInfo.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tableStyles" Target="tableStyles.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utushi Tanha" userId="S::m.tanha@uwtsd.ac.uk::62f9b1f3-ddcf-45d7-a6a4-b667feecf47e" providerId="AD" clId="Web-{0963292D-C904-6E7B-1910-927894522614}"/>
    <pc:docChg chg="addSld delSld modSld sldOrd">
      <pc:chgData name="Moutushi Tanha" userId="S::m.tanha@uwtsd.ac.uk::62f9b1f3-ddcf-45d7-a6a4-b667feecf47e" providerId="AD" clId="Web-{0963292D-C904-6E7B-1910-927894522614}" dt="2026-03-08T12:35:04.071" v="248"/>
      <pc:docMkLst>
        <pc:docMk/>
      </pc:docMkLst>
      <pc:sldChg chg="ord">
        <pc:chgData name="Moutushi Tanha" userId="S::m.tanha@uwtsd.ac.uk::62f9b1f3-ddcf-45d7-a6a4-b667feecf47e" providerId="AD" clId="Web-{0963292D-C904-6E7B-1910-927894522614}" dt="2026-03-08T11:44:57.065" v="71"/>
        <pc:sldMkLst>
          <pc:docMk/>
          <pc:sldMk cId="2882925708" sldId="263"/>
        </pc:sldMkLst>
      </pc:sldChg>
      <pc:sldChg chg="ord">
        <pc:chgData name="Moutushi Tanha" userId="S::m.tanha@uwtsd.ac.uk::62f9b1f3-ddcf-45d7-a6a4-b667feecf47e" providerId="AD" clId="Web-{0963292D-C904-6E7B-1910-927894522614}" dt="2026-03-08T12:23:57.476" v="185"/>
        <pc:sldMkLst>
          <pc:docMk/>
          <pc:sldMk cId="3180276350" sldId="271"/>
        </pc:sldMkLst>
      </pc:sldChg>
      <pc:sldChg chg="ord">
        <pc:chgData name="Moutushi Tanha" userId="S::m.tanha@uwtsd.ac.uk::62f9b1f3-ddcf-45d7-a6a4-b667feecf47e" providerId="AD" clId="Web-{0963292D-C904-6E7B-1910-927894522614}" dt="2026-03-08T12:21:24.052" v="168"/>
        <pc:sldMkLst>
          <pc:docMk/>
          <pc:sldMk cId="2338129137" sldId="280"/>
        </pc:sldMkLst>
      </pc:sldChg>
      <pc:sldChg chg="ord">
        <pc:chgData name="Moutushi Tanha" userId="S::m.tanha@uwtsd.ac.uk::62f9b1f3-ddcf-45d7-a6a4-b667feecf47e" providerId="AD" clId="Web-{0963292D-C904-6E7B-1910-927894522614}" dt="2026-03-08T12:34:58.992" v="247"/>
        <pc:sldMkLst>
          <pc:docMk/>
          <pc:sldMk cId="3699426074" sldId="282"/>
        </pc:sldMkLst>
      </pc:sldChg>
      <pc:sldChg chg="ord">
        <pc:chgData name="Moutushi Tanha" userId="S::m.tanha@uwtsd.ac.uk::62f9b1f3-ddcf-45d7-a6a4-b667feecf47e" providerId="AD" clId="Web-{0963292D-C904-6E7B-1910-927894522614}" dt="2026-03-08T12:35:04.071" v="248"/>
        <pc:sldMkLst>
          <pc:docMk/>
          <pc:sldMk cId="974950044" sldId="305"/>
        </pc:sldMkLst>
      </pc:sldChg>
      <pc:sldChg chg="modSp new">
        <pc:chgData name="Moutushi Tanha" userId="S::m.tanha@uwtsd.ac.uk::62f9b1f3-ddcf-45d7-a6a4-b667feecf47e" providerId="AD" clId="Web-{0963292D-C904-6E7B-1910-927894522614}" dt="2026-03-08T11:28:08.060" v="15" actId="20577"/>
        <pc:sldMkLst>
          <pc:docMk/>
          <pc:sldMk cId="3439566086" sldId="310"/>
        </pc:sldMkLst>
        <pc:spChg chg="mod">
          <ac:chgData name="Moutushi Tanha" userId="S::m.tanha@uwtsd.ac.uk::62f9b1f3-ddcf-45d7-a6a4-b667feecf47e" providerId="AD" clId="Web-{0963292D-C904-6E7B-1910-927894522614}" dt="2026-03-08T11:28:08.060" v="15" actId="20577"/>
          <ac:spMkLst>
            <pc:docMk/>
            <pc:sldMk cId="3439566086" sldId="310"/>
            <ac:spMk id="2" creationId="{773E0005-2E28-EF98-F315-3572B2D3DB8D}"/>
          </ac:spMkLst>
        </pc:spChg>
      </pc:sldChg>
      <pc:sldChg chg="modSp new">
        <pc:chgData name="Moutushi Tanha" userId="S::m.tanha@uwtsd.ac.uk::62f9b1f3-ddcf-45d7-a6a4-b667feecf47e" providerId="AD" clId="Web-{0963292D-C904-6E7B-1910-927894522614}" dt="2026-03-08T11:31:12.907" v="26" actId="20577"/>
        <pc:sldMkLst>
          <pc:docMk/>
          <pc:sldMk cId="1766361643" sldId="311"/>
        </pc:sldMkLst>
        <pc:spChg chg="mod">
          <ac:chgData name="Moutushi Tanha" userId="S::m.tanha@uwtsd.ac.uk::62f9b1f3-ddcf-45d7-a6a4-b667feecf47e" providerId="AD" clId="Web-{0963292D-C904-6E7B-1910-927894522614}" dt="2026-03-08T11:31:12.907" v="26" actId="20577"/>
          <ac:spMkLst>
            <pc:docMk/>
            <pc:sldMk cId="1766361643" sldId="311"/>
            <ac:spMk id="2" creationId="{E5832FC3-0ACF-F18E-A6EA-E34087AC15C4}"/>
          </ac:spMkLst>
        </pc:spChg>
        <pc:spChg chg="mod">
          <ac:chgData name="Moutushi Tanha" userId="S::m.tanha@uwtsd.ac.uk::62f9b1f3-ddcf-45d7-a6a4-b667feecf47e" providerId="AD" clId="Web-{0963292D-C904-6E7B-1910-927894522614}" dt="2026-03-08T11:30:53.907" v="19" actId="20577"/>
          <ac:spMkLst>
            <pc:docMk/>
            <pc:sldMk cId="1766361643" sldId="311"/>
            <ac:spMk id="3" creationId="{525D718D-6CAB-8D62-1CBA-F84C50188E5E}"/>
          </ac:spMkLst>
        </pc:spChg>
      </pc:sldChg>
      <pc:sldChg chg="modSp new">
        <pc:chgData name="Moutushi Tanha" userId="S::m.tanha@uwtsd.ac.uk::62f9b1f3-ddcf-45d7-a6a4-b667feecf47e" providerId="AD" clId="Web-{0963292D-C904-6E7B-1910-927894522614}" dt="2026-03-08T11:35:47.153" v="37" actId="20577"/>
        <pc:sldMkLst>
          <pc:docMk/>
          <pc:sldMk cId="2117878175" sldId="312"/>
        </pc:sldMkLst>
        <pc:spChg chg="mod">
          <ac:chgData name="Moutushi Tanha" userId="S::m.tanha@uwtsd.ac.uk::62f9b1f3-ddcf-45d7-a6a4-b667feecf47e" providerId="AD" clId="Web-{0963292D-C904-6E7B-1910-927894522614}" dt="2026-03-08T11:35:47.153" v="37" actId="20577"/>
          <ac:spMkLst>
            <pc:docMk/>
            <pc:sldMk cId="2117878175" sldId="312"/>
            <ac:spMk id="2" creationId="{05A3561A-15E1-178C-23EB-3D44EDB37304}"/>
          </ac:spMkLst>
        </pc:spChg>
        <pc:spChg chg="mod">
          <ac:chgData name="Moutushi Tanha" userId="S::m.tanha@uwtsd.ac.uk::62f9b1f3-ddcf-45d7-a6a4-b667feecf47e" providerId="AD" clId="Web-{0963292D-C904-6E7B-1910-927894522614}" dt="2026-03-08T11:35:33.433" v="31" actId="20577"/>
          <ac:spMkLst>
            <pc:docMk/>
            <pc:sldMk cId="2117878175" sldId="312"/>
            <ac:spMk id="3" creationId="{B86B9EBF-E542-7625-66DD-B1839751F8C5}"/>
          </ac:spMkLst>
        </pc:spChg>
      </pc:sldChg>
      <pc:sldChg chg="modSp new ord">
        <pc:chgData name="Moutushi Tanha" userId="S::m.tanha@uwtsd.ac.uk::62f9b1f3-ddcf-45d7-a6a4-b667feecf47e" providerId="AD" clId="Web-{0963292D-C904-6E7B-1910-927894522614}" dt="2026-03-08T11:44:31.987" v="68" actId="20577"/>
        <pc:sldMkLst>
          <pc:docMk/>
          <pc:sldMk cId="1301144007" sldId="313"/>
        </pc:sldMkLst>
        <pc:spChg chg="mod">
          <ac:chgData name="Moutushi Tanha" userId="S::m.tanha@uwtsd.ac.uk::62f9b1f3-ddcf-45d7-a6a4-b667feecf47e" providerId="AD" clId="Web-{0963292D-C904-6E7B-1910-927894522614}" dt="2026-03-08T11:44:31.987" v="68" actId="20577"/>
          <ac:spMkLst>
            <pc:docMk/>
            <pc:sldMk cId="1301144007" sldId="313"/>
            <ac:spMk id="2" creationId="{FD94E57B-3DFD-8820-E97F-FA7A7007AA03}"/>
          </ac:spMkLst>
        </pc:spChg>
        <pc:spChg chg="mod">
          <ac:chgData name="Moutushi Tanha" userId="S::m.tanha@uwtsd.ac.uk::62f9b1f3-ddcf-45d7-a6a4-b667feecf47e" providerId="AD" clId="Web-{0963292D-C904-6E7B-1910-927894522614}" dt="2026-03-08T11:44:15.549" v="61" actId="20577"/>
          <ac:spMkLst>
            <pc:docMk/>
            <pc:sldMk cId="1301144007" sldId="313"/>
            <ac:spMk id="3" creationId="{D1CD54AA-36E4-862E-2A13-EF1F6FAA85A8}"/>
          </ac:spMkLst>
        </pc:spChg>
      </pc:sldChg>
      <pc:sldChg chg="modSp new">
        <pc:chgData name="Moutushi Tanha" userId="S::m.tanha@uwtsd.ac.uk::62f9b1f3-ddcf-45d7-a6a4-b667feecf47e" providerId="AD" clId="Web-{0963292D-C904-6E7B-1910-927894522614}" dt="2026-03-08T11:42:09.672" v="49" actId="20577"/>
        <pc:sldMkLst>
          <pc:docMk/>
          <pc:sldMk cId="1679596828" sldId="314"/>
        </pc:sldMkLst>
        <pc:spChg chg="mod">
          <ac:chgData name="Moutushi Tanha" userId="S::m.tanha@uwtsd.ac.uk::62f9b1f3-ddcf-45d7-a6a4-b667feecf47e" providerId="AD" clId="Web-{0963292D-C904-6E7B-1910-927894522614}" dt="2026-03-08T11:42:09.672" v="49" actId="20577"/>
          <ac:spMkLst>
            <pc:docMk/>
            <pc:sldMk cId="1679596828" sldId="314"/>
            <ac:spMk id="2" creationId="{9FEE0F30-F8AC-15D7-E71E-F53B14496F5B}"/>
          </ac:spMkLst>
        </pc:spChg>
        <pc:spChg chg="mod">
          <ac:chgData name="Moutushi Tanha" userId="S::m.tanha@uwtsd.ac.uk::62f9b1f3-ddcf-45d7-a6a4-b667feecf47e" providerId="AD" clId="Web-{0963292D-C904-6E7B-1910-927894522614}" dt="2026-03-08T11:41:53.734" v="47" actId="20577"/>
          <ac:spMkLst>
            <pc:docMk/>
            <pc:sldMk cId="1679596828" sldId="314"/>
            <ac:spMk id="3" creationId="{772FAEE8-05DC-5FCB-6CD2-DE072D71566E}"/>
          </ac:spMkLst>
        </pc:spChg>
      </pc:sldChg>
      <pc:sldChg chg="modSp new">
        <pc:chgData name="Moutushi Tanha" userId="S::m.tanha@uwtsd.ac.uk::62f9b1f3-ddcf-45d7-a6a4-b667feecf47e" providerId="AD" clId="Web-{0963292D-C904-6E7B-1910-927894522614}" dt="2026-03-08T11:42:39.875" v="52" actId="20577"/>
        <pc:sldMkLst>
          <pc:docMk/>
          <pc:sldMk cId="3640579088" sldId="315"/>
        </pc:sldMkLst>
        <pc:spChg chg="mod">
          <ac:chgData name="Moutushi Tanha" userId="S::m.tanha@uwtsd.ac.uk::62f9b1f3-ddcf-45d7-a6a4-b667feecf47e" providerId="AD" clId="Web-{0963292D-C904-6E7B-1910-927894522614}" dt="2026-03-08T11:42:39.875" v="52" actId="20577"/>
          <ac:spMkLst>
            <pc:docMk/>
            <pc:sldMk cId="3640579088" sldId="315"/>
            <ac:spMk id="2" creationId="{AF6A7074-EB5C-8996-F0C2-C225EBCF2FD1}"/>
          </ac:spMkLst>
        </pc:spChg>
        <pc:spChg chg="mod">
          <ac:chgData name="Moutushi Tanha" userId="S::m.tanha@uwtsd.ac.uk::62f9b1f3-ddcf-45d7-a6a4-b667feecf47e" providerId="AD" clId="Web-{0963292D-C904-6E7B-1910-927894522614}" dt="2026-03-08T11:42:37.391" v="51" actId="20577"/>
          <ac:spMkLst>
            <pc:docMk/>
            <pc:sldMk cId="3640579088" sldId="315"/>
            <ac:spMk id="3" creationId="{B4FFF8CE-01DB-00FB-6B0D-270D3EC99AB2}"/>
          </ac:spMkLst>
        </pc:spChg>
      </pc:sldChg>
      <pc:sldChg chg="modSp new">
        <pc:chgData name="Moutushi Tanha" userId="S::m.tanha@uwtsd.ac.uk::62f9b1f3-ddcf-45d7-a6a4-b667feecf47e" providerId="AD" clId="Web-{0963292D-C904-6E7B-1910-927894522614}" dt="2026-03-08T11:43:09.735" v="56" actId="20577"/>
        <pc:sldMkLst>
          <pc:docMk/>
          <pc:sldMk cId="116885953" sldId="316"/>
        </pc:sldMkLst>
        <pc:spChg chg="mod">
          <ac:chgData name="Moutushi Tanha" userId="S::m.tanha@uwtsd.ac.uk::62f9b1f3-ddcf-45d7-a6a4-b667feecf47e" providerId="AD" clId="Web-{0963292D-C904-6E7B-1910-927894522614}" dt="2026-03-08T11:43:09.735" v="56" actId="20577"/>
          <ac:spMkLst>
            <pc:docMk/>
            <pc:sldMk cId="116885953" sldId="316"/>
            <ac:spMk id="2" creationId="{991CEA52-AD20-C4B1-F094-C46CEC550BC0}"/>
          </ac:spMkLst>
        </pc:spChg>
        <pc:spChg chg="mod">
          <ac:chgData name="Moutushi Tanha" userId="S::m.tanha@uwtsd.ac.uk::62f9b1f3-ddcf-45d7-a6a4-b667feecf47e" providerId="AD" clId="Web-{0963292D-C904-6E7B-1910-927894522614}" dt="2026-03-08T11:43:07.173" v="55" actId="20577"/>
          <ac:spMkLst>
            <pc:docMk/>
            <pc:sldMk cId="116885953" sldId="316"/>
            <ac:spMk id="3" creationId="{B135663C-2EC8-CFA4-A301-F15739419642}"/>
          </ac:spMkLst>
        </pc:spChg>
      </pc:sldChg>
      <pc:sldChg chg="modSp new ord">
        <pc:chgData name="Moutushi Tanha" userId="S::m.tanha@uwtsd.ac.uk::62f9b1f3-ddcf-45d7-a6a4-b667feecf47e" providerId="AD" clId="Web-{0963292D-C904-6E7B-1910-927894522614}" dt="2026-03-08T11:45:13.706" v="72"/>
        <pc:sldMkLst>
          <pc:docMk/>
          <pc:sldMk cId="1176276752" sldId="317"/>
        </pc:sldMkLst>
        <pc:spChg chg="mod">
          <ac:chgData name="Moutushi Tanha" userId="S::m.tanha@uwtsd.ac.uk::62f9b1f3-ddcf-45d7-a6a4-b667feecf47e" providerId="AD" clId="Web-{0963292D-C904-6E7B-1910-927894522614}" dt="2026-03-08T11:43:27.611" v="58" actId="20577"/>
          <ac:spMkLst>
            <pc:docMk/>
            <pc:sldMk cId="1176276752" sldId="317"/>
            <ac:spMk id="2" creationId="{818FF7DF-FF2C-9B7A-7002-3419ACB0DB28}"/>
          </ac:spMkLst>
        </pc:spChg>
        <pc:spChg chg="mod">
          <ac:chgData name="Moutushi Tanha" userId="S::m.tanha@uwtsd.ac.uk::62f9b1f3-ddcf-45d7-a6a4-b667feecf47e" providerId="AD" clId="Web-{0963292D-C904-6E7B-1910-927894522614}" dt="2026-03-08T11:43:39.908" v="59" actId="20577"/>
          <ac:spMkLst>
            <pc:docMk/>
            <pc:sldMk cId="1176276752" sldId="317"/>
            <ac:spMk id="3" creationId="{3D73CA5B-201C-D18D-51E8-097F6F74025F}"/>
          </ac:spMkLst>
        </pc:spChg>
      </pc:sldChg>
      <pc:sldChg chg="modSp new">
        <pc:chgData name="Moutushi Tanha" userId="S::m.tanha@uwtsd.ac.uk::62f9b1f3-ddcf-45d7-a6a4-b667feecf47e" providerId="AD" clId="Web-{0963292D-C904-6E7B-1910-927894522614}" dt="2026-03-08T11:54:29.494" v="106" actId="20577"/>
        <pc:sldMkLst>
          <pc:docMk/>
          <pc:sldMk cId="2884285782" sldId="318"/>
        </pc:sldMkLst>
        <pc:spChg chg="mod">
          <ac:chgData name="Moutushi Tanha" userId="S::m.tanha@uwtsd.ac.uk::62f9b1f3-ddcf-45d7-a6a4-b667feecf47e" providerId="AD" clId="Web-{0963292D-C904-6E7B-1910-927894522614}" dt="2026-03-08T11:54:29.494" v="106" actId="20577"/>
          <ac:spMkLst>
            <pc:docMk/>
            <pc:sldMk cId="2884285782" sldId="318"/>
            <ac:spMk id="2" creationId="{1B6AE6B7-2BE8-2DE2-F260-48E2F156DF2A}"/>
          </ac:spMkLst>
        </pc:spChg>
        <pc:spChg chg="mod">
          <ac:chgData name="Moutushi Tanha" userId="S::m.tanha@uwtsd.ac.uk::62f9b1f3-ddcf-45d7-a6a4-b667feecf47e" providerId="AD" clId="Web-{0963292D-C904-6E7B-1910-927894522614}" dt="2026-03-08T11:50:55.570" v="77" actId="20577"/>
          <ac:spMkLst>
            <pc:docMk/>
            <pc:sldMk cId="2884285782" sldId="318"/>
            <ac:spMk id="3" creationId="{38C596CA-4FD6-BE27-833B-C0C5988DFBD4}"/>
          </ac:spMkLst>
        </pc:spChg>
      </pc:sldChg>
      <pc:sldChg chg="modSp new">
        <pc:chgData name="Moutushi Tanha" userId="S::m.tanha@uwtsd.ac.uk::62f9b1f3-ddcf-45d7-a6a4-b667feecf47e" providerId="AD" clId="Web-{0963292D-C904-6E7B-1910-927894522614}" dt="2026-03-08T11:54:43.120" v="108" actId="20577"/>
        <pc:sldMkLst>
          <pc:docMk/>
          <pc:sldMk cId="82828116" sldId="320"/>
        </pc:sldMkLst>
        <pc:spChg chg="mod">
          <ac:chgData name="Moutushi Tanha" userId="S::m.tanha@uwtsd.ac.uk::62f9b1f3-ddcf-45d7-a6a4-b667feecf47e" providerId="AD" clId="Web-{0963292D-C904-6E7B-1910-927894522614}" dt="2026-03-08T11:54:43.120" v="108" actId="20577"/>
          <ac:spMkLst>
            <pc:docMk/>
            <pc:sldMk cId="82828116" sldId="320"/>
            <ac:spMk id="2" creationId="{C021E161-4FE4-2B27-780E-887BD03005BE}"/>
          </ac:spMkLst>
        </pc:spChg>
        <pc:spChg chg="mod">
          <ac:chgData name="Moutushi Tanha" userId="S::m.tanha@uwtsd.ac.uk::62f9b1f3-ddcf-45d7-a6a4-b667feecf47e" providerId="AD" clId="Web-{0963292D-C904-6E7B-1910-927894522614}" dt="2026-03-08T11:52:52.799" v="86" actId="20577"/>
          <ac:spMkLst>
            <pc:docMk/>
            <pc:sldMk cId="82828116" sldId="320"/>
            <ac:spMk id="3" creationId="{FEE97407-84FF-ED7D-5254-CF602EDA710E}"/>
          </ac:spMkLst>
        </pc:spChg>
      </pc:sldChg>
      <pc:sldChg chg="modSp new">
        <pc:chgData name="Moutushi Tanha" userId="S::m.tanha@uwtsd.ac.uk::62f9b1f3-ddcf-45d7-a6a4-b667feecf47e" providerId="AD" clId="Web-{0963292D-C904-6E7B-1910-927894522614}" dt="2026-03-08T11:54:53.323" v="110" actId="20577"/>
        <pc:sldMkLst>
          <pc:docMk/>
          <pc:sldMk cId="2545092869" sldId="321"/>
        </pc:sldMkLst>
        <pc:spChg chg="mod">
          <ac:chgData name="Moutushi Tanha" userId="S::m.tanha@uwtsd.ac.uk::62f9b1f3-ddcf-45d7-a6a4-b667feecf47e" providerId="AD" clId="Web-{0963292D-C904-6E7B-1910-927894522614}" dt="2026-03-08T11:54:53.323" v="110" actId="20577"/>
          <ac:spMkLst>
            <pc:docMk/>
            <pc:sldMk cId="2545092869" sldId="321"/>
            <ac:spMk id="2" creationId="{FFA9F707-6658-5989-9813-696B43215890}"/>
          </ac:spMkLst>
        </pc:spChg>
        <pc:spChg chg="mod">
          <ac:chgData name="Moutushi Tanha" userId="S::m.tanha@uwtsd.ac.uk::62f9b1f3-ddcf-45d7-a6a4-b667feecf47e" providerId="AD" clId="Web-{0963292D-C904-6E7B-1910-927894522614}" dt="2026-03-08T11:53:53.788" v="95" actId="20577"/>
          <ac:spMkLst>
            <pc:docMk/>
            <pc:sldMk cId="2545092869" sldId="321"/>
            <ac:spMk id="3" creationId="{994D7899-A46E-6CA3-CD29-AEF7C9F876A6}"/>
          </ac:spMkLst>
        </pc:spChg>
      </pc:sldChg>
      <pc:sldChg chg="modSp new">
        <pc:chgData name="Moutushi Tanha" userId="S::m.tanha@uwtsd.ac.uk::62f9b1f3-ddcf-45d7-a6a4-b667feecf47e" providerId="AD" clId="Web-{0963292D-C904-6E7B-1910-927894522614}" dt="2026-03-08T12:01:34.102" v="116" actId="20577"/>
        <pc:sldMkLst>
          <pc:docMk/>
          <pc:sldMk cId="287678573" sldId="322"/>
        </pc:sldMkLst>
        <pc:spChg chg="mod">
          <ac:chgData name="Moutushi Tanha" userId="S::m.tanha@uwtsd.ac.uk::62f9b1f3-ddcf-45d7-a6a4-b667feecf47e" providerId="AD" clId="Web-{0963292D-C904-6E7B-1910-927894522614}" dt="2026-03-08T12:01:34.102" v="116" actId="20577"/>
          <ac:spMkLst>
            <pc:docMk/>
            <pc:sldMk cId="287678573" sldId="322"/>
            <ac:spMk id="2" creationId="{C7163632-A248-009E-DEAE-5B431E972FA3}"/>
          </ac:spMkLst>
        </pc:spChg>
        <pc:spChg chg="mod">
          <ac:chgData name="Moutushi Tanha" userId="S::m.tanha@uwtsd.ac.uk::62f9b1f3-ddcf-45d7-a6a4-b667feecf47e" providerId="AD" clId="Web-{0963292D-C904-6E7B-1910-927894522614}" dt="2026-03-08T12:01:31.586" v="115" actId="20577"/>
          <ac:spMkLst>
            <pc:docMk/>
            <pc:sldMk cId="287678573" sldId="322"/>
            <ac:spMk id="3" creationId="{5EDC5B55-1F60-A490-4907-B43379E1E0E1}"/>
          </ac:spMkLst>
        </pc:spChg>
      </pc:sldChg>
      <pc:sldChg chg="modSp new">
        <pc:chgData name="Moutushi Tanha" userId="S::m.tanha@uwtsd.ac.uk::62f9b1f3-ddcf-45d7-a6a4-b667feecf47e" providerId="AD" clId="Web-{0963292D-C904-6E7B-1910-927894522614}" dt="2026-03-08T12:03:47.745" v="129" actId="20577"/>
        <pc:sldMkLst>
          <pc:docMk/>
          <pc:sldMk cId="1154180232" sldId="323"/>
        </pc:sldMkLst>
        <pc:spChg chg="mod">
          <ac:chgData name="Moutushi Tanha" userId="S::m.tanha@uwtsd.ac.uk::62f9b1f3-ddcf-45d7-a6a4-b667feecf47e" providerId="AD" clId="Web-{0963292D-C904-6E7B-1910-927894522614}" dt="2026-03-08T12:03:47.745" v="129" actId="20577"/>
          <ac:spMkLst>
            <pc:docMk/>
            <pc:sldMk cId="1154180232" sldId="323"/>
            <ac:spMk id="2" creationId="{7ED79E64-57B6-F3D3-2D9A-E62103AA6E9F}"/>
          </ac:spMkLst>
        </pc:spChg>
        <pc:spChg chg="mod">
          <ac:chgData name="Moutushi Tanha" userId="S::m.tanha@uwtsd.ac.uk::62f9b1f3-ddcf-45d7-a6a4-b667feecf47e" providerId="AD" clId="Web-{0963292D-C904-6E7B-1910-927894522614}" dt="2026-03-08T12:03:45.198" v="128" actId="20577"/>
          <ac:spMkLst>
            <pc:docMk/>
            <pc:sldMk cId="1154180232" sldId="323"/>
            <ac:spMk id="3" creationId="{C8277A73-835F-D059-4B0A-F49332AE075A}"/>
          </ac:spMkLst>
        </pc:spChg>
      </pc:sldChg>
      <pc:sldChg chg="modSp new">
        <pc:chgData name="Moutushi Tanha" userId="S::m.tanha@uwtsd.ac.uk::62f9b1f3-ddcf-45d7-a6a4-b667feecf47e" providerId="AD" clId="Web-{0963292D-C904-6E7B-1910-927894522614}" dt="2026-03-08T12:04:17.433" v="131" actId="20577"/>
        <pc:sldMkLst>
          <pc:docMk/>
          <pc:sldMk cId="2204758519" sldId="325"/>
        </pc:sldMkLst>
        <pc:spChg chg="mod">
          <ac:chgData name="Moutushi Tanha" userId="S::m.tanha@uwtsd.ac.uk::62f9b1f3-ddcf-45d7-a6a4-b667feecf47e" providerId="AD" clId="Web-{0963292D-C904-6E7B-1910-927894522614}" dt="2026-03-08T12:04:17.433" v="131" actId="20577"/>
          <ac:spMkLst>
            <pc:docMk/>
            <pc:sldMk cId="2204758519" sldId="325"/>
            <ac:spMk id="2" creationId="{B1FBE754-150C-2AF5-C406-E99D3FFE89D6}"/>
          </ac:spMkLst>
        </pc:spChg>
        <pc:spChg chg="mod">
          <ac:chgData name="Moutushi Tanha" userId="S::m.tanha@uwtsd.ac.uk::62f9b1f3-ddcf-45d7-a6a4-b667feecf47e" providerId="AD" clId="Web-{0963292D-C904-6E7B-1910-927894522614}" dt="2026-03-08T12:03:10.869" v="123" actId="20577"/>
          <ac:spMkLst>
            <pc:docMk/>
            <pc:sldMk cId="2204758519" sldId="325"/>
            <ac:spMk id="3" creationId="{467136FF-8F01-DFA5-D174-5C79043C72AE}"/>
          </ac:spMkLst>
        </pc:spChg>
      </pc:sldChg>
      <pc:sldChg chg="modSp new">
        <pc:chgData name="Moutushi Tanha" userId="S::m.tanha@uwtsd.ac.uk::62f9b1f3-ddcf-45d7-a6a4-b667feecf47e" providerId="AD" clId="Web-{0963292D-C904-6E7B-1910-927894522614}" dt="2026-03-08T12:21:36.896" v="173" actId="20577"/>
        <pc:sldMkLst>
          <pc:docMk/>
          <pc:sldMk cId="4075225494" sldId="327"/>
        </pc:sldMkLst>
        <pc:spChg chg="mod">
          <ac:chgData name="Moutushi Tanha" userId="S::m.tanha@uwtsd.ac.uk::62f9b1f3-ddcf-45d7-a6a4-b667feecf47e" providerId="AD" clId="Web-{0963292D-C904-6E7B-1910-927894522614}" dt="2026-03-08T12:21:36.896" v="173" actId="20577"/>
          <ac:spMkLst>
            <pc:docMk/>
            <pc:sldMk cId="4075225494" sldId="327"/>
            <ac:spMk id="2" creationId="{60AB18C4-01AA-B138-1D70-7C14A4161950}"/>
          </ac:spMkLst>
        </pc:spChg>
        <pc:spChg chg="mod">
          <ac:chgData name="Moutushi Tanha" userId="S::m.tanha@uwtsd.ac.uk::62f9b1f3-ddcf-45d7-a6a4-b667feecf47e" providerId="AD" clId="Web-{0963292D-C904-6E7B-1910-927894522614}" dt="2026-03-08T12:17:03.657" v="143" actId="20577"/>
          <ac:spMkLst>
            <pc:docMk/>
            <pc:sldMk cId="4075225494" sldId="327"/>
            <ac:spMk id="3" creationId="{0F1F614B-00F8-319E-D598-2642CCA98F3D}"/>
          </ac:spMkLst>
        </pc:spChg>
      </pc:sldChg>
      <pc:sldChg chg="modSp new">
        <pc:chgData name="Moutushi Tanha" userId="S::m.tanha@uwtsd.ac.uk::62f9b1f3-ddcf-45d7-a6a4-b667feecf47e" providerId="AD" clId="Web-{0963292D-C904-6E7B-1910-927894522614}" dt="2026-03-08T12:22:56.569" v="182" actId="20577"/>
        <pc:sldMkLst>
          <pc:docMk/>
          <pc:sldMk cId="4100266691" sldId="328"/>
        </pc:sldMkLst>
        <pc:spChg chg="mod">
          <ac:chgData name="Moutushi Tanha" userId="S::m.tanha@uwtsd.ac.uk::62f9b1f3-ddcf-45d7-a6a4-b667feecf47e" providerId="AD" clId="Web-{0963292D-C904-6E7B-1910-927894522614}" dt="2026-03-08T12:22:56.569" v="182" actId="20577"/>
          <ac:spMkLst>
            <pc:docMk/>
            <pc:sldMk cId="4100266691" sldId="328"/>
            <ac:spMk id="2" creationId="{F25F3A95-2C3F-4FF2-B34A-7FB89C67C3F4}"/>
          </ac:spMkLst>
        </pc:spChg>
        <pc:spChg chg="mod">
          <ac:chgData name="Moutushi Tanha" userId="S::m.tanha@uwtsd.ac.uk::62f9b1f3-ddcf-45d7-a6a4-b667feecf47e" providerId="AD" clId="Web-{0963292D-C904-6E7B-1910-927894522614}" dt="2026-03-08T12:22:45.131" v="175" actId="20577"/>
          <ac:spMkLst>
            <pc:docMk/>
            <pc:sldMk cId="4100266691" sldId="328"/>
            <ac:spMk id="3" creationId="{4059AA4D-BAD5-E70D-F59F-16B9B07D1165}"/>
          </ac:spMkLst>
        </pc:spChg>
      </pc:sldChg>
      <pc:sldChg chg="modSp new">
        <pc:chgData name="Moutushi Tanha" userId="S::m.tanha@uwtsd.ac.uk::62f9b1f3-ddcf-45d7-a6a4-b667feecf47e" providerId="AD" clId="Web-{0963292D-C904-6E7B-1910-927894522614}" dt="2026-03-08T12:17:57.314" v="149" actId="20577"/>
        <pc:sldMkLst>
          <pc:docMk/>
          <pc:sldMk cId="2443523859" sldId="329"/>
        </pc:sldMkLst>
        <pc:spChg chg="mod">
          <ac:chgData name="Moutushi Tanha" userId="S::m.tanha@uwtsd.ac.uk::62f9b1f3-ddcf-45d7-a6a4-b667feecf47e" providerId="AD" clId="Web-{0963292D-C904-6E7B-1910-927894522614}" dt="2026-03-08T12:17:57.314" v="149" actId="20577"/>
          <ac:spMkLst>
            <pc:docMk/>
            <pc:sldMk cId="2443523859" sldId="329"/>
            <ac:spMk id="2" creationId="{98224A9A-3C2E-ED62-1219-486EE9C6A20D}"/>
          </ac:spMkLst>
        </pc:spChg>
        <pc:spChg chg="mod">
          <ac:chgData name="Moutushi Tanha" userId="S::m.tanha@uwtsd.ac.uk::62f9b1f3-ddcf-45d7-a6a4-b667feecf47e" providerId="AD" clId="Web-{0963292D-C904-6E7B-1910-927894522614}" dt="2026-03-08T12:17:54.752" v="148" actId="20577"/>
          <ac:spMkLst>
            <pc:docMk/>
            <pc:sldMk cId="2443523859" sldId="329"/>
            <ac:spMk id="3" creationId="{4C25390B-D14E-5A29-A53F-E84A146F481F}"/>
          </ac:spMkLst>
        </pc:spChg>
      </pc:sldChg>
      <pc:sldChg chg="modSp new">
        <pc:chgData name="Moutushi Tanha" userId="S::m.tanha@uwtsd.ac.uk::62f9b1f3-ddcf-45d7-a6a4-b667feecf47e" providerId="AD" clId="Web-{0963292D-C904-6E7B-1910-927894522614}" dt="2026-03-08T12:18:35.846" v="154" actId="20577"/>
        <pc:sldMkLst>
          <pc:docMk/>
          <pc:sldMk cId="1768599014" sldId="330"/>
        </pc:sldMkLst>
        <pc:spChg chg="mod">
          <ac:chgData name="Moutushi Tanha" userId="S::m.tanha@uwtsd.ac.uk::62f9b1f3-ddcf-45d7-a6a4-b667feecf47e" providerId="AD" clId="Web-{0963292D-C904-6E7B-1910-927894522614}" dt="2026-03-08T12:18:35.846" v="154" actId="20577"/>
          <ac:spMkLst>
            <pc:docMk/>
            <pc:sldMk cId="1768599014" sldId="330"/>
            <ac:spMk id="2" creationId="{DCDE65A7-D998-593D-4E48-99BA8CB055C4}"/>
          </ac:spMkLst>
        </pc:spChg>
        <pc:spChg chg="mod">
          <ac:chgData name="Moutushi Tanha" userId="S::m.tanha@uwtsd.ac.uk::62f9b1f3-ddcf-45d7-a6a4-b667feecf47e" providerId="AD" clId="Web-{0963292D-C904-6E7B-1910-927894522614}" dt="2026-03-08T12:18:33.440" v="153" actId="20577"/>
          <ac:spMkLst>
            <pc:docMk/>
            <pc:sldMk cId="1768599014" sldId="330"/>
            <ac:spMk id="3" creationId="{5DF05488-975B-75C4-F4AF-E7013846E698}"/>
          </ac:spMkLst>
        </pc:spChg>
      </pc:sldChg>
      <pc:sldChg chg="modSp new">
        <pc:chgData name="Moutushi Tanha" userId="S::m.tanha@uwtsd.ac.uk::62f9b1f3-ddcf-45d7-a6a4-b667feecf47e" providerId="AD" clId="Web-{0963292D-C904-6E7B-1910-927894522614}" dt="2026-03-08T12:19:31.769" v="161" actId="20577"/>
        <pc:sldMkLst>
          <pc:docMk/>
          <pc:sldMk cId="3475333834" sldId="332"/>
        </pc:sldMkLst>
        <pc:spChg chg="mod">
          <ac:chgData name="Moutushi Tanha" userId="S::m.tanha@uwtsd.ac.uk::62f9b1f3-ddcf-45d7-a6a4-b667feecf47e" providerId="AD" clId="Web-{0963292D-C904-6E7B-1910-927894522614}" dt="2026-03-08T12:19:31.769" v="161" actId="20577"/>
          <ac:spMkLst>
            <pc:docMk/>
            <pc:sldMk cId="3475333834" sldId="332"/>
            <ac:spMk id="2" creationId="{CA94D853-6CB7-DF05-24B6-CD7C9745C2E1}"/>
          </ac:spMkLst>
        </pc:spChg>
        <pc:spChg chg="mod">
          <ac:chgData name="Moutushi Tanha" userId="S::m.tanha@uwtsd.ac.uk::62f9b1f3-ddcf-45d7-a6a4-b667feecf47e" providerId="AD" clId="Web-{0963292D-C904-6E7B-1910-927894522614}" dt="2026-03-08T12:19:29.191" v="160" actId="20577"/>
          <ac:spMkLst>
            <pc:docMk/>
            <pc:sldMk cId="3475333834" sldId="332"/>
            <ac:spMk id="3" creationId="{F083742B-D247-3928-B987-BA5A18858A72}"/>
          </ac:spMkLst>
        </pc:spChg>
      </pc:sldChg>
      <pc:sldChg chg="modSp new">
        <pc:chgData name="Moutushi Tanha" userId="S::m.tanha@uwtsd.ac.uk::62f9b1f3-ddcf-45d7-a6a4-b667feecf47e" providerId="AD" clId="Web-{0963292D-C904-6E7B-1910-927894522614}" dt="2026-03-08T12:19:59.332" v="164" actId="20577"/>
        <pc:sldMkLst>
          <pc:docMk/>
          <pc:sldMk cId="2094559886" sldId="333"/>
        </pc:sldMkLst>
        <pc:spChg chg="mod">
          <ac:chgData name="Moutushi Tanha" userId="S::m.tanha@uwtsd.ac.uk::62f9b1f3-ddcf-45d7-a6a4-b667feecf47e" providerId="AD" clId="Web-{0963292D-C904-6E7B-1910-927894522614}" dt="2026-03-08T12:19:59.332" v="164" actId="20577"/>
          <ac:spMkLst>
            <pc:docMk/>
            <pc:sldMk cId="2094559886" sldId="333"/>
            <ac:spMk id="2" creationId="{0A42E39C-7B03-87A6-C5BB-9DAA30E3970A}"/>
          </ac:spMkLst>
        </pc:spChg>
        <pc:spChg chg="mod">
          <ac:chgData name="Moutushi Tanha" userId="S::m.tanha@uwtsd.ac.uk::62f9b1f3-ddcf-45d7-a6a4-b667feecf47e" providerId="AD" clId="Web-{0963292D-C904-6E7B-1910-927894522614}" dt="2026-03-08T12:19:48.426" v="163" actId="20577"/>
          <ac:spMkLst>
            <pc:docMk/>
            <pc:sldMk cId="2094559886" sldId="333"/>
            <ac:spMk id="3" creationId="{19BBD0EF-F295-FAEA-72FA-C38979F3C5F0}"/>
          </ac:spMkLst>
        </pc:spChg>
      </pc:sldChg>
      <pc:sldChg chg="addSp modSp new mod setBg">
        <pc:chgData name="Moutushi Tanha" userId="S::m.tanha@uwtsd.ac.uk::62f9b1f3-ddcf-45d7-a6a4-b667feecf47e" providerId="AD" clId="Web-{0963292D-C904-6E7B-1910-927894522614}" dt="2026-03-08T12:24:46.132" v="191"/>
        <pc:sldMkLst>
          <pc:docMk/>
          <pc:sldMk cId="4156205338" sldId="334"/>
        </pc:sldMkLst>
        <pc:spChg chg="add">
          <ac:chgData name="Moutushi Tanha" userId="S::m.tanha@uwtsd.ac.uk::62f9b1f3-ddcf-45d7-a6a4-b667feecf47e" providerId="AD" clId="Web-{0963292D-C904-6E7B-1910-927894522614}" dt="2026-03-08T12:24:46.132" v="191"/>
          <ac:spMkLst>
            <pc:docMk/>
            <pc:sldMk cId="4156205338" sldId="334"/>
            <ac:spMk id="7" creationId="{AB8C311F-7253-4AED-9701-7FC0708C41C7}"/>
          </ac:spMkLst>
        </pc:spChg>
        <pc:spChg chg="add">
          <ac:chgData name="Moutushi Tanha" userId="S::m.tanha@uwtsd.ac.uk::62f9b1f3-ddcf-45d7-a6a4-b667feecf47e" providerId="AD" clId="Web-{0963292D-C904-6E7B-1910-927894522614}" dt="2026-03-08T12:24:46.132" v="191"/>
          <ac:spMkLst>
            <pc:docMk/>
            <pc:sldMk cId="4156205338" sldId="334"/>
            <ac:spMk id="9" creationId="{E2384209-CB15-4CDF-9D31-C44FD9A3F20D}"/>
          </ac:spMkLst>
        </pc:spChg>
        <pc:spChg chg="add">
          <ac:chgData name="Moutushi Tanha" userId="S::m.tanha@uwtsd.ac.uk::62f9b1f3-ddcf-45d7-a6a4-b667feecf47e" providerId="AD" clId="Web-{0963292D-C904-6E7B-1910-927894522614}" dt="2026-03-08T12:24:46.132" v="191"/>
          <ac:spMkLst>
            <pc:docMk/>
            <pc:sldMk cId="4156205338" sldId="334"/>
            <ac:spMk id="11" creationId="{2633B3B5-CC90-43F0-8714-D31D1F3F0209}"/>
          </ac:spMkLst>
        </pc:spChg>
        <pc:spChg chg="add">
          <ac:chgData name="Moutushi Tanha" userId="S::m.tanha@uwtsd.ac.uk::62f9b1f3-ddcf-45d7-a6a4-b667feecf47e" providerId="AD" clId="Web-{0963292D-C904-6E7B-1910-927894522614}" dt="2026-03-08T12:24:46.132" v="191"/>
          <ac:spMkLst>
            <pc:docMk/>
            <pc:sldMk cId="4156205338" sldId="334"/>
            <ac:spMk id="13" creationId="{A8D57A06-A426-446D-B02C-A2DC6B62E45E}"/>
          </ac:spMkLst>
        </pc:spChg>
        <pc:picChg chg="add mod">
          <ac:chgData name="Moutushi Tanha" userId="S::m.tanha@uwtsd.ac.uk::62f9b1f3-ddcf-45d7-a6a4-b667feecf47e" providerId="AD" clId="Web-{0963292D-C904-6E7B-1910-927894522614}" dt="2026-03-08T12:24:46.132" v="191"/>
          <ac:picMkLst>
            <pc:docMk/>
            <pc:sldMk cId="4156205338" sldId="334"/>
            <ac:picMk id="2" creationId="{9F8C69B0-F6F9-D6D9-1875-A3546A75D936}"/>
          </ac:picMkLst>
        </pc:picChg>
      </pc:sldChg>
      <pc:sldChg chg="modSp new ord">
        <pc:chgData name="Moutushi Tanha" userId="S::m.tanha@uwtsd.ac.uk::62f9b1f3-ddcf-45d7-a6a4-b667feecf47e" providerId="AD" clId="Web-{0963292D-C904-6E7B-1910-927894522614}" dt="2026-03-08T12:32:30.707" v="230" actId="20577"/>
        <pc:sldMkLst>
          <pc:docMk/>
          <pc:sldMk cId="3248693131" sldId="335"/>
        </pc:sldMkLst>
        <pc:spChg chg="mod">
          <ac:chgData name="Moutushi Tanha" userId="S::m.tanha@uwtsd.ac.uk::62f9b1f3-ddcf-45d7-a6a4-b667feecf47e" providerId="AD" clId="Web-{0963292D-C904-6E7B-1910-927894522614}" dt="2026-03-08T12:32:30.707" v="230" actId="20577"/>
          <ac:spMkLst>
            <pc:docMk/>
            <pc:sldMk cId="3248693131" sldId="335"/>
            <ac:spMk id="2" creationId="{9FC23414-C7F0-0DBD-4D2D-D3372F415BB0}"/>
          </ac:spMkLst>
        </pc:spChg>
        <pc:spChg chg="mod">
          <ac:chgData name="Moutushi Tanha" userId="S::m.tanha@uwtsd.ac.uk::62f9b1f3-ddcf-45d7-a6a4-b667feecf47e" providerId="AD" clId="Web-{0963292D-C904-6E7B-1910-927894522614}" dt="2026-03-08T12:30:13.608" v="201" actId="20577"/>
          <ac:spMkLst>
            <pc:docMk/>
            <pc:sldMk cId="3248693131" sldId="335"/>
            <ac:spMk id="3" creationId="{7A7E3E26-5664-F53B-F609-AE4BAB3E50ED}"/>
          </ac:spMkLst>
        </pc:spChg>
      </pc:sldChg>
      <pc:sldChg chg="modSp new">
        <pc:chgData name="Moutushi Tanha" userId="S::m.tanha@uwtsd.ac.uk::62f9b1f3-ddcf-45d7-a6a4-b667feecf47e" providerId="AD" clId="Web-{0963292D-C904-6E7B-1910-927894522614}" dt="2026-03-08T12:32:21.223" v="228" actId="20577"/>
        <pc:sldMkLst>
          <pc:docMk/>
          <pc:sldMk cId="223802974" sldId="336"/>
        </pc:sldMkLst>
        <pc:spChg chg="mod">
          <ac:chgData name="Moutushi Tanha" userId="S::m.tanha@uwtsd.ac.uk::62f9b1f3-ddcf-45d7-a6a4-b667feecf47e" providerId="AD" clId="Web-{0963292D-C904-6E7B-1910-927894522614}" dt="2026-03-08T12:32:21.223" v="228" actId="20577"/>
          <ac:spMkLst>
            <pc:docMk/>
            <pc:sldMk cId="223802974" sldId="336"/>
            <ac:spMk id="2" creationId="{630E3A4C-6036-EB37-C80A-12E382D9B9BE}"/>
          </ac:spMkLst>
        </pc:spChg>
        <pc:spChg chg="mod">
          <ac:chgData name="Moutushi Tanha" userId="S::m.tanha@uwtsd.ac.uk::62f9b1f3-ddcf-45d7-a6a4-b667feecf47e" providerId="AD" clId="Web-{0963292D-C904-6E7B-1910-927894522614}" dt="2026-03-08T12:30:34.500" v="204" actId="20577"/>
          <ac:spMkLst>
            <pc:docMk/>
            <pc:sldMk cId="223802974" sldId="336"/>
            <ac:spMk id="3" creationId="{BF69BC45-4B72-75E0-F506-A54758029468}"/>
          </ac:spMkLst>
        </pc:spChg>
      </pc:sldChg>
      <pc:sldChg chg="modSp new">
        <pc:chgData name="Moutushi Tanha" userId="S::m.tanha@uwtsd.ac.uk::62f9b1f3-ddcf-45d7-a6a4-b667feecf47e" providerId="AD" clId="Web-{0963292D-C904-6E7B-1910-927894522614}" dt="2026-03-08T12:32:11.316" v="226" actId="20577"/>
        <pc:sldMkLst>
          <pc:docMk/>
          <pc:sldMk cId="1319584808" sldId="337"/>
        </pc:sldMkLst>
        <pc:spChg chg="mod">
          <ac:chgData name="Moutushi Tanha" userId="S::m.tanha@uwtsd.ac.uk::62f9b1f3-ddcf-45d7-a6a4-b667feecf47e" providerId="AD" clId="Web-{0963292D-C904-6E7B-1910-927894522614}" dt="2026-03-08T12:32:11.316" v="226" actId="20577"/>
          <ac:spMkLst>
            <pc:docMk/>
            <pc:sldMk cId="1319584808" sldId="337"/>
            <ac:spMk id="2" creationId="{5311CE5F-F415-73BA-FAA4-2330686BAECC}"/>
          </ac:spMkLst>
        </pc:spChg>
        <pc:spChg chg="mod">
          <ac:chgData name="Moutushi Tanha" userId="S::m.tanha@uwtsd.ac.uk::62f9b1f3-ddcf-45d7-a6a4-b667feecf47e" providerId="AD" clId="Web-{0963292D-C904-6E7B-1910-927894522614}" dt="2026-03-08T12:30:38.031" v="206" actId="20577"/>
          <ac:spMkLst>
            <pc:docMk/>
            <pc:sldMk cId="1319584808" sldId="337"/>
            <ac:spMk id="3" creationId="{07767FA9-C88B-CD48-BE9F-8FF3A8A2012E}"/>
          </ac:spMkLst>
        </pc:spChg>
      </pc:sldChg>
      <pc:sldChg chg="modSp new">
        <pc:chgData name="Moutushi Tanha" userId="S::m.tanha@uwtsd.ac.uk::62f9b1f3-ddcf-45d7-a6a4-b667feecf47e" providerId="AD" clId="Web-{0963292D-C904-6E7B-1910-927894522614}" dt="2026-03-08T12:31:56.222" v="224" actId="20577"/>
        <pc:sldMkLst>
          <pc:docMk/>
          <pc:sldMk cId="4214727143" sldId="338"/>
        </pc:sldMkLst>
        <pc:spChg chg="mod">
          <ac:chgData name="Moutushi Tanha" userId="S::m.tanha@uwtsd.ac.uk::62f9b1f3-ddcf-45d7-a6a4-b667feecf47e" providerId="AD" clId="Web-{0963292D-C904-6E7B-1910-927894522614}" dt="2026-03-08T12:31:56.222" v="224" actId="20577"/>
          <ac:spMkLst>
            <pc:docMk/>
            <pc:sldMk cId="4214727143" sldId="338"/>
            <ac:spMk id="2" creationId="{EBDE0FA8-9D84-3726-880F-2FDF190D98FE}"/>
          </ac:spMkLst>
        </pc:spChg>
        <pc:spChg chg="mod">
          <ac:chgData name="Moutushi Tanha" userId="S::m.tanha@uwtsd.ac.uk::62f9b1f3-ddcf-45d7-a6a4-b667feecf47e" providerId="AD" clId="Web-{0963292D-C904-6E7B-1910-927894522614}" dt="2026-03-08T12:31:13.486" v="212" actId="20577"/>
          <ac:spMkLst>
            <pc:docMk/>
            <pc:sldMk cId="4214727143" sldId="338"/>
            <ac:spMk id="3" creationId="{8242CDFC-1081-EBA4-C89D-909FA4386183}"/>
          </ac:spMkLst>
        </pc:spChg>
      </pc:sldChg>
    </pc:docChg>
  </pc:docChgLst>
  <pc:docChgLst>
    <pc:chgData name="Moutushi Tanha" userId="S::m.tanha@uwtsd.ac.uk::62f9b1f3-ddcf-45d7-a6a4-b667feecf47e" providerId="AD" clId="Web-{DEE7942E-A1C8-827E-B686-C600828A70F8}"/>
    <pc:docChg chg="addSld delSld modSld">
      <pc:chgData name="Moutushi Tanha" userId="S::m.tanha@uwtsd.ac.uk::62f9b1f3-ddcf-45d7-a6a4-b667feecf47e" providerId="AD" clId="Web-{DEE7942E-A1C8-827E-B686-C600828A70F8}" dt="2026-03-11T12:48:51.143" v="276"/>
      <pc:docMkLst>
        <pc:docMk/>
      </pc:docMkLst>
      <pc:sldChg chg="addSp delSp modSp">
        <pc:chgData name="Moutushi Tanha" userId="S::m.tanha@uwtsd.ac.uk::62f9b1f3-ddcf-45d7-a6a4-b667feecf47e" providerId="AD" clId="Web-{DEE7942E-A1C8-827E-B686-C600828A70F8}" dt="2026-03-11T10:56:36.413" v="177" actId="20577"/>
        <pc:sldMkLst>
          <pc:docMk/>
          <pc:sldMk cId="2976934485" sldId="256"/>
        </pc:sldMkLst>
        <pc:spChg chg="mod">
          <ac:chgData name="Moutushi Tanha" userId="S::m.tanha@uwtsd.ac.uk::62f9b1f3-ddcf-45d7-a6a4-b667feecf47e" providerId="AD" clId="Web-{DEE7942E-A1C8-827E-B686-C600828A70F8}" dt="2026-03-11T10:56:10.397" v="172"/>
          <ac:spMkLst>
            <pc:docMk/>
            <pc:sldMk cId="2976934485" sldId="256"/>
            <ac:spMk id="2" creationId="{2978FDE2-A8D1-C385-E06E-EA3B97422732}"/>
          </ac:spMkLst>
        </pc:spChg>
        <pc:spChg chg="mod">
          <ac:chgData name="Moutushi Tanha" userId="S::m.tanha@uwtsd.ac.uk::62f9b1f3-ddcf-45d7-a6a4-b667feecf47e" providerId="AD" clId="Web-{DEE7942E-A1C8-827E-B686-C600828A70F8}" dt="2026-03-11T10:56:36.413" v="177" actId="20577"/>
          <ac:spMkLst>
            <pc:docMk/>
            <pc:sldMk cId="2976934485" sldId="256"/>
            <ac:spMk id="3" creationId="{CB2E67FD-46B3-2A9F-670C-C682E07A3095}"/>
          </ac:spMkLst>
        </pc:spChg>
        <pc:spChg chg="add">
          <ac:chgData name="Moutushi Tanha" userId="S::m.tanha@uwtsd.ac.uk::62f9b1f3-ddcf-45d7-a6a4-b667feecf47e" providerId="AD" clId="Web-{DEE7942E-A1C8-827E-B686-C600828A70F8}" dt="2026-03-11T10:56:10.397" v="172"/>
          <ac:spMkLst>
            <pc:docMk/>
            <pc:sldMk cId="2976934485" sldId="256"/>
            <ac:spMk id="29" creationId="{799037F2-4CAF-446B-90DB-1480B247AA69}"/>
          </ac:spMkLst>
        </pc:spChg>
        <pc:spChg chg="add">
          <ac:chgData name="Moutushi Tanha" userId="S::m.tanha@uwtsd.ac.uk::62f9b1f3-ddcf-45d7-a6a4-b667feecf47e" providerId="AD" clId="Web-{DEE7942E-A1C8-827E-B686-C600828A70F8}" dt="2026-03-11T10:56:10.397" v="172"/>
          <ac:spMkLst>
            <pc:docMk/>
            <pc:sldMk cId="2976934485" sldId="256"/>
            <ac:spMk id="31" creationId="{7128589C-AF3D-49CF-BD92-C1D1D2F5387F}"/>
          </ac:spMkLst>
        </pc:spChg>
      </pc:sldChg>
      <pc:sldChg chg="addSp delSp modSp mod setBg">
        <pc:chgData name="Moutushi Tanha" userId="S::m.tanha@uwtsd.ac.uk::62f9b1f3-ddcf-45d7-a6a4-b667feecf47e" providerId="AD" clId="Web-{DEE7942E-A1C8-827E-B686-C600828A70F8}" dt="2026-03-11T10:59:11.086" v="180"/>
        <pc:sldMkLst>
          <pc:docMk/>
          <pc:sldMk cId="3439566086" sldId="310"/>
        </pc:sldMkLst>
        <pc:spChg chg="mod">
          <ac:chgData name="Moutushi Tanha" userId="S::m.tanha@uwtsd.ac.uk::62f9b1f3-ddcf-45d7-a6a4-b667feecf47e" providerId="AD" clId="Web-{DEE7942E-A1C8-827E-B686-C600828A70F8}" dt="2026-03-11T10:59:11.086" v="180"/>
          <ac:spMkLst>
            <pc:docMk/>
            <pc:sldMk cId="3439566086" sldId="310"/>
            <ac:spMk id="2" creationId="{773E0005-2E28-EF98-F315-3572B2D3DB8D}"/>
          </ac:spMkLst>
        </pc:spChg>
        <pc:spChg chg="add">
          <ac:chgData name="Moutushi Tanha" userId="S::m.tanha@uwtsd.ac.uk::62f9b1f3-ddcf-45d7-a6a4-b667feecf47e" providerId="AD" clId="Web-{DEE7942E-A1C8-827E-B686-C600828A70F8}" dt="2026-03-11T10:59:11.086" v="180"/>
          <ac:spMkLst>
            <pc:docMk/>
            <pc:sldMk cId="3439566086" sldId="310"/>
            <ac:spMk id="9" creationId="{2E442304-DDBD-4F7B-8017-36BCC863FB40}"/>
          </ac:spMkLst>
        </pc:spChg>
        <pc:spChg chg="add">
          <ac:chgData name="Moutushi Tanha" userId="S::m.tanha@uwtsd.ac.uk::62f9b1f3-ddcf-45d7-a6a4-b667feecf47e" providerId="AD" clId="Web-{DEE7942E-A1C8-827E-B686-C600828A70F8}" dt="2026-03-11T10:59:11.086" v="180"/>
          <ac:spMkLst>
            <pc:docMk/>
            <pc:sldMk cId="3439566086" sldId="310"/>
            <ac:spMk id="11" creationId="{5E107275-3853-46FD-A241-DE4355A42675}"/>
          </ac:spMkLst>
        </pc:spChg>
        <pc:graphicFrameChg chg="add">
          <ac:chgData name="Moutushi Tanha" userId="S::m.tanha@uwtsd.ac.uk::62f9b1f3-ddcf-45d7-a6a4-b667feecf47e" providerId="AD" clId="Web-{DEE7942E-A1C8-827E-B686-C600828A70F8}" dt="2026-03-11T10:59:11.086" v="180"/>
          <ac:graphicFrameMkLst>
            <pc:docMk/>
            <pc:sldMk cId="3439566086" sldId="310"/>
            <ac:graphicFrameMk id="5" creationId="{889501CC-121F-12DF-0502-223207D56959}"/>
          </ac:graphicFrameMkLst>
        </pc:graphicFrameChg>
      </pc:sldChg>
      <pc:sldChg chg="addSp delSp modSp mod setBg">
        <pc:chgData name="Moutushi Tanha" userId="S::m.tanha@uwtsd.ac.uk::62f9b1f3-ddcf-45d7-a6a4-b667feecf47e" providerId="AD" clId="Web-{DEE7942E-A1C8-827E-B686-C600828A70F8}" dt="2026-03-11T11:05:01.745" v="237" actId="20577"/>
        <pc:sldMkLst>
          <pc:docMk/>
          <pc:sldMk cId="1766361643" sldId="311"/>
        </pc:sldMkLst>
        <pc:spChg chg="mod">
          <ac:chgData name="Moutushi Tanha" userId="S::m.tanha@uwtsd.ac.uk::62f9b1f3-ddcf-45d7-a6a4-b667feecf47e" providerId="AD" clId="Web-{DEE7942E-A1C8-827E-B686-C600828A70F8}" dt="2026-03-11T11:01:03.212" v="196" actId="14100"/>
          <ac:spMkLst>
            <pc:docMk/>
            <pc:sldMk cId="1766361643" sldId="311"/>
            <ac:spMk id="2" creationId="{E5832FC3-0ACF-F18E-A6EA-E34087AC15C4}"/>
          </ac:spMkLst>
        </pc:spChg>
        <pc:spChg chg="mod">
          <ac:chgData name="Moutushi Tanha" userId="S::m.tanha@uwtsd.ac.uk::62f9b1f3-ddcf-45d7-a6a4-b667feecf47e" providerId="AD" clId="Web-{DEE7942E-A1C8-827E-B686-C600828A70F8}" dt="2026-03-11T11:05:01.745" v="237" actId="20577"/>
          <ac:spMkLst>
            <pc:docMk/>
            <pc:sldMk cId="1766361643" sldId="311"/>
            <ac:spMk id="3" creationId="{525D718D-6CAB-8D62-1CBA-F84C50188E5E}"/>
          </ac:spMkLst>
        </pc:spChg>
        <pc:spChg chg="add">
          <ac:chgData name="Moutushi Tanha" userId="S::m.tanha@uwtsd.ac.uk::62f9b1f3-ddcf-45d7-a6a4-b667feecf47e" providerId="AD" clId="Web-{DEE7942E-A1C8-827E-B686-C600828A70F8}" dt="2026-03-11T11:00:04.946" v="185"/>
          <ac:spMkLst>
            <pc:docMk/>
            <pc:sldMk cId="1766361643" sldId="311"/>
            <ac:spMk id="15" creationId="{9F7D5CDA-D291-4307-BF55-1381FED29634}"/>
          </ac:spMkLst>
        </pc:spChg>
        <pc:picChg chg="add">
          <ac:chgData name="Moutushi Tanha" userId="S::m.tanha@uwtsd.ac.uk::62f9b1f3-ddcf-45d7-a6a4-b667feecf47e" providerId="AD" clId="Web-{DEE7942E-A1C8-827E-B686-C600828A70F8}" dt="2026-03-11T11:00:04.946" v="185"/>
          <ac:picMkLst>
            <pc:docMk/>
            <pc:sldMk cId="1766361643" sldId="311"/>
            <ac:picMk id="16" creationId="{FDD013AA-F451-11AC-BC4C-E0AC079249DD}"/>
          </ac:picMkLst>
        </pc:picChg>
      </pc:sldChg>
      <pc:sldChg chg="modSp">
        <pc:chgData name="Moutushi Tanha" userId="S::m.tanha@uwtsd.ac.uk::62f9b1f3-ddcf-45d7-a6a4-b667feecf47e" providerId="AD" clId="Web-{DEE7942E-A1C8-827E-B686-C600828A70F8}" dt="2026-03-11T12:46:49.645" v="273" actId="20577"/>
        <pc:sldMkLst>
          <pc:docMk/>
          <pc:sldMk cId="2545092869" sldId="321"/>
        </pc:sldMkLst>
        <pc:spChg chg="mod">
          <ac:chgData name="Moutushi Tanha" userId="S::m.tanha@uwtsd.ac.uk::62f9b1f3-ddcf-45d7-a6a4-b667feecf47e" providerId="AD" clId="Web-{DEE7942E-A1C8-827E-B686-C600828A70F8}" dt="2026-03-11T12:46:49.645" v="273" actId="20577"/>
          <ac:spMkLst>
            <pc:docMk/>
            <pc:sldMk cId="2545092869" sldId="321"/>
            <ac:spMk id="3" creationId="{994D7899-A46E-6CA3-CD29-AEF7C9F876A6}"/>
          </ac:spMkLst>
        </pc:spChg>
      </pc:sldChg>
      <pc:sldChg chg="modSp">
        <pc:chgData name="Moutushi Tanha" userId="S::m.tanha@uwtsd.ac.uk::62f9b1f3-ddcf-45d7-a6a4-b667feecf47e" providerId="AD" clId="Web-{DEE7942E-A1C8-827E-B686-C600828A70F8}" dt="2026-03-11T10:49:45.104" v="169" actId="20577"/>
        <pc:sldMkLst>
          <pc:docMk/>
          <pc:sldMk cId="1154180232" sldId="323"/>
        </pc:sldMkLst>
        <pc:spChg chg="mod">
          <ac:chgData name="Moutushi Tanha" userId="S::m.tanha@uwtsd.ac.uk::62f9b1f3-ddcf-45d7-a6a4-b667feecf47e" providerId="AD" clId="Web-{DEE7942E-A1C8-827E-B686-C600828A70F8}" dt="2026-03-11T10:49:41.307" v="167" actId="20577"/>
          <ac:spMkLst>
            <pc:docMk/>
            <pc:sldMk cId="1154180232" sldId="323"/>
            <ac:spMk id="2" creationId="{7ED79E64-57B6-F3D3-2D9A-E62103AA6E9F}"/>
          </ac:spMkLst>
        </pc:spChg>
        <pc:spChg chg="mod">
          <ac:chgData name="Moutushi Tanha" userId="S::m.tanha@uwtsd.ac.uk::62f9b1f3-ddcf-45d7-a6a4-b667feecf47e" providerId="AD" clId="Web-{DEE7942E-A1C8-827E-B686-C600828A70F8}" dt="2026-03-11T10:49:45.104" v="169" actId="20577"/>
          <ac:spMkLst>
            <pc:docMk/>
            <pc:sldMk cId="1154180232" sldId="323"/>
            <ac:spMk id="3" creationId="{C8277A73-835F-D059-4B0A-F49332AE075A}"/>
          </ac:spMkLst>
        </pc:spChg>
      </pc:sldChg>
      <pc:sldChg chg="modSp">
        <pc:chgData name="Moutushi Tanha" userId="S::m.tanha@uwtsd.ac.uk::62f9b1f3-ddcf-45d7-a6a4-b667feecf47e" providerId="AD" clId="Web-{DEE7942E-A1C8-827E-B686-C600828A70F8}" dt="2026-03-11T10:51:04.264" v="170" actId="20577"/>
        <pc:sldMkLst>
          <pc:docMk/>
          <pc:sldMk cId="4100266691" sldId="328"/>
        </pc:sldMkLst>
        <pc:spChg chg="mod">
          <ac:chgData name="Moutushi Tanha" userId="S::m.tanha@uwtsd.ac.uk::62f9b1f3-ddcf-45d7-a6a4-b667feecf47e" providerId="AD" clId="Web-{DEE7942E-A1C8-827E-B686-C600828A70F8}" dt="2026-03-11T10:51:04.264" v="170" actId="20577"/>
          <ac:spMkLst>
            <pc:docMk/>
            <pc:sldMk cId="4100266691" sldId="328"/>
            <ac:spMk id="3" creationId="{4059AA4D-BAD5-E70D-F59F-16B9B07D1165}"/>
          </ac:spMkLst>
        </pc:spChg>
      </pc:sldChg>
      <pc:sldChg chg="modSp">
        <pc:chgData name="Moutushi Tanha" userId="S::m.tanha@uwtsd.ac.uk::62f9b1f3-ddcf-45d7-a6a4-b667feecf47e" providerId="AD" clId="Web-{DEE7942E-A1C8-827E-B686-C600828A70F8}" dt="2026-03-11T10:52:54.205" v="171" actId="20577"/>
        <pc:sldMkLst>
          <pc:docMk/>
          <pc:sldMk cId="2443523859" sldId="329"/>
        </pc:sldMkLst>
        <pc:spChg chg="mod">
          <ac:chgData name="Moutushi Tanha" userId="S::m.tanha@uwtsd.ac.uk::62f9b1f3-ddcf-45d7-a6a4-b667feecf47e" providerId="AD" clId="Web-{DEE7942E-A1C8-827E-B686-C600828A70F8}" dt="2026-03-11T10:52:54.205" v="171" actId="20577"/>
          <ac:spMkLst>
            <pc:docMk/>
            <pc:sldMk cId="2443523859" sldId="329"/>
            <ac:spMk id="2" creationId="{98224A9A-3C2E-ED62-1219-486EE9C6A20D}"/>
          </ac:spMkLst>
        </pc:spChg>
      </pc:sldChg>
      <pc:sldChg chg="modSp">
        <pc:chgData name="Moutushi Tanha" userId="S::m.tanha@uwtsd.ac.uk::62f9b1f3-ddcf-45d7-a6a4-b667feecf47e" providerId="AD" clId="Web-{DEE7942E-A1C8-827E-B686-C600828A70F8}" dt="2026-03-11T10:37:40.733" v="153" actId="20577"/>
        <pc:sldMkLst>
          <pc:docMk/>
          <pc:sldMk cId="4078907021" sldId="342"/>
        </pc:sldMkLst>
        <pc:spChg chg="mod">
          <ac:chgData name="Moutushi Tanha" userId="S::m.tanha@uwtsd.ac.uk::62f9b1f3-ddcf-45d7-a6a4-b667feecf47e" providerId="AD" clId="Web-{DEE7942E-A1C8-827E-B686-C600828A70F8}" dt="2026-03-11T10:37:40.733" v="153" actId="20577"/>
          <ac:spMkLst>
            <pc:docMk/>
            <pc:sldMk cId="4078907021" sldId="342"/>
            <ac:spMk id="3" creationId="{9A57289E-60A5-E0D5-4930-EF4EEEA2B1B4}"/>
          </ac:spMkLst>
        </pc:spChg>
      </pc:sldChg>
      <pc:sldChg chg="modSp">
        <pc:chgData name="Moutushi Tanha" userId="S::m.tanha@uwtsd.ac.uk::62f9b1f3-ddcf-45d7-a6a4-b667feecf47e" providerId="AD" clId="Web-{DEE7942E-A1C8-827E-B686-C600828A70F8}" dt="2026-03-11T10:30:45.437" v="85" actId="20577"/>
        <pc:sldMkLst>
          <pc:docMk/>
          <pc:sldMk cId="2487957312" sldId="358"/>
        </pc:sldMkLst>
        <pc:spChg chg="mod">
          <ac:chgData name="Moutushi Tanha" userId="S::m.tanha@uwtsd.ac.uk::62f9b1f3-ddcf-45d7-a6a4-b667feecf47e" providerId="AD" clId="Web-{DEE7942E-A1C8-827E-B686-C600828A70F8}" dt="2026-03-11T10:30:45.437" v="85" actId="20577"/>
          <ac:spMkLst>
            <pc:docMk/>
            <pc:sldMk cId="2487957312" sldId="358"/>
            <ac:spMk id="3" creationId="{54026BC8-450D-D237-11D5-397962966C44}"/>
          </ac:spMkLst>
        </pc:spChg>
      </pc:sldChg>
      <pc:sldChg chg="modSp">
        <pc:chgData name="Moutushi Tanha" userId="S::m.tanha@uwtsd.ac.uk::62f9b1f3-ddcf-45d7-a6a4-b667feecf47e" providerId="AD" clId="Web-{DEE7942E-A1C8-827E-B686-C600828A70F8}" dt="2026-03-11T10:31:29.094" v="95" actId="20577"/>
        <pc:sldMkLst>
          <pc:docMk/>
          <pc:sldMk cId="1988019762" sldId="359"/>
        </pc:sldMkLst>
        <pc:spChg chg="mod">
          <ac:chgData name="Moutushi Tanha" userId="S::m.tanha@uwtsd.ac.uk::62f9b1f3-ddcf-45d7-a6a4-b667feecf47e" providerId="AD" clId="Web-{DEE7942E-A1C8-827E-B686-C600828A70F8}" dt="2026-03-11T10:31:29.094" v="95" actId="20577"/>
          <ac:spMkLst>
            <pc:docMk/>
            <pc:sldMk cId="1988019762" sldId="359"/>
            <ac:spMk id="3" creationId="{D6AFDC76-C1A0-A191-D310-645D2A85B1BC}"/>
          </ac:spMkLst>
        </pc:spChg>
      </pc:sldChg>
      <pc:sldChg chg="modSp">
        <pc:chgData name="Moutushi Tanha" userId="S::m.tanha@uwtsd.ac.uk::62f9b1f3-ddcf-45d7-a6a4-b667feecf47e" providerId="AD" clId="Web-{DEE7942E-A1C8-827E-B686-C600828A70F8}" dt="2026-03-11T10:31:48.564" v="102" actId="20577"/>
        <pc:sldMkLst>
          <pc:docMk/>
          <pc:sldMk cId="2946850381" sldId="360"/>
        </pc:sldMkLst>
        <pc:spChg chg="mod">
          <ac:chgData name="Moutushi Tanha" userId="S::m.tanha@uwtsd.ac.uk::62f9b1f3-ddcf-45d7-a6a4-b667feecf47e" providerId="AD" clId="Web-{DEE7942E-A1C8-827E-B686-C600828A70F8}" dt="2026-03-11T10:31:48.564" v="102" actId="20577"/>
          <ac:spMkLst>
            <pc:docMk/>
            <pc:sldMk cId="2946850381" sldId="360"/>
            <ac:spMk id="3" creationId="{A169EB01-D32C-05AB-3486-1D8E8E79BC5A}"/>
          </ac:spMkLst>
        </pc:spChg>
      </pc:sldChg>
      <pc:sldChg chg="modSp">
        <pc:chgData name="Moutushi Tanha" userId="S::m.tanha@uwtsd.ac.uk::62f9b1f3-ddcf-45d7-a6a4-b667feecf47e" providerId="AD" clId="Web-{DEE7942E-A1C8-827E-B686-C600828A70F8}" dt="2026-03-11T10:32:03.409" v="111" actId="20577"/>
        <pc:sldMkLst>
          <pc:docMk/>
          <pc:sldMk cId="977827922" sldId="361"/>
        </pc:sldMkLst>
        <pc:spChg chg="mod">
          <ac:chgData name="Moutushi Tanha" userId="S::m.tanha@uwtsd.ac.uk::62f9b1f3-ddcf-45d7-a6a4-b667feecf47e" providerId="AD" clId="Web-{DEE7942E-A1C8-827E-B686-C600828A70F8}" dt="2026-03-11T10:32:03.409" v="111" actId="20577"/>
          <ac:spMkLst>
            <pc:docMk/>
            <pc:sldMk cId="977827922" sldId="361"/>
            <ac:spMk id="3" creationId="{7E636EA4-37B1-8672-EC31-C80B57C5CF2A}"/>
          </ac:spMkLst>
        </pc:spChg>
      </pc:sldChg>
      <pc:sldChg chg="modSp">
        <pc:chgData name="Moutushi Tanha" userId="S::m.tanha@uwtsd.ac.uk::62f9b1f3-ddcf-45d7-a6a4-b667feecf47e" providerId="AD" clId="Web-{DEE7942E-A1C8-827E-B686-C600828A70F8}" dt="2026-03-11T10:32:20.675" v="120" actId="20577"/>
        <pc:sldMkLst>
          <pc:docMk/>
          <pc:sldMk cId="1364464118" sldId="362"/>
        </pc:sldMkLst>
        <pc:spChg chg="mod">
          <ac:chgData name="Moutushi Tanha" userId="S::m.tanha@uwtsd.ac.uk::62f9b1f3-ddcf-45d7-a6a4-b667feecf47e" providerId="AD" clId="Web-{DEE7942E-A1C8-827E-B686-C600828A70F8}" dt="2026-03-11T10:32:20.675" v="120" actId="20577"/>
          <ac:spMkLst>
            <pc:docMk/>
            <pc:sldMk cId="1364464118" sldId="362"/>
            <ac:spMk id="3" creationId="{AFBBB438-CD5E-710C-8ABD-B5279E2DD936}"/>
          </ac:spMkLst>
        </pc:spChg>
      </pc:sldChg>
      <pc:sldChg chg="modSp">
        <pc:chgData name="Moutushi Tanha" userId="S::m.tanha@uwtsd.ac.uk::62f9b1f3-ddcf-45d7-a6a4-b667feecf47e" providerId="AD" clId="Web-{DEE7942E-A1C8-827E-B686-C600828A70F8}" dt="2026-03-11T10:32:43.364" v="129" actId="20577"/>
        <pc:sldMkLst>
          <pc:docMk/>
          <pc:sldMk cId="360130823" sldId="363"/>
        </pc:sldMkLst>
        <pc:spChg chg="mod">
          <ac:chgData name="Moutushi Tanha" userId="S::m.tanha@uwtsd.ac.uk::62f9b1f3-ddcf-45d7-a6a4-b667feecf47e" providerId="AD" clId="Web-{DEE7942E-A1C8-827E-B686-C600828A70F8}" dt="2026-03-11T10:32:43.364" v="129" actId="20577"/>
          <ac:spMkLst>
            <pc:docMk/>
            <pc:sldMk cId="360130823" sldId="363"/>
            <ac:spMk id="3" creationId="{EFE3C7B8-9FB1-0A17-9F1B-2768ACE21C71}"/>
          </ac:spMkLst>
        </pc:spChg>
      </pc:sldChg>
      <pc:sldChg chg="modSp">
        <pc:chgData name="Moutushi Tanha" userId="S::m.tanha@uwtsd.ac.uk::62f9b1f3-ddcf-45d7-a6a4-b667feecf47e" providerId="AD" clId="Web-{DEE7942E-A1C8-827E-B686-C600828A70F8}" dt="2026-03-11T10:36:47.466" v="144" actId="20577"/>
        <pc:sldMkLst>
          <pc:docMk/>
          <pc:sldMk cId="90665062" sldId="365"/>
        </pc:sldMkLst>
        <pc:spChg chg="mod">
          <ac:chgData name="Moutushi Tanha" userId="S::m.tanha@uwtsd.ac.uk::62f9b1f3-ddcf-45d7-a6a4-b667feecf47e" providerId="AD" clId="Web-{DEE7942E-A1C8-827E-B686-C600828A70F8}" dt="2026-03-11T10:36:47.466" v="144" actId="20577"/>
          <ac:spMkLst>
            <pc:docMk/>
            <pc:sldMk cId="90665062" sldId="365"/>
            <ac:spMk id="3" creationId="{D9D7A0B7-DA25-7334-0544-E0B2B3997808}"/>
          </ac:spMkLst>
        </pc:spChg>
      </pc:sldChg>
      <pc:sldChg chg="modSp">
        <pc:chgData name="Moutushi Tanha" userId="S::m.tanha@uwtsd.ac.uk::62f9b1f3-ddcf-45d7-a6a4-b667feecf47e" providerId="AD" clId="Web-{DEE7942E-A1C8-827E-B686-C600828A70F8}" dt="2026-03-11T10:37:05.685" v="148" actId="20577"/>
        <pc:sldMkLst>
          <pc:docMk/>
          <pc:sldMk cId="4103212373" sldId="366"/>
        </pc:sldMkLst>
        <pc:spChg chg="mod">
          <ac:chgData name="Moutushi Tanha" userId="S::m.tanha@uwtsd.ac.uk::62f9b1f3-ddcf-45d7-a6a4-b667feecf47e" providerId="AD" clId="Web-{DEE7942E-A1C8-827E-B686-C600828A70F8}" dt="2026-03-11T10:37:05.685" v="148" actId="20577"/>
          <ac:spMkLst>
            <pc:docMk/>
            <pc:sldMk cId="4103212373" sldId="366"/>
            <ac:spMk id="3" creationId="{E600A2DC-3214-6DA0-05AC-DA6E1B369017}"/>
          </ac:spMkLst>
        </pc:spChg>
      </pc:sldChg>
      <pc:sldChg chg="addSp modSp mod setBg">
        <pc:chgData name="Moutushi Tanha" userId="S::m.tanha@uwtsd.ac.uk::62f9b1f3-ddcf-45d7-a6a4-b667feecf47e" providerId="AD" clId="Web-{DEE7942E-A1C8-827E-B686-C600828A70F8}" dt="2026-03-11T10:58:03.976" v="179"/>
        <pc:sldMkLst>
          <pc:docMk/>
          <pc:sldMk cId="727425664" sldId="369"/>
        </pc:sldMkLst>
        <pc:spChg chg="mod">
          <ac:chgData name="Moutushi Tanha" userId="S::m.tanha@uwtsd.ac.uk::62f9b1f3-ddcf-45d7-a6a4-b667feecf47e" providerId="AD" clId="Web-{DEE7942E-A1C8-827E-B686-C600828A70F8}" dt="2026-03-11T10:58:03.976" v="179"/>
          <ac:spMkLst>
            <pc:docMk/>
            <pc:sldMk cId="727425664" sldId="369"/>
            <ac:spMk id="2" creationId="{90C674C5-B62A-B4B5-00D0-4D405B0E66AD}"/>
          </ac:spMkLst>
        </pc:spChg>
        <pc:spChg chg="mod">
          <ac:chgData name="Moutushi Tanha" userId="S::m.tanha@uwtsd.ac.uk::62f9b1f3-ddcf-45d7-a6a4-b667feecf47e" providerId="AD" clId="Web-{DEE7942E-A1C8-827E-B686-C600828A70F8}" dt="2026-03-11T10:58:03.976" v="179"/>
          <ac:spMkLst>
            <pc:docMk/>
            <pc:sldMk cId="727425664" sldId="369"/>
            <ac:spMk id="3" creationId="{CEDECFCB-B442-6F40-877B-666AA6DC2D46}"/>
          </ac:spMkLst>
        </pc:spChg>
        <pc:spChg chg="add">
          <ac:chgData name="Moutushi Tanha" userId="S::m.tanha@uwtsd.ac.uk::62f9b1f3-ddcf-45d7-a6a4-b667feecf47e" providerId="AD" clId="Web-{DEE7942E-A1C8-827E-B686-C600828A70F8}" dt="2026-03-11T10:58:03.976" v="179"/>
          <ac:spMkLst>
            <pc:docMk/>
            <pc:sldMk cId="727425664" sldId="369"/>
            <ac:spMk id="8" creationId="{100EDD19-6802-4EC3-95CE-CFFAB042CFD6}"/>
          </ac:spMkLst>
        </pc:spChg>
        <pc:spChg chg="add">
          <ac:chgData name="Moutushi Tanha" userId="S::m.tanha@uwtsd.ac.uk::62f9b1f3-ddcf-45d7-a6a4-b667feecf47e" providerId="AD" clId="Web-{DEE7942E-A1C8-827E-B686-C600828A70F8}" dt="2026-03-11T10:58:03.976" v="179"/>
          <ac:spMkLst>
            <pc:docMk/>
            <pc:sldMk cId="727425664" sldId="369"/>
            <ac:spMk id="10" creationId="{DB17E863-922E-4C26-BD64-E8FD41D28661}"/>
          </ac:spMkLst>
        </pc:spChg>
      </pc:sldChg>
      <pc:sldChg chg="modSp">
        <pc:chgData name="Moutushi Tanha" userId="S::m.tanha@uwtsd.ac.uk::62f9b1f3-ddcf-45d7-a6a4-b667feecf47e" providerId="AD" clId="Web-{DEE7942E-A1C8-827E-B686-C600828A70F8}" dt="2026-03-11T11:16:58.232" v="271" actId="20577"/>
        <pc:sldMkLst>
          <pc:docMk/>
          <pc:sldMk cId="2387613067" sldId="370"/>
        </pc:sldMkLst>
        <pc:spChg chg="mod">
          <ac:chgData name="Moutushi Tanha" userId="S::m.tanha@uwtsd.ac.uk::62f9b1f3-ddcf-45d7-a6a4-b667feecf47e" providerId="AD" clId="Web-{DEE7942E-A1C8-827E-B686-C600828A70F8}" dt="2026-03-11T11:16:58.232" v="271" actId="20577"/>
          <ac:spMkLst>
            <pc:docMk/>
            <pc:sldMk cId="2387613067" sldId="370"/>
            <ac:spMk id="3" creationId="{8363A775-8FD5-79D5-ADBE-919C4498E8E5}"/>
          </ac:spMkLst>
        </pc:spChg>
      </pc:sldChg>
      <pc:sldChg chg="modSp">
        <pc:chgData name="Moutushi Tanha" userId="S::m.tanha@uwtsd.ac.uk::62f9b1f3-ddcf-45d7-a6a4-b667feecf47e" providerId="AD" clId="Web-{DEE7942E-A1C8-827E-B686-C600828A70F8}" dt="2026-03-11T10:25:06.685" v="76" actId="20577"/>
        <pc:sldMkLst>
          <pc:docMk/>
          <pc:sldMk cId="2755378616" sldId="371"/>
        </pc:sldMkLst>
        <pc:spChg chg="mod">
          <ac:chgData name="Moutushi Tanha" userId="S::m.tanha@uwtsd.ac.uk::62f9b1f3-ddcf-45d7-a6a4-b667feecf47e" providerId="AD" clId="Web-{DEE7942E-A1C8-827E-B686-C600828A70F8}" dt="2026-03-11T10:25:06.685" v="76" actId="20577"/>
          <ac:spMkLst>
            <pc:docMk/>
            <pc:sldMk cId="2755378616" sldId="371"/>
            <ac:spMk id="3" creationId="{38211727-C312-8F31-18E8-BEBD045BD708}"/>
          </ac:spMkLst>
        </pc:spChg>
      </pc:sldChg>
      <pc:sldChg chg="modSp">
        <pc:chgData name="Moutushi Tanha" userId="S::m.tanha@uwtsd.ac.uk::62f9b1f3-ddcf-45d7-a6a4-b667feecf47e" providerId="AD" clId="Web-{DEE7942E-A1C8-827E-B686-C600828A70F8}" dt="2026-03-11T10:29:11.405" v="78" actId="14100"/>
        <pc:sldMkLst>
          <pc:docMk/>
          <pc:sldMk cId="998381049" sldId="372"/>
        </pc:sldMkLst>
        <pc:picChg chg="mod">
          <ac:chgData name="Moutushi Tanha" userId="S::m.tanha@uwtsd.ac.uk::62f9b1f3-ddcf-45d7-a6a4-b667feecf47e" providerId="AD" clId="Web-{DEE7942E-A1C8-827E-B686-C600828A70F8}" dt="2026-03-11T10:29:11.405" v="78" actId="14100"/>
          <ac:picMkLst>
            <pc:docMk/>
            <pc:sldMk cId="998381049" sldId="372"/>
            <ac:picMk id="2" creationId="{F18FD1F2-870A-4CF0-52F2-05B15110DC85}"/>
          </ac:picMkLst>
        </pc:picChg>
      </pc:sldChg>
      <pc:sldChg chg="modSp">
        <pc:chgData name="Moutushi Tanha" userId="S::m.tanha@uwtsd.ac.uk::62f9b1f3-ddcf-45d7-a6a4-b667feecf47e" providerId="AD" clId="Web-{DEE7942E-A1C8-827E-B686-C600828A70F8}" dt="2026-03-11T10:35:57.043" v="138" actId="14100"/>
        <pc:sldMkLst>
          <pc:docMk/>
          <pc:sldMk cId="3535784047" sldId="376"/>
        </pc:sldMkLst>
        <pc:spChg chg="mod">
          <ac:chgData name="Moutushi Tanha" userId="S::m.tanha@uwtsd.ac.uk::62f9b1f3-ddcf-45d7-a6a4-b667feecf47e" providerId="AD" clId="Web-{DEE7942E-A1C8-827E-B686-C600828A70F8}" dt="2026-03-11T10:35:57.043" v="138" actId="14100"/>
          <ac:spMkLst>
            <pc:docMk/>
            <pc:sldMk cId="3535784047" sldId="376"/>
            <ac:spMk id="3" creationId="{8C3B3FD9-5966-4B9D-8726-DF38C531956E}"/>
          </ac:spMkLst>
        </pc:spChg>
      </pc:sldChg>
      <pc:sldChg chg="addSp delSp modSp mod setBg">
        <pc:chgData name="Moutushi Tanha" userId="S::m.tanha@uwtsd.ac.uk::62f9b1f3-ddcf-45d7-a6a4-b667feecf47e" providerId="AD" clId="Web-{DEE7942E-A1C8-827E-B686-C600828A70F8}" dt="2026-03-11T10:56:53.710" v="178"/>
        <pc:sldMkLst>
          <pc:docMk/>
          <pc:sldMk cId="386593670" sldId="377"/>
        </pc:sldMkLst>
        <pc:spChg chg="mod">
          <ac:chgData name="Moutushi Tanha" userId="S::m.tanha@uwtsd.ac.uk::62f9b1f3-ddcf-45d7-a6a4-b667feecf47e" providerId="AD" clId="Web-{DEE7942E-A1C8-827E-B686-C600828A70F8}" dt="2026-03-11T10:56:53.710" v="178"/>
          <ac:spMkLst>
            <pc:docMk/>
            <pc:sldMk cId="386593670" sldId="377"/>
            <ac:spMk id="2" creationId="{8857CAF7-68AF-20D4-FA81-2B6D4C410B34}"/>
          </ac:spMkLst>
        </pc:spChg>
        <pc:spChg chg="add">
          <ac:chgData name="Moutushi Tanha" userId="S::m.tanha@uwtsd.ac.uk::62f9b1f3-ddcf-45d7-a6a4-b667feecf47e" providerId="AD" clId="Web-{DEE7942E-A1C8-827E-B686-C600828A70F8}" dt="2026-03-11T10:56:53.710" v="178"/>
          <ac:spMkLst>
            <pc:docMk/>
            <pc:sldMk cId="386593670" sldId="377"/>
            <ac:spMk id="9" creationId="{7517A47C-B2E5-4B79-8061-D74B1311AF6E}"/>
          </ac:spMkLst>
        </pc:spChg>
        <pc:spChg chg="add">
          <ac:chgData name="Moutushi Tanha" userId="S::m.tanha@uwtsd.ac.uk::62f9b1f3-ddcf-45d7-a6a4-b667feecf47e" providerId="AD" clId="Web-{DEE7942E-A1C8-827E-B686-C600828A70F8}" dt="2026-03-11T10:56:53.710" v="178"/>
          <ac:spMkLst>
            <pc:docMk/>
            <pc:sldMk cId="386593670" sldId="377"/>
            <ac:spMk id="11" creationId="{C505E780-2083-4CB5-A42A-5E0E2908ECC3}"/>
          </ac:spMkLst>
        </pc:spChg>
        <pc:spChg chg="add">
          <ac:chgData name="Moutushi Tanha" userId="S::m.tanha@uwtsd.ac.uk::62f9b1f3-ddcf-45d7-a6a4-b667feecf47e" providerId="AD" clId="Web-{DEE7942E-A1C8-827E-B686-C600828A70F8}" dt="2026-03-11T10:56:53.710" v="178"/>
          <ac:spMkLst>
            <pc:docMk/>
            <pc:sldMk cId="386593670" sldId="377"/>
            <ac:spMk id="13" creationId="{D2C0AE1C-0118-41AE-8A10-7CDCBF10E96F}"/>
          </ac:spMkLst>
        </pc:spChg>
        <pc:spChg chg="add">
          <ac:chgData name="Moutushi Tanha" userId="S::m.tanha@uwtsd.ac.uk::62f9b1f3-ddcf-45d7-a6a4-b667feecf47e" providerId="AD" clId="Web-{DEE7942E-A1C8-827E-B686-C600828A70F8}" dt="2026-03-11T10:56:53.710" v="178"/>
          <ac:spMkLst>
            <pc:docMk/>
            <pc:sldMk cId="386593670" sldId="377"/>
            <ac:spMk id="15" creationId="{463EEC44-1BA3-44ED-81FC-A644B04B2A44}"/>
          </ac:spMkLst>
        </pc:spChg>
        <pc:graphicFrameChg chg="add">
          <ac:chgData name="Moutushi Tanha" userId="S::m.tanha@uwtsd.ac.uk::62f9b1f3-ddcf-45d7-a6a4-b667feecf47e" providerId="AD" clId="Web-{DEE7942E-A1C8-827E-B686-C600828A70F8}" dt="2026-03-11T10:56:53.710" v="178"/>
          <ac:graphicFrameMkLst>
            <pc:docMk/>
            <pc:sldMk cId="386593670" sldId="377"/>
            <ac:graphicFrameMk id="5" creationId="{37F89CB8-FF18-3C48-1CD0-BE53DF678A3B}"/>
          </ac:graphicFrameMkLst>
        </pc:graphicFrameChg>
      </pc:sldChg>
      <pc:sldChg chg="modSp">
        <pc:chgData name="Moutushi Tanha" userId="S::m.tanha@uwtsd.ac.uk::62f9b1f3-ddcf-45d7-a6a4-b667feecf47e" providerId="AD" clId="Web-{DEE7942E-A1C8-827E-B686-C600828A70F8}" dt="2026-03-11T10:10:24.429" v="15" actId="20577"/>
        <pc:sldMkLst>
          <pc:docMk/>
          <pc:sldMk cId="3136491458" sldId="380"/>
        </pc:sldMkLst>
        <pc:spChg chg="mod">
          <ac:chgData name="Moutushi Tanha" userId="S::m.tanha@uwtsd.ac.uk::62f9b1f3-ddcf-45d7-a6a4-b667feecf47e" providerId="AD" clId="Web-{DEE7942E-A1C8-827E-B686-C600828A70F8}" dt="2026-03-11T10:10:24.429" v="15" actId="20577"/>
          <ac:spMkLst>
            <pc:docMk/>
            <pc:sldMk cId="3136491458" sldId="380"/>
            <ac:spMk id="3" creationId="{D36BDCCA-A0EB-E031-A36E-D0F77C23275B}"/>
          </ac:spMkLst>
        </pc:spChg>
      </pc:sldChg>
      <pc:sldChg chg="modSp">
        <pc:chgData name="Moutushi Tanha" userId="S::m.tanha@uwtsd.ac.uk::62f9b1f3-ddcf-45d7-a6a4-b667feecf47e" providerId="AD" clId="Web-{DEE7942E-A1C8-827E-B686-C600828A70F8}" dt="2026-03-11T10:10:31.288" v="17" actId="20577"/>
        <pc:sldMkLst>
          <pc:docMk/>
          <pc:sldMk cId="2429509352" sldId="381"/>
        </pc:sldMkLst>
        <pc:spChg chg="mod">
          <ac:chgData name="Moutushi Tanha" userId="S::m.tanha@uwtsd.ac.uk::62f9b1f3-ddcf-45d7-a6a4-b667feecf47e" providerId="AD" clId="Web-{DEE7942E-A1C8-827E-B686-C600828A70F8}" dt="2026-03-11T10:10:31.288" v="17" actId="20577"/>
          <ac:spMkLst>
            <pc:docMk/>
            <pc:sldMk cId="2429509352" sldId="381"/>
            <ac:spMk id="3" creationId="{E489B840-3DEB-8547-BD1A-117B36F09181}"/>
          </ac:spMkLst>
        </pc:spChg>
      </pc:sldChg>
      <pc:sldChg chg="modSp">
        <pc:chgData name="Moutushi Tanha" userId="S::m.tanha@uwtsd.ac.uk::62f9b1f3-ddcf-45d7-a6a4-b667feecf47e" providerId="AD" clId="Web-{DEE7942E-A1C8-827E-B686-C600828A70F8}" dt="2026-03-11T10:11:04.414" v="21" actId="20577"/>
        <pc:sldMkLst>
          <pc:docMk/>
          <pc:sldMk cId="1619969720" sldId="382"/>
        </pc:sldMkLst>
        <pc:spChg chg="mod">
          <ac:chgData name="Moutushi Tanha" userId="S::m.tanha@uwtsd.ac.uk::62f9b1f3-ddcf-45d7-a6a4-b667feecf47e" providerId="AD" clId="Web-{DEE7942E-A1C8-827E-B686-C600828A70F8}" dt="2026-03-11T10:11:04.414" v="21" actId="20577"/>
          <ac:spMkLst>
            <pc:docMk/>
            <pc:sldMk cId="1619969720" sldId="382"/>
            <ac:spMk id="3" creationId="{BBB18758-31F5-3CF1-806F-69440960A970}"/>
          </ac:spMkLst>
        </pc:spChg>
      </pc:sldChg>
      <pc:sldChg chg="modSp">
        <pc:chgData name="Moutushi Tanha" userId="S::m.tanha@uwtsd.ac.uk::62f9b1f3-ddcf-45d7-a6a4-b667feecf47e" providerId="AD" clId="Web-{DEE7942E-A1C8-827E-B686-C600828A70F8}" dt="2026-03-11T10:11:23.836" v="23" actId="20577"/>
        <pc:sldMkLst>
          <pc:docMk/>
          <pc:sldMk cId="543528730" sldId="383"/>
        </pc:sldMkLst>
        <pc:spChg chg="mod">
          <ac:chgData name="Moutushi Tanha" userId="S::m.tanha@uwtsd.ac.uk::62f9b1f3-ddcf-45d7-a6a4-b667feecf47e" providerId="AD" clId="Web-{DEE7942E-A1C8-827E-B686-C600828A70F8}" dt="2026-03-11T10:11:23.836" v="23" actId="20577"/>
          <ac:spMkLst>
            <pc:docMk/>
            <pc:sldMk cId="543528730" sldId="383"/>
            <ac:spMk id="3" creationId="{F803D952-45D5-1F0D-21F9-F7389332987C}"/>
          </ac:spMkLst>
        </pc:spChg>
      </pc:sldChg>
      <pc:sldChg chg="modSp">
        <pc:chgData name="Moutushi Tanha" userId="S::m.tanha@uwtsd.ac.uk::62f9b1f3-ddcf-45d7-a6a4-b667feecf47e" providerId="AD" clId="Web-{DEE7942E-A1C8-827E-B686-C600828A70F8}" dt="2026-03-11T10:11:48.289" v="27" actId="20577"/>
        <pc:sldMkLst>
          <pc:docMk/>
          <pc:sldMk cId="468126234" sldId="384"/>
        </pc:sldMkLst>
        <pc:spChg chg="mod">
          <ac:chgData name="Moutushi Tanha" userId="S::m.tanha@uwtsd.ac.uk::62f9b1f3-ddcf-45d7-a6a4-b667feecf47e" providerId="AD" clId="Web-{DEE7942E-A1C8-827E-B686-C600828A70F8}" dt="2026-03-11T10:11:48.289" v="27" actId="20577"/>
          <ac:spMkLst>
            <pc:docMk/>
            <pc:sldMk cId="468126234" sldId="384"/>
            <ac:spMk id="3" creationId="{3C7F3B45-CFCC-A6C2-418C-CB8DC333DD12}"/>
          </ac:spMkLst>
        </pc:spChg>
      </pc:sldChg>
      <pc:sldChg chg="modSp">
        <pc:chgData name="Moutushi Tanha" userId="S::m.tanha@uwtsd.ac.uk::62f9b1f3-ddcf-45d7-a6a4-b667feecf47e" providerId="AD" clId="Web-{DEE7942E-A1C8-827E-B686-C600828A70F8}" dt="2026-03-11T10:12:03.992" v="30" actId="20577"/>
        <pc:sldMkLst>
          <pc:docMk/>
          <pc:sldMk cId="3572881331" sldId="385"/>
        </pc:sldMkLst>
        <pc:spChg chg="mod">
          <ac:chgData name="Moutushi Tanha" userId="S::m.tanha@uwtsd.ac.uk::62f9b1f3-ddcf-45d7-a6a4-b667feecf47e" providerId="AD" clId="Web-{DEE7942E-A1C8-827E-B686-C600828A70F8}" dt="2026-03-11T10:12:03.992" v="30" actId="20577"/>
          <ac:spMkLst>
            <pc:docMk/>
            <pc:sldMk cId="3572881331" sldId="385"/>
            <ac:spMk id="3" creationId="{C8850C27-D5CF-2B86-5205-453D3891395C}"/>
          </ac:spMkLst>
        </pc:spChg>
      </pc:sldChg>
      <pc:sldChg chg="addSp modSp">
        <pc:chgData name="Moutushi Tanha" userId="S::m.tanha@uwtsd.ac.uk::62f9b1f3-ddcf-45d7-a6a4-b667feecf47e" providerId="AD" clId="Web-{DEE7942E-A1C8-827E-B686-C600828A70F8}" dt="2026-03-11T11:03:57.807" v="235" actId="14100"/>
        <pc:sldMkLst>
          <pc:docMk/>
          <pc:sldMk cId="247474941" sldId="390"/>
        </pc:sldMkLst>
        <pc:spChg chg="add mod">
          <ac:chgData name="Moutushi Tanha" userId="S::m.tanha@uwtsd.ac.uk::62f9b1f3-ddcf-45d7-a6a4-b667feecf47e" providerId="AD" clId="Web-{DEE7942E-A1C8-827E-B686-C600828A70F8}" dt="2026-03-11T11:03:57.807" v="235" actId="14100"/>
          <ac:spMkLst>
            <pc:docMk/>
            <pc:sldMk cId="247474941" sldId="390"/>
            <ac:spMk id="3" creationId="{31494617-0511-2678-1ED5-1CF8CB3050A9}"/>
          </ac:spMkLst>
        </pc:spChg>
        <pc:picChg chg="mod">
          <ac:chgData name="Moutushi Tanha" userId="S::m.tanha@uwtsd.ac.uk::62f9b1f3-ddcf-45d7-a6a4-b667feecf47e" providerId="AD" clId="Web-{DEE7942E-A1C8-827E-B686-C600828A70F8}" dt="2026-03-11T11:01:54.916" v="199" actId="14100"/>
          <ac:picMkLst>
            <pc:docMk/>
            <pc:sldMk cId="247474941" sldId="390"/>
            <ac:picMk id="2" creationId="{4F8846B1-479B-E234-C39F-AC28DEDC35F9}"/>
          </ac:picMkLst>
        </pc:picChg>
      </pc:sldChg>
      <pc:sldChg chg="add replId">
        <pc:chgData name="Moutushi Tanha" userId="S::m.tanha@uwtsd.ac.uk::62f9b1f3-ddcf-45d7-a6a4-b667feecf47e" providerId="AD" clId="Web-{DEE7942E-A1C8-827E-B686-C600828A70F8}" dt="2026-03-11T12:48:46.049" v="275"/>
        <pc:sldMkLst>
          <pc:docMk/>
          <pc:sldMk cId="3500447392" sldId="394"/>
        </pc:sldMkLst>
      </pc:sldChg>
    </pc:docChg>
  </pc:docChgLst>
  <pc:docChgLst>
    <pc:chgData name="Moutushi Tanha" userId="S::m.tanha@uwtsd.ac.uk::62f9b1f3-ddcf-45d7-a6a4-b667feecf47e" providerId="AD" clId="Web-{6D2D93A1-00FE-988C-022A-BC3B1CE1FD87}"/>
    <pc:docChg chg="addSld delSld modSld sldOrd">
      <pc:chgData name="Moutushi Tanha" userId="S::m.tanha@uwtsd.ac.uk::62f9b1f3-ddcf-45d7-a6a4-b667feecf47e" providerId="AD" clId="Web-{6D2D93A1-00FE-988C-022A-BC3B1CE1FD87}" dt="2026-03-18T12:28:41.230" v="207"/>
      <pc:docMkLst>
        <pc:docMk/>
      </pc:docMkLst>
      <pc:sldChg chg="ord">
        <pc:chgData name="Moutushi Tanha" userId="S::m.tanha@uwtsd.ac.uk::62f9b1f3-ddcf-45d7-a6a4-b667feecf47e" providerId="AD" clId="Web-{6D2D93A1-00FE-988C-022A-BC3B1CE1FD87}" dt="2026-03-18T11:32:42.479" v="36"/>
        <pc:sldMkLst>
          <pc:docMk/>
          <pc:sldMk cId="2291671599" sldId="288"/>
        </pc:sldMkLst>
      </pc:sldChg>
      <pc:sldChg chg="ord">
        <pc:chgData name="Moutushi Tanha" userId="S::m.tanha@uwtsd.ac.uk::62f9b1f3-ddcf-45d7-a6a4-b667feecf47e" providerId="AD" clId="Web-{6D2D93A1-00FE-988C-022A-BC3B1CE1FD87}" dt="2026-03-18T11:33:19.105" v="41"/>
        <pc:sldMkLst>
          <pc:docMk/>
          <pc:sldMk cId="636059025" sldId="293"/>
        </pc:sldMkLst>
      </pc:sldChg>
      <pc:sldChg chg="del">
        <pc:chgData name="Moutushi Tanha" userId="S::m.tanha@uwtsd.ac.uk::62f9b1f3-ddcf-45d7-a6a4-b667feecf47e" providerId="AD" clId="Web-{6D2D93A1-00FE-988C-022A-BC3B1CE1FD87}" dt="2026-03-18T11:31:25.116" v="27"/>
        <pc:sldMkLst>
          <pc:docMk/>
          <pc:sldMk cId="3971814256" sldId="307"/>
        </pc:sldMkLst>
      </pc:sldChg>
      <pc:sldChg chg="modSp">
        <pc:chgData name="Moutushi Tanha" userId="S::m.tanha@uwtsd.ac.uk::62f9b1f3-ddcf-45d7-a6a4-b667feecf47e" providerId="AD" clId="Web-{6D2D93A1-00FE-988C-022A-BC3B1CE1FD87}" dt="2026-03-18T11:05:02.080" v="4" actId="20577"/>
        <pc:sldMkLst>
          <pc:docMk/>
          <pc:sldMk cId="1154180232" sldId="323"/>
        </pc:sldMkLst>
        <pc:spChg chg="mod">
          <ac:chgData name="Moutushi Tanha" userId="S::m.tanha@uwtsd.ac.uk::62f9b1f3-ddcf-45d7-a6a4-b667feecf47e" providerId="AD" clId="Web-{6D2D93A1-00FE-988C-022A-BC3B1CE1FD87}" dt="2026-03-18T11:05:02.080" v="4" actId="20577"/>
          <ac:spMkLst>
            <pc:docMk/>
            <pc:sldMk cId="1154180232" sldId="323"/>
            <ac:spMk id="2" creationId="{7ED79E64-57B6-F3D3-2D9A-E62103AA6E9F}"/>
          </ac:spMkLst>
        </pc:spChg>
      </pc:sldChg>
      <pc:sldChg chg="modSp">
        <pc:chgData name="Moutushi Tanha" userId="S::m.tanha@uwtsd.ac.uk::62f9b1f3-ddcf-45d7-a6a4-b667feecf47e" providerId="AD" clId="Web-{6D2D93A1-00FE-988C-022A-BC3B1CE1FD87}" dt="2026-03-18T11:27:50.525" v="11" actId="20577"/>
        <pc:sldMkLst>
          <pc:docMk/>
          <pc:sldMk cId="1319584808" sldId="337"/>
        </pc:sldMkLst>
        <pc:spChg chg="mod">
          <ac:chgData name="Moutushi Tanha" userId="S::m.tanha@uwtsd.ac.uk::62f9b1f3-ddcf-45d7-a6a4-b667feecf47e" providerId="AD" clId="Web-{6D2D93A1-00FE-988C-022A-BC3B1CE1FD87}" dt="2026-03-18T11:27:50.525" v="11" actId="20577"/>
          <ac:spMkLst>
            <pc:docMk/>
            <pc:sldMk cId="1319584808" sldId="337"/>
            <ac:spMk id="3" creationId="{07767FA9-C88B-CD48-BE9F-8FF3A8A2012E}"/>
          </ac:spMkLst>
        </pc:spChg>
      </pc:sldChg>
      <pc:sldChg chg="modSp">
        <pc:chgData name="Moutushi Tanha" userId="S::m.tanha@uwtsd.ac.uk::62f9b1f3-ddcf-45d7-a6a4-b667feecf47e" providerId="AD" clId="Web-{6D2D93A1-00FE-988C-022A-BC3B1CE1FD87}" dt="2026-03-18T11:24:52.089" v="9" actId="20577"/>
        <pc:sldMkLst>
          <pc:docMk/>
          <pc:sldMk cId="4214727143" sldId="338"/>
        </pc:sldMkLst>
        <pc:spChg chg="mod">
          <ac:chgData name="Moutushi Tanha" userId="S::m.tanha@uwtsd.ac.uk::62f9b1f3-ddcf-45d7-a6a4-b667feecf47e" providerId="AD" clId="Web-{6D2D93A1-00FE-988C-022A-BC3B1CE1FD87}" dt="2026-03-18T11:24:52.089" v="9" actId="20577"/>
          <ac:spMkLst>
            <pc:docMk/>
            <pc:sldMk cId="4214727143" sldId="338"/>
            <ac:spMk id="3" creationId="{8242CDFC-1081-EBA4-C89D-909FA4386183}"/>
          </ac:spMkLst>
        </pc:spChg>
      </pc:sldChg>
      <pc:sldChg chg="modSp">
        <pc:chgData name="Moutushi Tanha" userId="S::m.tanha@uwtsd.ac.uk::62f9b1f3-ddcf-45d7-a6a4-b667feecf47e" providerId="AD" clId="Web-{6D2D93A1-00FE-988C-022A-BC3B1CE1FD87}" dt="2026-03-18T10:50:33.057" v="1" actId="20577"/>
        <pc:sldMkLst>
          <pc:docMk/>
          <pc:sldMk cId="2101693034" sldId="348"/>
        </pc:sldMkLst>
        <pc:spChg chg="mod">
          <ac:chgData name="Moutushi Tanha" userId="S::m.tanha@uwtsd.ac.uk::62f9b1f3-ddcf-45d7-a6a4-b667feecf47e" providerId="AD" clId="Web-{6D2D93A1-00FE-988C-022A-BC3B1CE1FD87}" dt="2026-03-18T10:50:33.057" v="1" actId="20577"/>
          <ac:spMkLst>
            <pc:docMk/>
            <pc:sldMk cId="2101693034" sldId="348"/>
            <ac:spMk id="3" creationId="{44A5132C-A9F0-879D-B7B3-4C12B4464F0A}"/>
          </ac:spMkLst>
        </pc:spChg>
      </pc:sldChg>
      <pc:sldChg chg="modSp ord">
        <pc:chgData name="Moutushi Tanha" userId="S::m.tanha@uwtsd.ac.uk::62f9b1f3-ddcf-45d7-a6a4-b667feecf47e" providerId="AD" clId="Web-{6D2D93A1-00FE-988C-022A-BC3B1CE1FD87}" dt="2026-03-18T12:19:17.256" v="154"/>
        <pc:sldMkLst>
          <pc:docMk/>
          <pc:sldMk cId="201697835" sldId="349"/>
        </pc:sldMkLst>
        <pc:spChg chg="mod">
          <ac:chgData name="Moutushi Tanha" userId="S::m.tanha@uwtsd.ac.uk::62f9b1f3-ddcf-45d7-a6a4-b667feecf47e" providerId="AD" clId="Web-{6D2D93A1-00FE-988C-022A-BC3B1CE1FD87}" dt="2026-03-18T11:36:36.610" v="67" actId="14100"/>
          <ac:spMkLst>
            <pc:docMk/>
            <pc:sldMk cId="201697835" sldId="349"/>
            <ac:spMk id="3" creationId="{6B9B1527-0BE3-1C8E-F270-85563024816D}"/>
          </ac:spMkLst>
        </pc:spChg>
      </pc:sldChg>
      <pc:sldChg chg="modSp">
        <pc:chgData name="Moutushi Tanha" userId="S::m.tanha@uwtsd.ac.uk::62f9b1f3-ddcf-45d7-a6a4-b667feecf47e" providerId="AD" clId="Web-{6D2D93A1-00FE-988C-022A-BC3B1CE1FD87}" dt="2026-03-18T11:36:56.610" v="69" actId="20577"/>
        <pc:sldMkLst>
          <pc:docMk/>
          <pc:sldMk cId="3261618692" sldId="350"/>
        </pc:sldMkLst>
        <pc:spChg chg="mod">
          <ac:chgData name="Moutushi Tanha" userId="S::m.tanha@uwtsd.ac.uk::62f9b1f3-ddcf-45d7-a6a4-b667feecf47e" providerId="AD" clId="Web-{6D2D93A1-00FE-988C-022A-BC3B1CE1FD87}" dt="2026-03-18T11:36:56.610" v="69" actId="20577"/>
          <ac:spMkLst>
            <pc:docMk/>
            <pc:sldMk cId="3261618692" sldId="350"/>
            <ac:spMk id="3" creationId="{85855E45-E21D-A38C-FBF0-AFB3EFA4C0EB}"/>
          </ac:spMkLst>
        </pc:spChg>
      </pc:sldChg>
      <pc:sldChg chg="modSp">
        <pc:chgData name="Moutushi Tanha" userId="S::m.tanha@uwtsd.ac.uk::62f9b1f3-ddcf-45d7-a6a4-b667feecf47e" providerId="AD" clId="Web-{6D2D93A1-00FE-988C-022A-BC3B1CE1FD87}" dt="2026-03-18T11:04:41.236" v="3" actId="14100"/>
        <pc:sldMkLst>
          <pc:docMk/>
          <pc:sldMk cId="3782917453" sldId="357"/>
        </pc:sldMkLst>
        <pc:picChg chg="mod">
          <ac:chgData name="Moutushi Tanha" userId="S::m.tanha@uwtsd.ac.uk::62f9b1f3-ddcf-45d7-a6a4-b667feecf47e" providerId="AD" clId="Web-{6D2D93A1-00FE-988C-022A-BC3B1CE1FD87}" dt="2026-03-18T11:04:41.236" v="3" actId="14100"/>
          <ac:picMkLst>
            <pc:docMk/>
            <pc:sldMk cId="3782917453" sldId="357"/>
            <ac:picMk id="2" creationId="{4FEBF62A-45DB-31A0-D482-BE49C18B707B}"/>
          </ac:picMkLst>
        </pc:picChg>
      </pc:sldChg>
      <pc:sldChg chg="modSp">
        <pc:chgData name="Moutushi Tanha" userId="S::m.tanha@uwtsd.ac.uk::62f9b1f3-ddcf-45d7-a6a4-b667feecf47e" providerId="AD" clId="Web-{6D2D93A1-00FE-988C-022A-BC3B1CE1FD87}" dt="2026-03-18T11:35:12.702" v="54" actId="20577"/>
        <pc:sldMkLst>
          <pc:docMk/>
          <pc:sldMk cId="3513226403" sldId="386"/>
        </pc:sldMkLst>
        <pc:spChg chg="mod">
          <ac:chgData name="Moutushi Tanha" userId="S::m.tanha@uwtsd.ac.uk::62f9b1f3-ddcf-45d7-a6a4-b667feecf47e" providerId="AD" clId="Web-{6D2D93A1-00FE-988C-022A-BC3B1CE1FD87}" dt="2026-03-18T11:35:12.702" v="54" actId="20577"/>
          <ac:spMkLst>
            <pc:docMk/>
            <pc:sldMk cId="3513226403" sldId="386"/>
            <ac:spMk id="3" creationId="{D94AEB78-711C-A079-B7AB-CF83CF60F78C}"/>
          </ac:spMkLst>
        </pc:spChg>
      </pc:sldChg>
      <pc:sldChg chg="modSp">
        <pc:chgData name="Moutushi Tanha" userId="S::m.tanha@uwtsd.ac.uk::62f9b1f3-ddcf-45d7-a6a4-b667feecf47e" providerId="AD" clId="Web-{6D2D93A1-00FE-988C-022A-BC3B1CE1FD87}" dt="2026-03-18T11:33:57.950" v="47" actId="20577"/>
        <pc:sldMkLst>
          <pc:docMk/>
          <pc:sldMk cId="3536476739" sldId="387"/>
        </pc:sldMkLst>
        <pc:spChg chg="mod">
          <ac:chgData name="Moutushi Tanha" userId="S::m.tanha@uwtsd.ac.uk::62f9b1f3-ddcf-45d7-a6a4-b667feecf47e" providerId="AD" clId="Web-{6D2D93A1-00FE-988C-022A-BC3B1CE1FD87}" dt="2026-03-18T11:33:43.028" v="42" actId="20577"/>
          <ac:spMkLst>
            <pc:docMk/>
            <pc:sldMk cId="3536476739" sldId="387"/>
            <ac:spMk id="2" creationId="{8A328A52-C1AC-340D-EA8E-5ACF84A45587}"/>
          </ac:spMkLst>
        </pc:spChg>
        <pc:spChg chg="mod">
          <ac:chgData name="Moutushi Tanha" userId="S::m.tanha@uwtsd.ac.uk::62f9b1f3-ddcf-45d7-a6a4-b667feecf47e" providerId="AD" clId="Web-{6D2D93A1-00FE-988C-022A-BC3B1CE1FD87}" dt="2026-03-18T11:33:57.950" v="47" actId="20577"/>
          <ac:spMkLst>
            <pc:docMk/>
            <pc:sldMk cId="3536476739" sldId="387"/>
            <ac:spMk id="3" creationId="{7695ADB8-92B5-9F9D-2980-9677F2BA1C13}"/>
          </ac:spMkLst>
        </pc:spChg>
      </pc:sldChg>
      <pc:sldChg chg="modSp">
        <pc:chgData name="Moutushi Tanha" userId="S::m.tanha@uwtsd.ac.uk::62f9b1f3-ddcf-45d7-a6a4-b667feecf47e" providerId="AD" clId="Web-{6D2D93A1-00FE-988C-022A-BC3B1CE1FD87}" dt="2026-03-18T11:42:23.818" v="70" actId="20577"/>
        <pc:sldMkLst>
          <pc:docMk/>
          <pc:sldMk cId="804131097" sldId="388"/>
        </pc:sldMkLst>
        <pc:spChg chg="mod">
          <ac:chgData name="Moutushi Tanha" userId="S::m.tanha@uwtsd.ac.uk::62f9b1f3-ddcf-45d7-a6a4-b667feecf47e" providerId="AD" clId="Web-{6D2D93A1-00FE-988C-022A-BC3B1CE1FD87}" dt="2026-03-18T11:42:23.818" v="70" actId="20577"/>
          <ac:spMkLst>
            <pc:docMk/>
            <pc:sldMk cId="804131097" sldId="388"/>
            <ac:spMk id="2" creationId="{8037CA67-E553-17C7-3F29-0E760E13271C}"/>
          </ac:spMkLst>
        </pc:spChg>
        <pc:spChg chg="mod">
          <ac:chgData name="Moutushi Tanha" userId="S::m.tanha@uwtsd.ac.uk::62f9b1f3-ddcf-45d7-a6a4-b667feecf47e" providerId="AD" clId="Web-{6D2D93A1-00FE-988C-022A-BC3B1CE1FD87}" dt="2026-03-18T11:34:39.842" v="48" actId="20577"/>
          <ac:spMkLst>
            <pc:docMk/>
            <pc:sldMk cId="804131097" sldId="388"/>
            <ac:spMk id="3" creationId="{43DA3D91-5697-5B9A-B4F5-D371A49D8629}"/>
          </ac:spMkLst>
        </pc:spChg>
      </pc:sldChg>
      <pc:sldChg chg="modSp">
        <pc:chgData name="Moutushi Tanha" userId="S::m.tanha@uwtsd.ac.uk::62f9b1f3-ddcf-45d7-a6a4-b667feecf47e" providerId="AD" clId="Web-{6D2D93A1-00FE-988C-022A-BC3B1CE1FD87}" dt="2026-03-18T11:30:46.755" v="26" actId="20577"/>
        <pc:sldMkLst>
          <pc:docMk/>
          <pc:sldMk cId="2520052754" sldId="389"/>
        </pc:sldMkLst>
        <pc:spChg chg="mod">
          <ac:chgData name="Moutushi Tanha" userId="S::m.tanha@uwtsd.ac.uk::62f9b1f3-ddcf-45d7-a6a4-b667feecf47e" providerId="AD" clId="Web-{6D2D93A1-00FE-988C-022A-BC3B1CE1FD87}" dt="2026-03-18T11:30:46.755" v="26" actId="20577"/>
          <ac:spMkLst>
            <pc:docMk/>
            <pc:sldMk cId="2520052754" sldId="389"/>
            <ac:spMk id="2" creationId="{2534F4E2-6190-BFAA-C106-3804D233FA42}"/>
          </ac:spMkLst>
        </pc:spChg>
        <pc:spChg chg="mod">
          <ac:chgData name="Moutushi Tanha" userId="S::m.tanha@uwtsd.ac.uk::62f9b1f3-ddcf-45d7-a6a4-b667feecf47e" providerId="AD" clId="Web-{6D2D93A1-00FE-988C-022A-BC3B1CE1FD87}" dt="2026-03-18T11:30:26.911" v="21" actId="20577"/>
          <ac:spMkLst>
            <pc:docMk/>
            <pc:sldMk cId="2520052754" sldId="389"/>
            <ac:spMk id="3" creationId="{61E28F2B-D2D0-9A64-EFB7-AC74EE33BF65}"/>
          </ac:spMkLst>
        </pc:spChg>
      </pc:sldChg>
      <pc:sldChg chg="modSp">
        <pc:chgData name="Moutushi Tanha" userId="S::m.tanha@uwtsd.ac.uk::62f9b1f3-ddcf-45d7-a6a4-b667feecf47e" providerId="AD" clId="Web-{6D2D93A1-00FE-988C-022A-BC3B1CE1FD87}" dt="2026-03-18T11:35:03.108" v="52" actId="20577"/>
        <pc:sldMkLst>
          <pc:docMk/>
          <pc:sldMk cId="3501995150" sldId="395"/>
        </pc:sldMkLst>
        <pc:spChg chg="mod">
          <ac:chgData name="Moutushi Tanha" userId="S::m.tanha@uwtsd.ac.uk::62f9b1f3-ddcf-45d7-a6a4-b667feecf47e" providerId="AD" clId="Web-{6D2D93A1-00FE-988C-022A-BC3B1CE1FD87}" dt="2026-03-18T11:35:03.108" v="52" actId="20577"/>
          <ac:spMkLst>
            <pc:docMk/>
            <pc:sldMk cId="3501995150" sldId="395"/>
            <ac:spMk id="3" creationId="{F9838E8C-8847-DCFC-2650-F0F146BDF37B}"/>
          </ac:spMkLst>
        </pc:spChg>
      </pc:sldChg>
      <pc:sldChg chg="modSp">
        <pc:chgData name="Moutushi Tanha" userId="S::m.tanha@uwtsd.ac.uk::62f9b1f3-ddcf-45d7-a6a4-b667feecf47e" providerId="AD" clId="Web-{6D2D93A1-00FE-988C-022A-BC3B1CE1FD87}" dt="2026-03-18T11:34:50.873" v="51" actId="20577"/>
        <pc:sldMkLst>
          <pc:docMk/>
          <pc:sldMk cId="3527616452" sldId="396"/>
        </pc:sldMkLst>
        <pc:spChg chg="mod">
          <ac:chgData name="Moutushi Tanha" userId="S::m.tanha@uwtsd.ac.uk::62f9b1f3-ddcf-45d7-a6a4-b667feecf47e" providerId="AD" clId="Web-{6D2D93A1-00FE-988C-022A-BC3B1CE1FD87}" dt="2026-03-18T11:34:50.873" v="51" actId="20577"/>
          <ac:spMkLst>
            <pc:docMk/>
            <pc:sldMk cId="3527616452" sldId="396"/>
            <ac:spMk id="3" creationId="{EF9CDA5C-B582-5AD4-5414-A89C5F0B84E8}"/>
          </ac:spMkLst>
        </pc:spChg>
      </pc:sldChg>
      <pc:sldChg chg="del">
        <pc:chgData name="Moutushi Tanha" userId="S::m.tanha@uwtsd.ac.uk::62f9b1f3-ddcf-45d7-a6a4-b667feecf47e" providerId="AD" clId="Web-{6D2D93A1-00FE-988C-022A-BC3B1CE1FD87}" dt="2026-03-18T11:29:32.798" v="20"/>
        <pc:sldMkLst>
          <pc:docMk/>
          <pc:sldMk cId="4099116553" sldId="397"/>
        </pc:sldMkLst>
      </pc:sldChg>
      <pc:sldChg chg="modSp">
        <pc:chgData name="Moutushi Tanha" userId="S::m.tanha@uwtsd.ac.uk::62f9b1f3-ddcf-45d7-a6a4-b667feecf47e" providerId="AD" clId="Web-{6D2D93A1-00FE-988C-022A-BC3B1CE1FD87}" dt="2026-03-18T11:35:32.874" v="57" actId="20577"/>
        <pc:sldMkLst>
          <pc:docMk/>
          <pc:sldMk cId="614270252" sldId="398"/>
        </pc:sldMkLst>
        <pc:spChg chg="mod">
          <ac:chgData name="Moutushi Tanha" userId="S::m.tanha@uwtsd.ac.uk::62f9b1f3-ddcf-45d7-a6a4-b667feecf47e" providerId="AD" clId="Web-{6D2D93A1-00FE-988C-022A-BC3B1CE1FD87}" dt="2026-03-18T11:35:32.874" v="57" actId="20577"/>
          <ac:spMkLst>
            <pc:docMk/>
            <pc:sldMk cId="614270252" sldId="398"/>
            <ac:spMk id="3" creationId="{5B69D75E-F06F-8EA2-9FA2-EF361244AD7E}"/>
          </ac:spMkLst>
        </pc:spChg>
      </pc:sldChg>
      <pc:sldChg chg="modSp new del">
        <pc:chgData name="Moutushi Tanha" userId="S::m.tanha@uwtsd.ac.uk::62f9b1f3-ddcf-45d7-a6a4-b667feecf47e" providerId="AD" clId="Web-{6D2D93A1-00FE-988C-022A-BC3B1CE1FD87}" dt="2026-03-18T12:19:59.212" v="158"/>
        <pc:sldMkLst>
          <pc:docMk/>
          <pc:sldMk cId="1479213187" sldId="400"/>
        </pc:sldMkLst>
        <pc:spChg chg="mod">
          <ac:chgData name="Moutushi Tanha" userId="S::m.tanha@uwtsd.ac.uk::62f9b1f3-ddcf-45d7-a6a4-b667feecf47e" providerId="AD" clId="Web-{6D2D93A1-00FE-988C-022A-BC3B1CE1FD87}" dt="2026-03-18T12:18:28.064" v="150" actId="20577"/>
          <ac:spMkLst>
            <pc:docMk/>
            <pc:sldMk cId="1479213187" sldId="400"/>
            <ac:spMk id="2" creationId="{6FEB4C0E-4699-012B-83A4-92B6A0A4FC63}"/>
          </ac:spMkLst>
        </pc:spChg>
        <pc:spChg chg="mod">
          <ac:chgData name="Moutushi Tanha" userId="S::m.tanha@uwtsd.ac.uk::62f9b1f3-ddcf-45d7-a6a4-b667feecf47e" providerId="AD" clId="Web-{6D2D93A1-00FE-988C-022A-BC3B1CE1FD87}" dt="2026-03-18T12:18:32.518" v="152" actId="20577"/>
          <ac:spMkLst>
            <pc:docMk/>
            <pc:sldMk cId="1479213187" sldId="400"/>
            <ac:spMk id="3" creationId="{531CABE5-0B19-0BAE-A08C-45434280B322}"/>
          </ac:spMkLst>
        </pc:spChg>
      </pc:sldChg>
      <pc:sldChg chg="modSp new del">
        <pc:chgData name="Moutushi Tanha" userId="S::m.tanha@uwtsd.ac.uk::62f9b1f3-ddcf-45d7-a6a4-b667feecf47e" providerId="AD" clId="Web-{6D2D93A1-00FE-988C-022A-BC3B1CE1FD87}" dt="2026-03-18T12:20:28.995" v="162"/>
        <pc:sldMkLst>
          <pc:docMk/>
          <pc:sldMk cId="2090640323" sldId="401"/>
        </pc:sldMkLst>
        <pc:spChg chg="mod">
          <ac:chgData name="Moutushi Tanha" userId="S::m.tanha@uwtsd.ac.uk::62f9b1f3-ddcf-45d7-a6a4-b667feecf47e" providerId="AD" clId="Web-{6D2D93A1-00FE-988C-022A-BC3B1CE1FD87}" dt="2026-03-18T12:16:31.804" v="125" actId="20577"/>
          <ac:spMkLst>
            <pc:docMk/>
            <pc:sldMk cId="2090640323" sldId="401"/>
            <ac:spMk id="2" creationId="{411F13F8-4DE7-DDB0-368C-DE03A670519B}"/>
          </ac:spMkLst>
        </pc:spChg>
        <pc:spChg chg="mod">
          <ac:chgData name="Moutushi Tanha" userId="S::m.tanha@uwtsd.ac.uk::62f9b1f3-ddcf-45d7-a6a4-b667feecf47e" providerId="AD" clId="Web-{6D2D93A1-00FE-988C-022A-BC3B1CE1FD87}" dt="2026-03-18T12:16:46.335" v="134" actId="20577"/>
          <ac:spMkLst>
            <pc:docMk/>
            <pc:sldMk cId="2090640323" sldId="401"/>
            <ac:spMk id="3" creationId="{C3EC31E9-E340-9DD7-4B77-BCE9CBE130CF}"/>
          </ac:spMkLst>
        </pc:spChg>
      </pc:sldChg>
      <pc:sldChg chg="modSp new del">
        <pc:chgData name="Moutushi Tanha" userId="S::m.tanha@uwtsd.ac.uk::62f9b1f3-ddcf-45d7-a6a4-b667feecf47e" providerId="AD" clId="Web-{6D2D93A1-00FE-988C-022A-BC3B1CE1FD87}" dt="2026-03-18T12:21:06.310" v="165"/>
        <pc:sldMkLst>
          <pc:docMk/>
          <pc:sldMk cId="3493321075" sldId="402"/>
        </pc:sldMkLst>
        <pc:spChg chg="mod">
          <ac:chgData name="Moutushi Tanha" userId="S::m.tanha@uwtsd.ac.uk::62f9b1f3-ddcf-45d7-a6a4-b667feecf47e" providerId="AD" clId="Web-{6D2D93A1-00FE-988C-022A-BC3B1CE1FD87}" dt="2026-03-18T12:16:11.038" v="111" actId="20577"/>
          <ac:spMkLst>
            <pc:docMk/>
            <pc:sldMk cId="3493321075" sldId="402"/>
            <ac:spMk id="3" creationId="{7E48A8E4-CDEC-BA83-DD4E-A78AEF9DD7B0}"/>
          </ac:spMkLst>
        </pc:spChg>
      </pc:sldChg>
      <pc:sldChg chg="modSp new del">
        <pc:chgData name="Moutushi Tanha" userId="S::m.tanha@uwtsd.ac.uk::62f9b1f3-ddcf-45d7-a6a4-b667feecf47e" providerId="AD" clId="Web-{6D2D93A1-00FE-988C-022A-BC3B1CE1FD87}" dt="2026-03-18T12:23:52.379" v="181"/>
        <pc:sldMkLst>
          <pc:docMk/>
          <pc:sldMk cId="1602977400" sldId="403"/>
        </pc:sldMkLst>
        <pc:spChg chg="mod">
          <ac:chgData name="Moutushi Tanha" userId="S::m.tanha@uwtsd.ac.uk::62f9b1f3-ddcf-45d7-a6a4-b667feecf47e" providerId="AD" clId="Web-{6D2D93A1-00FE-988C-022A-BC3B1CE1FD87}" dt="2026-03-18T12:21:23.467" v="177" actId="20577"/>
          <ac:spMkLst>
            <pc:docMk/>
            <pc:sldMk cId="1602977400" sldId="403"/>
            <ac:spMk id="2" creationId="{76C1BF98-493A-132A-A7C5-9970197B056E}"/>
          </ac:spMkLst>
        </pc:spChg>
        <pc:spChg chg="mod">
          <ac:chgData name="Moutushi Tanha" userId="S::m.tanha@uwtsd.ac.uk::62f9b1f3-ddcf-45d7-a6a4-b667feecf47e" providerId="AD" clId="Web-{6D2D93A1-00FE-988C-022A-BC3B1CE1FD87}" dt="2026-03-18T12:13:24.536" v="84" actId="20577"/>
          <ac:spMkLst>
            <pc:docMk/>
            <pc:sldMk cId="1602977400" sldId="403"/>
            <ac:spMk id="3" creationId="{230778A7-D20D-E869-BBB7-0C6F41C5B1FB}"/>
          </ac:spMkLst>
        </pc:spChg>
      </pc:sldChg>
      <pc:sldChg chg="modSp new del">
        <pc:chgData name="Moutushi Tanha" userId="S::m.tanha@uwtsd.ac.uk::62f9b1f3-ddcf-45d7-a6a4-b667feecf47e" providerId="AD" clId="Web-{6D2D93A1-00FE-988C-022A-BC3B1CE1FD87}" dt="2026-03-18T12:26:15.821" v="189"/>
        <pc:sldMkLst>
          <pc:docMk/>
          <pc:sldMk cId="707099418" sldId="404"/>
        </pc:sldMkLst>
        <pc:spChg chg="mod">
          <ac:chgData name="Moutushi Tanha" userId="S::m.tanha@uwtsd.ac.uk::62f9b1f3-ddcf-45d7-a6a4-b667feecf47e" providerId="AD" clId="Web-{6D2D93A1-00FE-988C-022A-BC3B1CE1FD87}" dt="2026-03-18T12:15:56.038" v="104" actId="20577"/>
          <ac:spMkLst>
            <pc:docMk/>
            <pc:sldMk cId="707099418" sldId="404"/>
            <ac:spMk id="3" creationId="{C086323F-2AF0-8F38-3898-8CC54121028B}"/>
          </ac:spMkLst>
        </pc:spChg>
      </pc:sldChg>
      <pc:sldChg chg="modSp new add del ord">
        <pc:chgData name="Moutushi Tanha" userId="S::m.tanha@uwtsd.ac.uk::62f9b1f3-ddcf-45d7-a6a4-b667feecf47e" providerId="AD" clId="Web-{6D2D93A1-00FE-988C-022A-BC3B1CE1FD87}" dt="2026-03-18T12:27:11.791" v="195"/>
        <pc:sldMkLst>
          <pc:docMk/>
          <pc:sldMk cId="2812363664" sldId="405"/>
        </pc:sldMkLst>
        <pc:spChg chg="mod">
          <ac:chgData name="Moutushi Tanha" userId="S::m.tanha@uwtsd.ac.uk::62f9b1f3-ddcf-45d7-a6a4-b667feecf47e" providerId="AD" clId="Web-{6D2D93A1-00FE-988C-022A-BC3B1CE1FD87}" dt="2026-03-18T12:17:51.686" v="142" actId="20577"/>
          <ac:spMkLst>
            <pc:docMk/>
            <pc:sldMk cId="2812363664" sldId="405"/>
            <ac:spMk id="2" creationId="{0F3AB097-92F2-4FEE-0E89-F18BCAB80F73}"/>
          </ac:spMkLst>
        </pc:spChg>
        <pc:spChg chg="mod">
          <ac:chgData name="Moutushi Tanha" userId="S::m.tanha@uwtsd.ac.uk::62f9b1f3-ddcf-45d7-a6a4-b667feecf47e" providerId="AD" clId="Web-{6D2D93A1-00FE-988C-022A-BC3B1CE1FD87}" dt="2026-03-18T12:15:09.709" v="97" actId="20577"/>
          <ac:spMkLst>
            <pc:docMk/>
            <pc:sldMk cId="2812363664" sldId="405"/>
            <ac:spMk id="3" creationId="{8DA9B7C7-B2F4-4C2B-50AD-62C697E79DE9}"/>
          </ac:spMkLst>
        </pc:spChg>
      </pc:sldChg>
      <pc:sldChg chg="addSp modSp new del mod setBg">
        <pc:chgData name="Moutushi Tanha" userId="S::m.tanha@uwtsd.ac.uk::62f9b1f3-ddcf-45d7-a6a4-b667feecf47e" providerId="AD" clId="Web-{6D2D93A1-00FE-988C-022A-BC3B1CE1FD87}" dt="2026-03-18T12:26:19.071" v="190"/>
        <pc:sldMkLst>
          <pc:docMk/>
          <pc:sldMk cId="3923623690" sldId="406"/>
        </pc:sldMkLst>
        <pc:spChg chg="add">
          <ac:chgData name="Moutushi Tanha" userId="S::m.tanha@uwtsd.ac.uk::62f9b1f3-ddcf-45d7-a6a4-b667feecf47e" providerId="AD" clId="Web-{6D2D93A1-00FE-988C-022A-BC3B1CE1FD87}" dt="2026-03-18T12:14:35.178" v="91"/>
          <ac:spMkLst>
            <pc:docMk/>
            <pc:sldMk cId="3923623690" sldId="406"/>
            <ac:spMk id="7" creationId="{AB8C311F-7253-4AED-9701-7FC0708C41C7}"/>
          </ac:spMkLst>
        </pc:spChg>
        <pc:spChg chg="add">
          <ac:chgData name="Moutushi Tanha" userId="S::m.tanha@uwtsd.ac.uk::62f9b1f3-ddcf-45d7-a6a4-b667feecf47e" providerId="AD" clId="Web-{6D2D93A1-00FE-988C-022A-BC3B1CE1FD87}" dt="2026-03-18T12:14:35.178" v="91"/>
          <ac:spMkLst>
            <pc:docMk/>
            <pc:sldMk cId="3923623690" sldId="406"/>
            <ac:spMk id="9" creationId="{E2384209-CB15-4CDF-9D31-C44FD9A3F20D}"/>
          </ac:spMkLst>
        </pc:spChg>
        <pc:spChg chg="add">
          <ac:chgData name="Moutushi Tanha" userId="S::m.tanha@uwtsd.ac.uk::62f9b1f3-ddcf-45d7-a6a4-b667feecf47e" providerId="AD" clId="Web-{6D2D93A1-00FE-988C-022A-BC3B1CE1FD87}" dt="2026-03-18T12:14:35.178" v="91"/>
          <ac:spMkLst>
            <pc:docMk/>
            <pc:sldMk cId="3923623690" sldId="406"/>
            <ac:spMk id="11" creationId="{2633B3B5-CC90-43F0-8714-D31D1F3F0209}"/>
          </ac:spMkLst>
        </pc:spChg>
        <pc:spChg chg="add">
          <ac:chgData name="Moutushi Tanha" userId="S::m.tanha@uwtsd.ac.uk::62f9b1f3-ddcf-45d7-a6a4-b667feecf47e" providerId="AD" clId="Web-{6D2D93A1-00FE-988C-022A-BC3B1CE1FD87}" dt="2026-03-18T12:14:35.178" v="91"/>
          <ac:spMkLst>
            <pc:docMk/>
            <pc:sldMk cId="3923623690" sldId="406"/>
            <ac:spMk id="13" creationId="{A8D57A06-A426-446D-B02C-A2DC6B62E45E}"/>
          </ac:spMkLst>
        </pc:spChg>
        <pc:picChg chg="add mod">
          <ac:chgData name="Moutushi Tanha" userId="S::m.tanha@uwtsd.ac.uk::62f9b1f3-ddcf-45d7-a6a4-b667feecf47e" providerId="AD" clId="Web-{6D2D93A1-00FE-988C-022A-BC3B1CE1FD87}" dt="2026-03-18T12:14:35.178" v="91"/>
          <ac:picMkLst>
            <pc:docMk/>
            <pc:sldMk cId="3923623690" sldId="406"/>
            <ac:picMk id="2" creationId="{CAEDF452-2011-2686-E3E7-4EE5BEE37367}"/>
          </ac:picMkLst>
        </pc:picChg>
      </pc:sldChg>
      <pc:sldChg chg="new del">
        <pc:chgData name="Moutushi Tanha" userId="S::m.tanha@uwtsd.ac.uk::62f9b1f3-ddcf-45d7-a6a4-b667feecf47e" providerId="AD" clId="Web-{6D2D93A1-00FE-988C-022A-BC3B1CE1FD87}" dt="2026-03-18T12:19:28.491" v="156"/>
        <pc:sldMkLst>
          <pc:docMk/>
          <pc:sldMk cId="2719013259" sldId="407"/>
        </pc:sldMkLst>
      </pc:sldChg>
      <pc:sldChg chg="add replId">
        <pc:chgData name="Moutushi Tanha" userId="S::m.tanha@uwtsd.ac.uk::62f9b1f3-ddcf-45d7-a6a4-b667feecf47e" providerId="AD" clId="Web-{6D2D93A1-00FE-988C-022A-BC3B1CE1FD87}" dt="2026-03-18T12:19:24.491" v="155"/>
        <pc:sldMkLst>
          <pc:docMk/>
          <pc:sldMk cId="3708469348" sldId="408"/>
        </pc:sldMkLst>
      </pc:sldChg>
      <pc:sldChg chg="new del">
        <pc:chgData name="Moutushi Tanha" userId="S::m.tanha@uwtsd.ac.uk::62f9b1f3-ddcf-45d7-a6a4-b667feecf47e" providerId="AD" clId="Web-{6D2D93A1-00FE-988C-022A-BC3B1CE1FD87}" dt="2026-03-18T12:20:14.932" v="160"/>
        <pc:sldMkLst>
          <pc:docMk/>
          <pc:sldMk cId="2255092651" sldId="409"/>
        </pc:sldMkLst>
      </pc:sldChg>
      <pc:sldChg chg="add replId">
        <pc:chgData name="Moutushi Tanha" userId="S::m.tanha@uwtsd.ac.uk::62f9b1f3-ddcf-45d7-a6a4-b667feecf47e" providerId="AD" clId="Web-{6D2D93A1-00FE-988C-022A-BC3B1CE1FD87}" dt="2026-03-18T12:20:10.916" v="159"/>
        <pc:sldMkLst>
          <pc:docMk/>
          <pc:sldMk cId="1919146756" sldId="410"/>
        </pc:sldMkLst>
      </pc:sldChg>
      <pc:sldChg chg="new del ord">
        <pc:chgData name="Moutushi Tanha" userId="S::m.tanha@uwtsd.ac.uk::62f9b1f3-ddcf-45d7-a6a4-b667feecf47e" providerId="AD" clId="Web-{6D2D93A1-00FE-988C-022A-BC3B1CE1FD87}" dt="2026-03-18T12:25:45.211" v="188"/>
        <pc:sldMkLst>
          <pc:docMk/>
          <pc:sldMk cId="3988386837" sldId="411"/>
        </pc:sldMkLst>
      </pc:sldChg>
      <pc:sldChg chg="add replId">
        <pc:chgData name="Moutushi Tanha" userId="S::m.tanha@uwtsd.ac.uk::62f9b1f3-ddcf-45d7-a6a4-b667feecf47e" providerId="AD" clId="Web-{6D2D93A1-00FE-988C-022A-BC3B1CE1FD87}" dt="2026-03-18T12:20:46.496" v="163"/>
        <pc:sldMkLst>
          <pc:docMk/>
          <pc:sldMk cId="3315735459" sldId="412"/>
        </pc:sldMkLst>
      </pc:sldChg>
      <pc:sldChg chg="add del replId">
        <pc:chgData name="Moutushi Tanha" userId="S::m.tanha@uwtsd.ac.uk::62f9b1f3-ddcf-45d7-a6a4-b667feecf47e" providerId="AD" clId="Web-{6D2D93A1-00FE-988C-022A-BC3B1CE1FD87}" dt="2026-03-18T12:25:23.538" v="186"/>
        <pc:sldMkLst>
          <pc:docMk/>
          <pc:sldMk cId="1562477444" sldId="413"/>
        </pc:sldMkLst>
      </pc:sldChg>
      <pc:sldChg chg="add replId">
        <pc:chgData name="Moutushi Tanha" userId="S::m.tanha@uwtsd.ac.uk::62f9b1f3-ddcf-45d7-a6a4-b667feecf47e" providerId="AD" clId="Web-{6D2D93A1-00FE-988C-022A-BC3B1CE1FD87}" dt="2026-03-18T12:23:40.269" v="179"/>
        <pc:sldMkLst>
          <pc:docMk/>
          <pc:sldMk cId="3601365586" sldId="414"/>
        </pc:sldMkLst>
      </pc:sldChg>
      <pc:sldChg chg="add replId">
        <pc:chgData name="Moutushi Tanha" userId="S::m.tanha@uwtsd.ac.uk::62f9b1f3-ddcf-45d7-a6a4-b667feecf47e" providerId="AD" clId="Web-{6D2D93A1-00FE-988C-022A-BC3B1CE1FD87}" dt="2026-03-18T12:24:08.145" v="182"/>
        <pc:sldMkLst>
          <pc:docMk/>
          <pc:sldMk cId="989204632" sldId="415"/>
        </pc:sldMkLst>
      </pc:sldChg>
      <pc:sldChg chg="add ord replId">
        <pc:chgData name="Moutushi Tanha" userId="S::m.tanha@uwtsd.ac.uk::62f9b1f3-ddcf-45d7-a6a4-b667feecf47e" providerId="AD" clId="Web-{6D2D93A1-00FE-988C-022A-BC3B1CE1FD87}" dt="2026-03-18T12:27:53.964" v="199"/>
        <pc:sldMkLst>
          <pc:docMk/>
          <pc:sldMk cId="205569160" sldId="416"/>
        </pc:sldMkLst>
      </pc:sldChg>
      <pc:sldChg chg="add del ord replId">
        <pc:chgData name="Moutushi Tanha" userId="S::m.tanha@uwtsd.ac.uk::62f9b1f3-ddcf-45d7-a6a4-b667feecf47e" providerId="AD" clId="Web-{6D2D93A1-00FE-988C-022A-BC3B1CE1FD87}" dt="2026-03-18T12:28:41.230" v="207"/>
        <pc:sldMkLst>
          <pc:docMk/>
          <pc:sldMk cId="2628897741" sldId="417"/>
        </pc:sldMkLst>
      </pc:sldChg>
      <pc:sldChg chg="new del">
        <pc:chgData name="Moutushi Tanha" userId="S::m.tanha@uwtsd.ac.uk::62f9b1f3-ddcf-45d7-a6a4-b667feecf47e" providerId="AD" clId="Web-{6D2D93A1-00FE-988C-022A-BC3B1CE1FD87}" dt="2026-03-18T12:27:08.478" v="194"/>
        <pc:sldMkLst>
          <pc:docMk/>
          <pc:sldMk cId="2264653513" sldId="418"/>
        </pc:sldMkLst>
      </pc:sldChg>
    </pc:docChg>
  </pc:docChgLst>
  <pc:docChgLst>
    <pc:chgData name="Moutushi Tanha" userId="S::m.tanha@uwtsd.ac.uk::62f9b1f3-ddcf-45d7-a6a4-b667feecf47e" providerId="AD" clId="Web-{C16A57F0-1922-D4E8-724E-2CCF2EBFAC70}"/>
    <pc:docChg chg="addSld delSld modSld sldOrd">
      <pc:chgData name="Moutushi Tanha" userId="S::m.tanha@uwtsd.ac.uk::62f9b1f3-ddcf-45d7-a6a4-b667feecf47e" providerId="AD" clId="Web-{C16A57F0-1922-D4E8-724E-2CCF2EBFAC70}" dt="2026-03-10T12:01:31.886" v="522" actId="20577"/>
      <pc:docMkLst>
        <pc:docMk/>
      </pc:docMkLst>
      <pc:sldChg chg="ord">
        <pc:chgData name="Moutushi Tanha" userId="S::m.tanha@uwtsd.ac.uk::62f9b1f3-ddcf-45d7-a6a4-b667feecf47e" providerId="AD" clId="Web-{C16A57F0-1922-D4E8-724E-2CCF2EBFAC70}" dt="2026-03-10T11:55:33.932" v="436"/>
        <pc:sldMkLst>
          <pc:docMk/>
          <pc:sldMk cId="3180276350" sldId="271"/>
        </pc:sldMkLst>
      </pc:sldChg>
      <pc:sldChg chg="modSp">
        <pc:chgData name="Moutushi Tanha" userId="S::m.tanha@uwtsd.ac.uk::62f9b1f3-ddcf-45d7-a6a4-b667feecf47e" providerId="AD" clId="Web-{C16A57F0-1922-D4E8-724E-2CCF2EBFAC70}" dt="2026-03-10T10:49:49.659" v="22" actId="20577"/>
        <pc:sldMkLst>
          <pc:docMk/>
          <pc:sldMk cId="3439566086" sldId="310"/>
        </pc:sldMkLst>
      </pc:sldChg>
      <pc:sldChg chg="modSp">
        <pc:chgData name="Moutushi Tanha" userId="S::m.tanha@uwtsd.ac.uk::62f9b1f3-ddcf-45d7-a6a4-b667feecf47e" providerId="AD" clId="Web-{C16A57F0-1922-D4E8-724E-2CCF2EBFAC70}" dt="2026-03-10T10:50:09.958" v="25" actId="20577"/>
        <pc:sldMkLst>
          <pc:docMk/>
          <pc:sldMk cId="2117878175" sldId="312"/>
        </pc:sldMkLst>
        <pc:spChg chg="mod">
          <ac:chgData name="Moutushi Tanha" userId="S::m.tanha@uwtsd.ac.uk::62f9b1f3-ddcf-45d7-a6a4-b667feecf47e" providerId="AD" clId="Web-{C16A57F0-1922-D4E8-724E-2CCF2EBFAC70}" dt="2026-03-10T10:50:09.958" v="25" actId="20577"/>
          <ac:spMkLst>
            <pc:docMk/>
            <pc:sldMk cId="2117878175" sldId="312"/>
            <ac:spMk id="3" creationId="{B86B9EBF-E542-7625-66DD-B1839751F8C5}"/>
          </ac:spMkLst>
        </pc:spChg>
      </pc:sldChg>
      <pc:sldChg chg="modSp">
        <pc:chgData name="Moutushi Tanha" userId="S::m.tanha@uwtsd.ac.uk::62f9b1f3-ddcf-45d7-a6a4-b667feecf47e" providerId="AD" clId="Web-{C16A57F0-1922-D4E8-724E-2CCF2EBFAC70}" dt="2026-03-10T10:52:54.048" v="28" actId="20577"/>
        <pc:sldMkLst>
          <pc:docMk/>
          <pc:sldMk cId="1301144007" sldId="313"/>
        </pc:sldMkLst>
        <pc:spChg chg="mod">
          <ac:chgData name="Moutushi Tanha" userId="S::m.tanha@uwtsd.ac.uk::62f9b1f3-ddcf-45d7-a6a4-b667feecf47e" providerId="AD" clId="Web-{C16A57F0-1922-D4E8-724E-2CCF2EBFAC70}" dt="2026-03-10T10:52:54.048" v="28" actId="20577"/>
          <ac:spMkLst>
            <pc:docMk/>
            <pc:sldMk cId="1301144007" sldId="313"/>
            <ac:spMk id="3" creationId="{D1CD54AA-36E4-862E-2A13-EF1F6FAA85A8}"/>
          </ac:spMkLst>
        </pc:spChg>
      </pc:sldChg>
      <pc:sldChg chg="modSp">
        <pc:chgData name="Moutushi Tanha" userId="S::m.tanha@uwtsd.ac.uk::62f9b1f3-ddcf-45d7-a6a4-b667feecf47e" providerId="AD" clId="Web-{C16A57F0-1922-D4E8-724E-2CCF2EBFAC70}" dt="2026-03-10T10:54:46.834" v="43" actId="20577"/>
        <pc:sldMkLst>
          <pc:docMk/>
          <pc:sldMk cId="1679596828" sldId="314"/>
        </pc:sldMkLst>
        <pc:spChg chg="mod">
          <ac:chgData name="Moutushi Tanha" userId="S::m.tanha@uwtsd.ac.uk::62f9b1f3-ddcf-45d7-a6a4-b667feecf47e" providerId="AD" clId="Web-{C16A57F0-1922-D4E8-724E-2CCF2EBFAC70}" dt="2026-03-10T10:54:46.834" v="43" actId="20577"/>
          <ac:spMkLst>
            <pc:docMk/>
            <pc:sldMk cId="1679596828" sldId="314"/>
            <ac:spMk id="2" creationId="{9FEE0F30-F8AC-15D7-E71E-F53B14496F5B}"/>
          </ac:spMkLst>
        </pc:spChg>
        <pc:spChg chg="mod">
          <ac:chgData name="Moutushi Tanha" userId="S::m.tanha@uwtsd.ac.uk::62f9b1f3-ddcf-45d7-a6a4-b667feecf47e" providerId="AD" clId="Web-{C16A57F0-1922-D4E8-724E-2CCF2EBFAC70}" dt="2026-03-10T10:53:09.330" v="31" actId="20577"/>
          <ac:spMkLst>
            <pc:docMk/>
            <pc:sldMk cId="1679596828" sldId="314"/>
            <ac:spMk id="3" creationId="{772FAEE8-05DC-5FCB-6CD2-DE072D71566E}"/>
          </ac:spMkLst>
        </pc:spChg>
      </pc:sldChg>
      <pc:sldChg chg="modSp">
        <pc:chgData name="Moutushi Tanha" userId="S::m.tanha@uwtsd.ac.uk::62f9b1f3-ddcf-45d7-a6a4-b667feecf47e" providerId="AD" clId="Web-{C16A57F0-1922-D4E8-724E-2CCF2EBFAC70}" dt="2026-03-10T10:56:41.557" v="67" actId="20577"/>
        <pc:sldMkLst>
          <pc:docMk/>
          <pc:sldMk cId="3640579088" sldId="315"/>
        </pc:sldMkLst>
        <pc:spChg chg="mod">
          <ac:chgData name="Moutushi Tanha" userId="S::m.tanha@uwtsd.ac.uk::62f9b1f3-ddcf-45d7-a6a4-b667feecf47e" providerId="AD" clId="Web-{C16A57F0-1922-D4E8-724E-2CCF2EBFAC70}" dt="2026-03-10T10:55:12.867" v="55" actId="20577"/>
          <ac:spMkLst>
            <pc:docMk/>
            <pc:sldMk cId="3640579088" sldId="315"/>
            <ac:spMk id="2" creationId="{AF6A7074-EB5C-8996-F0C2-C225EBCF2FD1}"/>
          </ac:spMkLst>
        </pc:spChg>
        <pc:spChg chg="mod">
          <ac:chgData name="Moutushi Tanha" userId="S::m.tanha@uwtsd.ac.uk::62f9b1f3-ddcf-45d7-a6a4-b667feecf47e" providerId="AD" clId="Web-{C16A57F0-1922-D4E8-724E-2CCF2EBFAC70}" dt="2026-03-10T10:56:41.557" v="67" actId="20577"/>
          <ac:spMkLst>
            <pc:docMk/>
            <pc:sldMk cId="3640579088" sldId="315"/>
            <ac:spMk id="3" creationId="{B4FFF8CE-01DB-00FB-6B0D-270D3EC99AB2}"/>
          </ac:spMkLst>
        </pc:spChg>
      </pc:sldChg>
      <pc:sldChg chg="modSp">
        <pc:chgData name="Moutushi Tanha" userId="S::m.tanha@uwtsd.ac.uk::62f9b1f3-ddcf-45d7-a6a4-b667feecf47e" providerId="AD" clId="Web-{C16A57F0-1922-D4E8-724E-2CCF2EBFAC70}" dt="2026-03-10T10:55:39.571" v="65" actId="20577"/>
        <pc:sldMkLst>
          <pc:docMk/>
          <pc:sldMk cId="116885953" sldId="316"/>
        </pc:sldMkLst>
        <pc:spChg chg="mod">
          <ac:chgData name="Moutushi Tanha" userId="S::m.tanha@uwtsd.ac.uk::62f9b1f3-ddcf-45d7-a6a4-b667feecf47e" providerId="AD" clId="Web-{C16A57F0-1922-D4E8-724E-2CCF2EBFAC70}" dt="2026-03-10T10:55:33.492" v="63" actId="20577"/>
          <ac:spMkLst>
            <pc:docMk/>
            <pc:sldMk cId="116885953" sldId="316"/>
            <ac:spMk id="2" creationId="{991CEA52-AD20-C4B1-F094-C46CEC550BC0}"/>
          </ac:spMkLst>
        </pc:spChg>
        <pc:spChg chg="mod">
          <ac:chgData name="Moutushi Tanha" userId="S::m.tanha@uwtsd.ac.uk::62f9b1f3-ddcf-45d7-a6a4-b667feecf47e" providerId="AD" clId="Web-{C16A57F0-1922-D4E8-724E-2CCF2EBFAC70}" dt="2026-03-10T10:55:39.571" v="65" actId="20577"/>
          <ac:spMkLst>
            <pc:docMk/>
            <pc:sldMk cId="116885953" sldId="316"/>
            <ac:spMk id="3" creationId="{B135663C-2EC8-CFA4-A301-F15739419642}"/>
          </ac:spMkLst>
        </pc:spChg>
      </pc:sldChg>
      <pc:sldChg chg="modSp">
        <pc:chgData name="Moutushi Tanha" userId="S::m.tanha@uwtsd.ac.uk::62f9b1f3-ddcf-45d7-a6a4-b667feecf47e" providerId="AD" clId="Web-{C16A57F0-1922-D4E8-724E-2CCF2EBFAC70}" dt="2026-03-10T10:58:41.060" v="78" actId="20577"/>
        <pc:sldMkLst>
          <pc:docMk/>
          <pc:sldMk cId="1176276752" sldId="317"/>
        </pc:sldMkLst>
        <pc:spChg chg="mod">
          <ac:chgData name="Moutushi Tanha" userId="S::m.tanha@uwtsd.ac.uk::62f9b1f3-ddcf-45d7-a6a4-b667feecf47e" providerId="AD" clId="Web-{C16A57F0-1922-D4E8-724E-2CCF2EBFAC70}" dt="2026-03-10T10:58:41.060" v="78" actId="20577"/>
          <ac:spMkLst>
            <pc:docMk/>
            <pc:sldMk cId="1176276752" sldId="317"/>
            <ac:spMk id="2" creationId="{818FF7DF-FF2C-9B7A-7002-3419ACB0DB28}"/>
          </ac:spMkLst>
        </pc:spChg>
        <pc:spChg chg="mod">
          <ac:chgData name="Moutushi Tanha" userId="S::m.tanha@uwtsd.ac.uk::62f9b1f3-ddcf-45d7-a6a4-b667feecf47e" providerId="AD" clId="Web-{C16A57F0-1922-D4E8-724E-2CCF2EBFAC70}" dt="2026-03-10T10:58:17.669" v="71" actId="20577"/>
          <ac:spMkLst>
            <pc:docMk/>
            <pc:sldMk cId="1176276752" sldId="317"/>
            <ac:spMk id="3" creationId="{3D73CA5B-201C-D18D-51E8-097F6F74025F}"/>
          </ac:spMkLst>
        </pc:spChg>
      </pc:sldChg>
      <pc:sldChg chg="modSp">
        <pc:chgData name="Moutushi Tanha" userId="S::m.tanha@uwtsd.ac.uk::62f9b1f3-ddcf-45d7-a6a4-b667feecf47e" providerId="AD" clId="Web-{C16A57F0-1922-D4E8-724E-2CCF2EBFAC70}" dt="2026-03-10T11:53:27.080" v="408" actId="20577"/>
        <pc:sldMkLst>
          <pc:docMk/>
          <pc:sldMk cId="2884285782" sldId="318"/>
        </pc:sldMkLst>
        <pc:spChg chg="mod">
          <ac:chgData name="Moutushi Tanha" userId="S::m.tanha@uwtsd.ac.uk::62f9b1f3-ddcf-45d7-a6a4-b667feecf47e" providerId="AD" clId="Web-{C16A57F0-1922-D4E8-724E-2CCF2EBFAC70}" dt="2026-03-10T11:53:27.080" v="408" actId="20577"/>
          <ac:spMkLst>
            <pc:docMk/>
            <pc:sldMk cId="2884285782" sldId="318"/>
            <ac:spMk id="3" creationId="{38C596CA-4FD6-BE27-833B-C0C5988DFBD4}"/>
          </ac:spMkLst>
        </pc:spChg>
      </pc:sldChg>
      <pc:sldChg chg="modSp">
        <pc:chgData name="Moutushi Tanha" userId="S::m.tanha@uwtsd.ac.uk::62f9b1f3-ddcf-45d7-a6a4-b667feecf47e" providerId="AD" clId="Web-{C16A57F0-1922-D4E8-724E-2CCF2EBFAC70}" dt="2026-03-10T11:54:17.690" v="422" actId="20577"/>
        <pc:sldMkLst>
          <pc:docMk/>
          <pc:sldMk cId="82828116" sldId="320"/>
        </pc:sldMkLst>
        <pc:spChg chg="mod">
          <ac:chgData name="Moutushi Tanha" userId="S::m.tanha@uwtsd.ac.uk::62f9b1f3-ddcf-45d7-a6a4-b667feecf47e" providerId="AD" clId="Web-{C16A57F0-1922-D4E8-724E-2CCF2EBFAC70}" dt="2026-03-10T11:54:17.690" v="422" actId="20577"/>
          <ac:spMkLst>
            <pc:docMk/>
            <pc:sldMk cId="82828116" sldId="320"/>
            <ac:spMk id="3" creationId="{FEE97407-84FF-ED7D-5254-CF602EDA710E}"/>
          </ac:spMkLst>
        </pc:spChg>
      </pc:sldChg>
      <pc:sldChg chg="modSp">
        <pc:chgData name="Moutushi Tanha" userId="S::m.tanha@uwtsd.ac.uk::62f9b1f3-ddcf-45d7-a6a4-b667feecf47e" providerId="AD" clId="Web-{C16A57F0-1922-D4E8-724E-2CCF2EBFAC70}" dt="2026-03-10T11:55:43.214" v="437" actId="20577"/>
        <pc:sldMkLst>
          <pc:docMk/>
          <pc:sldMk cId="2545092869" sldId="321"/>
        </pc:sldMkLst>
        <pc:spChg chg="mod">
          <ac:chgData name="Moutushi Tanha" userId="S::m.tanha@uwtsd.ac.uk::62f9b1f3-ddcf-45d7-a6a4-b667feecf47e" providerId="AD" clId="Web-{C16A57F0-1922-D4E8-724E-2CCF2EBFAC70}" dt="2026-03-10T11:55:43.214" v="437" actId="20577"/>
          <ac:spMkLst>
            <pc:docMk/>
            <pc:sldMk cId="2545092869" sldId="321"/>
            <ac:spMk id="3" creationId="{994D7899-A46E-6CA3-CD29-AEF7C9F876A6}"/>
          </ac:spMkLst>
        </pc:spChg>
      </pc:sldChg>
      <pc:sldChg chg="modSp">
        <pc:chgData name="Moutushi Tanha" userId="S::m.tanha@uwtsd.ac.uk::62f9b1f3-ddcf-45d7-a6a4-b667feecf47e" providerId="AD" clId="Web-{C16A57F0-1922-D4E8-724E-2CCF2EBFAC70}" dt="2026-03-10T11:13:42.302" v="160" actId="20577"/>
        <pc:sldMkLst>
          <pc:docMk/>
          <pc:sldMk cId="287678573" sldId="322"/>
        </pc:sldMkLst>
        <pc:spChg chg="mod">
          <ac:chgData name="Moutushi Tanha" userId="S::m.tanha@uwtsd.ac.uk::62f9b1f3-ddcf-45d7-a6a4-b667feecf47e" providerId="AD" clId="Web-{C16A57F0-1922-D4E8-724E-2CCF2EBFAC70}" dt="2026-03-10T11:13:02.848" v="154" actId="20577"/>
          <ac:spMkLst>
            <pc:docMk/>
            <pc:sldMk cId="287678573" sldId="322"/>
            <ac:spMk id="2" creationId="{C7163632-A248-009E-DEAE-5B431E972FA3}"/>
          </ac:spMkLst>
        </pc:spChg>
        <pc:spChg chg="mod">
          <ac:chgData name="Moutushi Tanha" userId="S::m.tanha@uwtsd.ac.uk::62f9b1f3-ddcf-45d7-a6a4-b667feecf47e" providerId="AD" clId="Web-{C16A57F0-1922-D4E8-724E-2CCF2EBFAC70}" dt="2026-03-10T11:13:42.302" v="160" actId="20577"/>
          <ac:spMkLst>
            <pc:docMk/>
            <pc:sldMk cId="287678573" sldId="322"/>
            <ac:spMk id="3" creationId="{5EDC5B55-1F60-A490-4907-B43379E1E0E1}"/>
          </ac:spMkLst>
        </pc:spChg>
      </pc:sldChg>
      <pc:sldChg chg="modSp ord">
        <pc:chgData name="Moutushi Tanha" userId="S::m.tanha@uwtsd.ac.uk::62f9b1f3-ddcf-45d7-a6a4-b667feecf47e" providerId="AD" clId="Web-{C16A57F0-1922-D4E8-724E-2CCF2EBFAC70}" dt="2026-03-10T11:29:11.308" v="281"/>
        <pc:sldMkLst>
          <pc:docMk/>
          <pc:sldMk cId="1154180232" sldId="323"/>
        </pc:sldMkLst>
        <pc:spChg chg="mod">
          <ac:chgData name="Moutushi Tanha" userId="S::m.tanha@uwtsd.ac.uk::62f9b1f3-ddcf-45d7-a6a4-b667feecf47e" providerId="AD" clId="Web-{C16A57F0-1922-D4E8-724E-2CCF2EBFAC70}" dt="2026-03-10T11:14:53.336" v="168" actId="20577"/>
          <ac:spMkLst>
            <pc:docMk/>
            <pc:sldMk cId="1154180232" sldId="323"/>
            <ac:spMk id="3" creationId="{C8277A73-835F-D059-4B0A-F49332AE075A}"/>
          </ac:spMkLst>
        </pc:spChg>
      </pc:sldChg>
      <pc:sldChg chg="modSp">
        <pc:chgData name="Moutushi Tanha" userId="S::m.tanha@uwtsd.ac.uk::62f9b1f3-ddcf-45d7-a6a4-b667feecf47e" providerId="AD" clId="Web-{C16A57F0-1922-D4E8-724E-2CCF2EBFAC70}" dt="2026-03-10T11:58:15.857" v="472" actId="20577"/>
        <pc:sldMkLst>
          <pc:docMk/>
          <pc:sldMk cId="2204758519" sldId="325"/>
        </pc:sldMkLst>
        <pc:spChg chg="mod">
          <ac:chgData name="Moutushi Tanha" userId="S::m.tanha@uwtsd.ac.uk::62f9b1f3-ddcf-45d7-a6a4-b667feecf47e" providerId="AD" clId="Web-{C16A57F0-1922-D4E8-724E-2CCF2EBFAC70}" dt="2026-03-10T11:56:56.537" v="447" actId="20577"/>
          <ac:spMkLst>
            <pc:docMk/>
            <pc:sldMk cId="2204758519" sldId="325"/>
            <ac:spMk id="2" creationId="{B1FBE754-150C-2AF5-C406-E99D3FFE89D6}"/>
          </ac:spMkLst>
        </pc:spChg>
        <pc:spChg chg="mod">
          <ac:chgData name="Moutushi Tanha" userId="S::m.tanha@uwtsd.ac.uk::62f9b1f3-ddcf-45d7-a6a4-b667feecf47e" providerId="AD" clId="Web-{C16A57F0-1922-D4E8-724E-2CCF2EBFAC70}" dt="2026-03-10T11:58:15.857" v="472" actId="20577"/>
          <ac:spMkLst>
            <pc:docMk/>
            <pc:sldMk cId="2204758519" sldId="325"/>
            <ac:spMk id="3" creationId="{467136FF-8F01-DFA5-D174-5C79043C72AE}"/>
          </ac:spMkLst>
        </pc:spChg>
      </pc:sldChg>
      <pc:sldChg chg="modSp">
        <pc:chgData name="Moutushi Tanha" userId="S::m.tanha@uwtsd.ac.uk::62f9b1f3-ddcf-45d7-a6a4-b667feecf47e" providerId="AD" clId="Web-{C16A57F0-1922-D4E8-724E-2CCF2EBFAC70}" dt="2026-03-10T11:29:52.779" v="289" actId="20577"/>
        <pc:sldMkLst>
          <pc:docMk/>
          <pc:sldMk cId="4075225494" sldId="327"/>
        </pc:sldMkLst>
        <pc:spChg chg="mod">
          <ac:chgData name="Moutushi Tanha" userId="S::m.tanha@uwtsd.ac.uk::62f9b1f3-ddcf-45d7-a6a4-b667feecf47e" providerId="AD" clId="Web-{C16A57F0-1922-D4E8-724E-2CCF2EBFAC70}" dt="2026-03-10T11:29:52.779" v="289" actId="20577"/>
          <ac:spMkLst>
            <pc:docMk/>
            <pc:sldMk cId="4075225494" sldId="327"/>
            <ac:spMk id="3" creationId="{0F1F614B-00F8-319E-D598-2642CCA98F3D}"/>
          </ac:spMkLst>
        </pc:spChg>
      </pc:sldChg>
      <pc:sldChg chg="modSp">
        <pc:chgData name="Moutushi Tanha" userId="S::m.tanha@uwtsd.ac.uk::62f9b1f3-ddcf-45d7-a6a4-b667feecf47e" providerId="AD" clId="Web-{C16A57F0-1922-D4E8-724E-2CCF2EBFAC70}" dt="2026-03-10T11:29:31.856" v="284" actId="20577"/>
        <pc:sldMkLst>
          <pc:docMk/>
          <pc:sldMk cId="4100266691" sldId="328"/>
        </pc:sldMkLst>
        <pc:spChg chg="mod">
          <ac:chgData name="Moutushi Tanha" userId="S::m.tanha@uwtsd.ac.uk::62f9b1f3-ddcf-45d7-a6a4-b667feecf47e" providerId="AD" clId="Web-{C16A57F0-1922-D4E8-724E-2CCF2EBFAC70}" dt="2026-03-10T11:29:31.856" v="284" actId="20577"/>
          <ac:spMkLst>
            <pc:docMk/>
            <pc:sldMk cId="4100266691" sldId="328"/>
            <ac:spMk id="3" creationId="{4059AA4D-BAD5-E70D-F59F-16B9B07D1165}"/>
          </ac:spMkLst>
        </pc:spChg>
      </pc:sldChg>
      <pc:sldChg chg="modSp">
        <pc:chgData name="Moutushi Tanha" userId="S::m.tanha@uwtsd.ac.uk::62f9b1f3-ddcf-45d7-a6a4-b667feecf47e" providerId="AD" clId="Web-{C16A57F0-1922-D4E8-724E-2CCF2EBFAC70}" dt="2026-03-10T11:30:09.654" v="304" actId="20577"/>
        <pc:sldMkLst>
          <pc:docMk/>
          <pc:sldMk cId="2443523859" sldId="329"/>
        </pc:sldMkLst>
        <pc:spChg chg="mod">
          <ac:chgData name="Moutushi Tanha" userId="S::m.tanha@uwtsd.ac.uk::62f9b1f3-ddcf-45d7-a6a4-b667feecf47e" providerId="AD" clId="Web-{C16A57F0-1922-D4E8-724E-2CCF2EBFAC70}" dt="2026-03-10T11:30:05.201" v="300" actId="20577"/>
          <ac:spMkLst>
            <pc:docMk/>
            <pc:sldMk cId="2443523859" sldId="329"/>
            <ac:spMk id="2" creationId="{98224A9A-3C2E-ED62-1219-486EE9C6A20D}"/>
          </ac:spMkLst>
        </pc:spChg>
        <pc:spChg chg="mod">
          <ac:chgData name="Moutushi Tanha" userId="S::m.tanha@uwtsd.ac.uk::62f9b1f3-ddcf-45d7-a6a4-b667feecf47e" providerId="AD" clId="Web-{C16A57F0-1922-D4E8-724E-2CCF2EBFAC70}" dt="2026-03-10T11:30:09.654" v="304" actId="20577"/>
          <ac:spMkLst>
            <pc:docMk/>
            <pc:sldMk cId="2443523859" sldId="329"/>
            <ac:spMk id="3" creationId="{4C25390B-D14E-5A29-A53F-E84A146F481F}"/>
          </ac:spMkLst>
        </pc:spChg>
      </pc:sldChg>
      <pc:sldChg chg="modSp">
        <pc:chgData name="Moutushi Tanha" userId="S::m.tanha@uwtsd.ac.uk::62f9b1f3-ddcf-45d7-a6a4-b667feecf47e" providerId="AD" clId="Web-{C16A57F0-1922-D4E8-724E-2CCF2EBFAC70}" dt="2026-03-10T11:30:37.343" v="318" actId="20577"/>
        <pc:sldMkLst>
          <pc:docMk/>
          <pc:sldMk cId="1768599014" sldId="330"/>
        </pc:sldMkLst>
        <pc:spChg chg="mod">
          <ac:chgData name="Moutushi Tanha" userId="S::m.tanha@uwtsd.ac.uk::62f9b1f3-ddcf-45d7-a6a4-b667feecf47e" providerId="AD" clId="Web-{C16A57F0-1922-D4E8-724E-2CCF2EBFAC70}" dt="2026-03-10T11:30:37.343" v="318" actId="20577"/>
          <ac:spMkLst>
            <pc:docMk/>
            <pc:sldMk cId="1768599014" sldId="330"/>
            <ac:spMk id="2" creationId="{DCDE65A7-D998-593D-4E48-99BA8CB055C4}"/>
          </ac:spMkLst>
        </pc:spChg>
        <pc:spChg chg="mod">
          <ac:chgData name="Moutushi Tanha" userId="S::m.tanha@uwtsd.ac.uk::62f9b1f3-ddcf-45d7-a6a4-b667feecf47e" providerId="AD" clId="Web-{C16A57F0-1922-D4E8-724E-2CCF2EBFAC70}" dt="2026-03-10T11:30:20.780" v="308" actId="20577"/>
          <ac:spMkLst>
            <pc:docMk/>
            <pc:sldMk cId="1768599014" sldId="330"/>
            <ac:spMk id="3" creationId="{5DF05488-975B-75C4-F4AF-E7013846E698}"/>
          </ac:spMkLst>
        </pc:spChg>
      </pc:sldChg>
      <pc:sldChg chg="modSp">
        <pc:chgData name="Moutushi Tanha" userId="S::m.tanha@uwtsd.ac.uk::62f9b1f3-ddcf-45d7-a6a4-b667feecf47e" providerId="AD" clId="Web-{C16A57F0-1922-D4E8-724E-2CCF2EBFAC70}" dt="2026-03-10T11:34:06.364" v="343" actId="20577"/>
        <pc:sldMkLst>
          <pc:docMk/>
          <pc:sldMk cId="3475333834" sldId="332"/>
        </pc:sldMkLst>
        <pc:spChg chg="mod">
          <ac:chgData name="Moutushi Tanha" userId="S::m.tanha@uwtsd.ac.uk::62f9b1f3-ddcf-45d7-a6a4-b667feecf47e" providerId="AD" clId="Web-{C16A57F0-1922-D4E8-724E-2CCF2EBFAC70}" dt="2026-03-10T11:34:06.364" v="343" actId="20577"/>
          <ac:spMkLst>
            <pc:docMk/>
            <pc:sldMk cId="3475333834" sldId="332"/>
            <ac:spMk id="3" creationId="{F083742B-D247-3928-B987-BA5A18858A72}"/>
          </ac:spMkLst>
        </pc:spChg>
      </pc:sldChg>
      <pc:sldChg chg="modSp">
        <pc:chgData name="Moutushi Tanha" userId="S::m.tanha@uwtsd.ac.uk::62f9b1f3-ddcf-45d7-a6a4-b667feecf47e" providerId="AD" clId="Web-{C16A57F0-1922-D4E8-724E-2CCF2EBFAC70}" dt="2026-03-10T11:34:13.458" v="348" actId="20577"/>
        <pc:sldMkLst>
          <pc:docMk/>
          <pc:sldMk cId="2094559886" sldId="333"/>
        </pc:sldMkLst>
        <pc:spChg chg="mod">
          <ac:chgData name="Moutushi Tanha" userId="S::m.tanha@uwtsd.ac.uk::62f9b1f3-ddcf-45d7-a6a4-b667feecf47e" providerId="AD" clId="Web-{C16A57F0-1922-D4E8-724E-2CCF2EBFAC70}" dt="2026-03-10T11:34:13.458" v="348" actId="20577"/>
          <ac:spMkLst>
            <pc:docMk/>
            <pc:sldMk cId="2094559886" sldId="333"/>
            <ac:spMk id="3" creationId="{19BBD0EF-F295-FAEA-72FA-C38979F3C5F0}"/>
          </ac:spMkLst>
        </pc:spChg>
      </pc:sldChg>
      <pc:sldChg chg="modSp new">
        <pc:chgData name="Moutushi Tanha" userId="S::m.tanha@uwtsd.ac.uk::62f9b1f3-ddcf-45d7-a6a4-b667feecf47e" providerId="AD" clId="Web-{C16A57F0-1922-D4E8-724E-2CCF2EBFAC70}" dt="2026-03-10T11:05:18.878" v="114" actId="20577"/>
        <pc:sldMkLst>
          <pc:docMk/>
          <pc:sldMk cId="4078907021" sldId="342"/>
        </pc:sldMkLst>
        <pc:spChg chg="mod">
          <ac:chgData name="Moutushi Tanha" userId="S::m.tanha@uwtsd.ac.uk::62f9b1f3-ddcf-45d7-a6a4-b667feecf47e" providerId="AD" clId="Web-{C16A57F0-1922-D4E8-724E-2CCF2EBFAC70}" dt="2026-03-10T11:05:18.878" v="114" actId="20577"/>
          <ac:spMkLst>
            <pc:docMk/>
            <pc:sldMk cId="4078907021" sldId="342"/>
            <ac:spMk id="2" creationId="{55E31E1E-848A-1924-7A27-AD470546D807}"/>
          </ac:spMkLst>
        </pc:spChg>
        <pc:spChg chg="mod">
          <ac:chgData name="Moutushi Tanha" userId="S::m.tanha@uwtsd.ac.uk::62f9b1f3-ddcf-45d7-a6a4-b667feecf47e" providerId="AD" clId="Web-{C16A57F0-1922-D4E8-724E-2CCF2EBFAC70}" dt="2026-03-10T11:04:20.854" v="92" actId="20577"/>
          <ac:spMkLst>
            <pc:docMk/>
            <pc:sldMk cId="4078907021" sldId="342"/>
            <ac:spMk id="3" creationId="{9A57289E-60A5-E0D5-4930-EF4EEEA2B1B4}"/>
          </ac:spMkLst>
        </pc:spChg>
      </pc:sldChg>
      <pc:sldChg chg="modSp new">
        <pc:chgData name="Moutushi Tanha" userId="S::m.tanha@uwtsd.ac.uk::62f9b1f3-ddcf-45d7-a6a4-b667feecf47e" providerId="AD" clId="Web-{C16A57F0-1922-D4E8-724E-2CCF2EBFAC70}" dt="2026-03-10T11:05:05.423" v="106" actId="20577"/>
        <pc:sldMkLst>
          <pc:docMk/>
          <pc:sldMk cId="2946749025" sldId="343"/>
        </pc:sldMkLst>
        <pc:spChg chg="mod">
          <ac:chgData name="Moutushi Tanha" userId="S::m.tanha@uwtsd.ac.uk::62f9b1f3-ddcf-45d7-a6a4-b667feecf47e" providerId="AD" clId="Web-{C16A57F0-1922-D4E8-724E-2CCF2EBFAC70}" dt="2026-03-10T11:05:05.423" v="106" actId="20577"/>
          <ac:spMkLst>
            <pc:docMk/>
            <pc:sldMk cId="2946749025" sldId="343"/>
            <ac:spMk id="2" creationId="{781B5F5C-A689-DDE6-31E8-59C823477728}"/>
          </ac:spMkLst>
        </pc:spChg>
        <pc:spChg chg="mod">
          <ac:chgData name="Moutushi Tanha" userId="S::m.tanha@uwtsd.ac.uk::62f9b1f3-ddcf-45d7-a6a4-b667feecf47e" providerId="AD" clId="Web-{C16A57F0-1922-D4E8-724E-2CCF2EBFAC70}" dt="2026-03-10T11:04:46.764" v="98" actId="20577"/>
          <ac:spMkLst>
            <pc:docMk/>
            <pc:sldMk cId="2946749025" sldId="343"/>
            <ac:spMk id="3" creationId="{CA006A72-79F7-0472-8A06-E049824BFCCD}"/>
          </ac:spMkLst>
        </pc:spChg>
      </pc:sldChg>
      <pc:sldChg chg="addSp delSp modSp new mod setBg">
        <pc:chgData name="Moutushi Tanha" userId="S::m.tanha@uwtsd.ac.uk::62f9b1f3-ddcf-45d7-a6a4-b667feecf47e" providerId="AD" clId="Web-{C16A57F0-1922-D4E8-724E-2CCF2EBFAC70}" dt="2026-03-10T11:08:46.257" v="118"/>
        <pc:sldMkLst>
          <pc:docMk/>
          <pc:sldMk cId="2095484813" sldId="344"/>
        </pc:sldMkLst>
        <pc:spChg chg="add">
          <ac:chgData name="Moutushi Tanha" userId="S::m.tanha@uwtsd.ac.uk::62f9b1f3-ddcf-45d7-a6a4-b667feecf47e" providerId="AD" clId="Web-{C16A57F0-1922-D4E8-724E-2CCF2EBFAC70}" dt="2026-03-10T11:08:46.257" v="118"/>
          <ac:spMkLst>
            <pc:docMk/>
            <pc:sldMk cId="2095484813" sldId="344"/>
            <ac:spMk id="10" creationId="{F3060C83-F051-4F0E-ABAD-AA0DFC48B218}"/>
          </ac:spMkLst>
        </pc:spChg>
        <pc:spChg chg="add">
          <ac:chgData name="Moutushi Tanha" userId="S::m.tanha@uwtsd.ac.uk::62f9b1f3-ddcf-45d7-a6a4-b667feecf47e" providerId="AD" clId="Web-{C16A57F0-1922-D4E8-724E-2CCF2EBFAC70}" dt="2026-03-10T11:08:46.257" v="118"/>
          <ac:spMkLst>
            <pc:docMk/>
            <pc:sldMk cId="2095484813" sldId="344"/>
            <ac:spMk id="12" creationId="{83C98ABE-055B-441F-B07E-44F97F083C39}"/>
          </ac:spMkLst>
        </pc:spChg>
        <pc:spChg chg="add">
          <ac:chgData name="Moutushi Tanha" userId="S::m.tanha@uwtsd.ac.uk::62f9b1f3-ddcf-45d7-a6a4-b667feecf47e" providerId="AD" clId="Web-{C16A57F0-1922-D4E8-724E-2CCF2EBFAC70}" dt="2026-03-10T11:08:46.257" v="118"/>
          <ac:spMkLst>
            <pc:docMk/>
            <pc:sldMk cId="2095484813" sldId="344"/>
            <ac:spMk id="14" creationId="{29FDB030-9B49-4CED-8CCD-4D99382388AC}"/>
          </ac:spMkLst>
        </pc:spChg>
        <pc:spChg chg="add">
          <ac:chgData name="Moutushi Tanha" userId="S::m.tanha@uwtsd.ac.uk::62f9b1f3-ddcf-45d7-a6a4-b667feecf47e" providerId="AD" clId="Web-{C16A57F0-1922-D4E8-724E-2CCF2EBFAC70}" dt="2026-03-10T11:08:46.257" v="118"/>
          <ac:spMkLst>
            <pc:docMk/>
            <pc:sldMk cId="2095484813" sldId="344"/>
            <ac:spMk id="16" creationId="{3783CA14-24A1-485C-8B30-D6A5D87987AD}"/>
          </ac:spMkLst>
        </pc:spChg>
        <pc:spChg chg="add">
          <ac:chgData name="Moutushi Tanha" userId="S::m.tanha@uwtsd.ac.uk::62f9b1f3-ddcf-45d7-a6a4-b667feecf47e" providerId="AD" clId="Web-{C16A57F0-1922-D4E8-724E-2CCF2EBFAC70}" dt="2026-03-10T11:08:46.257" v="118"/>
          <ac:spMkLst>
            <pc:docMk/>
            <pc:sldMk cId="2095484813" sldId="344"/>
            <ac:spMk id="18" creationId="{9A97C86A-04D6-40F7-AE84-31AB43E6A846}"/>
          </ac:spMkLst>
        </pc:spChg>
        <pc:spChg chg="add">
          <ac:chgData name="Moutushi Tanha" userId="S::m.tanha@uwtsd.ac.uk::62f9b1f3-ddcf-45d7-a6a4-b667feecf47e" providerId="AD" clId="Web-{C16A57F0-1922-D4E8-724E-2CCF2EBFAC70}" dt="2026-03-10T11:08:46.257" v="118"/>
          <ac:spMkLst>
            <pc:docMk/>
            <pc:sldMk cId="2095484813" sldId="344"/>
            <ac:spMk id="20" creationId="{FF9F2414-84E8-453E-B1F3-389FDE8192D9}"/>
          </ac:spMkLst>
        </pc:spChg>
        <pc:spChg chg="add">
          <ac:chgData name="Moutushi Tanha" userId="S::m.tanha@uwtsd.ac.uk::62f9b1f3-ddcf-45d7-a6a4-b667feecf47e" providerId="AD" clId="Web-{C16A57F0-1922-D4E8-724E-2CCF2EBFAC70}" dt="2026-03-10T11:08:46.257" v="118"/>
          <ac:spMkLst>
            <pc:docMk/>
            <pc:sldMk cId="2095484813" sldId="344"/>
            <ac:spMk id="22" creationId="{3ECA69A1-7536-43AC-85EF-C7106179F5ED}"/>
          </ac:spMkLst>
        </pc:spChg>
        <pc:graphicFrameChg chg="add mod ord modGraphic">
          <ac:chgData name="Moutushi Tanha" userId="S::m.tanha@uwtsd.ac.uk::62f9b1f3-ddcf-45d7-a6a4-b667feecf47e" providerId="AD" clId="Web-{C16A57F0-1922-D4E8-724E-2CCF2EBFAC70}" dt="2026-03-10T11:08:46.257" v="118"/>
          <ac:graphicFrameMkLst>
            <pc:docMk/>
            <pc:sldMk cId="2095484813" sldId="344"/>
            <ac:graphicFrameMk id="5" creationId="{9BDB3B51-5D23-4B7C-A46F-5566749FAA66}"/>
          </ac:graphicFrameMkLst>
        </pc:graphicFrameChg>
      </pc:sldChg>
      <pc:sldChg chg="addSp delSp modSp new mod setBg">
        <pc:chgData name="Moutushi Tanha" userId="S::m.tanha@uwtsd.ac.uk::62f9b1f3-ddcf-45d7-a6a4-b667feecf47e" providerId="AD" clId="Web-{C16A57F0-1922-D4E8-724E-2CCF2EBFAC70}" dt="2026-03-10T11:09:46.761" v="123"/>
        <pc:sldMkLst>
          <pc:docMk/>
          <pc:sldMk cId="1978386924" sldId="345"/>
        </pc:sldMkLst>
        <pc:spChg chg="add">
          <ac:chgData name="Moutushi Tanha" userId="S::m.tanha@uwtsd.ac.uk::62f9b1f3-ddcf-45d7-a6a4-b667feecf47e" providerId="AD" clId="Web-{C16A57F0-1922-D4E8-724E-2CCF2EBFAC70}" dt="2026-03-10T11:09:46.761" v="123"/>
          <ac:spMkLst>
            <pc:docMk/>
            <pc:sldMk cId="1978386924" sldId="345"/>
            <ac:spMk id="24" creationId="{F3060C83-F051-4F0E-ABAD-AA0DFC48B218}"/>
          </ac:spMkLst>
        </pc:spChg>
        <pc:spChg chg="add">
          <ac:chgData name="Moutushi Tanha" userId="S::m.tanha@uwtsd.ac.uk::62f9b1f3-ddcf-45d7-a6a4-b667feecf47e" providerId="AD" clId="Web-{C16A57F0-1922-D4E8-724E-2CCF2EBFAC70}" dt="2026-03-10T11:09:46.761" v="123"/>
          <ac:spMkLst>
            <pc:docMk/>
            <pc:sldMk cId="1978386924" sldId="345"/>
            <ac:spMk id="25" creationId="{83C98ABE-055B-441F-B07E-44F97F083C39}"/>
          </ac:spMkLst>
        </pc:spChg>
        <pc:spChg chg="add">
          <ac:chgData name="Moutushi Tanha" userId="S::m.tanha@uwtsd.ac.uk::62f9b1f3-ddcf-45d7-a6a4-b667feecf47e" providerId="AD" clId="Web-{C16A57F0-1922-D4E8-724E-2CCF2EBFAC70}" dt="2026-03-10T11:09:46.761" v="123"/>
          <ac:spMkLst>
            <pc:docMk/>
            <pc:sldMk cId="1978386924" sldId="345"/>
            <ac:spMk id="26" creationId="{29FDB030-9B49-4CED-8CCD-4D99382388AC}"/>
          </ac:spMkLst>
        </pc:spChg>
        <pc:spChg chg="add">
          <ac:chgData name="Moutushi Tanha" userId="S::m.tanha@uwtsd.ac.uk::62f9b1f3-ddcf-45d7-a6a4-b667feecf47e" providerId="AD" clId="Web-{C16A57F0-1922-D4E8-724E-2CCF2EBFAC70}" dt="2026-03-10T11:09:46.761" v="123"/>
          <ac:spMkLst>
            <pc:docMk/>
            <pc:sldMk cId="1978386924" sldId="345"/>
            <ac:spMk id="27" creationId="{3783CA14-24A1-485C-8B30-D6A5D87987AD}"/>
          </ac:spMkLst>
        </pc:spChg>
        <pc:spChg chg="add">
          <ac:chgData name="Moutushi Tanha" userId="S::m.tanha@uwtsd.ac.uk::62f9b1f3-ddcf-45d7-a6a4-b667feecf47e" providerId="AD" clId="Web-{C16A57F0-1922-D4E8-724E-2CCF2EBFAC70}" dt="2026-03-10T11:09:46.761" v="123"/>
          <ac:spMkLst>
            <pc:docMk/>
            <pc:sldMk cId="1978386924" sldId="345"/>
            <ac:spMk id="28" creationId="{9A97C86A-04D6-40F7-AE84-31AB43E6A846}"/>
          </ac:spMkLst>
        </pc:spChg>
        <pc:spChg chg="add">
          <ac:chgData name="Moutushi Tanha" userId="S::m.tanha@uwtsd.ac.uk::62f9b1f3-ddcf-45d7-a6a4-b667feecf47e" providerId="AD" clId="Web-{C16A57F0-1922-D4E8-724E-2CCF2EBFAC70}" dt="2026-03-10T11:09:46.761" v="123"/>
          <ac:spMkLst>
            <pc:docMk/>
            <pc:sldMk cId="1978386924" sldId="345"/>
            <ac:spMk id="29" creationId="{FF9F2414-84E8-453E-B1F3-389FDE8192D9}"/>
          </ac:spMkLst>
        </pc:spChg>
        <pc:spChg chg="add">
          <ac:chgData name="Moutushi Tanha" userId="S::m.tanha@uwtsd.ac.uk::62f9b1f3-ddcf-45d7-a6a4-b667feecf47e" providerId="AD" clId="Web-{C16A57F0-1922-D4E8-724E-2CCF2EBFAC70}" dt="2026-03-10T11:09:46.761" v="123"/>
          <ac:spMkLst>
            <pc:docMk/>
            <pc:sldMk cId="1978386924" sldId="345"/>
            <ac:spMk id="30" creationId="{3ECA69A1-7536-43AC-85EF-C7106179F5ED}"/>
          </ac:spMkLst>
        </pc:spChg>
        <pc:graphicFrameChg chg="add mod ord modGraphic">
          <ac:chgData name="Moutushi Tanha" userId="S::m.tanha@uwtsd.ac.uk::62f9b1f3-ddcf-45d7-a6a4-b667feecf47e" providerId="AD" clId="Web-{C16A57F0-1922-D4E8-724E-2CCF2EBFAC70}" dt="2026-03-10T11:09:46.761" v="123"/>
          <ac:graphicFrameMkLst>
            <pc:docMk/>
            <pc:sldMk cId="1978386924" sldId="345"/>
            <ac:graphicFrameMk id="5" creationId="{2B8F2758-00A5-5D4B-444C-68BC82B85253}"/>
          </ac:graphicFrameMkLst>
        </pc:graphicFrameChg>
      </pc:sldChg>
      <pc:sldChg chg="modSp new">
        <pc:chgData name="Moutushi Tanha" userId="S::m.tanha@uwtsd.ac.uk::62f9b1f3-ddcf-45d7-a6a4-b667feecf47e" providerId="AD" clId="Web-{C16A57F0-1922-D4E8-724E-2CCF2EBFAC70}" dt="2026-03-10T11:11:35.079" v="135" actId="20577"/>
        <pc:sldMkLst>
          <pc:docMk/>
          <pc:sldMk cId="4280611884" sldId="346"/>
        </pc:sldMkLst>
        <pc:spChg chg="mod">
          <ac:chgData name="Moutushi Tanha" userId="S::m.tanha@uwtsd.ac.uk::62f9b1f3-ddcf-45d7-a6a4-b667feecf47e" providerId="AD" clId="Web-{C16A57F0-1922-D4E8-724E-2CCF2EBFAC70}" dt="2026-03-10T11:11:35.079" v="135" actId="20577"/>
          <ac:spMkLst>
            <pc:docMk/>
            <pc:sldMk cId="4280611884" sldId="346"/>
            <ac:spMk id="2" creationId="{421EFFB6-4CC6-F0B5-F1D0-687245069A0E}"/>
          </ac:spMkLst>
        </pc:spChg>
        <pc:spChg chg="mod">
          <ac:chgData name="Moutushi Tanha" userId="S::m.tanha@uwtsd.ac.uk::62f9b1f3-ddcf-45d7-a6a4-b667feecf47e" providerId="AD" clId="Web-{C16A57F0-1922-D4E8-724E-2CCF2EBFAC70}" dt="2026-03-10T11:10:41.717" v="125" actId="20577"/>
          <ac:spMkLst>
            <pc:docMk/>
            <pc:sldMk cId="4280611884" sldId="346"/>
            <ac:spMk id="3" creationId="{A64249B8-4DF2-320A-F537-CDF42C0C317D}"/>
          </ac:spMkLst>
        </pc:spChg>
      </pc:sldChg>
      <pc:sldChg chg="modSp new">
        <pc:chgData name="Moutushi Tanha" userId="S::m.tanha@uwtsd.ac.uk::62f9b1f3-ddcf-45d7-a6a4-b667feecf47e" providerId="AD" clId="Web-{C16A57F0-1922-D4E8-724E-2CCF2EBFAC70}" dt="2026-03-10T11:12:42.581" v="147" actId="20577"/>
        <pc:sldMkLst>
          <pc:docMk/>
          <pc:sldMk cId="3059268457" sldId="347"/>
        </pc:sldMkLst>
        <pc:spChg chg="mod">
          <ac:chgData name="Moutushi Tanha" userId="S::m.tanha@uwtsd.ac.uk::62f9b1f3-ddcf-45d7-a6a4-b667feecf47e" providerId="AD" clId="Web-{C16A57F0-1922-D4E8-724E-2CCF2EBFAC70}" dt="2026-03-10T11:12:42.581" v="147" actId="20577"/>
          <ac:spMkLst>
            <pc:docMk/>
            <pc:sldMk cId="3059268457" sldId="347"/>
            <ac:spMk id="2" creationId="{A444F914-4C87-F81C-DE81-E1B04BD09118}"/>
          </ac:spMkLst>
        </pc:spChg>
        <pc:spChg chg="mod">
          <ac:chgData name="Moutushi Tanha" userId="S::m.tanha@uwtsd.ac.uk::62f9b1f3-ddcf-45d7-a6a4-b667feecf47e" providerId="AD" clId="Web-{C16A57F0-1922-D4E8-724E-2CCF2EBFAC70}" dt="2026-03-10T11:12:10.690" v="137" actId="20577"/>
          <ac:spMkLst>
            <pc:docMk/>
            <pc:sldMk cId="3059268457" sldId="347"/>
            <ac:spMk id="3" creationId="{0C4B8941-284B-EA77-7740-616109855253}"/>
          </ac:spMkLst>
        </pc:spChg>
      </pc:sldChg>
      <pc:sldChg chg="modSp new">
        <pc:chgData name="Moutushi Tanha" userId="S::m.tanha@uwtsd.ac.uk::62f9b1f3-ddcf-45d7-a6a4-b667feecf47e" providerId="AD" clId="Web-{C16A57F0-1922-D4E8-724E-2CCF2EBFAC70}" dt="2026-03-10T11:57:59.106" v="455" actId="20577"/>
        <pc:sldMkLst>
          <pc:docMk/>
          <pc:sldMk cId="2101693034" sldId="348"/>
        </pc:sldMkLst>
        <pc:spChg chg="mod">
          <ac:chgData name="Moutushi Tanha" userId="S::m.tanha@uwtsd.ac.uk::62f9b1f3-ddcf-45d7-a6a4-b667feecf47e" providerId="AD" clId="Web-{C16A57F0-1922-D4E8-724E-2CCF2EBFAC70}" dt="2026-03-10T11:57:05.569" v="448" actId="20577"/>
          <ac:spMkLst>
            <pc:docMk/>
            <pc:sldMk cId="2101693034" sldId="348"/>
            <ac:spMk id="2" creationId="{006C1BC1-8ECB-9BB7-442F-F6F2BAA801BC}"/>
          </ac:spMkLst>
        </pc:spChg>
        <pc:spChg chg="mod">
          <ac:chgData name="Moutushi Tanha" userId="S::m.tanha@uwtsd.ac.uk::62f9b1f3-ddcf-45d7-a6a4-b667feecf47e" providerId="AD" clId="Web-{C16A57F0-1922-D4E8-724E-2CCF2EBFAC70}" dt="2026-03-10T11:57:59.106" v="455" actId="20577"/>
          <ac:spMkLst>
            <pc:docMk/>
            <pc:sldMk cId="2101693034" sldId="348"/>
            <ac:spMk id="3" creationId="{44A5132C-A9F0-879D-B7B3-4C12B4464F0A}"/>
          </ac:spMkLst>
        </pc:spChg>
      </pc:sldChg>
      <pc:sldChg chg="modSp new ord">
        <pc:chgData name="Moutushi Tanha" userId="S::m.tanha@uwtsd.ac.uk::62f9b1f3-ddcf-45d7-a6a4-b667feecf47e" providerId="AD" clId="Web-{C16A57F0-1922-D4E8-724E-2CCF2EBFAC70}" dt="2026-03-10T11:33:54.942" v="339" actId="20577"/>
        <pc:sldMkLst>
          <pc:docMk/>
          <pc:sldMk cId="201697835" sldId="349"/>
        </pc:sldMkLst>
        <pc:spChg chg="mod">
          <ac:chgData name="Moutushi Tanha" userId="S::m.tanha@uwtsd.ac.uk::62f9b1f3-ddcf-45d7-a6a4-b667feecf47e" providerId="AD" clId="Web-{C16A57F0-1922-D4E8-724E-2CCF2EBFAC70}" dt="2026-03-10T11:33:54.942" v="339" actId="20577"/>
          <ac:spMkLst>
            <pc:docMk/>
            <pc:sldMk cId="201697835" sldId="349"/>
            <ac:spMk id="2" creationId="{F0E9F1FF-8C4D-C641-D215-B4235635352A}"/>
          </ac:spMkLst>
        </pc:spChg>
        <pc:spChg chg="mod">
          <ac:chgData name="Moutushi Tanha" userId="S::m.tanha@uwtsd.ac.uk::62f9b1f3-ddcf-45d7-a6a4-b667feecf47e" providerId="AD" clId="Web-{C16A57F0-1922-D4E8-724E-2CCF2EBFAC70}" dt="2026-03-10T11:18:11.403" v="188" actId="20577"/>
          <ac:spMkLst>
            <pc:docMk/>
            <pc:sldMk cId="201697835" sldId="349"/>
            <ac:spMk id="3" creationId="{6B9B1527-0BE3-1C8E-F270-85563024816D}"/>
          </ac:spMkLst>
        </pc:spChg>
      </pc:sldChg>
      <pc:sldChg chg="modSp new ord">
        <pc:chgData name="Moutushi Tanha" userId="S::m.tanha@uwtsd.ac.uk::62f9b1f3-ddcf-45d7-a6a4-b667feecf47e" providerId="AD" clId="Web-{C16A57F0-1922-D4E8-724E-2CCF2EBFAC70}" dt="2026-03-10T11:33:27.785" v="335"/>
        <pc:sldMkLst>
          <pc:docMk/>
          <pc:sldMk cId="3261618692" sldId="350"/>
        </pc:sldMkLst>
        <pc:spChg chg="mod">
          <ac:chgData name="Moutushi Tanha" userId="S::m.tanha@uwtsd.ac.uk::62f9b1f3-ddcf-45d7-a6a4-b667feecf47e" providerId="AD" clId="Web-{C16A57F0-1922-D4E8-724E-2CCF2EBFAC70}" dt="2026-03-10T11:17:59.465" v="184" actId="20577"/>
          <ac:spMkLst>
            <pc:docMk/>
            <pc:sldMk cId="3261618692" sldId="350"/>
            <ac:spMk id="3" creationId="{85855E45-E21D-A38C-FBF0-AFB3EFA4C0EB}"/>
          </ac:spMkLst>
        </pc:spChg>
      </pc:sldChg>
      <pc:sldChg chg="modSp new">
        <pc:chgData name="Moutushi Tanha" userId="S::m.tanha@uwtsd.ac.uk::62f9b1f3-ddcf-45d7-a6a4-b667feecf47e" providerId="AD" clId="Web-{C16A57F0-1922-D4E8-724E-2CCF2EBFAC70}" dt="2026-03-10T12:01:31.886" v="522" actId="20577"/>
        <pc:sldMkLst>
          <pc:docMk/>
          <pc:sldMk cId="1476445184" sldId="351"/>
        </pc:sldMkLst>
        <pc:spChg chg="mod">
          <ac:chgData name="Moutushi Tanha" userId="S::m.tanha@uwtsd.ac.uk::62f9b1f3-ddcf-45d7-a6a4-b667feecf47e" providerId="AD" clId="Web-{C16A57F0-1922-D4E8-724E-2CCF2EBFAC70}" dt="2026-03-10T11:58:42.563" v="482" actId="20577"/>
          <ac:spMkLst>
            <pc:docMk/>
            <pc:sldMk cId="1476445184" sldId="351"/>
            <ac:spMk id="2" creationId="{16E110E6-E17A-7A79-13D3-F7923DCA3F21}"/>
          </ac:spMkLst>
        </pc:spChg>
        <pc:spChg chg="mod">
          <ac:chgData name="Moutushi Tanha" userId="S::m.tanha@uwtsd.ac.uk::62f9b1f3-ddcf-45d7-a6a4-b667feecf47e" providerId="AD" clId="Web-{C16A57F0-1922-D4E8-724E-2CCF2EBFAC70}" dt="2026-03-10T12:01:31.886" v="522" actId="20577"/>
          <ac:spMkLst>
            <pc:docMk/>
            <pc:sldMk cId="1476445184" sldId="351"/>
            <ac:spMk id="3" creationId="{D4243DE4-BAC8-286A-CEFE-BAFB6E2A2D4C}"/>
          </ac:spMkLst>
        </pc:spChg>
      </pc:sldChg>
      <pc:sldChg chg="modSp new">
        <pc:chgData name="Moutushi Tanha" userId="S::m.tanha@uwtsd.ac.uk::62f9b1f3-ddcf-45d7-a6a4-b667feecf47e" providerId="AD" clId="Web-{C16A57F0-1922-D4E8-724E-2CCF2EBFAC70}" dt="2026-03-10T12:00:49.525" v="505" actId="20577"/>
        <pc:sldMkLst>
          <pc:docMk/>
          <pc:sldMk cId="1059966216" sldId="352"/>
        </pc:sldMkLst>
        <pc:spChg chg="mod">
          <ac:chgData name="Moutushi Tanha" userId="S::m.tanha@uwtsd.ac.uk::62f9b1f3-ddcf-45d7-a6a4-b667feecf47e" providerId="AD" clId="Web-{C16A57F0-1922-D4E8-724E-2CCF2EBFAC70}" dt="2026-03-10T11:59:04.174" v="483" actId="20577"/>
          <ac:spMkLst>
            <pc:docMk/>
            <pc:sldMk cId="1059966216" sldId="352"/>
            <ac:spMk id="2" creationId="{3B767088-B294-2BF3-1EBA-1547BE54EFC1}"/>
          </ac:spMkLst>
        </pc:spChg>
        <pc:spChg chg="mod">
          <ac:chgData name="Moutushi Tanha" userId="S::m.tanha@uwtsd.ac.uk::62f9b1f3-ddcf-45d7-a6a4-b667feecf47e" providerId="AD" clId="Web-{C16A57F0-1922-D4E8-724E-2CCF2EBFAC70}" dt="2026-03-10T12:00:49.525" v="505" actId="20577"/>
          <ac:spMkLst>
            <pc:docMk/>
            <pc:sldMk cId="1059966216" sldId="352"/>
            <ac:spMk id="3" creationId="{F1B8F4CD-C0A7-0467-1A29-B994BDDBAFF9}"/>
          </ac:spMkLst>
        </pc:spChg>
      </pc:sldChg>
      <pc:sldChg chg="modSp new">
        <pc:chgData name="Moutushi Tanha" userId="S::m.tanha@uwtsd.ac.uk::62f9b1f3-ddcf-45d7-a6a4-b667feecf47e" providerId="AD" clId="Web-{C16A57F0-1922-D4E8-724E-2CCF2EBFAC70}" dt="2026-03-10T12:01:03.807" v="512" actId="20577"/>
        <pc:sldMkLst>
          <pc:docMk/>
          <pc:sldMk cId="242440444" sldId="353"/>
        </pc:sldMkLst>
        <pc:spChg chg="mod">
          <ac:chgData name="Moutushi Tanha" userId="S::m.tanha@uwtsd.ac.uk::62f9b1f3-ddcf-45d7-a6a4-b667feecf47e" providerId="AD" clId="Web-{C16A57F0-1922-D4E8-724E-2CCF2EBFAC70}" dt="2026-03-10T11:59:07.080" v="484" actId="20577"/>
          <ac:spMkLst>
            <pc:docMk/>
            <pc:sldMk cId="242440444" sldId="353"/>
            <ac:spMk id="2" creationId="{D8D0570A-5321-E76B-4083-15DE131BE3C3}"/>
          </ac:spMkLst>
        </pc:spChg>
        <pc:spChg chg="mod">
          <ac:chgData name="Moutushi Tanha" userId="S::m.tanha@uwtsd.ac.uk::62f9b1f3-ddcf-45d7-a6a4-b667feecf47e" providerId="AD" clId="Web-{C16A57F0-1922-D4E8-724E-2CCF2EBFAC70}" dt="2026-03-10T12:01:03.807" v="512" actId="20577"/>
          <ac:spMkLst>
            <pc:docMk/>
            <pc:sldMk cId="242440444" sldId="353"/>
            <ac:spMk id="3" creationId="{9E627C53-B85C-FE9F-DDB9-99CD0C46DB41}"/>
          </ac:spMkLst>
        </pc:spChg>
      </pc:sldChg>
      <pc:sldChg chg="modSp new">
        <pc:chgData name="Moutushi Tanha" userId="S::m.tanha@uwtsd.ac.uk::62f9b1f3-ddcf-45d7-a6a4-b667feecf47e" providerId="AD" clId="Web-{C16A57F0-1922-D4E8-724E-2CCF2EBFAC70}" dt="2026-03-10T11:59:37.942" v="487" actId="20577"/>
        <pc:sldMkLst>
          <pc:docMk/>
          <pc:sldMk cId="3612774394" sldId="354"/>
        </pc:sldMkLst>
        <pc:spChg chg="mod">
          <ac:chgData name="Moutushi Tanha" userId="S::m.tanha@uwtsd.ac.uk::62f9b1f3-ddcf-45d7-a6a4-b667feecf47e" providerId="AD" clId="Web-{C16A57F0-1922-D4E8-724E-2CCF2EBFAC70}" dt="2026-03-10T11:59:37.942" v="487" actId="20577"/>
          <ac:spMkLst>
            <pc:docMk/>
            <pc:sldMk cId="3612774394" sldId="354"/>
            <ac:spMk id="2" creationId="{1B041BB9-A784-58A5-CACF-9FA88532119D}"/>
          </ac:spMkLst>
        </pc:spChg>
        <pc:spChg chg="mod">
          <ac:chgData name="Moutushi Tanha" userId="S::m.tanha@uwtsd.ac.uk::62f9b1f3-ddcf-45d7-a6a4-b667feecf47e" providerId="AD" clId="Web-{C16A57F0-1922-D4E8-724E-2CCF2EBFAC70}" dt="2026-03-10T11:26:39.895" v="262" actId="20577"/>
          <ac:spMkLst>
            <pc:docMk/>
            <pc:sldMk cId="3612774394" sldId="354"/>
            <ac:spMk id="3" creationId="{09D116EC-CEA9-7A97-0F6D-3E505172A6C1}"/>
          </ac:spMkLst>
        </pc:spChg>
      </pc:sldChg>
      <pc:sldChg chg="modSp new">
        <pc:chgData name="Moutushi Tanha" userId="S::m.tanha@uwtsd.ac.uk::62f9b1f3-ddcf-45d7-a6a4-b667feecf47e" providerId="AD" clId="Web-{C16A57F0-1922-D4E8-724E-2CCF2EBFAC70}" dt="2026-03-10T12:01:15.276" v="519" actId="20577"/>
        <pc:sldMkLst>
          <pc:docMk/>
          <pc:sldMk cId="2478989838" sldId="355"/>
        </pc:sldMkLst>
        <pc:spChg chg="mod">
          <ac:chgData name="Moutushi Tanha" userId="S::m.tanha@uwtsd.ac.uk::62f9b1f3-ddcf-45d7-a6a4-b667feecf47e" providerId="AD" clId="Web-{C16A57F0-1922-D4E8-724E-2CCF2EBFAC70}" dt="2026-03-10T11:59:42.536" v="488" actId="20577"/>
          <ac:spMkLst>
            <pc:docMk/>
            <pc:sldMk cId="2478989838" sldId="355"/>
            <ac:spMk id="2" creationId="{9200B210-9ECD-BC54-8EA8-90C333E0C41B}"/>
          </ac:spMkLst>
        </pc:spChg>
        <pc:spChg chg="mod">
          <ac:chgData name="Moutushi Tanha" userId="S::m.tanha@uwtsd.ac.uk::62f9b1f3-ddcf-45d7-a6a4-b667feecf47e" providerId="AD" clId="Web-{C16A57F0-1922-D4E8-724E-2CCF2EBFAC70}" dt="2026-03-10T12:01:15.276" v="519" actId="20577"/>
          <ac:spMkLst>
            <pc:docMk/>
            <pc:sldMk cId="2478989838" sldId="355"/>
            <ac:spMk id="3" creationId="{EB00C090-2E2C-B043-749E-3C0CF13BC1C2}"/>
          </ac:spMkLst>
        </pc:spChg>
      </pc:sldChg>
      <pc:sldChg chg="addSp modSp new mod setBg">
        <pc:chgData name="Moutushi Tanha" userId="S::m.tanha@uwtsd.ac.uk::62f9b1f3-ddcf-45d7-a6a4-b667feecf47e" providerId="AD" clId="Web-{C16A57F0-1922-D4E8-724E-2CCF2EBFAC70}" dt="2026-03-10T11:29:06.293" v="280"/>
        <pc:sldMkLst>
          <pc:docMk/>
          <pc:sldMk cId="3782917453" sldId="357"/>
        </pc:sldMkLst>
        <pc:spChg chg="add">
          <ac:chgData name="Moutushi Tanha" userId="S::m.tanha@uwtsd.ac.uk::62f9b1f3-ddcf-45d7-a6a4-b667feecf47e" providerId="AD" clId="Web-{C16A57F0-1922-D4E8-724E-2CCF2EBFAC70}" dt="2026-03-10T11:29:06.293" v="280"/>
          <ac:spMkLst>
            <pc:docMk/>
            <pc:sldMk cId="3782917453" sldId="357"/>
            <ac:spMk id="7" creationId="{AB8C311F-7253-4AED-9701-7FC0708C41C7}"/>
          </ac:spMkLst>
        </pc:spChg>
        <pc:spChg chg="add">
          <ac:chgData name="Moutushi Tanha" userId="S::m.tanha@uwtsd.ac.uk::62f9b1f3-ddcf-45d7-a6a4-b667feecf47e" providerId="AD" clId="Web-{C16A57F0-1922-D4E8-724E-2CCF2EBFAC70}" dt="2026-03-10T11:29:06.293" v="280"/>
          <ac:spMkLst>
            <pc:docMk/>
            <pc:sldMk cId="3782917453" sldId="357"/>
            <ac:spMk id="9" creationId="{E2384209-CB15-4CDF-9D31-C44FD9A3F20D}"/>
          </ac:spMkLst>
        </pc:spChg>
        <pc:spChg chg="add">
          <ac:chgData name="Moutushi Tanha" userId="S::m.tanha@uwtsd.ac.uk::62f9b1f3-ddcf-45d7-a6a4-b667feecf47e" providerId="AD" clId="Web-{C16A57F0-1922-D4E8-724E-2CCF2EBFAC70}" dt="2026-03-10T11:29:06.293" v="280"/>
          <ac:spMkLst>
            <pc:docMk/>
            <pc:sldMk cId="3782917453" sldId="357"/>
            <ac:spMk id="11" creationId="{2633B3B5-CC90-43F0-8714-D31D1F3F0209}"/>
          </ac:spMkLst>
        </pc:spChg>
        <pc:spChg chg="add">
          <ac:chgData name="Moutushi Tanha" userId="S::m.tanha@uwtsd.ac.uk::62f9b1f3-ddcf-45d7-a6a4-b667feecf47e" providerId="AD" clId="Web-{C16A57F0-1922-D4E8-724E-2CCF2EBFAC70}" dt="2026-03-10T11:29:06.293" v="280"/>
          <ac:spMkLst>
            <pc:docMk/>
            <pc:sldMk cId="3782917453" sldId="357"/>
            <ac:spMk id="13" creationId="{A8D57A06-A426-446D-B02C-A2DC6B62E45E}"/>
          </ac:spMkLst>
        </pc:spChg>
        <pc:picChg chg="add mod">
          <ac:chgData name="Moutushi Tanha" userId="S::m.tanha@uwtsd.ac.uk::62f9b1f3-ddcf-45d7-a6a4-b667feecf47e" providerId="AD" clId="Web-{C16A57F0-1922-D4E8-724E-2CCF2EBFAC70}" dt="2026-03-10T11:29:06.293" v="280"/>
          <ac:picMkLst>
            <pc:docMk/>
            <pc:sldMk cId="3782917453" sldId="357"/>
            <ac:picMk id="2" creationId="{4FEBF62A-45DB-31A0-D482-BE49C18B707B}"/>
          </ac:picMkLst>
        </pc:picChg>
      </pc:sldChg>
      <pc:sldChg chg="modSp new">
        <pc:chgData name="Moutushi Tanha" userId="S::m.tanha@uwtsd.ac.uk::62f9b1f3-ddcf-45d7-a6a4-b667feecf47e" providerId="AD" clId="Web-{C16A57F0-1922-D4E8-724E-2CCF2EBFAC70}" dt="2026-03-10T11:44:07.735" v="351" actId="20577"/>
        <pc:sldMkLst>
          <pc:docMk/>
          <pc:sldMk cId="2487957312" sldId="358"/>
        </pc:sldMkLst>
        <pc:spChg chg="mod">
          <ac:chgData name="Moutushi Tanha" userId="S::m.tanha@uwtsd.ac.uk::62f9b1f3-ddcf-45d7-a6a4-b667feecf47e" providerId="AD" clId="Web-{C16A57F0-1922-D4E8-724E-2CCF2EBFAC70}" dt="2026-03-10T11:44:07.735" v="351" actId="20577"/>
          <ac:spMkLst>
            <pc:docMk/>
            <pc:sldMk cId="2487957312" sldId="358"/>
            <ac:spMk id="3" creationId="{54026BC8-450D-D237-11D5-397962966C44}"/>
          </ac:spMkLst>
        </pc:spChg>
      </pc:sldChg>
      <pc:sldChg chg="modSp new">
        <pc:chgData name="Moutushi Tanha" userId="S::m.tanha@uwtsd.ac.uk::62f9b1f3-ddcf-45d7-a6a4-b667feecf47e" providerId="AD" clId="Web-{C16A57F0-1922-D4E8-724E-2CCF2EBFAC70}" dt="2026-03-10T11:44:39.549" v="353" actId="20577"/>
        <pc:sldMkLst>
          <pc:docMk/>
          <pc:sldMk cId="1988019762" sldId="359"/>
        </pc:sldMkLst>
        <pc:spChg chg="mod">
          <ac:chgData name="Moutushi Tanha" userId="S::m.tanha@uwtsd.ac.uk::62f9b1f3-ddcf-45d7-a6a4-b667feecf47e" providerId="AD" clId="Web-{C16A57F0-1922-D4E8-724E-2CCF2EBFAC70}" dt="2026-03-10T11:44:39.549" v="353" actId="20577"/>
          <ac:spMkLst>
            <pc:docMk/>
            <pc:sldMk cId="1988019762" sldId="359"/>
            <ac:spMk id="3" creationId="{D6AFDC76-C1A0-A191-D310-645D2A85B1BC}"/>
          </ac:spMkLst>
        </pc:spChg>
      </pc:sldChg>
      <pc:sldChg chg="modSp new">
        <pc:chgData name="Moutushi Tanha" userId="S::m.tanha@uwtsd.ac.uk::62f9b1f3-ddcf-45d7-a6a4-b667feecf47e" providerId="AD" clId="Web-{C16A57F0-1922-D4E8-724E-2CCF2EBFAC70}" dt="2026-03-10T11:47:47.650" v="365" actId="20577"/>
        <pc:sldMkLst>
          <pc:docMk/>
          <pc:sldMk cId="2946850381" sldId="360"/>
        </pc:sldMkLst>
        <pc:spChg chg="mod">
          <ac:chgData name="Moutushi Tanha" userId="S::m.tanha@uwtsd.ac.uk::62f9b1f3-ddcf-45d7-a6a4-b667feecf47e" providerId="AD" clId="Web-{C16A57F0-1922-D4E8-724E-2CCF2EBFAC70}" dt="2026-03-10T11:47:47.650" v="365" actId="20577"/>
          <ac:spMkLst>
            <pc:docMk/>
            <pc:sldMk cId="2946850381" sldId="360"/>
            <ac:spMk id="3" creationId="{A169EB01-D32C-05AB-3486-1D8E8E79BC5A}"/>
          </ac:spMkLst>
        </pc:spChg>
      </pc:sldChg>
      <pc:sldChg chg="modSp new">
        <pc:chgData name="Moutushi Tanha" userId="S::m.tanha@uwtsd.ac.uk::62f9b1f3-ddcf-45d7-a6a4-b667feecf47e" providerId="AD" clId="Web-{C16A57F0-1922-D4E8-724E-2CCF2EBFAC70}" dt="2026-03-10T11:45:04.909" v="356" actId="20577"/>
        <pc:sldMkLst>
          <pc:docMk/>
          <pc:sldMk cId="977827922" sldId="361"/>
        </pc:sldMkLst>
        <pc:spChg chg="mod">
          <ac:chgData name="Moutushi Tanha" userId="S::m.tanha@uwtsd.ac.uk::62f9b1f3-ddcf-45d7-a6a4-b667feecf47e" providerId="AD" clId="Web-{C16A57F0-1922-D4E8-724E-2CCF2EBFAC70}" dt="2026-03-10T11:45:04.909" v="356" actId="20577"/>
          <ac:spMkLst>
            <pc:docMk/>
            <pc:sldMk cId="977827922" sldId="361"/>
            <ac:spMk id="3" creationId="{7E636EA4-37B1-8672-EC31-C80B57C5CF2A}"/>
          </ac:spMkLst>
        </pc:spChg>
      </pc:sldChg>
      <pc:sldChg chg="modSp new">
        <pc:chgData name="Moutushi Tanha" userId="S::m.tanha@uwtsd.ac.uk::62f9b1f3-ddcf-45d7-a6a4-b667feecf47e" providerId="AD" clId="Web-{C16A57F0-1922-D4E8-724E-2CCF2EBFAC70}" dt="2026-03-10T11:47:29.259" v="364" actId="20577"/>
        <pc:sldMkLst>
          <pc:docMk/>
          <pc:sldMk cId="1364464118" sldId="362"/>
        </pc:sldMkLst>
        <pc:spChg chg="mod">
          <ac:chgData name="Moutushi Tanha" userId="S::m.tanha@uwtsd.ac.uk::62f9b1f3-ddcf-45d7-a6a4-b667feecf47e" providerId="AD" clId="Web-{C16A57F0-1922-D4E8-724E-2CCF2EBFAC70}" dt="2026-03-10T11:47:29.259" v="364" actId="20577"/>
          <ac:spMkLst>
            <pc:docMk/>
            <pc:sldMk cId="1364464118" sldId="362"/>
            <ac:spMk id="3" creationId="{AFBBB438-CD5E-710C-8ABD-B5279E2DD936}"/>
          </ac:spMkLst>
        </pc:spChg>
      </pc:sldChg>
      <pc:sldChg chg="modSp new">
        <pc:chgData name="Moutushi Tanha" userId="S::m.tanha@uwtsd.ac.uk::62f9b1f3-ddcf-45d7-a6a4-b667feecf47e" providerId="AD" clId="Web-{C16A57F0-1922-D4E8-724E-2CCF2EBFAC70}" dt="2026-03-10T11:46:43.882" v="360" actId="20577"/>
        <pc:sldMkLst>
          <pc:docMk/>
          <pc:sldMk cId="360130823" sldId="363"/>
        </pc:sldMkLst>
        <pc:spChg chg="mod">
          <ac:chgData name="Moutushi Tanha" userId="S::m.tanha@uwtsd.ac.uk::62f9b1f3-ddcf-45d7-a6a4-b667feecf47e" providerId="AD" clId="Web-{C16A57F0-1922-D4E8-724E-2CCF2EBFAC70}" dt="2026-03-10T11:46:43.882" v="360" actId="20577"/>
          <ac:spMkLst>
            <pc:docMk/>
            <pc:sldMk cId="360130823" sldId="363"/>
            <ac:spMk id="3" creationId="{EFE3C7B8-9FB1-0A17-9F1B-2768ACE21C71}"/>
          </ac:spMkLst>
        </pc:spChg>
      </pc:sldChg>
      <pc:sldChg chg="addSp modSp new mod setBg">
        <pc:chgData name="Moutushi Tanha" userId="S::m.tanha@uwtsd.ac.uk::62f9b1f3-ddcf-45d7-a6a4-b667feecf47e" providerId="AD" clId="Web-{C16A57F0-1922-D4E8-724E-2CCF2EBFAC70}" dt="2026-03-10T11:46:56.367" v="363"/>
        <pc:sldMkLst>
          <pc:docMk/>
          <pc:sldMk cId="4180657578" sldId="364"/>
        </pc:sldMkLst>
        <pc:spChg chg="add">
          <ac:chgData name="Moutushi Tanha" userId="S::m.tanha@uwtsd.ac.uk::62f9b1f3-ddcf-45d7-a6a4-b667feecf47e" providerId="AD" clId="Web-{C16A57F0-1922-D4E8-724E-2CCF2EBFAC70}" dt="2026-03-10T11:46:56.367" v="363"/>
          <ac:spMkLst>
            <pc:docMk/>
            <pc:sldMk cId="4180657578" sldId="364"/>
            <ac:spMk id="7" creationId="{AB8C311F-7253-4AED-9701-7FC0708C41C7}"/>
          </ac:spMkLst>
        </pc:spChg>
        <pc:spChg chg="add">
          <ac:chgData name="Moutushi Tanha" userId="S::m.tanha@uwtsd.ac.uk::62f9b1f3-ddcf-45d7-a6a4-b667feecf47e" providerId="AD" clId="Web-{C16A57F0-1922-D4E8-724E-2CCF2EBFAC70}" dt="2026-03-10T11:46:56.367" v="363"/>
          <ac:spMkLst>
            <pc:docMk/>
            <pc:sldMk cId="4180657578" sldId="364"/>
            <ac:spMk id="9" creationId="{E2384209-CB15-4CDF-9D31-C44FD9A3F20D}"/>
          </ac:spMkLst>
        </pc:spChg>
        <pc:spChg chg="add">
          <ac:chgData name="Moutushi Tanha" userId="S::m.tanha@uwtsd.ac.uk::62f9b1f3-ddcf-45d7-a6a4-b667feecf47e" providerId="AD" clId="Web-{C16A57F0-1922-D4E8-724E-2CCF2EBFAC70}" dt="2026-03-10T11:46:56.367" v="363"/>
          <ac:spMkLst>
            <pc:docMk/>
            <pc:sldMk cId="4180657578" sldId="364"/>
            <ac:spMk id="11" creationId="{2633B3B5-CC90-43F0-8714-D31D1F3F0209}"/>
          </ac:spMkLst>
        </pc:spChg>
        <pc:spChg chg="add">
          <ac:chgData name="Moutushi Tanha" userId="S::m.tanha@uwtsd.ac.uk::62f9b1f3-ddcf-45d7-a6a4-b667feecf47e" providerId="AD" clId="Web-{C16A57F0-1922-D4E8-724E-2CCF2EBFAC70}" dt="2026-03-10T11:46:56.367" v="363"/>
          <ac:spMkLst>
            <pc:docMk/>
            <pc:sldMk cId="4180657578" sldId="364"/>
            <ac:spMk id="13" creationId="{A8D57A06-A426-446D-B02C-A2DC6B62E45E}"/>
          </ac:spMkLst>
        </pc:spChg>
        <pc:picChg chg="add mod">
          <ac:chgData name="Moutushi Tanha" userId="S::m.tanha@uwtsd.ac.uk::62f9b1f3-ddcf-45d7-a6a4-b667feecf47e" providerId="AD" clId="Web-{C16A57F0-1922-D4E8-724E-2CCF2EBFAC70}" dt="2026-03-10T11:46:56.367" v="363"/>
          <ac:picMkLst>
            <pc:docMk/>
            <pc:sldMk cId="4180657578" sldId="364"/>
            <ac:picMk id="2" creationId="{5106B073-8DD9-8B58-4053-6C3610050ED1}"/>
          </ac:picMkLst>
        </pc:picChg>
      </pc:sldChg>
      <pc:sldChg chg="modSp new">
        <pc:chgData name="Moutushi Tanha" userId="S::m.tanha@uwtsd.ac.uk::62f9b1f3-ddcf-45d7-a6a4-b667feecf47e" providerId="AD" clId="Web-{C16A57F0-1922-D4E8-724E-2CCF2EBFAC70}" dt="2026-03-10T11:51:31.593" v="389" actId="20577"/>
        <pc:sldMkLst>
          <pc:docMk/>
          <pc:sldMk cId="90665062" sldId="365"/>
        </pc:sldMkLst>
        <pc:spChg chg="mod">
          <ac:chgData name="Moutushi Tanha" userId="S::m.tanha@uwtsd.ac.uk::62f9b1f3-ddcf-45d7-a6a4-b667feecf47e" providerId="AD" clId="Web-{C16A57F0-1922-D4E8-724E-2CCF2EBFAC70}" dt="2026-03-10T11:51:31.593" v="389" actId="20577"/>
          <ac:spMkLst>
            <pc:docMk/>
            <pc:sldMk cId="90665062" sldId="365"/>
            <ac:spMk id="2" creationId="{4DB70702-9B3D-74B1-0D79-CFCB8F9F8C7B}"/>
          </ac:spMkLst>
        </pc:spChg>
        <pc:spChg chg="mod">
          <ac:chgData name="Moutushi Tanha" userId="S::m.tanha@uwtsd.ac.uk::62f9b1f3-ddcf-45d7-a6a4-b667feecf47e" providerId="AD" clId="Web-{C16A57F0-1922-D4E8-724E-2CCF2EBFAC70}" dt="2026-03-10T11:51:09.765" v="369" actId="20577"/>
          <ac:spMkLst>
            <pc:docMk/>
            <pc:sldMk cId="90665062" sldId="365"/>
            <ac:spMk id="3" creationId="{D9D7A0B7-DA25-7334-0544-E0B2B3997808}"/>
          </ac:spMkLst>
        </pc:spChg>
      </pc:sldChg>
      <pc:sldChg chg="modSp new">
        <pc:chgData name="Moutushi Tanha" userId="S::m.tanha@uwtsd.ac.uk::62f9b1f3-ddcf-45d7-a6a4-b667feecf47e" providerId="AD" clId="Web-{C16A57F0-1922-D4E8-724E-2CCF2EBFAC70}" dt="2026-03-10T11:52:48.735" v="399" actId="20577"/>
        <pc:sldMkLst>
          <pc:docMk/>
          <pc:sldMk cId="4103212373" sldId="366"/>
        </pc:sldMkLst>
        <pc:spChg chg="mod">
          <ac:chgData name="Moutushi Tanha" userId="S::m.tanha@uwtsd.ac.uk::62f9b1f3-ddcf-45d7-a6a4-b667feecf47e" providerId="AD" clId="Web-{C16A57F0-1922-D4E8-724E-2CCF2EBFAC70}" dt="2026-03-10T11:51:56.969" v="396" actId="20577"/>
          <ac:spMkLst>
            <pc:docMk/>
            <pc:sldMk cId="4103212373" sldId="366"/>
            <ac:spMk id="2" creationId="{9559DBBD-581D-322F-433F-56D90026366B}"/>
          </ac:spMkLst>
        </pc:spChg>
        <pc:spChg chg="mod">
          <ac:chgData name="Moutushi Tanha" userId="S::m.tanha@uwtsd.ac.uk::62f9b1f3-ddcf-45d7-a6a4-b667feecf47e" providerId="AD" clId="Web-{C16A57F0-1922-D4E8-724E-2CCF2EBFAC70}" dt="2026-03-10T11:52:48.735" v="399" actId="20577"/>
          <ac:spMkLst>
            <pc:docMk/>
            <pc:sldMk cId="4103212373" sldId="366"/>
            <ac:spMk id="3" creationId="{E600A2DC-3214-6DA0-05AC-DA6E1B369017}"/>
          </ac:spMkLst>
        </pc:spChg>
      </pc:sldChg>
      <pc:sldChg chg="addSp modSp new mod setBg">
        <pc:chgData name="Moutushi Tanha" userId="S::m.tanha@uwtsd.ac.uk::62f9b1f3-ddcf-45d7-a6a4-b667feecf47e" providerId="AD" clId="Web-{C16A57F0-1922-D4E8-724E-2CCF2EBFAC70}" dt="2026-03-10T11:53:02.876" v="403"/>
        <pc:sldMkLst>
          <pc:docMk/>
          <pc:sldMk cId="717601928" sldId="367"/>
        </pc:sldMkLst>
        <pc:spChg chg="add">
          <ac:chgData name="Moutushi Tanha" userId="S::m.tanha@uwtsd.ac.uk::62f9b1f3-ddcf-45d7-a6a4-b667feecf47e" providerId="AD" clId="Web-{C16A57F0-1922-D4E8-724E-2CCF2EBFAC70}" dt="2026-03-10T11:53:02.876" v="403"/>
          <ac:spMkLst>
            <pc:docMk/>
            <pc:sldMk cId="717601928" sldId="367"/>
            <ac:spMk id="7" creationId="{AB8C311F-7253-4AED-9701-7FC0708C41C7}"/>
          </ac:spMkLst>
        </pc:spChg>
        <pc:spChg chg="add">
          <ac:chgData name="Moutushi Tanha" userId="S::m.tanha@uwtsd.ac.uk::62f9b1f3-ddcf-45d7-a6a4-b667feecf47e" providerId="AD" clId="Web-{C16A57F0-1922-D4E8-724E-2CCF2EBFAC70}" dt="2026-03-10T11:53:02.876" v="403"/>
          <ac:spMkLst>
            <pc:docMk/>
            <pc:sldMk cId="717601928" sldId="367"/>
            <ac:spMk id="9" creationId="{E2384209-CB15-4CDF-9D31-C44FD9A3F20D}"/>
          </ac:spMkLst>
        </pc:spChg>
        <pc:spChg chg="add">
          <ac:chgData name="Moutushi Tanha" userId="S::m.tanha@uwtsd.ac.uk::62f9b1f3-ddcf-45d7-a6a4-b667feecf47e" providerId="AD" clId="Web-{C16A57F0-1922-D4E8-724E-2CCF2EBFAC70}" dt="2026-03-10T11:53:02.876" v="403"/>
          <ac:spMkLst>
            <pc:docMk/>
            <pc:sldMk cId="717601928" sldId="367"/>
            <ac:spMk id="11" creationId="{2633B3B5-CC90-43F0-8714-D31D1F3F0209}"/>
          </ac:spMkLst>
        </pc:spChg>
        <pc:spChg chg="add">
          <ac:chgData name="Moutushi Tanha" userId="S::m.tanha@uwtsd.ac.uk::62f9b1f3-ddcf-45d7-a6a4-b667feecf47e" providerId="AD" clId="Web-{C16A57F0-1922-D4E8-724E-2CCF2EBFAC70}" dt="2026-03-10T11:53:02.876" v="403"/>
          <ac:spMkLst>
            <pc:docMk/>
            <pc:sldMk cId="717601928" sldId="367"/>
            <ac:spMk id="13" creationId="{A8D57A06-A426-446D-B02C-A2DC6B62E45E}"/>
          </ac:spMkLst>
        </pc:spChg>
        <pc:picChg chg="add mod">
          <ac:chgData name="Moutushi Tanha" userId="S::m.tanha@uwtsd.ac.uk::62f9b1f3-ddcf-45d7-a6a4-b667feecf47e" providerId="AD" clId="Web-{C16A57F0-1922-D4E8-724E-2CCF2EBFAC70}" dt="2026-03-10T11:53:02.876" v="403"/>
          <ac:picMkLst>
            <pc:docMk/>
            <pc:sldMk cId="717601928" sldId="367"/>
            <ac:picMk id="2" creationId="{4821AB97-2366-DBE0-52C7-F597762798F6}"/>
          </ac:picMkLst>
        </pc:picChg>
      </pc:sldChg>
      <pc:sldChg chg="modSp new">
        <pc:chgData name="Moutushi Tanha" userId="S::m.tanha@uwtsd.ac.uk::62f9b1f3-ddcf-45d7-a6a4-b667feecf47e" providerId="AD" clId="Web-{C16A57F0-1922-D4E8-724E-2CCF2EBFAC70}" dt="2026-03-10T12:00:22.539" v="494" actId="20577"/>
        <pc:sldMkLst>
          <pc:docMk/>
          <pc:sldMk cId="2932861009" sldId="368"/>
        </pc:sldMkLst>
        <pc:spChg chg="mod">
          <ac:chgData name="Moutushi Tanha" userId="S::m.tanha@uwtsd.ac.uk::62f9b1f3-ddcf-45d7-a6a4-b667feecf47e" providerId="AD" clId="Web-{C16A57F0-1922-D4E8-724E-2CCF2EBFAC70}" dt="2026-03-10T11:59:25.816" v="486" actId="20577"/>
          <ac:spMkLst>
            <pc:docMk/>
            <pc:sldMk cId="2932861009" sldId="368"/>
            <ac:spMk id="2" creationId="{A14CA288-4A8F-E32C-54C7-D0A64A3284EA}"/>
          </ac:spMkLst>
        </pc:spChg>
        <pc:spChg chg="mod">
          <ac:chgData name="Moutushi Tanha" userId="S::m.tanha@uwtsd.ac.uk::62f9b1f3-ddcf-45d7-a6a4-b667feecf47e" providerId="AD" clId="Web-{C16A57F0-1922-D4E8-724E-2CCF2EBFAC70}" dt="2026-03-10T12:00:22.539" v="494" actId="20577"/>
          <ac:spMkLst>
            <pc:docMk/>
            <pc:sldMk cId="2932861009" sldId="368"/>
            <ac:spMk id="3" creationId="{39D71928-C262-4229-00A5-E55EE10E3521}"/>
          </ac:spMkLst>
        </pc:spChg>
      </pc:sldChg>
    </pc:docChg>
  </pc:docChgLst>
  <pc:docChgLst>
    <pc:chgData name="Moutushi Tanha" userId="S::m.tanha@uwtsd.ac.uk::62f9b1f3-ddcf-45d7-a6a4-b667feecf47e" providerId="AD" clId="Web-{EEE85F7C-6791-61B9-ECEB-5B5C7C831A6F}"/>
    <pc:docChg chg="addSld delSld modSld sldOrd">
      <pc:chgData name="Moutushi Tanha" userId="S::m.tanha@uwtsd.ac.uk::62f9b1f3-ddcf-45d7-a6a4-b667feecf47e" providerId="AD" clId="Web-{EEE85F7C-6791-61B9-ECEB-5B5C7C831A6F}" dt="2026-03-10T23:51:17.250" v="153"/>
      <pc:docMkLst>
        <pc:docMk/>
      </pc:docMkLst>
      <pc:sldChg chg="ord">
        <pc:chgData name="Moutushi Tanha" userId="S::m.tanha@uwtsd.ac.uk::62f9b1f3-ddcf-45d7-a6a4-b667feecf47e" providerId="AD" clId="Web-{EEE85F7C-6791-61B9-ECEB-5B5C7C831A6F}" dt="2026-03-10T23:45:48.929" v="121"/>
        <pc:sldMkLst>
          <pc:docMk/>
          <pc:sldMk cId="1166037655" sldId="297"/>
        </pc:sldMkLst>
      </pc:sldChg>
      <pc:sldChg chg="ord">
        <pc:chgData name="Moutushi Tanha" userId="S::m.tanha@uwtsd.ac.uk::62f9b1f3-ddcf-45d7-a6a4-b667feecf47e" providerId="AD" clId="Web-{EEE85F7C-6791-61B9-ECEB-5B5C7C831A6F}" dt="2026-03-10T23:21:37.957" v="29"/>
        <pc:sldMkLst>
          <pc:docMk/>
          <pc:sldMk cId="3640579088" sldId="315"/>
        </pc:sldMkLst>
      </pc:sldChg>
      <pc:sldChg chg="modSp new">
        <pc:chgData name="Moutushi Tanha" userId="S::m.tanha@uwtsd.ac.uk::62f9b1f3-ddcf-45d7-a6a4-b667feecf47e" providerId="AD" clId="Web-{EEE85F7C-6791-61B9-ECEB-5B5C7C831A6F}" dt="2026-03-10T22:58:59.064" v="4" actId="20577"/>
        <pc:sldMkLst>
          <pc:docMk/>
          <pc:sldMk cId="727425664" sldId="369"/>
        </pc:sldMkLst>
        <pc:spChg chg="mod">
          <ac:chgData name="Moutushi Tanha" userId="S::m.tanha@uwtsd.ac.uk::62f9b1f3-ddcf-45d7-a6a4-b667feecf47e" providerId="AD" clId="Web-{EEE85F7C-6791-61B9-ECEB-5B5C7C831A6F}" dt="2026-03-10T22:58:59.064" v="4" actId="20577"/>
          <ac:spMkLst>
            <pc:docMk/>
            <pc:sldMk cId="727425664" sldId="369"/>
            <ac:spMk id="3" creationId="{CEDECFCB-B442-6F40-877B-666AA6DC2D46}"/>
          </ac:spMkLst>
        </pc:spChg>
      </pc:sldChg>
      <pc:sldChg chg="modSp new">
        <pc:chgData name="Moutushi Tanha" userId="S::m.tanha@uwtsd.ac.uk::62f9b1f3-ddcf-45d7-a6a4-b667feecf47e" providerId="AD" clId="Web-{EEE85F7C-6791-61B9-ECEB-5B5C7C831A6F}" dt="2026-03-10T23:10:49.613" v="15" actId="20577"/>
        <pc:sldMkLst>
          <pc:docMk/>
          <pc:sldMk cId="2387613067" sldId="370"/>
        </pc:sldMkLst>
        <pc:spChg chg="mod">
          <ac:chgData name="Moutushi Tanha" userId="S::m.tanha@uwtsd.ac.uk::62f9b1f3-ddcf-45d7-a6a4-b667feecf47e" providerId="AD" clId="Web-{EEE85F7C-6791-61B9-ECEB-5B5C7C831A6F}" dt="2026-03-10T23:10:49.613" v="15" actId="20577"/>
          <ac:spMkLst>
            <pc:docMk/>
            <pc:sldMk cId="2387613067" sldId="370"/>
            <ac:spMk id="2" creationId="{CB1EAB95-BF22-0697-16E7-81C9CD6EC6D3}"/>
          </ac:spMkLst>
        </pc:spChg>
        <pc:spChg chg="mod">
          <ac:chgData name="Moutushi Tanha" userId="S::m.tanha@uwtsd.ac.uk::62f9b1f3-ddcf-45d7-a6a4-b667feecf47e" providerId="AD" clId="Web-{EEE85F7C-6791-61B9-ECEB-5B5C7C831A6F}" dt="2026-03-10T23:09:57.159" v="7" actId="20577"/>
          <ac:spMkLst>
            <pc:docMk/>
            <pc:sldMk cId="2387613067" sldId="370"/>
            <ac:spMk id="3" creationId="{8363A775-8FD5-79D5-ADBE-919C4498E8E5}"/>
          </ac:spMkLst>
        </pc:spChg>
      </pc:sldChg>
      <pc:sldChg chg="modSp new">
        <pc:chgData name="Moutushi Tanha" userId="S::m.tanha@uwtsd.ac.uk::62f9b1f3-ddcf-45d7-a6a4-b667feecf47e" providerId="AD" clId="Web-{EEE85F7C-6791-61B9-ECEB-5B5C7C831A6F}" dt="2026-03-10T23:10:59.378" v="17" actId="20577"/>
        <pc:sldMkLst>
          <pc:docMk/>
          <pc:sldMk cId="2755378616" sldId="371"/>
        </pc:sldMkLst>
        <pc:spChg chg="mod">
          <ac:chgData name="Moutushi Tanha" userId="S::m.tanha@uwtsd.ac.uk::62f9b1f3-ddcf-45d7-a6a4-b667feecf47e" providerId="AD" clId="Web-{EEE85F7C-6791-61B9-ECEB-5B5C7C831A6F}" dt="2026-03-10T23:10:59.378" v="17" actId="20577"/>
          <ac:spMkLst>
            <pc:docMk/>
            <pc:sldMk cId="2755378616" sldId="371"/>
            <ac:spMk id="2" creationId="{E4208A3F-43C4-BA2D-92F3-2A7DE709F092}"/>
          </ac:spMkLst>
        </pc:spChg>
        <pc:spChg chg="mod">
          <ac:chgData name="Moutushi Tanha" userId="S::m.tanha@uwtsd.ac.uk::62f9b1f3-ddcf-45d7-a6a4-b667feecf47e" providerId="AD" clId="Web-{EEE85F7C-6791-61B9-ECEB-5B5C7C831A6F}" dt="2026-03-10T23:10:16.956" v="10" actId="20577"/>
          <ac:spMkLst>
            <pc:docMk/>
            <pc:sldMk cId="2755378616" sldId="371"/>
            <ac:spMk id="3" creationId="{38211727-C312-8F31-18E8-BEBD045BD708}"/>
          </ac:spMkLst>
        </pc:spChg>
      </pc:sldChg>
      <pc:sldChg chg="addSp modSp new mod setBg">
        <pc:chgData name="Moutushi Tanha" userId="S::m.tanha@uwtsd.ac.uk::62f9b1f3-ddcf-45d7-a6a4-b667feecf47e" providerId="AD" clId="Web-{EEE85F7C-6791-61B9-ECEB-5B5C7C831A6F}" dt="2026-03-10T23:12:28.598" v="20"/>
        <pc:sldMkLst>
          <pc:docMk/>
          <pc:sldMk cId="998381049" sldId="372"/>
        </pc:sldMkLst>
        <pc:spChg chg="add">
          <ac:chgData name="Moutushi Tanha" userId="S::m.tanha@uwtsd.ac.uk::62f9b1f3-ddcf-45d7-a6a4-b667feecf47e" providerId="AD" clId="Web-{EEE85F7C-6791-61B9-ECEB-5B5C7C831A6F}" dt="2026-03-10T23:12:28.598" v="20"/>
          <ac:spMkLst>
            <pc:docMk/>
            <pc:sldMk cId="998381049" sldId="372"/>
            <ac:spMk id="7" creationId="{AB8C311F-7253-4AED-9701-7FC0708C41C7}"/>
          </ac:spMkLst>
        </pc:spChg>
        <pc:spChg chg="add">
          <ac:chgData name="Moutushi Tanha" userId="S::m.tanha@uwtsd.ac.uk::62f9b1f3-ddcf-45d7-a6a4-b667feecf47e" providerId="AD" clId="Web-{EEE85F7C-6791-61B9-ECEB-5B5C7C831A6F}" dt="2026-03-10T23:12:28.598" v="20"/>
          <ac:spMkLst>
            <pc:docMk/>
            <pc:sldMk cId="998381049" sldId="372"/>
            <ac:spMk id="9" creationId="{E2384209-CB15-4CDF-9D31-C44FD9A3F20D}"/>
          </ac:spMkLst>
        </pc:spChg>
        <pc:spChg chg="add">
          <ac:chgData name="Moutushi Tanha" userId="S::m.tanha@uwtsd.ac.uk::62f9b1f3-ddcf-45d7-a6a4-b667feecf47e" providerId="AD" clId="Web-{EEE85F7C-6791-61B9-ECEB-5B5C7C831A6F}" dt="2026-03-10T23:12:28.598" v="20"/>
          <ac:spMkLst>
            <pc:docMk/>
            <pc:sldMk cId="998381049" sldId="372"/>
            <ac:spMk id="11" creationId="{2633B3B5-CC90-43F0-8714-D31D1F3F0209}"/>
          </ac:spMkLst>
        </pc:spChg>
        <pc:spChg chg="add">
          <ac:chgData name="Moutushi Tanha" userId="S::m.tanha@uwtsd.ac.uk::62f9b1f3-ddcf-45d7-a6a4-b667feecf47e" providerId="AD" clId="Web-{EEE85F7C-6791-61B9-ECEB-5B5C7C831A6F}" dt="2026-03-10T23:12:28.598" v="20"/>
          <ac:spMkLst>
            <pc:docMk/>
            <pc:sldMk cId="998381049" sldId="372"/>
            <ac:spMk id="13" creationId="{A8D57A06-A426-446D-B02C-A2DC6B62E45E}"/>
          </ac:spMkLst>
        </pc:spChg>
        <pc:picChg chg="add mod">
          <ac:chgData name="Moutushi Tanha" userId="S::m.tanha@uwtsd.ac.uk::62f9b1f3-ddcf-45d7-a6a4-b667feecf47e" providerId="AD" clId="Web-{EEE85F7C-6791-61B9-ECEB-5B5C7C831A6F}" dt="2026-03-10T23:12:28.598" v="20"/>
          <ac:picMkLst>
            <pc:docMk/>
            <pc:sldMk cId="998381049" sldId="372"/>
            <ac:picMk id="2" creationId="{F18FD1F2-870A-4CF0-52F2-05B15110DC85}"/>
          </ac:picMkLst>
        </pc:picChg>
      </pc:sldChg>
      <pc:sldChg chg="addSp modSp new mod setBg">
        <pc:chgData name="Moutushi Tanha" userId="S::m.tanha@uwtsd.ac.uk::62f9b1f3-ddcf-45d7-a6a4-b667feecf47e" providerId="AD" clId="Web-{EEE85F7C-6791-61B9-ECEB-5B5C7C831A6F}" dt="2026-03-10T23:19:56.852" v="27"/>
        <pc:sldMkLst>
          <pc:docMk/>
          <pc:sldMk cId="4154402190" sldId="375"/>
        </pc:sldMkLst>
        <pc:spChg chg="add">
          <ac:chgData name="Moutushi Tanha" userId="S::m.tanha@uwtsd.ac.uk::62f9b1f3-ddcf-45d7-a6a4-b667feecf47e" providerId="AD" clId="Web-{EEE85F7C-6791-61B9-ECEB-5B5C7C831A6F}" dt="2026-03-10T23:19:56.852" v="27"/>
          <ac:spMkLst>
            <pc:docMk/>
            <pc:sldMk cId="4154402190" sldId="375"/>
            <ac:spMk id="7" creationId="{AB8C311F-7253-4AED-9701-7FC0708C41C7}"/>
          </ac:spMkLst>
        </pc:spChg>
        <pc:spChg chg="add">
          <ac:chgData name="Moutushi Tanha" userId="S::m.tanha@uwtsd.ac.uk::62f9b1f3-ddcf-45d7-a6a4-b667feecf47e" providerId="AD" clId="Web-{EEE85F7C-6791-61B9-ECEB-5B5C7C831A6F}" dt="2026-03-10T23:19:56.852" v="27"/>
          <ac:spMkLst>
            <pc:docMk/>
            <pc:sldMk cId="4154402190" sldId="375"/>
            <ac:spMk id="9" creationId="{E2384209-CB15-4CDF-9D31-C44FD9A3F20D}"/>
          </ac:spMkLst>
        </pc:spChg>
        <pc:spChg chg="add">
          <ac:chgData name="Moutushi Tanha" userId="S::m.tanha@uwtsd.ac.uk::62f9b1f3-ddcf-45d7-a6a4-b667feecf47e" providerId="AD" clId="Web-{EEE85F7C-6791-61B9-ECEB-5B5C7C831A6F}" dt="2026-03-10T23:19:56.852" v="27"/>
          <ac:spMkLst>
            <pc:docMk/>
            <pc:sldMk cId="4154402190" sldId="375"/>
            <ac:spMk id="11" creationId="{2633B3B5-CC90-43F0-8714-D31D1F3F0209}"/>
          </ac:spMkLst>
        </pc:spChg>
        <pc:spChg chg="add">
          <ac:chgData name="Moutushi Tanha" userId="S::m.tanha@uwtsd.ac.uk::62f9b1f3-ddcf-45d7-a6a4-b667feecf47e" providerId="AD" clId="Web-{EEE85F7C-6791-61B9-ECEB-5B5C7C831A6F}" dt="2026-03-10T23:19:56.852" v="27"/>
          <ac:spMkLst>
            <pc:docMk/>
            <pc:sldMk cId="4154402190" sldId="375"/>
            <ac:spMk id="13" creationId="{A8D57A06-A426-446D-B02C-A2DC6B62E45E}"/>
          </ac:spMkLst>
        </pc:spChg>
        <pc:picChg chg="add mod">
          <ac:chgData name="Moutushi Tanha" userId="S::m.tanha@uwtsd.ac.uk::62f9b1f3-ddcf-45d7-a6a4-b667feecf47e" providerId="AD" clId="Web-{EEE85F7C-6791-61B9-ECEB-5B5C7C831A6F}" dt="2026-03-10T23:19:56.852" v="27"/>
          <ac:picMkLst>
            <pc:docMk/>
            <pc:sldMk cId="4154402190" sldId="375"/>
            <ac:picMk id="2" creationId="{42D06881-F5B7-8196-8407-20C374E270D1}"/>
          </ac:picMkLst>
        </pc:picChg>
      </pc:sldChg>
      <pc:sldChg chg="modSp new">
        <pc:chgData name="Moutushi Tanha" userId="S::m.tanha@uwtsd.ac.uk::62f9b1f3-ddcf-45d7-a6a4-b667feecf47e" providerId="AD" clId="Web-{EEE85F7C-6791-61B9-ECEB-5B5C7C831A6F}" dt="2026-03-10T23:23:42.471" v="41" actId="20577"/>
        <pc:sldMkLst>
          <pc:docMk/>
          <pc:sldMk cId="3535784047" sldId="376"/>
        </pc:sldMkLst>
        <pc:spChg chg="mod">
          <ac:chgData name="Moutushi Tanha" userId="S::m.tanha@uwtsd.ac.uk::62f9b1f3-ddcf-45d7-a6a4-b667feecf47e" providerId="AD" clId="Web-{EEE85F7C-6791-61B9-ECEB-5B5C7C831A6F}" dt="2026-03-10T23:23:42.471" v="41" actId="20577"/>
          <ac:spMkLst>
            <pc:docMk/>
            <pc:sldMk cId="3535784047" sldId="376"/>
            <ac:spMk id="2" creationId="{A49DA7EC-99DC-1335-EC4B-550628F8D67A}"/>
          </ac:spMkLst>
        </pc:spChg>
        <pc:spChg chg="mod">
          <ac:chgData name="Moutushi Tanha" userId="S::m.tanha@uwtsd.ac.uk::62f9b1f3-ddcf-45d7-a6a4-b667feecf47e" providerId="AD" clId="Web-{EEE85F7C-6791-61B9-ECEB-5B5C7C831A6F}" dt="2026-03-10T23:22:27.526" v="34" actId="20577"/>
          <ac:spMkLst>
            <pc:docMk/>
            <pc:sldMk cId="3535784047" sldId="376"/>
            <ac:spMk id="3" creationId="{8C3B3FD9-5966-4B9D-8726-DF38C531956E}"/>
          </ac:spMkLst>
        </pc:spChg>
      </pc:sldChg>
      <pc:sldChg chg="modSp new">
        <pc:chgData name="Moutushi Tanha" userId="S::m.tanha@uwtsd.ac.uk::62f9b1f3-ddcf-45d7-a6a4-b667feecf47e" providerId="AD" clId="Web-{EEE85F7C-6791-61B9-ECEB-5B5C7C831A6F}" dt="2026-03-10T23:30:01.616" v="76" actId="20577"/>
        <pc:sldMkLst>
          <pc:docMk/>
          <pc:sldMk cId="386593670" sldId="377"/>
        </pc:sldMkLst>
        <pc:spChg chg="mod">
          <ac:chgData name="Moutushi Tanha" userId="S::m.tanha@uwtsd.ac.uk::62f9b1f3-ddcf-45d7-a6a4-b667feecf47e" providerId="AD" clId="Web-{EEE85F7C-6791-61B9-ECEB-5B5C7C831A6F}" dt="2026-03-10T23:28:37.676" v="51" actId="20577"/>
          <ac:spMkLst>
            <pc:docMk/>
            <pc:sldMk cId="386593670" sldId="377"/>
            <ac:spMk id="2" creationId="{8857CAF7-68AF-20D4-FA81-2B6D4C410B34}"/>
          </ac:spMkLst>
        </pc:spChg>
      </pc:sldChg>
      <pc:sldChg chg="modSp new ord">
        <pc:chgData name="Moutushi Tanha" userId="S::m.tanha@uwtsd.ac.uk::62f9b1f3-ddcf-45d7-a6a4-b667feecf47e" providerId="AD" clId="Web-{EEE85F7C-6791-61B9-ECEB-5B5C7C831A6F}" dt="2026-03-10T23:46:37.837" v="124" actId="20577"/>
        <pc:sldMkLst>
          <pc:docMk/>
          <pc:sldMk cId="3136491458" sldId="380"/>
        </pc:sldMkLst>
        <pc:spChg chg="mod">
          <ac:chgData name="Moutushi Tanha" userId="S::m.tanha@uwtsd.ac.uk::62f9b1f3-ddcf-45d7-a6a4-b667feecf47e" providerId="AD" clId="Web-{EEE85F7C-6791-61B9-ECEB-5B5C7C831A6F}" dt="2026-03-10T23:46:37.837" v="124" actId="20577"/>
          <ac:spMkLst>
            <pc:docMk/>
            <pc:sldMk cId="3136491458" sldId="380"/>
            <ac:spMk id="3" creationId="{D36BDCCA-A0EB-E031-A36E-D0F77C23275B}"/>
          </ac:spMkLst>
        </pc:spChg>
      </pc:sldChg>
      <pc:sldChg chg="modSp new">
        <pc:chgData name="Moutushi Tanha" userId="S::m.tanha@uwtsd.ac.uk::62f9b1f3-ddcf-45d7-a6a4-b667feecf47e" providerId="AD" clId="Web-{EEE85F7C-6791-61B9-ECEB-5B5C7C831A6F}" dt="2026-03-10T23:46:55.244" v="127" actId="20577"/>
        <pc:sldMkLst>
          <pc:docMk/>
          <pc:sldMk cId="2429509352" sldId="381"/>
        </pc:sldMkLst>
        <pc:spChg chg="mod">
          <ac:chgData name="Moutushi Tanha" userId="S::m.tanha@uwtsd.ac.uk::62f9b1f3-ddcf-45d7-a6a4-b667feecf47e" providerId="AD" clId="Web-{EEE85F7C-6791-61B9-ECEB-5B5C7C831A6F}" dt="2026-03-10T23:46:55.244" v="127" actId="20577"/>
          <ac:spMkLst>
            <pc:docMk/>
            <pc:sldMk cId="2429509352" sldId="381"/>
            <ac:spMk id="3" creationId="{E489B840-3DEB-8547-BD1A-117B36F09181}"/>
          </ac:spMkLst>
        </pc:spChg>
      </pc:sldChg>
      <pc:sldChg chg="modSp new">
        <pc:chgData name="Moutushi Tanha" userId="S::m.tanha@uwtsd.ac.uk::62f9b1f3-ddcf-45d7-a6a4-b667feecf47e" providerId="AD" clId="Web-{EEE85F7C-6791-61B9-ECEB-5B5C7C831A6F}" dt="2026-03-10T23:48:12.058" v="135" actId="20577"/>
        <pc:sldMkLst>
          <pc:docMk/>
          <pc:sldMk cId="1619969720" sldId="382"/>
        </pc:sldMkLst>
        <pc:spChg chg="mod">
          <ac:chgData name="Moutushi Tanha" userId="S::m.tanha@uwtsd.ac.uk::62f9b1f3-ddcf-45d7-a6a4-b667feecf47e" providerId="AD" clId="Web-{EEE85F7C-6791-61B9-ECEB-5B5C7C831A6F}" dt="2026-03-10T23:48:12.058" v="135" actId="20577"/>
          <ac:spMkLst>
            <pc:docMk/>
            <pc:sldMk cId="1619969720" sldId="382"/>
            <ac:spMk id="3" creationId="{BBB18758-31F5-3CF1-806F-69440960A970}"/>
          </ac:spMkLst>
        </pc:spChg>
      </pc:sldChg>
      <pc:sldChg chg="modSp new">
        <pc:chgData name="Moutushi Tanha" userId="S::m.tanha@uwtsd.ac.uk::62f9b1f3-ddcf-45d7-a6a4-b667feecf47e" providerId="AD" clId="Web-{EEE85F7C-6791-61B9-ECEB-5B5C7C831A6F}" dt="2026-03-10T23:47:48.604" v="132" actId="20577"/>
        <pc:sldMkLst>
          <pc:docMk/>
          <pc:sldMk cId="543528730" sldId="383"/>
        </pc:sldMkLst>
        <pc:spChg chg="mod">
          <ac:chgData name="Moutushi Tanha" userId="S::m.tanha@uwtsd.ac.uk::62f9b1f3-ddcf-45d7-a6a4-b667feecf47e" providerId="AD" clId="Web-{EEE85F7C-6791-61B9-ECEB-5B5C7C831A6F}" dt="2026-03-10T23:47:48.604" v="132" actId="20577"/>
          <ac:spMkLst>
            <pc:docMk/>
            <pc:sldMk cId="543528730" sldId="383"/>
            <ac:spMk id="3" creationId="{F803D952-45D5-1F0D-21F9-F7389332987C}"/>
          </ac:spMkLst>
        </pc:spChg>
      </pc:sldChg>
      <pc:sldChg chg="modSp new">
        <pc:chgData name="Moutushi Tanha" userId="S::m.tanha@uwtsd.ac.uk::62f9b1f3-ddcf-45d7-a6a4-b667feecf47e" providerId="AD" clId="Web-{EEE85F7C-6791-61B9-ECEB-5B5C7C831A6F}" dt="2026-03-10T23:48:50.137" v="140" actId="20577"/>
        <pc:sldMkLst>
          <pc:docMk/>
          <pc:sldMk cId="468126234" sldId="384"/>
        </pc:sldMkLst>
        <pc:spChg chg="mod">
          <ac:chgData name="Moutushi Tanha" userId="S::m.tanha@uwtsd.ac.uk::62f9b1f3-ddcf-45d7-a6a4-b667feecf47e" providerId="AD" clId="Web-{EEE85F7C-6791-61B9-ECEB-5B5C7C831A6F}" dt="2026-03-10T23:48:50.137" v="140" actId="20577"/>
          <ac:spMkLst>
            <pc:docMk/>
            <pc:sldMk cId="468126234" sldId="384"/>
            <ac:spMk id="3" creationId="{3C7F3B45-CFCC-A6C2-418C-CB8DC333DD12}"/>
          </ac:spMkLst>
        </pc:spChg>
      </pc:sldChg>
      <pc:sldChg chg="modSp new">
        <pc:chgData name="Moutushi Tanha" userId="S::m.tanha@uwtsd.ac.uk::62f9b1f3-ddcf-45d7-a6a4-b667feecf47e" providerId="AD" clId="Web-{EEE85F7C-6791-61B9-ECEB-5B5C7C831A6F}" dt="2026-03-10T23:49:08.856" v="143" actId="20577"/>
        <pc:sldMkLst>
          <pc:docMk/>
          <pc:sldMk cId="3572881331" sldId="385"/>
        </pc:sldMkLst>
        <pc:spChg chg="mod">
          <ac:chgData name="Moutushi Tanha" userId="S::m.tanha@uwtsd.ac.uk::62f9b1f3-ddcf-45d7-a6a4-b667feecf47e" providerId="AD" clId="Web-{EEE85F7C-6791-61B9-ECEB-5B5C7C831A6F}" dt="2026-03-10T23:49:08.856" v="143" actId="20577"/>
          <ac:spMkLst>
            <pc:docMk/>
            <pc:sldMk cId="3572881331" sldId="385"/>
            <ac:spMk id="3" creationId="{C8850C27-D5CF-2B86-5205-453D3891395C}"/>
          </ac:spMkLst>
        </pc:spChg>
      </pc:sldChg>
      <pc:sldChg chg="new ord">
        <pc:chgData name="Moutushi Tanha" userId="S::m.tanha@uwtsd.ac.uk::62f9b1f3-ddcf-45d7-a6a4-b667feecf47e" providerId="AD" clId="Web-{EEE85F7C-6791-61B9-ECEB-5B5C7C831A6F}" dt="2026-03-10T23:51:03.357" v="150"/>
        <pc:sldMkLst>
          <pc:docMk/>
          <pc:sldMk cId="3513226403" sldId="386"/>
        </pc:sldMkLst>
      </pc:sldChg>
      <pc:sldChg chg="add replId">
        <pc:chgData name="Moutushi Tanha" userId="S::m.tanha@uwtsd.ac.uk::62f9b1f3-ddcf-45d7-a6a4-b667feecf47e" providerId="AD" clId="Web-{EEE85F7C-6791-61B9-ECEB-5B5C7C831A6F}" dt="2026-03-10T23:49:44.137" v="145"/>
        <pc:sldMkLst>
          <pc:docMk/>
          <pc:sldMk cId="3536476739" sldId="387"/>
        </pc:sldMkLst>
      </pc:sldChg>
      <pc:sldChg chg="add replId">
        <pc:chgData name="Moutushi Tanha" userId="S::m.tanha@uwtsd.ac.uk::62f9b1f3-ddcf-45d7-a6a4-b667feecf47e" providerId="AD" clId="Web-{EEE85F7C-6791-61B9-ECEB-5B5C7C831A6F}" dt="2026-03-10T23:50:32.373" v="147"/>
        <pc:sldMkLst>
          <pc:docMk/>
          <pc:sldMk cId="804131097" sldId="388"/>
        </pc:sldMkLst>
      </pc:sldChg>
      <pc:sldChg chg="add replId">
        <pc:chgData name="Moutushi Tanha" userId="S::m.tanha@uwtsd.ac.uk::62f9b1f3-ddcf-45d7-a6a4-b667feecf47e" providerId="AD" clId="Web-{EEE85F7C-6791-61B9-ECEB-5B5C7C831A6F}" dt="2026-03-10T23:50:59.451" v="149"/>
        <pc:sldMkLst>
          <pc:docMk/>
          <pc:sldMk cId="2520052754" sldId="389"/>
        </pc:sldMkLst>
      </pc:sldChg>
    </pc:docChg>
  </pc:docChgLst>
  <pc:docChgLst>
    <pc:chgData name="Moutushi Tanha" userId="S::m.tanha@uwtsd.ac.uk::62f9b1f3-ddcf-45d7-a6a4-b667feecf47e" providerId="AD" clId="Web-{45C4B779-0F50-735E-A4ED-AB0030BE7256}"/>
    <pc:docChg chg="addSld delSld modSld sldOrd">
      <pc:chgData name="Moutushi Tanha" userId="S::m.tanha@uwtsd.ac.uk::62f9b1f3-ddcf-45d7-a6a4-b667feecf47e" providerId="AD" clId="Web-{45C4B779-0F50-735E-A4ED-AB0030BE7256}" dt="2026-03-11T08:07:00.301" v="219" actId="20577"/>
      <pc:docMkLst>
        <pc:docMk/>
      </pc:docMkLst>
      <pc:sldChg chg="add del">
        <pc:chgData name="Moutushi Tanha" userId="S::m.tanha@uwtsd.ac.uk::62f9b1f3-ddcf-45d7-a6a4-b667feecf47e" providerId="AD" clId="Web-{45C4B779-0F50-735E-A4ED-AB0030BE7256}" dt="2026-03-11T07:56:38.835" v="153"/>
        <pc:sldMkLst>
          <pc:docMk/>
          <pc:sldMk cId="1166037655" sldId="297"/>
        </pc:sldMkLst>
      </pc:sldChg>
      <pc:sldChg chg="add del">
        <pc:chgData name="Moutushi Tanha" userId="S::m.tanha@uwtsd.ac.uk::62f9b1f3-ddcf-45d7-a6a4-b667feecf47e" providerId="AD" clId="Web-{45C4B779-0F50-735E-A4ED-AB0030BE7256}" dt="2026-03-11T07:57:05.164" v="155"/>
        <pc:sldMkLst>
          <pc:docMk/>
          <pc:sldMk cId="2447643735" sldId="298"/>
        </pc:sldMkLst>
      </pc:sldChg>
      <pc:sldChg chg="add">
        <pc:chgData name="Moutushi Tanha" userId="S::m.tanha@uwtsd.ac.uk::62f9b1f3-ddcf-45d7-a6a4-b667feecf47e" providerId="AD" clId="Web-{45C4B779-0F50-735E-A4ED-AB0030BE7256}" dt="2026-03-11T07:57:26.149" v="157"/>
        <pc:sldMkLst>
          <pc:docMk/>
          <pc:sldMk cId="186007093" sldId="308"/>
        </pc:sldMkLst>
      </pc:sldChg>
      <pc:sldChg chg="modSp ord">
        <pc:chgData name="Moutushi Tanha" userId="S::m.tanha@uwtsd.ac.uk::62f9b1f3-ddcf-45d7-a6a4-b667feecf47e" providerId="AD" clId="Web-{45C4B779-0F50-735E-A4ED-AB0030BE7256}" dt="2026-03-11T08:07:00.301" v="219" actId="20577"/>
        <pc:sldMkLst>
          <pc:docMk/>
          <pc:sldMk cId="3439566086" sldId="310"/>
        </pc:sldMkLst>
      </pc:sldChg>
      <pc:sldChg chg="modSp ord">
        <pc:chgData name="Moutushi Tanha" userId="S::m.tanha@uwtsd.ac.uk::62f9b1f3-ddcf-45d7-a6a4-b667feecf47e" providerId="AD" clId="Web-{45C4B779-0F50-735E-A4ED-AB0030BE7256}" dt="2026-03-11T06:58:37.527" v="91" actId="20577"/>
        <pc:sldMkLst>
          <pc:docMk/>
          <pc:sldMk cId="1766361643" sldId="311"/>
        </pc:sldMkLst>
        <pc:spChg chg="mod">
          <ac:chgData name="Moutushi Tanha" userId="S::m.tanha@uwtsd.ac.uk::62f9b1f3-ddcf-45d7-a6a4-b667feecf47e" providerId="AD" clId="Web-{45C4B779-0F50-735E-A4ED-AB0030BE7256}" dt="2026-03-11T06:58:37.527" v="91" actId="20577"/>
          <ac:spMkLst>
            <pc:docMk/>
            <pc:sldMk cId="1766361643" sldId="311"/>
            <ac:spMk id="3" creationId="{525D718D-6CAB-8D62-1CBA-F84C50188E5E}"/>
          </ac:spMkLst>
        </pc:spChg>
      </pc:sldChg>
      <pc:sldChg chg="modSp">
        <pc:chgData name="Moutushi Tanha" userId="S::m.tanha@uwtsd.ac.uk::62f9b1f3-ddcf-45d7-a6a4-b667feecf47e" providerId="AD" clId="Web-{45C4B779-0F50-735E-A4ED-AB0030BE7256}" dt="2026-03-11T07:58:37.916" v="160" actId="20577"/>
        <pc:sldMkLst>
          <pc:docMk/>
          <pc:sldMk cId="1301144007" sldId="313"/>
        </pc:sldMkLst>
        <pc:spChg chg="mod">
          <ac:chgData name="Moutushi Tanha" userId="S::m.tanha@uwtsd.ac.uk::62f9b1f3-ddcf-45d7-a6a4-b667feecf47e" providerId="AD" clId="Web-{45C4B779-0F50-735E-A4ED-AB0030BE7256}" dt="2026-03-11T07:58:37.916" v="160" actId="20577"/>
          <ac:spMkLst>
            <pc:docMk/>
            <pc:sldMk cId="1301144007" sldId="313"/>
            <ac:spMk id="3" creationId="{D1CD54AA-36E4-862E-2A13-EF1F6FAA85A8}"/>
          </ac:spMkLst>
        </pc:spChg>
      </pc:sldChg>
      <pc:sldChg chg="modSp">
        <pc:chgData name="Moutushi Tanha" userId="S::m.tanha@uwtsd.ac.uk::62f9b1f3-ddcf-45d7-a6a4-b667feecf47e" providerId="AD" clId="Web-{45C4B779-0F50-735E-A4ED-AB0030BE7256}" dt="2026-03-11T07:02:14.860" v="141" actId="20577"/>
        <pc:sldMkLst>
          <pc:docMk/>
          <pc:sldMk cId="2487957312" sldId="358"/>
        </pc:sldMkLst>
        <pc:spChg chg="mod">
          <ac:chgData name="Moutushi Tanha" userId="S::m.tanha@uwtsd.ac.uk::62f9b1f3-ddcf-45d7-a6a4-b667feecf47e" providerId="AD" clId="Web-{45C4B779-0F50-735E-A4ED-AB0030BE7256}" dt="2026-03-11T07:02:14.860" v="141" actId="20577"/>
          <ac:spMkLst>
            <pc:docMk/>
            <pc:sldMk cId="2487957312" sldId="358"/>
            <ac:spMk id="2" creationId="{C0175508-3284-A9B5-376F-FBC72E780933}"/>
          </ac:spMkLst>
        </pc:spChg>
      </pc:sldChg>
      <pc:sldChg chg="modSp">
        <pc:chgData name="Moutushi Tanha" userId="S::m.tanha@uwtsd.ac.uk::62f9b1f3-ddcf-45d7-a6a4-b667feecf47e" providerId="AD" clId="Web-{45C4B779-0F50-735E-A4ED-AB0030BE7256}" dt="2026-03-11T07:02:26.547" v="143" actId="20577"/>
        <pc:sldMkLst>
          <pc:docMk/>
          <pc:sldMk cId="1988019762" sldId="359"/>
        </pc:sldMkLst>
        <pc:spChg chg="mod">
          <ac:chgData name="Moutushi Tanha" userId="S::m.tanha@uwtsd.ac.uk::62f9b1f3-ddcf-45d7-a6a4-b667feecf47e" providerId="AD" clId="Web-{45C4B779-0F50-735E-A4ED-AB0030BE7256}" dt="2026-03-11T07:02:26.547" v="143" actId="20577"/>
          <ac:spMkLst>
            <pc:docMk/>
            <pc:sldMk cId="1988019762" sldId="359"/>
            <ac:spMk id="2" creationId="{CC554BEC-ED0B-90A3-640F-9936EEA5BB02}"/>
          </ac:spMkLst>
        </pc:spChg>
      </pc:sldChg>
      <pc:sldChg chg="modSp">
        <pc:chgData name="Moutushi Tanha" userId="S::m.tanha@uwtsd.ac.uk::62f9b1f3-ddcf-45d7-a6a4-b667feecf47e" providerId="AD" clId="Web-{45C4B779-0F50-735E-A4ED-AB0030BE7256}" dt="2026-03-11T07:02:36.516" v="145" actId="20577"/>
        <pc:sldMkLst>
          <pc:docMk/>
          <pc:sldMk cId="2946850381" sldId="360"/>
        </pc:sldMkLst>
        <pc:spChg chg="mod">
          <ac:chgData name="Moutushi Tanha" userId="S::m.tanha@uwtsd.ac.uk::62f9b1f3-ddcf-45d7-a6a4-b667feecf47e" providerId="AD" clId="Web-{45C4B779-0F50-735E-A4ED-AB0030BE7256}" dt="2026-03-11T07:02:36.516" v="145" actId="20577"/>
          <ac:spMkLst>
            <pc:docMk/>
            <pc:sldMk cId="2946850381" sldId="360"/>
            <ac:spMk id="2" creationId="{6F5BDF3A-2139-1955-3D39-38DB2A52D929}"/>
          </ac:spMkLst>
        </pc:spChg>
      </pc:sldChg>
      <pc:sldChg chg="modSp">
        <pc:chgData name="Moutushi Tanha" userId="S::m.tanha@uwtsd.ac.uk::62f9b1f3-ddcf-45d7-a6a4-b667feecf47e" providerId="AD" clId="Web-{45C4B779-0F50-735E-A4ED-AB0030BE7256}" dt="2026-03-11T07:02:47.626" v="147" actId="20577"/>
        <pc:sldMkLst>
          <pc:docMk/>
          <pc:sldMk cId="977827922" sldId="361"/>
        </pc:sldMkLst>
        <pc:spChg chg="mod">
          <ac:chgData name="Moutushi Tanha" userId="S::m.tanha@uwtsd.ac.uk::62f9b1f3-ddcf-45d7-a6a4-b667feecf47e" providerId="AD" clId="Web-{45C4B779-0F50-735E-A4ED-AB0030BE7256}" dt="2026-03-11T07:02:47.626" v="147" actId="20577"/>
          <ac:spMkLst>
            <pc:docMk/>
            <pc:sldMk cId="977827922" sldId="361"/>
            <ac:spMk id="2" creationId="{CF7D359D-7BA2-3D19-77EB-B742CE25C4F3}"/>
          </ac:spMkLst>
        </pc:spChg>
      </pc:sldChg>
      <pc:sldChg chg="modSp">
        <pc:chgData name="Moutushi Tanha" userId="S::m.tanha@uwtsd.ac.uk::62f9b1f3-ddcf-45d7-a6a4-b667feecf47e" providerId="AD" clId="Web-{45C4B779-0F50-735E-A4ED-AB0030BE7256}" dt="2026-03-11T07:03:00.595" v="149" actId="20577"/>
        <pc:sldMkLst>
          <pc:docMk/>
          <pc:sldMk cId="1364464118" sldId="362"/>
        </pc:sldMkLst>
        <pc:spChg chg="mod">
          <ac:chgData name="Moutushi Tanha" userId="S::m.tanha@uwtsd.ac.uk::62f9b1f3-ddcf-45d7-a6a4-b667feecf47e" providerId="AD" clId="Web-{45C4B779-0F50-735E-A4ED-AB0030BE7256}" dt="2026-03-11T07:03:00.595" v="149" actId="20577"/>
          <ac:spMkLst>
            <pc:docMk/>
            <pc:sldMk cId="1364464118" sldId="362"/>
            <ac:spMk id="2" creationId="{4121068B-BDD9-26AF-85A6-9C2FF4C49B5E}"/>
          </ac:spMkLst>
        </pc:spChg>
      </pc:sldChg>
      <pc:sldChg chg="modSp">
        <pc:chgData name="Moutushi Tanha" userId="S::m.tanha@uwtsd.ac.uk::62f9b1f3-ddcf-45d7-a6a4-b667feecf47e" providerId="AD" clId="Web-{45C4B779-0F50-735E-A4ED-AB0030BE7256}" dt="2026-03-11T07:03:11.439" v="151" actId="20577"/>
        <pc:sldMkLst>
          <pc:docMk/>
          <pc:sldMk cId="360130823" sldId="363"/>
        </pc:sldMkLst>
        <pc:spChg chg="mod">
          <ac:chgData name="Moutushi Tanha" userId="S::m.tanha@uwtsd.ac.uk::62f9b1f3-ddcf-45d7-a6a4-b667feecf47e" providerId="AD" clId="Web-{45C4B779-0F50-735E-A4ED-AB0030BE7256}" dt="2026-03-11T07:03:11.439" v="151" actId="20577"/>
          <ac:spMkLst>
            <pc:docMk/>
            <pc:sldMk cId="360130823" sldId="363"/>
            <ac:spMk id="2" creationId="{CBD2E0DE-E33E-A8B3-4C3F-140F606FB4DA}"/>
          </ac:spMkLst>
        </pc:spChg>
      </pc:sldChg>
      <pc:sldChg chg="modSp ord">
        <pc:chgData name="Moutushi Tanha" userId="S::m.tanha@uwtsd.ac.uk::62f9b1f3-ddcf-45d7-a6a4-b667feecf47e" providerId="AD" clId="Web-{45C4B779-0F50-735E-A4ED-AB0030BE7256}" dt="2026-03-11T08:02:08.906" v="185" actId="20577"/>
        <pc:sldMkLst>
          <pc:docMk/>
          <pc:sldMk cId="727425664" sldId="369"/>
        </pc:sldMkLst>
        <pc:spChg chg="mod">
          <ac:chgData name="Moutushi Tanha" userId="S::m.tanha@uwtsd.ac.uk::62f9b1f3-ddcf-45d7-a6a4-b667feecf47e" providerId="AD" clId="Web-{45C4B779-0F50-735E-A4ED-AB0030BE7256}" dt="2026-03-11T06:57:55.541" v="83" actId="20577"/>
          <ac:spMkLst>
            <pc:docMk/>
            <pc:sldMk cId="727425664" sldId="369"/>
            <ac:spMk id="2" creationId="{90C674C5-B62A-B4B5-00D0-4D405B0E66AD}"/>
          </ac:spMkLst>
        </pc:spChg>
        <pc:spChg chg="mod">
          <ac:chgData name="Moutushi Tanha" userId="S::m.tanha@uwtsd.ac.uk::62f9b1f3-ddcf-45d7-a6a4-b667feecf47e" providerId="AD" clId="Web-{45C4B779-0F50-735E-A4ED-AB0030BE7256}" dt="2026-03-11T08:02:08.906" v="185" actId="20577"/>
          <ac:spMkLst>
            <pc:docMk/>
            <pc:sldMk cId="727425664" sldId="369"/>
            <ac:spMk id="3" creationId="{CEDECFCB-B442-6F40-877B-666AA6DC2D46}"/>
          </ac:spMkLst>
        </pc:spChg>
      </pc:sldChg>
      <pc:sldChg chg="modSp">
        <pc:chgData name="Moutushi Tanha" userId="S::m.tanha@uwtsd.ac.uk::62f9b1f3-ddcf-45d7-a6a4-b667feecf47e" providerId="AD" clId="Web-{45C4B779-0F50-735E-A4ED-AB0030BE7256}" dt="2026-03-11T07:01:04.046" v="133" actId="20577"/>
        <pc:sldMkLst>
          <pc:docMk/>
          <pc:sldMk cId="2387613067" sldId="370"/>
        </pc:sldMkLst>
        <pc:spChg chg="mod">
          <ac:chgData name="Moutushi Tanha" userId="S::m.tanha@uwtsd.ac.uk::62f9b1f3-ddcf-45d7-a6a4-b667feecf47e" providerId="AD" clId="Web-{45C4B779-0F50-735E-A4ED-AB0030BE7256}" dt="2026-03-11T07:01:04.046" v="133" actId="20577"/>
          <ac:spMkLst>
            <pc:docMk/>
            <pc:sldMk cId="2387613067" sldId="370"/>
            <ac:spMk id="3" creationId="{8363A775-8FD5-79D5-ADBE-919C4498E8E5}"/>
          </ac:spMkLst>
        </pc:spChg>
      </pc:sldChg>
      <pc:sldChg chg="modSp">
        <pc:chgData name="Moutushi Tanha" userId="S::m.tanha@uwtsd.ac.uk::62f9b1f3-ddcf-45d7-a6a4-b667feecf47e" providerId="AD" clId="Web-{45C4B779-0F50-735E-A4ED-AB0030BE7256}" dt="2026-03-11T07:01:18.093" v="135" actId="20577"/>
        <pc:sldMkLst>
          <pc:docMk/>
          <pc:sldMk cId="2755378616" sldId="371"/>
        </pc:sldMkLst>
        <pc:spChg chg="mod">
          <ac:chgData name="Moutushi Tanha" userId="S::m.tanha@uwtsd.ac.uk::62f9b1f3-ddcf-45d7-a6a4-b667feecf47e" providerId="AD" clId="Web-{45C4B779-0F50-735E-A4ED-AB0030BE7256}" dt="2026-03-11T07:01:18.093" v="135" actId="20577"/>
          <ac:spMkLst>
            <pc:docMk/>
            <pc:sldMk cId="2755378616" sldId="371"/>
            <ac:spMk id="3" creationId="{38211727-C312-8F31-18E8-BEBD045BD708}"/>
          </ac:spMkLst>
        </pc:spChg>
      </pc:sldChg>
      <pc:sldChg chg="modSp">
        <pc:chgData name="Moutushi Tanha" userId="S::m.tanha@uwtsd.ac.uk::62f9b1f3-ddcf-45d7-a6a4-b667feecf47e" providerId="AD" clId="Web-{45C4B779-0F50-735E-A4ED-AB0030BE7256}" dt="2026-03-11T06:59:13.137" v="96" actId="20577"/>
        <pc:sldMkLst>
          <pc:docMk/>
          <pc:sldMk cId="3136491458" sldId="380"/>
        </pc:sldMkLst>
        <pc:spChg chg="mod">
          <ac:chgData name="Moutushi Tanha" userId="S::m.tanha@uwtsd.ac.uk::62f9b1f3-ddcf-45d7-a6a4-b667feecf47e" providerId="AD" clId="Web-{45C4B779-0F50-735E-A4ED-AB0030BE7256}" dt="2026-03-11T06:59:13.137" v="96" actId="20577"/>
          <ac:spMkLst>
            <pc:docMk/>
            <pc:sldMk cId="3136491458" sldId="380"/>
            <ac:spMk id="2" creationId="{17E8D7D3-4114-D20B-5744-1CA630221539}"/>
          </ac:spMkLst>
        </pc:spChg>
      </pc:sldChg>
      <pc:sldChg chg="modSp">
        <pc:chgData name="Moutushi Tanha" userId="S::m.tanha@uwtsd.ac.uk::62f9b1f3-ddcf-45d7-a6a4-b667feecf47e" providerId="AD" clId="Web-{45C4B779-0F50-735E-A4ED-AB0030BE7256}" dt="2026-03-11T06:59:28.544" v="100" actId="20577"/>
        <pc:sldMkLst>
          <pc:docMk/>
          <pc:sldMk cId="2429509352" sldId="381"/>
        </pc:sldMkLst>
        <pc:spChg chg="mod">
          <ac:chgData name="Moutushi Tanha" userId="S::m.tanha@uwtsd.ac.uk::62f9b1f3-ddcf-45d7-a6a4-b667feecf47e" providerId="AD" clId="Web-{45C4B779-0F50-735E-A4ED-AB0030BE7256}" dt="2026-03-11T06:59:28.544" v="100" actId="20577"/>
          <ac:spMkLst>
            <pc:docMk/>
            <pc:sldMk cId="2429509352" sldId="381"/>
            <ac:spMk id="2" creationId="{949E1E34-8BD9-C697-3DFE-7492AB83266C}"/>
          </ac:spMkLst>
        </pc:spChg>
      </pc:sldChg>
      <pc:sldChg chg="modSp">
        <pc:chgData name="Moutushi Tanha" userId="S::m.tanha@uwtsd.ac.uk::62f9b1f3-ddcf-45d7-a6a4-b667feecf47e" providerId="AD" clId="Web-{45C4B779-0F50-735E-A4ED-AB0030BE7256}" dt="2026-03-11T06:59:40.950" v="105" actId="20577"/>
        <pc:sldMkLst>
          <pc:docMk/>
          <pc:sldMk cId="1619969720" sldId="382"/>
        </pc:sldMkLst>
        <pc:spChg chg="mod">
          <ac:chgData name="Moutushi Tanha" userId="S::m.tanha@uwtsd.ac.uk::62f9b1f3-ddcf-45d7-a6a4-b667feecf47e" providerId="AD" clId="Web-{45C4B779-0F50-735E-A4ED-AB0030BE7256}" dt="2026-03-11T06:59:40.950" v="105" actId="20577"/>
          <ac:spMkLst>
            <pc:docMk/>
            <pc:sldMk cId="1619969720" sldId="382"/>
            <ac:spMk id="2" creationId="{6F7B95D9-D713-0F2A-50DE-83AFDB3A8F22}"/>
          </ac:spMkLst>
        </pc:spChg>
      </pc:sldChg>
      <pc:sldChg chg="modSp">
        <pc:chgData name="Moutushi Tanha" userId="S::m.tanha@uwtsd.ac.uk::62f9b1f3-ddcf-45d7-a6a4-b667feecf47e" providerId="AD" clId="Web-{45C4B779-0F50-735E-A4ED-AB0030BE7256}" dt="2026-03-11T06:59:58.748" v="113" actId="20577"/>
        <pc:sldMkLst>
          <pc:docMk/>
          <pc:sldMk cId="543528730" sldId="383"/>
        </pc:sldMkLst>
        <pc:spChg chg="mod">
          <ac:chgData name="Moutushi Tanha" userId="S::m.tanha@uwtsd.ac.uk::62f9b1f3-ddcf-45d7-a6a4-b667feecf47e" providerId="AD" clId="Web-{45C4B779-0F50-735E-A4ED-AB0030BE7256}" dt="2026-03-11T06:59:58.748" v="113" actId="20577"/>
          <ac:spMkLst>
            <pc:docMk/>
            <pc:sldMk cId="543528730" sldId="383"/>
            <ac:spMk id="2" creationId="{24FDED25-1FE5-D018-2AB3-5D7E3B6787D7}"/>
          </ac:spMkLst>
        </pc:spChg>
      </pc:sldChg>
      <pc:sldChg chg="modSp">
        <pc:chgData name="Moutushi Tanha" userId="S::m.tanha@uwtsd.ac.uk::62f9b1f3-ddcf-45d7-a6a4-b667feecf47e" providerId="AD" clId="Web-{45C4B779-0F50-735E-A4ED-AB0030BE7256}" dt="2026-03-11T07:00:18.514" v="120" actId="20577"/>
        <pc:sldMkLst>
          <pc:docMk/>
          <pc:sldMk cId="468126234" sldId="384"/>
        </pc:sldMkLst>
        <pc:spChg chg="mod">
          <ac:chgData name="Moutushi Tanha" userId="S::m.tanha@uwtsd.ac.uk::62f9b1f3-ddcf-45d7-a6a4-b667feecf47e" providerId="AD" clId="Web-{45C4B779-0F50-735E-A4ED-AB0030BE7256}" dt="2026-03-11T07:00:18.514" v="120" actId="20577"/>
          <ac:spMkLst>
            <pc:docMk/>
            <pc:sldMk cId="468126234" sldId="384"/>
            <ac:spMk id="2" creationId="{A28F9802-1561-3737-C956-032089E5DF30}"/>
          </ac:spMkLst>
        </pc:spChg>
      </pc:sldChg>
      <pc:sldChg chg="modSp">
        <pc:chgData name="Moutushi Tanha" userId="S::m.tanha@uwtsd.ac.uk::62f9b1f3-ddcf-45d7-a6a4-b667feecf47e" providerId="AD" clId="Web-{45C4B779-0F50-735E-A4ED-AB0030BE7256}" dt="2026-03-11T07:00:32.998" v="127" actId="20577"/>
        <pc:sldMkLst>
          <pc:docMk/>
          <pc:sldMk cId="3572881331" sldId="385"/>
        </pc:sldMkLst>
        <pc:spChg chg="mod">
          <ac:chgData name="Moutushi Tanha" userId="S::m.tanha@uwtsd.ac.uk::62f9b1f3-ddcf-45d7-a6a4-b667feecf47e" providerId="AD" clId="Web-{45C4B779-0F50-735E-A4ED-AB0030BE7256}" dt="2026-03-11T07:00:32.998" v="127" actId="20577"/>
          <ac:spMkLst>
            <pc:docMk/>
            <pc:sldMk cId="3572881331" sldId="385"/>
            <ac:spMk id="2" creationId="{CBF782B4-70A0-E9A5-D0EE-AC0BAA535250}"/>
          </ac:spMkLst>
        </pc:spChg>
      </pc:sldChg>
      <pc:sldChg chg="addSp modSp new mod setBg">
        <pc:chgData name="Moutushi Tanha" userId="S::m.tanha@uwtsd.ac.uk::62f9b1f3-ddcf-45d7-a6a4-b667feecf47e" providerId="AD" clId="Web-{45C4B779-0F50-735E-A4ED-AB0030BE7256}" dt="2026-03-11T06:36:17.025" v="6" actId="14100"/>
        <pc:sldMkLst>
          <pc:docMk/>
          <pc:sldMk cId="247474941" sldId="390"/>
        </pc:sldMkLst>
        <pc:spChg chg="add">
          <ac:chgData name="Moutushi Tanha" userId="S::m.tanha@uwtsd.ac.uk::62f9b1f3-ddcf-45d7-a6a4-b667feecf47e" providerId="AD" clId="Web-{45C4B779-0F50-735E-A4ED-AB0030BE7256}" dt="2026-03-11T06:35:56.445" v="2"/>
          <ac:spMkLst>
            <pc:docMk/>
            <pc:sldMk cId="247474941" sldId="390"/>
            <ac:spMk id="7" creationId="{AB8C311F-7253-4AED-9701-7FC0708C41C7}"/>
          </ac:spMkLst>
        </pc:spChg>
        <pc:spChg chg="add">
          <ac:chgData name="Moutushi Tanha" userId="S::m.tanha@uwtsd.ac.uk::62f9b1f3-ddcf-45d7-a6a4-b667feecf47e" providerId="AD" clId="Web-{45C4B779-0F50-735E-A4ED-AB0030BE7256}" dt="2026-03-11T06:35:56.445" v="2"/>
          <ac:spMkLst>
            <pc:docMk/>
            <pc:sldMk cId="247474941" sldId="390"/>
            <ac:spMk id="9" creationId="{E2384209-CB15-4CDF-9D31-C44FD9A3F20D}"/>
          </ac:spMkLst>
        </pc:spChg>
        <pc:spChg chg="add">
          <ac:chgData name="Moutushi Tanha" userId="S::m.tanha@uwtsd.ac.uk::62f9b1f3-ddcf-45d7-a6a4-b667feecf47e" providerId="AD" clId="Web-{45C4B779-0F50-735E-A4ED-AB0030BE7256}" dt="2026-03-11T06:35:56.445" v="2"/>
          <ac:spMkLst>
            <pc:docMk/>
            <pc:sldMk cId="247474941" sldId="390"/>
            <ac:spMk id="11" creationId="{2633B3B5-CC90-43F0-8714-D31D1F3F0209}"/>
          </ac:spMkLst>
        </pc:spChg>
        <pc:spChg chg="add">
          <ac:chgData name="Moutushi Tanha" userId="S::m.tanha@uwtsd.ac.uk::62f9b1f3-ddcf-45d7-a6a4-b667feecf47e" providerId="AD" clId="Web-{45C4B779-0F50-735E-A4ED-AB0030BE7256}" dt="2026-03-11T06:35:56.445" v="2"/>
          <ac:spMkLst>
            <pc:docMk/>
            <pc:sldMk cId="247474941" sldId="390"/>
            <ac:spMk id="13" creationId="{A8D57A06-A426-446D-B02C-A2DC6B62E45E}"/>
          </ac:spMkLst>
        </pc:spChg>
        <pc:picChg chg="add mod">
          <ac:chgData name="Moutushi Tanha" userId="S::m.tanha@uwtsd.ac.uk::62f9b1f3-ddcf-45d7-a6a4-b667feecf47e" providerId="AD" clId="Web-{45C4B779-0F50-735E-A4ED-AB0030BE7256}" dt="2026-03-11T06:36:17.025" v="6" actId="14100"/>
          <ac:picMkLst>
            <pc:docMk/>
            <pc:sldMk cId="247474941" sldId="390"/>
            <ac:picMk id="2" creationId="{4F8846B1-479B-E234-C39F-AC28DEDC35F9}"/>
          </ac:picMkLst>
        </pc:picChg>
      </pc:sldChg>
      <pc:sldChg chg="addSp modSp new mod setBg">
        <pc:chgData name="Moutushi Tanha" userId="S::m.tanha@uwtsd.ac.uk::62f9b1f3-ddcf-45d7-a6a4-b667feecf47e" providerId="AD" clId="Web-{45C4B779-0F50-735E-A4ED-AB0030BE7256}" dt="2026-03-11T06:41:25.255" v="18" actId="14100"/>
        <pc:sldMkLst>
          <pc:docMk/>
          <pc:sldMk cId="2750695471" sldId="391"/>
        </pc:sldMkLst>
        <pc:spChg chg="add">
          <ac:chgData name="Moutushi Tanha" userId="S::m.tanha@uwtsd.ac.uk::62f9b1f3-ddcf-45d7-a6a4-b667feecf47e" providerId="AD" clId="Web-{45C4B779-0F50-735E-A4ED-AB0030BE7256}" dt="2026-03-11T06:37:56.233" v="10"/>
          <ac:spMkLst>
            <pc:docMk/>
            <pc:sldMk cId="2750695471" sldId="391"/>
            <ac:spMk id="7" creationId="{AB8C311F-7253-4AED-9701-7FC0708C41C7}"/>
          </ac:spMkLst>
        </pc:spChg>
        <pc:spChg chg="add">
          <ac:chgData name="Moutushi Tanha" userId="S::m.tanha@uwtsd.ac.uk::62f9b1f3-ddcf-45d7-a6a4-b667feecf47e" providerId="AD" clId="Web-{45C4B779-0F50-735E-A4ED-AB0030BE7256}" dt="2026-03-11T06:37:56.233" v="10"/>
          <ac:spMkLst>
            <pc:docMk/>
            <pc:sldMk cId="2750695471" sldId="391"/>
            <ac:spMk id="9" creationId="{E2384209-CB15-4CDF-9D31-C44FD9A3F20D}"/>
          </ac:spMkLst>
        </pc:spChg>
        <pc:spChg chg="add">
          <ac:chgData name="Moutushi Tanha" userId="S::m.tanha@uwtsd.ac.uk::62f9b1f3-ddcf-45d7-a6a4-b667feecf47e" providerId="AD" clId="Web-{45C4B779-0F50-735E-A4ED-AB0030BE7256}" dt="2026-03-11T06:37:56.233" v="10"/>
          <ac:spMkLst>
            <pc:docMk/>
            <pc:sldMk cId="2750695471" sldId="391"/>
            <ac:spMk id="11" creationId="{2633B3B5-CC90-43F0-8714-D31D1F3F0209}"/>
          </ac:spMkLst>
        </pc:spChg>
        <pc:spChg chg="add">
          <ac:chgData name="Moutushi Tanha" userId="S::m.tanha@uwtsd.ac.uk::62f9b1f3-ddcf-45d7-a6a4-b667feecf47e" providerId="AD" clId="Web-{45C4B779-0F50-735E-A4ED-AB0030BE7256}" dt="2026-03-11T06:37:56.233" v="10"/>
          <ac:spMkLst>
            <pc:docMk/>
            <pc:sldMk cId="2750695471" sldId="391"/>
            <ac:spMk id="13" creationId="{A8D57A06-A426-446D-B02C-A2DC6B62E45E}"/>
          </ac:spMkLst>
        </pc:spChg>
        <pc:picChg chg="add mod">
          <ac:chgData name="Moutushi Tanha" userId="S::m.tanha@uwtsd.ac.uk::62f9b1f3-ddcf-45d7-a6a4-b667feecf47e" providerId="AD" clId="Web-{45C4B779-0F50-735E-A4ED-AB0030BE7256}" dt="2026-03-11T06:41:25.255" v="18" actId="14100"/>
          <ac:picMkLst>
            <pc:docMk/>
            <pc:sldMk cId="2750695471" sldId="391"/>
            <ac:picMk id="2" creationId="{AFEE9F1B-DF38-2BC0-15F4-F87FE7A8CC7B}"/>
          </ac:picMkLst>
        </pc:picChg>
      </pc:sldChg>
      <pc:sldChg chg="addSp modSp new mod setBg">
        <pc:chgData name="Moutushi Tanha" userId="S::m.tanha@uwtsd.ac.uk::62f9b1f3-ddcf-45d7-a6a4-b667feecf47e" providerId="AD" clId="Web-{45C4B779-0F50-735E-A4ED-AB0030BE7256}" dt="2026-03-11T06:41:46.381" v="22" actId="14100"/>
        <pc:sldMkLst>
          <pc:docMk/>
          <pc:sldMk cId="3044710964" sldId="392"/>
        </pc:sldMkLst>
        <pc:spChg chg="add">
          <ac:chgData name="Moutushi Tanha" userId="S::m.tanha@uwtsd.ac.uk::62f9b1f3-ddcf-45d7-a6a4-b667feecf47e" providerId="AD" clId="Web-{45C4B779-0F50-735E-A4ED-AB0030BE7256}" dt="2026-03-11T06:41:05.755" v="14"/>
          <ac:spMkLst>
            <pc:docMk/>
            <pc:sldMk cId="3044710964" sldId="392"/>
            <ac:spMk id="7" creationId="{AB8C311F-7253-4AED-9701-7FC0708C41C7}"/>
          </ac:spMkLst>
        </pc:spChg>
        <pc:spChg chg="add">
          <ac:chgData name="Moutushi Tanha" userId="S::m.tanha@uwtsd.ac.uk::62f9b1f3-ddcf-45d7-a6a4-b667feecf47e" providerId="AD" clId="Web-{45C4B779-0F50-735E-A4ED-AB0030BE7256}" dt="2026-03-11T06:41:05.755" v="14"/>
          <ac:spMkLst>
            <pc:docMk/>
            <pc:sldMk cId="3044710964" sldId="392"/>
            <ac:spMk id="9" creationId="{E2384209-CB15-4CDF-9D31-C44FD9A3F20D}"/>
          </ac:spMkLst>
        </pc:spChg>
        <pc:spChg chg="add">
          <ac:chgData name="Moutushi Tanha" userId="S::m.tanha@uwtsd.ac.uk::62f9b1f3-ddcf-45d7-a6a4-b667feecf47e" providerId="AD" clId="Web-{45C4B779-0F50-735E-A4ED-AB0030BE7256}" dt="2026-03-11T06:41:05.755" v="14"/>
          <ac:spMkLst>
            <pc:docMk/>
            <pc:sldMk cId="3044710964" sldId="392"/>
            <ac:spMk id="11" creationId="{2633B3B5-CC90-43F0-8714-D31D1F3F0209}"/>
          </ac:spMkLst>
        </pc:spChg>
        <pc:spChg chg="add">
          <ac:chgData name="Moutushi Tanha" userId="S::m.tanha@uwtsd.ac.uk::62f9b1f3-ddcf-45d7-a6a4-b667feecf47e" providerId="AD" clId="Web-{45C4B779-0F50-735E-A4ED-AB0030BE7256}" dt="2026-03-11T06:41:05.755" v="14"/>
          <ac:spMkLst>
            <pc:docMk/>
            <pc:sldMk cId="3044710964" sldId="392"/>
            <ac:spMk id="13" creationId="{A8D57A06-A426-446D-B02C-A2DC6B62E45E}"/>
          </ac:spMkLst>
        </pc:spChg>
        <pc:picChg chg="add mod">
          <ac:chgData name="Moutushi Tanha" userId="S::m.tanha@uwtsd.ac.uk::62f9b1f3-ddcf-45d7-a6a4-b667feecf47e" providerId="AD" clId="Web-{45C4B779-0F50-735E-A4ED-AB0030BE7256}" dt="2026-03-11T06:41:46.381" v="22" actId="14100"/>
          <ac:picMkLst>
            <pc:docMk/>
            <pc:sldMk cId="3044710964" sldId="392"/>
            <ac:picMk id="2" creationId="{01932721-A2A1-764D-52D5-8E24FE23FC26}"/>
          </ac:picMkLst>
        </pc:picChg>
      </pc:sldChg>
    </pc:docChg>
  </pc:docChgLst>
  <pc:docChgLst>
    <pc:chgData name="Moutushi Tanha" userId="S::m.tanha@uwtsd.ac.uk::62f9b1f3-ddcf-45d7-a6a4-b667feecf47e" providerId="AD" clId="Web-{E0DCBD8A-B7DF-2093-0599-B3ACDBBAB572}"/>
    <pc:docChg chg="addSld modSld sldOrd">
      <pc:chgData name="Moutushi Tanha" userId="S::m.tanha@uwtsd.ac.uk::62f9b1f3-ddcf-45d7-a6a4-b667feecf47e" providerId="AD" clId="Web-{E0DCBD8A-B7DF-2093-0599-B3ACDBBAB572}" dt="2026-03-17T12:08:04.426" v="185" actId="20577"/>
      <pc:docMkLst>
        <pc:docMk/>
      </pc:docMkLst>
      <pc:sldChg chg="modSp">
        <pc:chgData name="Moutushi Tanha" userId="S::m.tanha@uwtsd.ac.uk::62f9b1f3-ddcf-45d7-a6a4-b667feecf47e" providerId="AD" clId="Web-{E0DCBD8A-B7DF-2093-0599-B3ACDBBAB572}" dt="2026-03-17T11:40:06.813" v="126" actId="20577"/>
        <pc:sldMkLst>
          <pc:docMk/>
          <pc:sldMk cId="287678573" sldId="322"/>
        </pc:sldMkLst>
        <pc:spChg chg="mod">
          <ac:chgData name="Moutushi Tanha" userId="S::m.tanha@uwtsd.ac.uk::62f9b1f3-ddcf-45d7-a6a4-b667feecf47e" providerId="AD" clId="Web-{E0DCBD8A-B7DF-2093-0599-B3ACDBBAB572}" dt="2026-03-17T11:40:06.813" v="126" actId="20577"/>
          <ac:spMkLst>
            <pc:docMk/>
            <pc:sldMk cId="287678573" sldId="322"/>
            <ac:spMk id="3" creationId="{5EDC5B55-1F60-A490-4907-B43379E1E0E1}"/>
          </ac:spMkLst>
        </pc:spChg>
      </pc:sldChg>
      <pc:sldChg chg="modSp">
        <pc:chgData name="Moutushi Tanha" userId="S::m.tanha@uwtsd.ac.uk::62f9b1f3-ddcf-45d7-a6a4-b667feecf47e" providerId="AD" clId="Web-{E0DCBD8A-B7DF-2093-0599-B3ACDBBAB572}" dt="2026-03-17T11:44:59.341" v="160" actId="20577"/>
        <pc:sldMkLst>
          <pc:docMk/>
          <pc:sldMk cId="2204758519" sldId="325"/>
        </pc:sldMkLst>
        <pc:spChg chg="mod">
          <ac:chgData name="Moutushi Tanha" userId="S::m.tanha@uwtsd.ac.uk::62f9b1f3-ddcf-45d7-a6a4-b667feecf47e" providerId="AD" clId="Web-{E0DCBD8A-B7DF-2093-0599-B3ACDBBAB572}" dt="2026-03-17T11:44:59.341" v="160" actId="20577"/>
          <ac:spMkLst>
            <pc:docMk/>
            <pc:sldMk cId="2204758519" sldId="325"/>
            <ac:spMk id="3" creationId="{467136FF-8F01-DFA5-D174-5C79043C72AE}"/>
          </ac:spMkLst>
        </pc:spChg>
      </pc:sldChg>
      <pc:sldChg chg="modSp">
        <pc:chgData name="Moutushi Tanha" userId="S::m.tanha@uwtsd.ac.uk::62f9b1f3-ddcf-45d7-a6a4-b667feecf47e" providerId="AD" clId="Web-{E0DCBD8A-B7DF-2093-0599-B3ACDBBAB572}" dt="2026-03-17T11:19:09.748" v="113" actId="20577"/>
        <pc:sldMkLst>
          <pc:docMk/>
          <pc:sldMk cId="4075225494" sldId="327"/>
        </pc:sldMkLst>
        <pc:spChg chg="mod">
          <ac:chgData name="Moutushi Tanha" userId="S::m.tanha@uwtsd.ac.uk::62f9b1f3-ddcf-45d7-a6a4-b667feecf47e" providerId="AD" clId="Web-{E0DCBD8A-B7DF-2093-0599-B3ACDBBAB572}" dt="2026-03-17T11:19:09.748" v="113" actId="20577"/>
          <ac:spMkLst>
            <pc:docMk/>
            <pc:sldMk cId="4075225494" sldId="327"/>
            <ac:spMk id="3" creationId="{0F1F614B-00F8-319E-D598-2642CCA98F3D}"/>
          </ac:spMkLst>
        </pc:spChg>
      </pc:sldChg>
      <pc:sldChg chg="modSp">
        <pc:chgData name="Moutushi Tanha" userId="S::m.tanha@uwtsd.ac.uk::62f9b1f3-ddcf-45d7-a6a4-b667feecf47e" providerId="AD" clId="Web-{E0DCBD8A-B7DF-2093-0599-B3ACDBBAB572}" dt="2026-03-17T11:46:28.420" v="168" actId="20577"/>
        <pc:sldMkLst>
          <pc:docMk/>
          <pc:sldMk cId="4100266691" sldId="328"/>
        </pc:sldMkLst>
        <pc:spChg chg="mod">
          <ac:chgData name="Moutushi Tanha" userId="S::m.tanha@uwtsd.ac.uk::62f9b1f3-ddcf-45d7-a6a4-b667feecf47e" providerId="AD" clId="Web-{E0DCBD8A-B7DF-2093-0599-B3ACDBBAB572}" dt="2026-03-17T11:46:28.420" v="168" actId="20577"/>
          <ac:spMkLst>
            <pc:docMk/>
            <pc:sldMk cId="4100266691" sldId="328"/>
            <ac:spMk id="3" creationId="{4059AA4D-BAD5-E70D-F59F-16B9B07D1165}"/>
          </ac:spMkLst>
        </pc:spChg>
      </pc:sldChg>
      <pc:sldChg chg="modSp">
        <pc:chgData name="Moutushi Tanha" userId="S::m.tanha@uwtsd.ac.uk::62f9b1f3-ddcf-45d7-a6a4-b667feecf47e" providerId="AD" clId="Web-{E0DCBD8A-B7DF-2093-0599-B3ACDBBAB572}" dt="2026-03-17T10:47:47.865" v="77" actId="20577"/>
        <pc:sldMkLst>
          <pc:docMk/>
          <pc:sldMk cId="3475333834" sldId="332"/>
        </pc:sldMkLst>
        <pc:spChg chg="mod">
          <ac:chgData name="Moutushi Tanha" userId="S::m.tanha@uwtsd.ac.uk::62f9b1f3-ddcf-45d7-a6a4-b667feecf47e" providerId="AD" clId="Web-{E0DCBD8A-B7DF-2093-0599-B3ACDBBAB572}" dt="2026-03-17T10:47:47.865" v="77" actId="20577"/>
          <ac:spMkLst>
            <pc:docMk/>
            <pc:sldMk cId="3475333834" sldId="332"/>
            <ac:spMk id="2" creationId="{CA94D853-6CB7-DF05-24B6-CD7C9745C2E1}"/>
          </ac:spMkLst>
        </pc:spChg>
      </pc:sldChg>
      <pc:sldChg chg="modSp">
        <pc:chgData name="Moutushi Tanha" userId="S::m.tanha@uwtsd.ac.uk::62f9b1f3-ddcf-45d7-a6a4-b667feecf47e" providerId="AD" clId="Web-{E0DCBD8A-B7DF-2093-0599-B3ACDBBAB572}" dt="2026-03-17T10:47:24.521" v="65" actId="20577"/>
        <pc:sldMkLst>
          <pc:docMk/>
          <pc:sldMk cId="2094559886" sldId="333"/>
        </pc:sldMkLst>
        <pc:spChg chg="mod">
          <ac:chgData name="Moutushi Tanha" userId="S::m.tanha@uwtsd.ac.uk::62f9b1f3-ddcf-45d7-a6a4-b667feecf47e" providerId="AD" clId="Web-{E0DCBD8A-B7DF-2093-0599-B3ACDBBAB572}" dt="2026-03-17T10:47:24.521" v="65" actId="20577"/>
          <ac:spMkLst>
            <pc:docMk/>
            <pc:sldMk cId="2094559886" sldId="333"/>
            <ac:spMk id="2" creationId="{0A42E39C-7B03-87A6-C5BB-9DAA30E3970A}"/>
          </ac:spMkLst>
        </pc:spChg>
      </pc:sldChg>
      <pc:sldChg chg="modSp">
        <pc:chgData name="Moutushi Tanha" userId="S::m.tanha@uwtsd.ac.uk::62f9b1f3-ddcf-45d7-a6a4-b667feecf47e" providerId="AD" clId="Web-{E0DCBD8A-B7DF-2093-0599-B3ACDBBAB572}" dt="2026-03-17T10:46:50.302" v="53" actId="14100"/>
        <pc:sldMkLst>
          <pc:docMk/>
          <pc:sldMk cId="4156205338" sldId="334"/>
        </pc:sldMkLst>
        <pc:picChg chg="mod">
          <ac:chgData name="Moutushi Tanha" userId="S::m.tanha@uwtsd.ac.uk::62f9b1f3-ddcf-45d7-a6a4-b667feecf47e" providerId="AD" clId="Web-{E0DCBD8A-B7DF-2093-0599-B3ACDBBAB572}" dt="2026-03-17T10:46:50.302" v="53" actId="14100"/>
          <ac:picMkLst>
            <pc:docMk/>
            <pc:sldMk cId="4156205338" sldId="334"/>
            <ac:picMk id="2" creationId="{9F8C69B0-F6F9-D6D9-1875-A3546A75D936}"/>
          </ac:picMkLst>
        </pc:picChg>
      </pc:sldChg>
      <pc:sldChg chg="modSp">
        <pc:chgData name="Moutushi Tanha" userId="S::m.tanha@uwtsd.ac.uk::62f9b1f3-ddcf-45d7-a6a4-b667feecf47e" providerId="AD" clId="Web-{E0DCBD8A-B7DF-2093-0599-B3ACDBBAB572}" dt="2026-03-17T12:08:04.426" v="185" actId="20577"/>
        <pc:sldMkLst>
          <pc:docMk/>
          <pc:sldMk cId="3248693131" sldId="335"/>
        </pc:sldMkLst>
        <pc:spChg chg="mod">
          <ac:chgData name="Moutushi Tanha" userId="S::m.tanha@uwtsd.ac.uk::62f9b1f3-ddcf-45d7-a6a4-b667feecf47e" providerId="AD" clId="Web-{E0DCBD8A-B7DF-2093-0599-B3ACDBBAB572}" dt="2026-03-17T12:08:04.426" v="185" actId="20577"/>
          <ac:spMkLst>
            <pc:docMk/>
            <pc:sldMk cId="3248693131" sldId="335"/>
            <ac:spMk id="3" creationId="{7A7E3E26-5664-F53B-F609-AE4BAB3E50ED}"/>
          </ac:spMkLst>
        </pc:spChg>
      </pc:sldChg>
      <pc:sldChg chg="modSp">
        <pc:chgData name="Moutushi Tanha" userId="S::m.tanha@uwtsd.ac.uk::62f9b1f3-ddcf-45d7-a6a4-b667feecf47e" providerId="AD" clId="Web-{E0DCBD8A-B7DF-2093-0599-B3ACDBBAB572}" dt="2026-03-17T10:46:25.629" v="47" actId="20577"/>
        <pc:sldMkLst>
          <pc:docMk/>
          <pc:sldMk cId="223802974" sldId="336"/>
        </pc:sldMkLst>
        <pc:spChg chg="mod">
          <ac:chgData name="Moutushi Tanha" userId="S::m.tanha@uwtsd.ac.uk::62f9b1f3-ddcf-45d7-a6a4-b667feecf47e" providerId="AD" clId="Web-{E0DCBD8A-B7DF-2093-0599-B3ACDBBAB572}" dt="2026-03-17T10:46:25.629" v="47" actId="20577"/>
          <ac:spMkLst>
            <pc:docMk/>
            <pc:sldMk cId="223802974" sldId="336"/>
            <ac:spMk id="3" creationId="{BF69BC45-4B72-75E0-F506-A54758029468}"/>
          </ac:spMkLst>
        </pc:spChg>
      </pc:sldChg>
      <pc:sldChg chg="modSp">
        <pc:chgData name="Moutushi Tanha" userId="S::m.tanha@uwtsd.ac.uk::62f9b1f3-ddcf-45d7-a6a4-b667feecf47e" providerId="AD" clId="Web-{E0DCBD8A-B7DF-2093-0599-B3ACDBBAB572}" dt="2026-03-17T10:41:36.234" v="40" actId="20577"/>
        <pc:sldMkLst>
          <pc:docMk/>
          <pc:sldMk cId="1319584808" sldId="337"/>
        </pc:sldMkLst>
        <pc:spChg chg="mod">
          <ac:chgData name="Moutushi Tanha" userId="S::m.tanha@uwtsd.ac.uk::62f9b1f3-ddcf-45d7-a6a4-b667feecf47e" providerId="AD" clId="Web-{E0DCBD8A-B7DF-2093-0599-B3ACDBBAB572}" dt="2026-03-17T10:41:36.234" v="40" actId="20577"/>
          <ac:spMkLst>
            <pc:docMk/>
            <pc:sldMk cId="1319584808" sldId="337"/>
            <ac:spMk id="3" creationId="{07767FA9-C88B-CD48-BE9F-8FF3A8A2012E}"/>
          </ac:spMkLst>
        </pc:spChg>
      </pc:sldChg>
      <pc:sldChg chg="modSp">
        <pc:chgData name="Moutushi Tanha" userId="S::m.tanha@uwtsd.ac.uk::62f9b1f3-ddcf-45d7-a6a4-b667feecf47e" providerId="AD" clId="Web-{E0DCBD8A-B7DF-2093-0599-B3ACDBBAB572}" dt="2026-03-17T10:45:32.066" v="45" actId="20577"/>
        <pc:sldMkLst>
          <pc:docMk/>
          <pc:sldMk cId="4214727143" sldId="338"/>
        </pc:sldMkLst>
        <pc:spChg chg="mod">
          <ac:chgData name="Moutushi Tanha" userId="S::m.tanha@uwtsd.ac.uk::62f9b1f3-ddcf-45d7-a6a4-b667feecf47e" providerId="AD" clId="Web-{E0DCBD8A-B7DF-2093-0599-B3ACDBBAB572}" dt="2026-03-17T10:45:32.066" v="45" actId="20577"/>
          <ac:spMkLst>
            <pc:docMk/>
            <pc:sldMk cId="4214727143" sldId="338"/>
            <ac:spMk id="3" creationId="{8242CDFC-1081-EBA4-C89D-909FA4386183}"/>
          </ac:spMkLst>
        </pc:spChg>
      </pc:sldChg>
      <pc:sldChg chg="modSp">
        <pc:chgData name="Moutushi Tanha" userId="S::m.tanha@uwtsd.ac.uk::62f9b1f3-ddcf-45d7-a6a4-b667feecf47e" providerId="AD" clId="Web-{E0DCBD8A-B7DF-2093-0599-B3ACDBBAB572}" dt="2026-03-17T11:24:29.406" v="124" actId="20577"/>
        <pc:sldMkLst>
          <pc:docMk/>
          <pc:sldMk cId="201697835" sldId="349"/>
        </pc:sldMkLst>
        <pc:spChg chg="mod">
          <ac:chgData name="Moutushi Tanha" userId="S::m.tanha@uwtsd.ac.uk::62f9b1f3-ddcf-45d7-a6a4-b667feecf47e" providerId="AD" clId="Web-{E0DCBD8A-B7DF-2093-0599-B3ACDBBAB572}" dt="2026-03-17T11:24:29.406" v="124" actId="20577"/>
          <ac:spMkLst>
            <pc:docMk/>
            <pc:sldMk cId="201697835" sldId="349"/>
            <ac:spMk id="3" creationId="{6B9B1527-0BE3-1C8E-F270-85563024816D}"/>
          </ac:spMkLst>
        </pc:spChg>
      </pc:sldChg>
      <pc:sldChg chg="modSp">
        <pc:chgData name="Moutushi Tanha" userId="S::m.tanha@uwtsd.ac.uk::62f9b1f3-ddcf-45d7-a6a4-b667feecf47e" providerId="AD" clId="Web-{E0DCBD8A-B7DF-2093-0599-B3ACDBBAB572}" dt="2026-03-17T12:05:14.953" v="174" actId="20577"/>
        <pc:sldMkLst>
          <pc:docMk/>
          <pc:sldMk cId="3261618692" sldId="350"/>
        </pc:sldMkLst>
        <pc:spChg chg="mod">
          <ac:chgData name="Moutushi Tanha" userId="S::m.tanha@uwtsd.ac.uk::62f9b1f3-ddcf-45d7-a6a4-b667feecf47e" providerId="AD" clId="Web-{E0DCBD8A-B7DF-2093-0599-B3ACDBBAB572}" dt="2026-03-17T10:52:22.390" v="105" actId="20577"/>
          <ac:spMkLst>
            <pc:docMk/>
            <pc:sldMk cId="3261618692" sldId="350"/>
            <ac:spMk id="2" creationId="{142B0261-A9A4-E4AF-6320-1EE727F02604}"/>
          </ac:spMkLst>
        </pc:spChg>
        <pc:spChg chg="mod">
          <ac:chgData name="Moutushi Tanha" userId="S::m.tanha@uwtsd.ac.uk::62f9b1f3-ddcf-45d7-a6a4-b667feecf47e" providerId="AD" clId="Web-{E0DCBD8A-B7DF-2093-0599-B3ACDBBAB572}" dt="2026-03-17T12:05:14.953" v="174" actId="20577"/>
          <ac:spMkLst>
            <pc:docMk/>
            <pc:sldMk cId="3261618692" sldId="350"/>
            <ac:spMk id="3" creationId="{85855E45-E21D-A38C-FBF0-AFB3EFA4C0EB}"/>
          </ac:spMkLst>
        </pc:spChg>
      </pc:sldChg>
      <pc:sldChg chg="modSp">
        <pc:chgData name="Moutushi Tanha" userId="S::m.tanha@uwtsd.ac.uk::62f9b1f3-ddcf-45d7-a6a4-b667feecf47e" providerId="AD" clId="Web-{E0DCBD8A-B7DF-2093-0599-B3ACDBBAB572}" dt="2026-03-17T11:41:04.968" v="129" actId="20577"/>
        <pc:sldMkLst>
          <pc:docMk/>
          <pc:sldMk cId="1476445184" sldId="351"/>
        </pc:sldMkLst>
        <pc:spChg chg="mod">
          <ac:chgData name="Moutushi Tanha" userId="S::m.tanha@uwtsd.ac.uk::62f9b1f3-ddcf-45d7-a6a4-b667feecf47e" providerId="AD" clId="Web-{E0DCBD8A-B7DF-2093-0599-B3ACDBBAB572}" dt="2026-03-17T11:41:04.968" v="129" actId="20577"/>
          <ac:spMkLst>
            <pc:docMk/>
            <pc:sldMk cId="1476445184" sldId="351"/>
            <ac:spMk id="3" creationId="{D4243DE4-BAC8-286A-CEFE-BAFB6E2A2D4C}"/>
          </ac:spMkLst>
        </pc:spChg>
      </pc:sldChg>
      <pc:sldChg chg="modSp">
        <pc:chgData name="Moutushi Tanha" userId="S::m.tanha@uwtsd.ac.uk::62f9b1f3-ddcf-45d7-a6a4-b667feecf47e" providerId="AD" clId="Web-{E0DCBD8A-B7DF-2093-0599-B3ACDBBAB572}" dt="2026-03-17T11:42:22.307" v="149" actId="20577"/>
        <pc:sldMkLst>
          <pc:docMk/>
          <pc:sldMk cId="1059966216" sldId="352"/>
        </pc:sldMkLst>
        <pc:spChg chg="mod">
          <ac:chgData name="Moutushi Tanha" userId="S::m.tanha@uwtsd.ac.uk::62f9b1f3-ddcf-45d7-a6a4-b667feecf47e" providerId="AD" clId="Web-{E0DCBD8A-B7DF-2093-0599-B3ACDBBAB572}" dt="2026-03-17T11:42:22.307" v="149" actId="20577"/>
          <ac:spMkLst>
            <pc:docMk/>
            <pc:sldMk cId="1059966216" sldId="352"/>
            <ac:spMk id="3" creationId="{F1B8F4CD-C0A7-0467-1A29-B994BDDBAFF9}"/>
          </ac:spMkLst>
        </pc:spChg>
      </pc:sldChg>
      <pc:sldChg chg="modSp">
        <pc:chgData name="Moutushi Tanha" userId="S::m.tanha@uwtsd.ac.uk::62f9b1f3-ddcf-45d7-a6a4-b667feecf47e" providerId="AD" clId="Web-{E0DCBD8A-B7DF-2093-0599-B3ACDBBAB572}" dt="2026-03-17T11:42:50.949" v="156" actId="20577"/>
        <pc:sldMkLst>
          <pc:docMk/>
          <pc:sldMk cId="242440444" sldId="353"/>
        </pc:sldMkLst>
        <pc:spChg chg="mod">
          <ac:chgData name="Moutushi Tanha" userId="S::m.tanha@uwtsd.ac.uk::62f9b1f3-ddcf-45d7-a6a4-b667feecf47e" providerId="AD" clId="Web-{E0DCBD8A-B7DF-2093-0599-B3ACDBBAB572}" dt="2026-03-17T11:42:50.949" v="156" actId="20577"/>
          <ac:spMkLst>
            <pc:docMk/>
            <pc:sldMk cId="242440444" sldId="353"/>
            <ac:spMk id="3" creationId="{9E627C53-B85C-FE9F-DDB9-99CD0C46DB41}"/>
          </ac:spMkLst>
        </pc:spChg>
      </pc:sldChg>
      <pc:sldChg chg="modSp">
        <pc:chgData name="Moutushi Tanha" userId="S::m.tanha@uwtsd.ac.uk::62f9b1f3-ddcf-45d7-a6a4-b667feecf47e" providerId="AD" clId="Web-{E0DCBD8A-B7DF-2093-0599-B3ACDBBAB572}" dt="2026-03-17T11:41:56.194" v="140" actId="20577"/>
        <pc:sldMkLst>
          <pc:docMk/>
          <pc:sldMk cId="2932861009" sldId="368"/>
        </pc:sldMkLst>
        <pc:spChg chg="mod">
          <ac:chgData name="Moutushi Tanha" userId="S::m.tanha@uwtsd.ac.uk::62f9b1f3-ddcf-45d7-a6a4-b667feecf47e" providerId="AD" clId="Web-{E0DCBD8A-B7DF-2093-0599-B3ACDBBAB572}" dt="2026-03-17T11:41:56.194" v="140" actId="20577"/>
          <ac:spMkLst>
            <pc:docMk/>
            <pc:sldMk cId="2932861009" sldId="368"/>
            <ac:spMk id="3" creationId="{39D71928-C262-4229-00A5-E55EE10E3521}"/>
          </ac:spMkLst>
        </pc:spChg>
      </pc:sldChg>
      <pc:sldChg chg="modSp ord">
        <pc:chgData name="Moutushi Tanha" userId="S::m.tanha@uwtsd.ac.uk::62f9b1f3-ddcf-45d7-a6a4-b667feecf47e" providerId="AD" clId="Web-{E0DCBD8A-B7DF-2093-0599-B3ACDBBAB572}" dt="2026-03-17T12:05:43.782" v="179" actId="20577"/>
        <pc:sldMkLst>
          <pc:docMk/>
          <pc:sldMk cId="3513226403" sldId="386"/>
        </pc:sldMkLst>
        <pc:spChg chg="mod">
          <ac:chgData name="Moutushi Tanha" userId="S::m.tanha@uwtsd.ac.uk::62f9b1f3-ddcf-45d7-a6a4-b667feecf47e" providerId="AD" clId="Web-{E0DCBD8A-B7DF-2093-0599-B3ACDBBAB572}" dt="2026-03-17T12:05:43.782" v="179" actId="20577"/>
          <ac:spMkLst>
            <pc:docMk/>
            <pc:sldMk cId="3513226403" sldId="386"/>
            <ac:spMk id="3" creationId="{D94AEB78-711C-A079-B7AB-CF83CF60F78C}"/>
          </ac:spMkLst>
        </pc:spChg>
      </pc:sldChg>
      <pc:sldChg chg="modSp">
        <pc:chgData name="Moutushi Tanha" userId="S::m.tanha@uwtsd.ac.uk::62f9b1f3-ddcf-45d7-a6a4-b667feecf47e" providerId="AD" clId="Web-{E0DCBD8A-B7DF-2093-0599-B3ACDBBAB572}" dt="2026-03-17T10:44:10.643" v="43" actId="20577"/>
        <pc:sldMkLst>
          <pc:docMk/>
          <pc:sldMk cId="3536476739" sldId="387"/>
        </pc:sldMkLst>
        <pc:spChg chg="mod">
          <ac:chgData name="Moutushi Tanha" userId="S::m.tanha@uwtsd.ac.uk::62f9b1f3-ddcf-45d7-a6a4-b667feecf47e" providerId="AD" clId="Web-{E0DCBD8A-B7DF-2093-0599-B3ACDBBAB572}" dt="2026-03-17T10:44:10.643" v="43" actId="20577"/>
          <ac:spMkLst>
            <pc:docMk/>
            <pc:sldMk cId="3536476739" sldId="387"/>
            <ac:spMk id="3" creationId="{7695ADB8-92B5-9F9D-2980-9677F2BA1C13}"/>
          </ac:spMkLst>
        </pc:spChg>
      </pc:sldChg>
      <pc:sldChg chg="modSp">
        <pc:chgData name="Moutushi Tanha" userId="S::m.tanha@uwtsd.ac.uk::62f9b1f3-ddcf-45d7-a6a4-b667feecf47e" providerId="AD" clId="Web-{E0DCBD8A-B7DF-2093-0599-B3ACDBBAB572}" dt="2026-03-17T10:38:13.385" v="35" actId="20577"/>
        <pc:sldMkLst>
          <pc:docMk/>
          <pc:sldMk cId="804131097" sldId="388"/>
        </pc:sldMkLst>
        <pc:spChg chg="mod">
          <ac:chgData name="Moutushi Tanha" userId="S::m.tanha@uwtsd.ac.uk::62f9b1f3-ddcf-45d7-a6a4-b667feecf47e" providerId="AD" clId="Web-{E0DCBD8A-B7DF-2093-0599-B3ACDBBAB572}" dt="2026-03-17T10:38:13.385" v="35" actId="20577"/>
          <ac:spMkLst>
            <pc:docMk/>
            <pc:sldMk cId="804131097" sldId="388"/>
            <ac:spMk id="3" creationId="{43DA3D91-5697-5B9A-B4F5-D371A49D8629}"/>
          </ac:spMkLst>
        </pc:spChg>
      </pc:sldChg>
      <pc:sldChg chg="modSp">
        <pc:chgData name="Moutushi Tanha" userId="S::m.tanha@uwtsd.ac.uk::62f9b1f3-ddcf-45d7-a6a4-b667feecf47e" providerId="AD" clId="Web-{E0DCBD8A-B7DF-2093-0599-B3ACDBBAB572}" dt="2026-03-17T10:30:10.780" v="19" actId="20577"/>
        <pc:sldMkLst>
          <pc:docMk/>
          <pc:sldMk cId="2520052754" sldId="389"/>
        </pc:sldMkLst>
        <pc:spChg chg="mod">
          <ac:chgData name="Moutushi Tanha" userId="S::m.tanha@uwtsd.ac.uk::62f9b1f3-ddcf-45d7-a6a4-b667feecf47e" providerId="AD" clId="Web-{E0DCBD8A-B7DF-2093-0599-B3ACDBBAB572}" dt="2026-03-17T10:30:10.780" v="19" actId="20577"/>
          <ac:spMkLst>
            <pc:docMk/>
            <pc:sldMk cId="2520052754" sldId="389"/>
            <ac:spMk id="3" creationId="{61E28F2B-D2D0-9A64-EFB7-AC74EE33BF65}"/>
          </ac:spMkLst>
        </pc:spChg>
      </pc:sldChg>
      <pc:sldChg chg="modSp new">
        <pc:chgData name="Moutushi Tanha" userId="S::m.tanha@uwtsd.ac.uk::62f9b1f3-ddcf-45d7-a6a4-b667feecf47e" providerId="AD" clId="Web-{E0DCBD8A-B7DF-2093-0599-B3ACDBBAB572}" dt="2026-03-17T10:29:59.155" v="17" actId="20577"/>
        <pc:sldMkLst>
          <pc:docMk/>
          <pc:sldMk cId="3501995150" sldId="395"/>
        </pc:sldMkLst>
        <pc:spChg chg="mod">
          <ac:chgData name="Moutushi Tanha" userId="S::m.tanha@uwtsd.ac.uk::62f9b1f3-ddcf-45d7-a6a4-b667feecf47e" providerId="AD" clId="Web-{E0DCBD8A-B7DF-2093-0599-B3ACDBBAB572}" dt="2026-03-17T10:29:59.155" v="17" actId="20577"/>
          <ac:spMkLst>
            <pc:docMk/>
            <pc:sldMk cId="3501995150" sldId="395"/>
            <ac:spMk id="3" creationId="{F9838E8C-8847-DCFC-2650-F0F146BDF37B}"/>
          </ac:spMkLst>
        </pc:spChg>
      </pc:sldChg>
      <pc:sldChg chg="modSp new">
        <pc:chgData name="Moutushi Tanha" userId="S::m.tanha@uwtsd.ac.uk::62f9b1f3-ddcf-45d7-a6a4-b667feecf47e" providerId="AD" clId="Web-{E0DCBD8A-B7DF-2093-0599-B3ACDBBAB572}" dt="2026-03-17T10:33:23.528" v="26" actId="20577"/>
        <pc:sldMkLst>
          <pc:docMk/>
          <pc:sldMk cId="3527616452" sldId="396"/>
        </pc:sldMkLst>
        <pc:spChg chg="mod">
          <ac:chgData name="Moutushi Tanha" userId="S::m.tanha@uwtsd.ac.uk::62f9b1f3-ddcf-45d7-a6a4-b667feecf47e" providerId="AD" clId="Web-{E0DCBD8A-B7DF-2093-0599-B3ACDBBAB572}" dt="2026-03-17T10:33:23.528" v="26" actId="20577"/>
          <ac:spMkLst>
            <pc:docMk/>
            <pc:sldMk cId="3527616452" sldId="396"/>
            <ac:spMk id="3" creationId="{EF9CDA5C-B582-5AD4-5414-A89C5F0B84E8}"/>
          </ac:spMkLst>
        </pc:spChg>
      </pc:sldChg>
      <pc:sldChg chg="modSp new">
        <pc:chgData name="Moutushi Tanha" userId="S::m.tanha@uwtsd.ac.uk::62f9b1f3-ddcf-45d7-a6a4-b667feecf47e" providerId="AD" clId="Web-{E0DCBD8A-B7DF-2093-0599-B3ACDBBAB572}" dt="2026-03-17T10:39:04.418" v="37" actId="20577"/>
        <pc:sldMkLst>
          <pc:docMk/>
          <pc:sldMk cId="4099116553" sldId="397"/>
        </pc:sldMkLst>
        <pc:spChg chg="mod">
          <ac:chgData name="Moutushi Tanha" userId="S::m.tanha@uwtsd.ac.uk::62f9b1f3-ddcf-45d7-a6a4-b667feecf47e" providerId="AD" clId="Web-{E0DCBD8A-B7DF-2093-0599-B3ACDBBAB572}" dt="2026-03-17T10:39:04.418" v="37" actId="20577"/>
          <ac:spMkLst>
            <pc:docMk/>
            <pc:sldMk cId="4099116553" sldId="397"/>
            <ac:spMk id="3" creationId="{B2C594B7-F3AB-5EFB-0EDC-40D46A3A6E68}"/>
          </ac:spMkLst>
        </pc:spChg>
      </pc:sldChg>
      <pc:sldChg chg="modSp new">
        <pc:chgData name="Moutushi Tanha" userId="S::m.tanha@uwtsd.ac.uk::62f9b1f3-ddcf-45d7-a6a4-b667feecf47e" providerId="AD" clId="Web-{E0DCBD8A-B7DF-2093-0599-B3ACDBBAB572}" dt="2026-03-17T11:23:31.948" v="114" actId="20577"/>
        <pc:sldMkLst>
          <pc:docMk/>
          <pc:sldMk cId="614270252" sldId="398"/>
        </pc:sldMkLst>
        <pc:spChg chg="mod">
          <ac:chgData name="Moutushi Tanha" userId="S::m.tanha@uwtsd.ac.uk::62f9b1f3-ddcf-45d7-a6a4-b667feecf47e" providerId="AD" clId="Web-{E0DCBD8A-B7DF-2093-0599-B3ACDBBAB572}" dt="2026-03-17T10:52:29.468" v="109" actId="20577"/>
          <ac:spMkLst>
            <pc:docMk/>
            <pc:sldMk cId="614270252" sldId="398"/>
            <ac:spMk id="2" creationId="{7328A774-D632-501C-4183-23CA16FEA3F3}"/>
          </ac:spMkLst>
        </pc:spChg>
        <pc:spChg chg="mod">
          <ac:chgData name="Moutushi Tanha" userId="S::m.tanha@uwtsd.ac.uk::62f9b1f3-ddcf-45d7-a6a4-b667feecf47e" providerId="AD" clId="Web-{E0DCBD8A-B7DF-2093-0599-B3ACDBBAB572}" dt="2026-03-17T11:23:31.948" v="114" actId="20577"/>
          <ac:spMkLst>
            <pc:docMk/>
            <pc:sldMk cId="614270252" sldId="398"/>
            <ac:spMk id="3" creationId="{5B69D75E-F06F-8EA2-9FA2-EF361244AD7E}"/>
          </ac:spMkLst>
        </pc:spChg>
      </pc:sldChg>
      <pc:sldChg chg="modSp new">
        <pc:chgData name="Moutushi Tanha" userId="S::m.tanha@uwtsd.ac.uk::62f9b1f3-ddcf-45d7-a6a4-b667feecf47e" providerId="AD" clId="Web-{E0DCBD8A-B7DF-2093-0599-B3ACDBBAB572}" dt="2026-03-17T11:46:43.498" v="169" actId="20577"/>
        <pc:sldMkLst>
          <pc:docMk/>
          <pc:sldMk cId="3260946069" sldId="399"/>
        </pc:sldMkLst>
        <pc:spChg chg="mod">
          <ac:chgData name="Moutushi Tanha" userId="S::m.tanha@uwtsd.ac.uk::62f9b1f3-ddcf-45d7-a6a4-b667feecf47e" providerId="AD" clId="Web-{E0DCBD8A-B7DF-2093-0599-B3ACDBBAB572}" dt="2026-03-17T11:46:43.498" v="169" actId="20577"/>
          <ac:spMkLst>
            <pc:docMk/>
            <pc:sldMk cId="3260946069" sldId="399"/>
            <ac:spMk id="2" creationId="{805CFFCA-F5C4-D38B-6527-A6E44AF79CB6}"/>
          </ac:spMkLst>
        </pc:spChg>
        <pc:spChg chg="mod">
          <ac:chgData name="Moutushi Tanha" userId="S::m.tanha@uwtsd.ac.uk::62f9b1f3-ddcf-45d7-a6a4-b667feecf47e" providerId="AD" clId="Web-{E0DCBD8A-B7DF-2093-0599-B3ACDBBAB572}" dt="2026-03-17T11:46:20.670" v="167" actId="20577"/>
          <ac:spMkLst>
            <pc:docMk/>
            <pc:sldMk cId="3260946069" sldId="399"/>
            <ac:spMk id="3" creationId="{110E60E8-2327-7A5E-433C-60F0E4424941}"/>
          </ac:spMkLst>
        </pc:spChg>
      </pc:sldChg>
    </pc:docChg>
  </pc:docChgLst>
  <pc:docChgLst>
    <pc:chgData clId="Web-{6D2D93A1-00FE-988C-022A-BC3B1CE1FD87}"/>
    <pc:docChg chg="modSld">
      <pc:chgData name="" userId="" providerId="" clId="Web-{6D2D93A1-00FE-988C-022A-BC3B1CE1FD87}" dt="2026-03-18T10:44:55.146" v="1" actId="20577"/>
      <pc:docMkLst>
        <pc:docMk/>
      </pc:docMkLst>
      <pc:sldChg chg="modSp">
        <pc:chgData name="" userId="" providerId="" clId="Web-{6D2D93A1-00FE-988C-022A-BC3B1CE1FD87}" dt="2026-03-18T10:44:55.146" v="1" actId="20577"/>
        <pc:sldMkLst>
          <pc:docMk/>
          <pc:sldMk cId="2976934485" sldId="256"/>
        </pc:sldMkLst>
        <pc:spChg chg="mod">
          <ac:chgData name="" userId="" providerId="" clId="Web-{6D2D93A1-00FE-988C-022A-BC3B1CE1FD87}" dt="2026-03-18T10:44:55.146" v="1" actId="20577"/>
          <ac:spMkLst>
            <pc:docMk/>
            <pc:sldMk cId="2976934485" sldId="256"/>
            <ac:spMk id="2" creationId="{2978FDE2-A8D1-C385-E06E-EA3B97422732}"/>
          </ac:spMkLst>
        </pc:spChg>
      </pc:sldChg>
    </pc:docChg>
  </pc:docChgLst>
  <pc:docChgLst>
    <pc:chgData name="Moutushi Tanha" userId="S::m.tanha@uwtsd.ac.uk::62f9b1f3-ddcf-45d7-a6a4-b667feecf47e" providerId="AD" clId="Web-{249DF943-65A9-C5DE-F111-7CD7A0ECEE7A}"/>
    <pc:docChg chg="modSld">
      <pc:chgData name="Moutushi Tanha" userId="S::m.tanha@uwtsd.ac.uk::62f9b1f3-ddcf-45d7-a6a4-b667feecf47e" providerId="AD" clId="Web-{249DF943-65A9-C5DE-F111-7CD7A0ECEE7A}" dt="2026-03-18T15:45:43.284" v="6" actId="20577"/>
      <pc:docMkLst>
        <pc:docMk/>
      </pc:docMkLst>
      <pc:sldChg chg="modSp">
        <pc:chgData name="Moutushi Tanha" userId="S::m.tanha@uwtsd.ac.uk::62f9b1f3-ddcf-45d7-a6a4-b667feecf47e" providerId="AD" clId="Web-{249DF943-65A9-C5DE-F111-7CD7A0ECEE7A}" dt="2026-03-18T15:45:43.284" v="6" actId="20577"/>
        <pc:sldMkLst>
          <pc:docMk/>
          <pc:sldMk cId="3601365586" sldId="414"/>
        </pc:sldMkLst>
        <pc:spChg chg="mod">
          <ac:chgData name="Moutushi Tanha" userId="S::m.tanha@uwtsd.ac.uk::62f9b1f3-ddcf-45d7-a6a4-b667feecf47e" providerId="AD" clId="Web-{249DF943-65A9-C5DE-F111-7CD7A0ECEE7A}" dt="2026-03-18T15:45:43.284" v="6" actId="20577"/>
          <ac:spMkLst>
            <pc:docMk/>
            <pc:sldMk cId="3601365586" sldId="414"/>
            <ac:spMk id="3" creationId="{416FBDBB-8696-6C74-2560-87F50E667BD3}"/>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A9324C-030F-42CD-8DE7-D8FC48B3E69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86B5AAC-A0FB-40D0-856D-BF693342BE26}">
      <dgm:prSet/>
      <dgm:spPr/>
      <dgm:t>
        <a:bodyPr/>
        <a:lstStyle/>
        <a:p>
          <a:r>
            <a:rPr lang="en-US"/>
            <a:t>Define the nature, purpose and process of planning.</a:t>
          </a:r>
        </a:p>
      </dgm:t>
    </dgm:pt>
    <dgm:pt modelId="{7B52C5BB-B16C-453B-9D7B-7CFA829CF451}" type="parTrans" cxnId="{E6541EF1-97E1-40E5-9E79-017729EC331A}">
      <dgm:prSet/>
      <dgm:spPr/>
      <dgm:t>
        <a:bodyPr/>
        <a:lstStyle/>
        <a:p>
          <a:endParaRPr lang="en-US"/>
        </a:p>
      </dgm:t>
    </dgm:pt>
    <dgm:pt modelId="{7865B4B3-4E91-4578-8290-71AD8B9034F8}" type="sibTrans" cxnId="{E6541EF1-97E1-40E5-9E79-017729EC331A}">
      <dgm:prSet/>
      <dgm:spPr/>
      <dgm:t>
        <a:bodyPr/>
        <a:lstStyle/>
        <a:p>
          <a:endParaRPr lang="en-US"/>
        </a:p>
      </dgm:t>
    </dgm:pt>
    <dgm:pt modelId="{5C4A4BAF-1AB1-4FCE-B376-8D44899AC9F6}">
      <dgm:prSet/>
      <dgm:spPr/>
      <dgm:t>
        <a:bodyPr/>
        <a:lstStyle/>
        <a:p>
          <a:r>
            <a:rPr lang="en-US"/>
            <a:t>Classify the types of plans organizations might use.</a:t>
          </a:r>
        </a:p>
      </dgm:t>
    </dgm:pt>
    <dgm:pt modelId="{12A9AF76-0D3B-41BA-9344-F16E8AD0746B}" type="parTrans" cxnId="{AA62AAFC-5200-433F-A100-D6D1896B57AE}">
      <dgm:prSet/>
      <dgm:spPr/>
      <dgm:t>
        <a:bodyPr/>
        <a:lstStyle/>
        <a:p>
          <a:endParaRPr lang="en-US"/>
        </a:p>
      </dgm:t>
    </dgm:pt>
    <dgm:pt modelId="{17AE4E3E-B412-4B4C-8A71-9501638D9843}" type="sibTrans" cxnId="{AA62AAFC-5200-433F-A100-D6D1896B57AE}">
      <dgm:prSet/>
      <dgm:spPr/>
      <dgm:t>
        <a:bodyPr/>
        <a:lstStyle/>
        <a:p>
          <a:endParaRPr lang="en-US"/>
        </a:p>
      </dgm:t>
    </dgm:pt>
    <dgm:pt modelId="{C1AF89BF-74E6-49B2-AF66-82C48BC09034}">
      <dgm:prSet/>
      <dgm:spPr/>
      <dgm:t>
        <a:bodyPr/>
        <a:lstStyle/>
        <a:p>
          <a:r>
            <a:rPr lang="en-US"/>
            <a:t>Identify the key contingency factors in planning.</a:t>
          </a:r>
        </a:p>
      </dgm:t>
    </dgm:pt>
    <dgm:pt modelId="{5A3E991F-2130-4962-B5E6-4F7AF0FE736E}" type="parTrans" cxnId="{A5BB440B-F63E-4CB2-88E9-03BBA699C632}">
      <dgm:prSet/>
      <dgm:spPr/>
      <dgm:t>
        <a:bodyPr/>
        <a:lstStyle/>
        <a:p>
          <a:endParaRPr lang="en-US"/>
        </a:p>
      </dgm:t>
    </dgm:pt>
    <dgm:pt modelId="{65333753-E8C8-42BC-96AE-63CF73DA307F}" type="sibTrans" cxnId="{A5BB440B-F63E-4CB2-88E9-03BBA699C632}">
      <dgm:prSet/>
      <dgm:spPr/>
      <dgm:t>
        <a:bodyPr/>
        <a:lstStyle/>
        <a:p>
          <a:endParaRPr lang="en-US"/>
        </a:p>
      </dgm:t>
    </dgm:pt>
    <dgm:pt modelId="{B84F1EA4-D3DD-4B56-9B72-B4A181F5C428}">
      <dgm:prSet/>
      <dgm:spPr/>
      <dgm:t>
        <a:bodyPr/>
        <a:lstStyle/>
        <a:p>
          <a:r>
            <a:rPr lang="en-US"/>
            <a:t>Compare and contrast approaches to objective setting.</a:t>
          </a:r>
        </a:p>
      </dgm:t>
    </dgm:pt>
    <dgm:pt modelId="{0E723F77-DD76-4469-A920-44B9070BE322}" type="parTrans" cxnId="{97E4E6B8-44BA-406D-A133-D9F393D5F3DD}">
      <dgm:prSet/>
      <dgm:spPr/>
      <dgm:t>
        <a:bodyPr/>
        <a:lstStyle/>
        <a:p>
          <a:endParaRPr lang="en-US"/>
        </a:p>
      </dgm:t>
    </dgm:pt>
    <dgm:pt modelId="{300DE5B3-F863-461F-B787-1536893C8FDE}" type="sibTrans" cxnId="{97E4E6B8-44BA-406D-A133-D9F393D5F3DD}">
      <dgm:prSet/>
      <dgm:spPr/>
      <dgm:t>
        <a:bodyPr/>
        <a:lstStyle/>
        <a:p>
          <a:endParaRPr lang="en-US"/>
        </a:p>
      </dgm:t>
    </dgm:pt>
    <dgm:pt modelId="{BC4CA8BB-ACD3-4D90-85CF-D8A8645F1FBD}">
      <dgm:prSet/>
      <dgm:spPr/>
      <dgm:t>
        <a:bodyPr/>
        <a:lstStyle/>
        <a:p>
          <a:r>
            <a:rPr lang="en-US"/>
            <a:t>Discuss contemporary issues in planning.</a:t>
          </a:r>
        </a:p>
      </dgm:t>
    </dgm:pt>
    <dgm:pt modelId="{05BCD1AE-CCDF-4AD5-8198-95615D695274}" type="parTrans" cxnId="{39E6278D-3E60-4BD7-9083-AF17FBBD9161}">
      <dgm:prSet/>
      <dgm:spPr/>
      <dgm:t>
        <a:bodyPr/>
        <a:lstStyle/>
        <a:p>
          <a:endParaRPr lang="en-US"/>
        </a:p>
      </dgm:t>
    </dgm:pt>
    <dgm:pt modelId="{4721FFC3-8DF8-4F8F-8A9C-5AC51362E8D0}" type="sibTrans" cxnId="{39E6278D-3E60-4BD7-9083-AF17FBBD9161}">
      <dgm:prSet/>
      <dgm:spPr/>
      <dgm:t>
        <a:bodyPr/>
        <a:lstStyle/>
        <a:p>
          <a:endParaRPr lang="en-US"/>
        </a:p>
      </dgm:t>
    </dgm:pt>
    <dgm:pt modelId="{1E104471-C6A4-4B6C-A006-021B85709B24}" type="pres">
      <dgm:prSet presAssocID="{CBA9324C-030F-42CD-8DE7-D8FC48B3E69F}" presName="root" presStyleCnt="0">
        <dgm:presLayoutVars>
          <dgm:dir/>
          <dgm:resizeHandles val="exact"/>
        </dgm:presLayoutVars>
      </dgm:prSet>
      <dgm:spPr/>
    </dgm:pt>
    <dgm:pt modelId="{93D06D59-842E-4E3D-8D55-938C5EB17590}" type="pres">
      <dgm:prSet presAssocID="{D86B5AAC-A0FB-40D0-856D-BF693342BE26}" presName="compNode" presStyleCnt="0"/>
      <dgm:spPr/>
    </dgm:pt>
    <dgm:pt modelId="{44653E20-DA1E-46BD-9D4C-A13E54414290}" type="pres">
      <dgm:prSet presAssocID="{D86B5AAC-A0FB-40D0-856D-BF693342BE26}" presName="bgRect" presStyleLbl="bgShp" presStyleIdx="0" presStyleCnt="5"/>
      <dgm:spPr/>
    </dgm:pt>
    <dgm:pt modelId="{F8E0B5E1-8911-4832-AF8D-4367F4EE7290}" type="pres">
      <dgm:prSet presAssocID="{D86B5AAC-A0FB-40D0-856D-BF693342BE26}"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Arrow Circle"/>
        </a:ext>
      </dgm:extLst>
    </dgm:pt>
    <dgm:pt modelId="{1615AB18-8412-47DC-A7F9-6C9D7709D476}" type="pres">
      <dgm:prSet presAssocID="{D86B5AAC-A0FB-40D0-856D-BF693342BE26}" presName="spaceRect" presStyleCnt="0"/>
      <dgm:spPr/>
    </dgm:pt>
    <dgm:pt modelId="{24EB46AC-5E62-4AAB-85E6-C29DC4225D22}" type="pres">
      <dgm:prSet presAssocID="{D86B5AAC-A0FB-40D0-856D-BF693342BE26}" presName="parTx" presStyleLbl="revTx" presStyleIdx="0" presStyleCnt="5">
        <dgm:presLayoutVars>
          <dgm:chMax val="0"/>
          <dgm:chPref val="0"/>
        </dgm:presLayoutVars>
      </dgm:prSet>
      <dgm:spPr/>
    </dgm:pt>
    <dgm:pt modelId="{4EB41FD9-0F2E-421E-9279-278FEB09C813}" type="pres">
      <dgm:prSet presAssocID="{7865B4B3-4E91-4578-8290-71AD8B9034F8}" presName="sibTrans" presStyleCnt="0"/>
      <dgm:spPr/>
    </dgm:pt>
    <dgm:pt modelId="{D2E0C04F-C272-4715-8E99-70D6424C6B97}" type="pres">
      <dgm:prSet presAssocID="{5C4A4BAF-1AB1-4FCE-B376-8D44899AC9F6}" presName="compNode" presStyleCnt="0"/>
      <dgm:spPr/>
    </dgm:pt>
    <dgm:pt modelId="{5E8381AC-90B2-4FD4-BF90-A9C4AACABE46}" type="pres">
      <dgm:prSet presAssocID="{5C4A4BAF-1AB1-4FCE-B376-8D44899AC9F6}" presName="bgRect" presStyleLbl="bgShp" presStyleIdx="1" presStyleCnt="5"/>
      <dgm:spPr/>
    </dgm:pt>
    <dgm:pt modelId="{902FAB88-5310-4960-860F-8BC7C37DAB24}" type="pres">
      <dgm:prSet presAssocID="{5C4A4BAF-1AB1-4FCE-B376-8D44899AC9F6}"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5221EEDF-A730-43BC-8BC8-B64484AAF180}" type="pres">
      <dgm:prSet presAssocID="{5C4A4BAF-1AB1-4FCE-B376-8D44899AC9F6}" presName="spaceRect" presStyleCnt="0"/>
      <dgm:spPr/>
    </dgm:pt>
    <dgm:pt modelId="{24C5D176-7966-46A9-9B23-B1AA43B213B6}" type="pres">
      <dgm:prSet presAssocID="{5C4A4BAF-1AB1-4FCE-B376-8D44899AC9F6}" presName="parTx" presStyleLbl="revTx" presStyleIdx="1" presStyleCnt="5">
        <dgm:presLayoutVars>
          <dgm:chMax val="0"/>
          <dgm:chPref val="0"/>
        </dgm:presLayoutVars>
      </dgm:prSet>
      <dgm:spPr/>
    </dgm:pt>
    <dgm:pt modelId="{CE726BB8-686E-4E1C-A5C9-BE16BB02EEED}" type="pres">
      <dgm:prSet presAssocID="{17AE4E3E-B412-4B4C-8A71-9501638D9843}" presName="sibTrans" presStyleCnt="0"/>
      <dgm:spPr/>
    </dgm:pt>
    <dgm:pt modelId="{D9D05A50-92B0-4A96-81F6-202C057E95C1}" type="pres">
      <dgm:prSet presAssocID="{C1AF89BF-74E6-49B2-AF66-82C48BC09034}" presName="compNode" presStyleCnt="0"/>
      <dgm:spPr/>
    </dgm:pt>
    <dgm:pt modelId="{2078AFAB-1B10-4B6D-9E16-128F3A390BE9}" type="pres">
      <dgm:prSet presAssocID="{C1AF89BF-74E6-49B2-AF66-82C48BC09034}" presName="bgRect" presStyleLbl="bgShp" presStyleIdx="2" presStyleCnt="5"/>
      <dgm:spPr/>
    </dgm:pt>
    <dgm:pt modelId="{A8CE5319-2F3E-4213-8365-26FD8B957F99}" type="pres">
      <dgm:prSet presAssocID="{C1AF89BF-74E6-49B2-AF66-82C48BC09034}"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Key"/>
        </a:ext>
      </dgm:extLst>
    </dgm:pt>
    <dgm:pt modelId="{C3949526-707F-4F3F-BA36-A0F06E2DDEA3}" type="pres">
      <dgm:prSet presAssocID="{C1AF89BF-74E6-49B2-AF66-82C48BC09034}" presName="spaceRect" presStyleCnt="0"/>
      <dgm:spPr/>
    </dgm:pt>
    <dgm:pt modelId="{5A4A8EA6-9BBF-44F1-BAD9-41B082ACA35C}" type="pres">
      <dgm:prSet presAssocID="{C1AF89BF-74E6-49B2-AF66-82C48BC09034}" presName="parTx" presStyleLbl="revTx" presStyleIdx="2" presStyleCnt="5">
        <dgm:presLayoutVars>
          <dgm:chMax val="0"/>
          <dgm:chPref val="0"/>
        </dgm:presLayoutVars>
      </dgm:prSet>
      <dgm:spPr/>
    </dgm:pt>
    <dgm:pt modelId="{C0936264-E949-403D-90F2-95A2821B99C0}" type="pres">
      <dgm:prSet presAssocID="{65333753-E8C8-42BC-96AE-63CF73DA307F}" presName="sibTrans" presStyleCnt="0"/>
      <dgm:spPr/>
    </dgm:pt>
    <dgm:pt modelId="{0DC4AB14-0D5B-496B-B0C6-42542A2D11CC}" type="pres">
      <dgm:prSet presAssocID="{B84F1EA4-D3DD-4B56-9B72-B4A181F5C428}" presName="compNode" presStyleCnt="0"/>
      <dgm:spPr/>
    </dgm:pt>
    <dgm:pt modelId="{EABB1CFB-92F7-4718-817B-8F655BFEA512}" type="pres">
      <dgm:prSet presAssocID="{B84F1EA4-D3DD-4B56-9B72-B4A181F5C428}" presName="bgRect" presStyleLbl="bgShp" presStyleIdx="3" presStyleCnt="5"/>
      <dgm:spPr/>
    </dgm:pt>
    <dgm:pt modelId="{63A069D4-F115-4DFD-8A9D-CC791019DC0A}" type="pres">
      <dgm:prSet presAssocID="{B84F1EA4-D3DD-4B56-9B72-B4A181F5C428}"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F9B641B1-D790-4E6F-9EF1-177FEAA6054D}" type="pres">
      <dgm:prSet presAssocID="{B84F1EA4-D3DD-4B56-9B72-B4A181F5C428}" presName="spaceRect" presStyleCnt="0"/>
      <dgm:spPr/>
    </dgm:pt>
    <dgm:pt modelId="{A2686316-303B-4244-B2D4-4848E0954902}" type="pres">
      <dgm:prSet presAssocID="{B84F1EA4-D3DD-4B56-9B72-B4A181F5C428}" presName="parTx" presStyleLbl="revTx" presStyleIdx="3" presStyleCnt="5">
        <dgm:presLayoutVars>
          <dgm:chMax val="0"/>
          <dgm:chPref val="0"/>
        </dgm:presLayoutVars>
      </dgm:prSet>
      <dgm:spPr/>
    </dgm:pt>
    <dgm:pt modelId="{7E81304B-BD0B-4F38-A107-B5A3AD7E2430}" type="pres">
      <dgm:prSet presAssocID="{300DE5B3-F863-461F-B787-1536893C8FDE}" presName="sibTrans" presStyleCnt="0"/>
      <dgm:spPr/>
    </dgm:pt>
    <dgm:pt modelId="{7F6C6DE6-BAFE-4E0F-9B90-3A9CE2A2FFB5}" type="pres">
      <dgm:prSet presAssocID="{BC4CA8BB-ACD3-4D90-85CF-D8A8645F1FBD}" presName="compNode" presStyleCnt="0"/>
      <dgm:spPr/>
    </dgm:pt>
    <dgm:pt modelId="{896DEFB5-1F55-4CCB-B5CE-FC388F5847DF}" type="pres">
      <dgm:prSet presAssocID="{BC4CA8BB-ACD3-4D90-85CF-D8A8645F1FBD}" presName="bgRect" presStyleLbl="bgShp" presStyleIdx="4" presStyleCnt="5"/>
      <dgm:spPr/>
    </dgm:pt>
    <dgm:pt modelId="{39E4428F-9BE4-425D-AC04-7C849E0517CC}" type="pres">
      <dgm:prSet presAssocID="{BC4CA8BB-ACD3-4D90-85CF-D8A8645F1FBD}"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Meeting"/>
        </a:ext>
      </dgm:extLst>
    </dgm:pt>
    <dgm:pt modelId="{D2427E97-2272-415B-BD6F-17C85C462D88}" type="pres">
      <dgm:prSet presAssocID="{BC4CA8BB-ACD3-4D90-85CF-D8A8645F1FBD}" presName="spaceRect" presStyleCnt="0"/>
      <dgm:spPr/>
    </dgm:pt>
    <dgm:pt modelId="{B3E73179-D2A2-4DE3-B39F-B99DA5F1313C}" type="pres">
      <dgm:prSet presAssocID="{BC4CA8BB-ACD3-4D90-85CF-D8A8645F1FBD}" presName="parTx" presStyleLbl="revTx" presStyleIdx="4" presStyleCnt="5">
        <dgm:presLayoutVars>
          <dgm:chMax val="0"/>
          <dgm:chPref val="0"/>
        </dgm:presLayoutVars>
      </dgm:prSet>
      <dgm:spPr/>
    </dgm:pt>
  </dgm:ptLst>
  <dgm:cxnLst>
    <dgm:cxn modelId="{A5BB440B-F63E-4CB2-88E9-03BBA699C632}" srcId="{CBA9324C-030F-42CD-8DE7-D8FC48B3E69F}" destId="{C1AF89BF-74E6-49B2-AF66-82C48BC09034}" srcOrd="2" destOrd="0" parTransId="{5A3E991F-2130-4962-B5E6-4F7AF0FE736E}" sibTransId="{65333753-E8C8-42BC-96AE-63CF73DA307F}"/>
    <dgm:cxn modelId="{3F034920-3505-48D3-ADEA-DE0048563BE8}" type="presOf" srcId="{D86B5AAC-A0FB-40D0-856D-BF693342BE26}" destId="{24EB46AC-5E62-4AAB-85E6-C29DC4225D22}" srcOrd="0" destOrd="0" presId="urn:microsoft.com/office/officeart/2018/2/layout/IconVerticalSolidList"/>
    <dgm:cxn modelId="{23D2AA4B-94AB-4AAE-81E5-7B823B1AD75A}" type="presOf" srcId="{5C4A4BAF-1AB1-4FCE-B376-8D44899AC9F6}" destId="{24C5D176-7966-46A9-9B23-B1AA43B213B6}" srcOrd="0" destOrd="0" presId="urn:microsoft.com/office/officeart/2018/2/layout/IconVerticalSolidList"/>
    <dgm:cxn modelId="{AAFB2359-BE9E-4BA0-9319-2B9D20F904A6}" type="presOf" srcId="{B84F1EA4-D3DD-4B56-9B72-B4A181F5C428}" destId="{A2686316-303B-4244-B2D4-4848E0954902}" srcOrd="0" destOrd="0" presId="urn:microsoft.com/office/officeart/2018/2/layout/IconVerticalSolidList"/>
    <dgm:cxn modelId="{F5D50E7B-2792-40CF-84F3-D3098E547DC2}" type="presOf" srcId="{CBA9324C-030F-42CD-8DE7-D8FC48B3E69F}" destId="{1E104471-C6A4-4B6C-A006-021B85709B24}" srcOrd="0" destOrd="0" presId="urn:microsoft.com/office/officeart/2018/2/layout/IconVerticalSolidList"/>
    <dgm:cxn modelId="{39E6278D-3E60-4BD7-9083-AF17FBBD9161}" srcId="{CBA9324C-030F-42CD-8DE7-D8FC48B3E69F}" destId="{BC4CA8BB-ACD3-4D90-85CF-D8A8645F1FBD}" srcOrd="4" destOrd="0" parTransId="{05BCD1AE-CCDF-4AD5-8198-95615D695274}" sibTransId="{4721FFC3-8DF8-4F8F-8A9C-5AC51362E8D0}"/>
    <dgm:cxn modelId="{97E4E6B8-44BA-406D-A133-D9F393D5F3DD}" srcId="{CBA9324C-030F-42CD-8DE7-D8FC48B3E69F}" destId="{B84F1EA4-D3DD-4B56-9B72-B4A181F5C428}" srcOrd="3" destOrd="0" parTransId="{0E723F77-DD76-4469-A920-44B9070BE322}" sibTransId="{300DE5B3-F863-461F-B787-1536893C8FDE}"/>
    <dgm:cxn modelId="{8BDBBFBF-78A2-4BEB-9173-F21F06B2307F}" type="presOf" srcId="{C1AF89BF-74E6-49B2-AF66-82C48BC09034}" destId="{5A4A8EA6-9BBF-44F1-BAD9-41B082ACA35C}" srcOrd="0" destOrd="0" presId="urn:microsoft.com/office/officeart/2018/2/layout/IconVerticalSolidList"/>
    <dgm:cxn modelId="{900D7CED-A2D4-4F12-B818-78391AD4FF14}" type="presOf" srcId="{BC4CA8BB-ACD3-4D90-85CF-D8A8645F1FBD}" destId="{B3E73179-D2A2-4DE3-B39F-B99DA5F1313C}" srcOrd="0" destOrd="0" presId="urn:microsoft.com/office/officeart/2018/2/layout/IconVerticalSolidList"/>
    <dgm:cxn modelId="{E6541EF1-97E1-40E5-9E79-017729EC331A}" srcId="{CBA9324C-030F-42CD-8DE7-D8FC48B3E69F}" destId="{D86B5AAC-A0FB-40D0-856D-BF693342BE26}" srcOrd="0" destOrd="0" parTransId="{7B52C5BB-B16C-453B-9D7B-7CFA829CF451}" sibTransId="{7865B4B3-4E91-4578-8290-71AD8B9034F8}"/>
    <dgm:cxn modelId="{AA62AAFC-5200-433F-A100-D6D1896B57AE}" srcId="{CBA9324C-030F-42CD-8DE7-D8FC48B3E69F}" destId="{5C4A4BAF-1AB1-4FCE-B376-8D44899AC9F6}" srcOrd="1" destOrd="0" parTransId="{12A9AF76-0D3B-41BA-9344-F16E8AD0746B}" sibTransId="{17AE4E3E-B412-4B4C-8A71-9501638D9843}"/>
    <dgm:cxn modelId="{5468B1F3-C650-4EC6-9071-0A2EA71FD811}" type="presParOf" srcId="{1E104471-C6A4-4B6C-A006-021B85709B24}" destId="{93D06D59-842E-4E3D-8D55-938C5EB17590}" srcOrd="0" destOrd="0" presId="urn:microsoft.com/office/officeart/2018/2/layout/IconVerticalSolidList"/>
    <dgm:cxn modelId="{46263B26-714F-425B-B205-6A7224077DBB}" type="presParOf" srcId="{93D06D59-842E-4E3D-8D55-938C5EB17590}" destId="{44653E20-DA1E-46BD-9D4C-A13E54414290}" srcOrd="0" destOrd="0" presId="urn:microsoft.com/office/officeart/2018/2/layout/IconVerticalSolidList"/>
    <dgm:cxn modelId="{BEA5A784-D08D-49AC-8B2C-4408CC193F88}" type="presParOf" srcId="{93D06D59-842E-4E3D-8D55-938C5EB17590}" destId="{F8E0B5E1-8911-4832-AF8D-4367F4EE7290}" srcOrd="1" destOrd="0" presId="urn:microsoft.com/office/officeart/2018/2/layout/IconVerticalSolidList"/>
    <dgm:cxn modelId="{74B56A01-9950-4DFB-AD53-5E4C76DAA623}" type="presParOf" srcId="{93D06D59-842E-4E3D-8D55-938C5EB17590}" destId="{1615AB18-8412-47DC-A7F9-6C9D7709D476}" srcOrd="2" destOrd="0" presId="urn:microsoft.com/office/officeart/2018/2/layout/IconVerticalSolidList"/>
    <dgm:cxn modelId="{0125DD44-A4F3-4703-8882-54E9BB91738B}" type="presParOf" srcId="{93D06D59-842E-4E3D-8D55-938C5EB17590}" destId="{24EB46AC-5E62-4AAB-85E6-C29DC4225D22}" srcOrd="3" destOrd="0" presId="urn:microsoft.com/office/officeart/2018/2/layout/IconVerticalSolidList"/>
    <dgm:cxn modelId="{6CB45CB1-B7AF-4ED4-843D-EF7D3279079B}" type="presParOf" srcId="{1E104471-C6A4-4B6C-A006-021B85709B24}" destId="{4EB41FD9-0F2E-421E-9279-278FEB09C813}" srcOrd="1" destOrd="0" presId="urn:microsoft.com/office/officeart/2018/2/layout/IconVerticalSolidList"/>
    <dgm:cxn modelId="{E5921489-A25B-4AFA-801A-355264D61795}" type="presParOf" srcId="{1E104471-C6A4-4B6C-A006-021B85709B24}" destId="{D2E0C04F-C272-4715-8E99-70D6424C6B97}" srcOrd="2" destOrd="0" presId="urn:microsoft.com/office/officeart/2018/2/layout/IconVerticalSolidList"/>
    <dgm:cxn modelId="{4AA6D240-6689-4B84-A3C8-EBBA07AD4A0A}" type="presParOf" srcId="{D2E0C04F-C272-4715-8E99-70D6424C6B97}" destId="{5E8381AC-90B2-4FD4-BF90-A9C4AACABE46}" srcOrd="0" destOrd="0" presId="urn:microsoft.com/office/officeart/2018/2/layout/IconVerticalSolidList"/>
    <dgm:cxn modelId="{24BE2D0A-93EE-436E-9BC1-93E01FC39BD0}" type="presParOf" srcId="{D2E0C04F-C272-4715-8E99-70D6424C6B97}" destId="{902FAB88-5310-4960-860F-8BC7C37DAB24}" srcOrd="1" destOrd="0" presId="urn:microsoft.com/office/officeart/2018/2/layout/IconVerticalSolidList"/>
    <dgm:cxn modelId="{CEEAF9A8-D29B-4936-8788-966B6F2DF06E}" type="presParOf" srcId="{D2E0C04F-C272-4715-8E99-70D6424C6B97}" destId="{5221EEDF-A730-43BC-8BC8-B64484AAF180}" srcOrd="2" destOrd="0" presId="urn:microsoft.com/office/officeart/2018/2/layout/IconVerticalSolidList"/>
    <dgm:cxn modelId="{3E7CECFA-6219-4AAB-BFEB-C92A7FA7C7EB}" type="presParOf" srcId="{D2E0C04F-C272-4715-8E99-70D6424C6B97}" destId="{24C5D176-7966-46A9-9B23-B1AA43B213B6}" srcOrd="3" destOrd="0" presId="urn:microsoft.com/office/officeart/2018/2/layout/IconVerticalSolidList"/>
    <dgm:cxn modelId="{47451D56-BAE3-4E72-898E-69CC98A90773}" type="presParOf" srcId="{1E104471-C6A4-4B6C-A006-021B85709B24}" destId="{CE726BB8-686E-4E1C-A5C9-BE16BB02EEED}" srcOrd="3" destOrd="0" presId="urn:microsoft.com/office/officeart/2018/2/layout/IconVerticalSolidList"/>
    <dgm:cxn modelId="{DAE731C7-2F01-4243-8E65-A04004E36453}" type="presParOf" srcId="{1E104471-C6A4-4B6C-A006-021B85709B24}" destId="{D9D05A50-92B0-4A96-81F6-202C057E95C1}" srcOrd="4" destOrd="0" presId="urn:microsoft.com/office/officeart/2018/2/layout/IconVerticalSolidList"/>
    <dgm:cxn modelId="{8C38D11B-01FD-4A3F-974A-DB8FF07E26BE}" type="presParOf" srcId="{D9D05A50-92B0-4A96-81F6-202C057E95C1}" destId="{2078AFAB-1B10-4B6D-9E16-128F3A390BE9}" srcOrd="0" destOrd="0" presId="urn:microsoft.com/office/officeart/2018/2/layout/IconVerticalSolidList"/>
    <dgm:cxn modelId="{771C4206-6219-45E9-BB13-3B249B9ABD9A}" type="presParOf" srcId="{D9D05A50-92B0-4A96-81F6-202C057E95C1}" destId="{A8CE5319-2F3E-4213-8365-26FD8B957F99}" srcOrd="1" destOrd="0" presId="urn:microsoft.com/office/officeart/2018/2/layout/IconVerticalSolidList"/>
    <dgm:cxn modelId="{84C700F7-423D-436A-A8DC-B529922D05F2}" type="presParOf" srcId="{D9D05A50-92B0-4A96-81F6-202C057E95C1}" destId="{C3949526-707F-4F3F-BA36-A0F06E2DDEA3}" srcOrd="2" destOrd="0" presId="urn:microsoft.com/office/officeart/2018/2/layout/IconVerticalSolidList"/>
    <dgm:cxn modelId="{982B5419-91E0-4CA6-B023-EFD0ECC2CF39}" type="presParOf" srcId="{D9D05A50-92B0-4A96-81F6-202C057E95C1}" destId="{5A4A8EA6-9BBF-44F1-BAD9-41B082ACA35C}" srcOrd="3" destOrd="0" presId="urn:microsoft.com/office/officeart/2018/2/layout/IconVerticalSolidList"/>
    <dgm:cxn modelId="{28699311-EBCC-4222-8CF7-294522FE3297}" type="presParOf" srcId="{1E104471-C6A4-4B6C-A006-021B85709B24}" destId="{C0936264-E949-403D-90F2-95A2821B99C0}" srcOrd="5" destOrd="0" presId="urn:microsoft.com/office/officeart/2018/2/layout/IconVerticalSolidList"/>
    <dgm:cxn modelId="{0724A8CB-1C9F-42C8-88DD-295C508E85CA}" type="presParOf" srcId="{1E104471-C6A4-4B6C-A006-021B85709B24}" destId="{0DC4AB14-0D5B-496B-B0C6-42542A2D11CC}" srcOrd="6" destOrd="0" presId="urn:microsoft.com/office/officeart/2018/2/layout/IconVerticalSolidList"/>
    <dgm:cxn modelId="{2B1598DB-DD38-4CAF-B39B-F3FE39D8C66A}" type="presParOf" srcId="{0DC4AB14-0D5B-496B-B0C6-42542A2D11CC}" destId="{EABB1CFB-92F7-4718-817B-8F655BFEA512}" srcOrd="0" destOrd="0" presId="urn:microsoft.com/office/officeart/2018/2/layout/IconVerticalSolidList"/>
    <dgm:cxn modelId="{E5FF0570-5E5C-460C-9F34-281B5D83DD47}" type="presParOf" srcId="{0DC4AB14-0D5B-496B-B0C6-42542A2D11CC}" destId="{63A069D4-F115-4DFD-8A9D-CC791019DC0A}" srcOrd="1" destOrd="0" presId="urn:microsoft.com/office/officeart/2018/2/layout/IconVerticalSolidList"/>
    <dgm:cxn modelId="{73B7A7FB-9F5B-465C-A9D7-2FB7634C9D10}" type="presParOf" srcId="{0DC4AB14-0D5B-496B-B0C6-42542A2D11CC}" destId="{F9B641B1-D790-4E6F-9EF1-177FEAA6054D}" srcOrd="2" destOrd="0" presId="urn:microsoft.com/office/officeart/2018/2/layout/IconVerticalSolidList"/>
    <dgm:cxn modelId="{65910AF2-FA9C-4207-8015-69DAD8A5EE46}" type="presParOf" srcId="{0DC4AB14-0D5B-496B-B0C6-42542A2D11CC}" destId="{A2686316-303B-4244-B2D4-4848E0954902}" srcOrd="3" destOrd="0" presId="urn:microsoft.com/office/officeart/2018/2/layout/IconVerticalSolidList"/>
    <dgm:cxn modelId="{60DF0DE4-2A57-465F-AC07-EA903DFCF1E7}" type="presParOf" srcId="{1E104471-C6A4-4B6C-A006-021B85709B24}" destId="{7E81304B-BD0B-4F38-A107-B5A3AD7E2430}" srcOrd="7" destOrd="0" presId="urn:microsoft.com/office/officeart/2018/2/layout/IconVerticalSolidList"/>
    <dgm:cxn modelId="{B5073EDB-8C6D-45F1-B684-EE373C5D9F7A}" type="presParOf" srcId="{1E104471-C6A4-4B6C-A006-021B85709B24}" destId="{7F6C6DE6-BAFE-4E0F-9B90-3A9CE2A2FFB5}" srcOrd="8" destOrd="0" presId="urn:microsoft.com/office/officeart/2018/2/layout/IconVerticalSolidList"/>
    <dgm:cxn modelId="{04390130-EA2E-4AF0-A99A-06B43FC61583}" type="presParOf" srcId="{7F6C6DE6-BAFE-4E0F-9B90-3A9CE2A2FFB5}" destId="{896DEFB5-1F55-4CCB-B5CE-FC388F5847DF}" srcOrd="0" destOrd="0" presId="urn:microsoft.com/office/officeart/2018/2/layout/IconVerticalSolidList"/>
    <dgm:cxn modelId="{9DEF727F-2B39-404C-8FB1-53396EBF650C}" type="presParOf" srcId="{7F6C6DE6-BAFE-4E0F-9B90-3A9CE2A2FFB5}" destId="{39E4428F-9BE4-425D-AC04-7C849E0517CC}" srcOrd="1" destOrd="0" presId="urn:microsoft.com/office/officeart/2018/2/layout/IconVerticalSolidList"/>
    <dgm:cxn modelId="{5421FE09-F42B-43E8-AFB7-0616BB371199}" type="presParOf" srcId="{7F6C6DE6-BAFE-4E0F-9B90-3A9CE2A2FFB5}" destId="{D2427E97-2272-415B-BD6F-17C85C462D88}" srcOrd="2" destOrd="0" presId="urn:microsoft.com/office/officeart/2018/2/layout/IconVerticalSolidList"/>
    <dgm:cxn modelId="{0D43ECB4-07D2-4CBF-A88A-97A06EBB27A8}" type="presParOf" srcId="{7F6C6DE6-BAFE-4E0F-9B90-3A9CE2A2FFB5}" destId="{B3E73179-D2A2-4DE3-B39F-B99DA5F1313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251EBDF-6A8B-43A1-9F60-9498F32698FE}"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34D5E41C-AE97-4E67-8FF0-65838197586C}">
      <dgm:prSet/>
      <dgm:spPr/>
      <dgm:t>
        <a:bodyPr/>
        <a:lstStyle/>
        <a:p>
          <a:r>
            <a:rPr lang="en-US"/>
            <a:t>Planning involves </a:t>
          </a:r>
          <a:r>
            <a:rPr lang="en-US" b="1"/>
            <a:t>defining an organization’s objectives or goals</a:t>
          </a:r>
          <a:r>
            <a:rPr lang="en-US"/>
            <a:t> and </a:t>
          </a:r>
          <a:r>
            <a:rPr lang="en-US" b="1"/>
            <a:t>establishing strategies</a:t>
          </a:r>
          <a:r>
            <a:rPr lang="en-US"/>
            <a:t> to achieve them.</a:t>
          </a:r>
        </a:p>
      </dgm:t>
    </dgm:pt>
    <dgm:pt modelId="{1BC020D8-3F28-43D7-99C6-D12E59194F97}" type="parTrans" cxnId="{FE47869A-5122-495B-9098-562D97C952AE}">
      <dgm:prSet/>
      <dgm:spPr/>
      <dgm:t>
        <a:bodyPr/>
        <a:lstStyle/>
        <a:p>
          <a:endParaRPr lang="en-US"/>
        </a:p>
      </dgm:t>
    </dgm:pt>
    <dgm:pt modelId="{A889F0C6-29B9-4BE0-8F02-C47A76A74F12}" type="sibTrans" cxnId="{FE47869A-5122-495B-9098-562D97C952AE}">
      <dgm:prSet/>
      <dgm:spPr/>
      <dgm:t>
        <a:bodyPr/>
        <a:lstStyle/>
        <a:p>
          <a:endParaRPr lang="en-US"/>
        </a:p>
      </dgm:t>
    </dgm:pt>
    <dgm:pt modelId="{1FCAC4A8-5A71-4D59-B85F-9CD886F8DFE9}">
      <dgm:prSet/>
      <dgm:spPr/>
      <dgm:t>
        <a:bodyPr/>
        <a:lstStyle/>
        <a:p>
          <a:r>
            <a:rPr lang="en-US"/>
            <a:t>It includes creating a </a:t>
          </a:r>
          <a:r>
            <a:rPr lang="en-US" b="1"/>
            <a:t>hierarchy of plans</a:t>
          </a:r>
          <a:r>
            <a:rPr lang="en-US"/>
            <a:t> to integrate and coordinate activities.</a:t>
          </a:r>
        </a:p>
      </dgm:t>
    </dgm:pt>
    <dgm:pt modelId="{02C28B90-CBF7-49FC-83B3-4FA130D67407}" type="parTrans" cxnId="{FF81ADD7-8D99-4F7C-9451-5986EA75CC1F}">
      <dgm:prSet/>
      <dgm:spPr/>
      <dgm:t>
        <a:bodyPr/>
        <a:lstStyle/>
        <a:p>
          <a:endParaRPr lang="en-US"/>
        </a:p>
      </dgm:t>
    </dgm:pt>
    <dgm:pt modelId="{02A5F1DB-6493-4151-99EE-8FFB6309D5E6}" type="sibTrans" cxnId="{FF81ADD7-8D99-4F7C-9451-5986EA75CC1F}">
      <dgm:prSet/>
      <dgm:spPr/>
      <dgm:t>
        <a:bodyPr/>
        <a:lstStyle/>
        <a:p>
          <a:endParaRPr lang="en-US"/>
        </a:p>
      </dgm:t>
    </dgm:pt>
    <dgm:pt modelId="{5F89D189-8FB6-488D-AB82-89A40461E158}">
      <dgm:prSet/>
      <dgm:spPr/>
      <dgm:t>
        <a:bodyPr/>
        <a:lstStyle/>
        <a:p>
          <a:r>
            <a:rPr lang="en-US"/>
            <a:t>Planning is concerned with </a:t>
          </a:r>
          <a:r>
            <a:rPr lang="en-US" b="1"/>
            <a:t>ends</a:t>
          </a:r>
          <a:r>
            <a:rPr lang="en-US"/>
            <a:t>  and </a:t>
          </a:r>
          <a:r>
            <a:rPr lang="en-US" b="1"/>
            <a:t>means:</a:t>
          </a:r>
          <a:endParaRPr lang="en-US"/>
        </a:p>
      </dgm:t>
    </dgm:pt>
    <dgm:pt modelId="{C08F628B-9D6D-4EA9-AF53-DBBE32B84447}" type="parTrans" cxnId="{0484CDF4-9479-4D68-899C-3698B1A4CB2A}">
      <dgm:prSet/>
      <dgm:spPr/>
      <dgm:t>
        <a:bodyPr/>
        <a:lstStyle/>
        <a:p>
          <a:endParaRPr lang="en-US"/>
        </a:p>
      </dgm:t>
    </dgm:pt>
    <dgm:pt modelId="{4F6608EA-53F4-4D14-B6E3-8AB6F79DFC30}" type="sibTrans" cxnId="{0484CDF4-9479-4D68-899C-3698B1A4CB2A}">
      <dgm:prSet/>
      <dgm:spPr/>
      <dgm:t>
        <a:bodyPr/>
        <a:lstStyle/>
        <a:p>
          <a:endParaRPr lang="en-US"/>
        </a:p>
      </dgm:t>
    </dgm:pt>
    <dgm:pt modelId="{60A39873-DB58-4CD5-A8CA-9084905821DA}">
      <dgm:prSet/>
      <dgm:spPr/>
      <dgm:t>
        <a:bodyPr/>
        <a:lstStyle/>
        <a:p>
          <a:r>
            <a:rPr lang="en-US"/>
            <a:t>-what is to be done (</a:t>
          </a:r>
          <a:r>
            <a:rPr lang="en-US" b="1"/>
            <a:t>ends</a:t>
          </a:r>
          <a:r>
            <a:rPr lang="en-US"/>
            <a:t> )</a:t>
          </a:r>
        </a:p>
      </dgm:t>
    </dgm:pt>
    <dgm:pt modelId="{373A8F38-6E8D-4231-8708-D700FD16F30F}" type="parTrans" cxnId="{CDC52B62-0D20-4CB8-99F7-DD40785F7F90}">
      <dgm:prSet/>
      <dgm:spPr/>
      <dgm:t>
        <a:bodyPr/>
        <a:lstStyle/>
        <a:p>
          <a:endParaRPr lang="en-US"/>
        </a:p>
      </dgm:t>
    </dgm:pt>
    <dgm:pt modelId="{8C6494DA-8A5C-48DB-A738-726C3FFC853F}" type="sibTrans" cxnId="{CDC52B62-0D20-4CB8-99F7-DD40785F7F90}">
      <dgm:prSet/>
      <dgm:spPr/>
      <dgm:t>
        <a:bodyPr/>
        <a:lstStyle/>
        <a:p>
          <a:endParaRPr lang="en-US"/>
        </a:p>
      </dgm:t>
    </dgm:pt>
    <dgm:pt modelId="{D551219B-7B37-4C1F-952D-F36C868AF050}">
      <dgm:prSet/>
      <dgm:spPr/>
      <dgm:t>
        <a:bodyPr/>
        <a:lstStyle/>
        <a:p>
          <a:r>
            <a:rPr lang="en-US"/>
            <a:t>-how it is to be done (</a:t>
          </a:r>
          <a:r>
            <a:rPr lang="en-US" b="1"/>
            <a:t>means)</a:t>
          </a:r>
          <a:endParaRPr lang="en-US"/>
        </a:p>
      </dgm:t>
    </dgm:pt>
    <dgm:pt modelId="{D1402641-7292-438E-AB5F-352444723438}" type="parTrans" cxnId="{6ECC1853-2770-4AAD-9C8D-4D997C3FDB7A}">
      <dgm:prSet/>
      <dgm:spPr/>
      <dgm:t>
        <a:bodyPr/>
        <a:lstStyle/>
        <a:p>
          <a:endParaRPr lang="en-US"/>
        </a:p>
      </dgm:t>
    </dgm:pt>
    <dgm:pt modelId="{90360036-B142-4BB8-AD74-C1C2025449F7}" type="sibTrans" cxnId="{6ECC1853-2770-4AAD-9C8D-4D997C3FDB7A}">
      <dgm:prSet/>
      <dgm:spPr/>
      <dgm:t>
        <a:bodyPr/>
        <a:lstStyle/>
        <a:p>
          <a:endParaRPr lang="en-US"/>
        </a:p>
      </dgm:t>
    </dgm:pt>
    <dgm:pt modelId="{1EF3B22C-BB14-4067-9A4E-D646FACAFFC4}">
      <dgm:prSet/>
      <dgm:spPr/>
      <dgm:t>
        <a:bodyPr/>
        <a:lstStyle/>
        <a:p>
          <a:r>
            <a:rPr lang="en-US"/>
            <a:t>Planning can be </a:t>
          </a:r>
          <a:r>
            <a:rPr lang="en-US" b="1"/>
            <a:t>informal or formal</a:t>
          </a:r>
          <a:endParaRPr lang="en-US"/>
        </a:p>
      </dgm:t>
    </dgm:pt>
    <dgm:pt modelId="{353F1A9A-A845-4B33-AF51-9854E1F58A81}" type="parTrans" cxnId="{0B378075-3FB5-4F7E-9CAA-775F7507FE9F}">
      <dgm:prSet/>
      <dgm:spPr/>
      <dgm:t>
        <a:bodyPr/>
        <a:lstStyle/>
        <a:p>
          <a:endParaRPr lang="en-US"/>
        </a:p>
      </dgm:t>
    </dgm:pt>
    <dgm:pt modelId="{C48B940B-803C-41A9-9CC5-70B656BD75DF}" type="sibTrans" cxnId="{0B378075-3FB5-4F7E-9CAA-775F7507FE9F}">
      <dgm:prSet/>
      <dgm:spPr/>
      <dgm:t>
        <a:bodyPr/>
        <a:lstStyle/>
        <a:p>
          <a:endParaRPr lang="en-US"/>
        </a:p>
      </dgm:t>
    </dgm:pt>
    <dgm:pt modelId="{04A615F2-B159-4206-82D3-EA1B4008E509}">
      <dgm:prSet/>
      <dgm:spPr/>
      <dgm:t>
        <a:bodyPr/>
        <a:lstStyle/>
        <a:p>
          <a:r>
            <a:rPr lang="en-US"/>
            <a:t>In the context of the module, the term “planning” refers specifically to </a:t>
          </a:r>
          <a:r>
            <a:rPr lang="en-US" b="1"/>
            <a:t>formal planning</a:t>
          </a:r>
          <a:r>
            <a:rPr lang="en-US"/>
            <a:t>.</a:t>
          </a:r>
        </a:p>
      </dgm:t>
    </dgm:pt>
    <dgm:pt modelId="{ECA2C8E9-8FD7-42AF-A50F-D344E98EE2AE}" type="parTrans" cxnId="{2A01EA40-40F8-4811-B374-CE4F018658E0}">
      <dgm:prSet/>
      <dgm:spPr/>
      <dgm:t>
        <a:bodyPr/>
        <a:lstStyle/>
        <a:p>
          <a:endParaRPr lang="en-US"/>
        </a:p>
      </dgm:t>
    </dgm:pt>
    <dgm:pt modelId="{2FB43DB1-6003-4635-B95E-240DD78C96E4}" type="sibTrans" cxnId="{2A01EA40-40F8-4811-B374-CE4F018658E0}">
      <dgm:prSet/>
      <dgm:spPr/>
      <dgm:t>
        <a:bodyPr/>
        <a:lstStyle/>
        <a:p>
          <a:endParaRPr lang="en-US"/>
        </a:p>
      </dgm:t>
    </dgm:pt>
    <dgm:pt modelId="{DF359500-D41F-4A61-8299-ABAAC2A1BEDD}" type="pres">
      <dgm:prSet presAssocID="{3251EBDF-6A8B-43A1-9F60-9498F32698FE}" presName="vert0" presStyleCnt="0">
        <dgm:presLayoutVars>
          <dgm:dir/>
          <dgm:animOne val="branch"/>
          <dgm:animLvl val="lvl"/>
        </dgm:presLayoutVars>
      </dgm:prSet>
      <dgm:spPr/>
    </dgm:pt>
    <dgm:pt modelId="{11BC5552-40F3-4F95-9BF9-8EA265AC998B}" type="pres">
      <dgm:prSet presAssocID="{34D5E41C-AE97-4E67-8FF0-65838197586C}" presName="thickLine" presStyleLbl="alignNode1" presStyleIdx="0" presStyleCnt="7"/>
      <dgm:spPr/>
    </dgm:pt>
    <dgm:pt modelId="{1FBAC5CE-7AD8-4AC3-A7B0-6ECC1AEFF713}" type="pres">
      <dgm:prSet presAssocID="{34D5E41C-AE97-4E67-8FF0-65838197586C}" presName="horz1" presStyleCnt="0"/>
      <dgm:spPr/>
    </dgm:pt>
    <dgm:pt modelId="{8DC19F32-C855-4BD4-9A39-58060056C0CA}" type="pres">
      <dgm:prSet presAssocID="{34D5E41C-AE97-4E67-8FF0-65838197586C}" presName="tx1" presStyleLbl="revTx" presStyleIdx="0" presStyleCnt="7"/>
      <dgm:spPr/>
    </dgm:pt>
    <dgm:pt modelId="{8FF5A503-912A-4DD0-A0F5-26B3E756E285}" type="pres">
      <dgm:prSet presAssocID="{34D5E41C-AE97-4E67-8FF0-65838197586C}" presName="vert1" presStyleCnt="0"/>
      <dgm:spPr/>
    </dgm:pt>
    <dgm:pt modelId="{4C16CFE3-4B28-4E04-960C-2CB705FDBA30}" type="pres">
      <dgm:prSet presAssocID="{1FCAC4A8-5A71-4D59-B85F-9CD886F8DFE9}" presName="thickLine" presStyleLbl="alignNode1" presStyleIdx="1" presStyleCnt="7"/>
      <dgm:spPr/>
    </dgm:pt>
    <dgm:pt modelId="{D88541C5-F04D-4A1B-97C8-3DF8304FE313}" type="pres">
      <dgm:prSet presAssocID="{1FCAC4A8-5A71-4D59-B85F-9CD886F8DFE9}" presName="horz1" presStyleCnt="0"/>
      <dgm:spPr/>
    </dgm:pt>
    <dgm:pt modelId="{0578C324-B62F-482B-94C3-4F66E2F5B534}" type="pres">
      <dgm:prSet presAssocID="{1FCAC4A8-5A71-4D59-B85F-9CD886F8DFE9}" presName="tx1" presStyleLbl="revTx" presStyleIdx="1" presStyleCnt="7"/>
      <dgm:spPr/>
    </dgm:pt>
    <dgm:pt modelId="{F4A66D9B-E466-443C-BE53-A244D34FA43E}" type="pres">
      <dgm:prSet presAssocID="{1FCAC4A8-5A71-4D59-B85F-9CD886F8DFE9}" presName="vert1" presStyleCnt="0"/>
      <dgm:spPr/>
    </dgm:pt>
    <dgm:pt modelId="{54A6B6F4-779D-490A-9ADA-F65E2C35211F}" type="pres">
      <dgm:prSet presAssocID="{5F89D189-8FB6-488D-AB82-89A40461E158}" presName="thickLine" presStyleLbl="alignNode1" presStyleIdx="2" presStyleCnt="7"/>
      <dgm:spPr/>
    </dgm:pt>
    <dgm:pt modelId="{5B372A73-C9F2-41E5-BD92-D20ABAE9F88E}" type="pres">
      <dgm:prSet presAssocID="{5F89D189-8FB6-488D-AB82-89A40461E158}" presName="horz1" presStyleCnt="0"/>
      <dgm:spPr/>
    </dgm:pt>
    <dgm:pt modelId="{CB7924B0-801B-4ADF-BEEC-15D4129346EC}" type="pres">
      <dgm:prSet presAssocID="{5F89D189-8FB6-488D-AB82-89A40461E158}" presName="tx1" presStyleLbl="revTx" presStyleIdx="2" presStyleCnt="7"/>
      <dgm:spPr/>
    </dgm:pt>
    <dgm:pt modelId="{9321CFA8-B152-4234-8448-B70A9747A406}" type="pres">
      <dgm:prSet presAssocID="{5F89D189-8FB6-488D-AB82-89A40461E158}" presName="vert1" presStyleCnt="0"/>
      <dgm:spPr/>
    </dgm:pt>
    <dgm:pt modelId="{C1C320C9-58A3-4CEA-8E57-E63151A9C67F}" type="pres">
      <dgm:prSet presAssocID="{60A39873-DB58-4CD5-A8CA-9084905821DA}" presName="thickLine" presStyleLbl="alignNode1" presStyleIdx="3" presStyleCnt="7"/>
      <dgm:spPr/>
    </dgm:pt>
    <dgm:pt modelId="{CCD80C61-D21F-4BCF-B095-E82D775E5843}" type="pres">
      <dgm:prSet presAssocID="{60A39873-DB58-4CD5-A8CA-9084905821DA}" presName="horz1" presStyleCnt="0"/>
      <dgm:spPr/>
    </dgm:pt>
    <dgm:pt modelId="{0E0E8C6D-6B00-482A-9549-A647E1A24F78}" type="pres">
      <dgm:prSet presAssocID="{60A39873-DB58-4CD5-A8CA-9084905821DA}" presName="tx1" presStyleLbl="revTx" presStyleIdx="3" presStyleCnt="7"/>
      <dgm:spPr/>
    </dgm:pt>
    <dgm:pt modelId="{86C3BC80-86A4-473B-AB9D-782A041DF6F7}" type="pres">
      <dgm:prSet presAssocID="{60A39873-DB58-4CD5-A8CA-9084905821DA}" presName="vert1" presStyleCnt="0"/>
      <dgm:spPr/>
    </dgm:pt>
    <dgm:pt modelId="{3A719D66-FE7F-42A1-96D3-7F52867FFD51}" type="pres">
      <dgm:prSet presAssocID="{D551219B-7B37-4C1F-952D-F36C868AF050}" presName="thickLine" presStyleLbl="alignNode1" presStyleIdx="4" presStyleCnt="7"/>
      <dgm:spPr/>
    </dgm:pt>
    <dgm:pt modelId="{5E9CB782-1F28-4774-8614-08D4CC7C7EC6}" type="pres">
      <dgm:prSet presAssocID="{D551219B-7B37-4C1F-952D-F36C868AF050}" presName="horz1" presStyleCnt="0"/>
      <dgm:spPr/>
    </dgm:pt>
    <dgm:pt modelId="{0B9C20AE-944F-4054-B609-8AFA4E969E00}" type="pres">
      <dgm:prSet presAssocID="{D551219B-7B37-4C1F-952D-F36C868AF050}" presName="tx1" presStyleLbl="revTx" presStyleIdx="4" presStyleCnt="7"/>
      <dgm:spPr/>
    </dgm:pt>
    <dgm:pt modelId="{A33EB6D6-765D-49BB-8FCC-4AE4A83ABF31}" type="pres">
      <dgm:prSet presAssocID="{D551219B-7B37-4C1F-952D-F36C868AF050}" presName="vert1" presStyleCnt="0"/>
      <dgm:spPr/>
    </dgm:pt>
    <dgm:pt modelId="{222D9BBD-72AF-4BE3-B474-F6257BE95003}" type="pres">
      <dgm:prSet presAssocID="{1EF3B22C-BB14-4067-9A4E-D646FACAFFC4}" presName="thickLine" presStyleLbl="alignNode1" presStyleIdx="5" presStyleCnt="7"/>
      <dgm:spPr/>
    </dgm:pt>
    <dgm:pt modelId="{2B6DE04D-78AC-41ED-83C4-66A9EF9FB4C7}" type="pres">
      <dgm:prSet presAssocID="{1EF3B22C-BB14-4067-9A4E-D646FACAFFC4}" presName="horz1" presStyleCnt="0"/>
      <dgm:spPr/>
    </dgm:pt>
    <dgm:pt modelId="{1A1396F2-6E09-43DA-90DB-535BD901CCA0}" type="pres">
      <dgm:prSet presAssocID="{1EF3B22C-BB14-4067-9A4E-D646FACAFFC4}" presName="tx1" presStyleLbl="revTx" presStyleIdx="5" presStyleCnt="7"/>
      <dgm:spPr/>
    </dgm:pt>
    <dgm:pt modelId="{9ED4E43D-B963-4B36-9AC0-0790F4E943CC}" type="pres">
      <dgm:prSet presAssocID="{1EF3B22C-BB14-4067-9A4E-D646FACAFFC4}" presName="vert1" presStyleCnt="0"/>
      <dgm:spPr/>
    </dgm:pt>
    <dgm:pt modelId="{E034CA7F-3BED-48EB-9EDA-59D5377409B0}" type="pres">
      <dgm:prSet presAssocID="{04A615F2-B159-4206-82D3-EA1B4008E509}" presName="thickLine" presStyleLbl="alignNode1" presStyleIdx="6" presStyleCnt="7"/>
      <dgm:spPr/>
    </dgm:pt>
    <dgm:pt modelId="{6521E9A0-49F6-4A64-8943-0E02A06E9DDB}" type="pres">
      <dgm:prSet presAssocID="{04A615F2-B159-4206-82D3-EA1B4008E509}" presName="horz1" presStyleCnt="0"/>
      <dgm:spPr/>
    </dgm:pt>
    <dgm:pt modelId="{F5D0F8CE-09C5-467A-9CFE-AFB37805CB43}" type="pres">
      <dgm:prSet presAssocID="{04A615F2-B159-4206-82D3-EA1B4008E509}" presName="tx1" presStyleLbl="revTx" presStyleIdx="6" presStyleCnt="7"/>
      <dgm:spPr/>
    </dgm:pt>
    <dgm:pt modelId="{1CF5E60B-9903-4340-A413-CA1E65A85A95}" type="pres">
      <dgm:prSet presAssocID="{04A615F2-B159-4206-82D3-EA1B4008E509}" presName="vert1" presStyleCnt="0"/>
      <dgm:spPr/>
    </dgm:pt>
  </dgm:ptLst>
  <dgm:cxnLst>
    <dgm:cxn modelId="{CEE3380C-14FC-408D-BB5C-95E6373326FC}" type="presOf" srcId="{3251EBDF-6A8B-43A1-9F60-9498F32698FE}" destId="{DF359500-D41F-4A61-8299-ABAAC2A1BEDD}" srcOrd="0" destOrd="0" presId="urn:microsoft.com/office/officeart/2008/layout/LinedList"/>
    <dgm:cxn modelId="{B4AF4A23-DC2B-464B-9305-9C2CEC30A4E6}" type="presOf" srcId="{D551219B-7B37-4C1F-952D-F36C868AF050}" destId="{0B9C20AE-944F-4054-B609-8AFA4E969E00}" srcOrd="0" destOrd="0" presId="urn:microsoft.com/office/officeart/2008/layout/LinedList"/>
    <dgm:cxn modelId="{BCAE1B29-5D78-440D-ADF1-1E2F2B1D3C33}" type="presOf" srcId="{04A615F2-B159-4206-82D3-EA1B4008E509}" destId="{F5D0F8CE-09C5-467A-9CFE-AFB37805CB43}" srcOrd="0" destOrd="0" presId="urn:microsoft.com/office/officeart/2008/layout/LinedList"/>
    <dgm:cxn modelId="{2A01EA40-40F8-4811-B374-CE4F018658E0}" srcId="{3251EBDF-6A8B-43A1-9F60-9498F32698FE}" destId="{04A615F2-B159-4206-82D3-EA1B4008E509}" srcOrd="6" destOrd="0" parTransId="{ECA2C8E9-8FD7-42AF-A50F-D344E98EE2AE}" sibTransId="{2FB43DB1-6003-4635-B95E-240DD78C96E4}"/>
    <dgm:cxn modelId="{0C4C145E-6705-4C22-88B9-72ECDC715013}" type="presOf" srcId="{34D5E41C-AE97-4E67-8FF0-65838197586C}" destId="{8DC19F32-C855-4BD4-9A39-58060056C0CA}" srcOrd="0" destOrd="0" presId="urn:microsoft.com/office/officeart/2008/layout/LinedList"/>
    <dgm:cxn modelId="{B5AFE65E-337B-4B88-8358-F6490A9FD8A7}" type="presOf" srcId="{5F89D189-8FB6-488D-AB82-89A40461E158}" destId="{CB7924B0-801B-4ADF-BEEC-15D4129346EC}" srcOrd="0" destOrd="0" presId="urn:microsoft.com/office/officeart/2008/layout/LinedList"/>
    <dgm:cxn modelId="{CDC52B62-0D20-4CB8-99F7-DD40785F7F90}" srcId="{3251EBDF-6A8B-43A1-9F60-9498F32698FE}" destId="{60A39873-DB58-4CD5-A8CA-9084905821DA}" srcOrd="3" destOrd="0" parTransId="{373A8F38-6E8D-4231-8708-D700FD16F30F}" sibTransId="{8C6494DA-8A5C-48DB-A738-726C3FFC853F}"/>
    <dgm:cxn modelId="{AF7FCE66-964B-465A-AFA1-D9D8743979F6}" type="presOf" srcId="{60A39873-DB58-4CD5-A8CA-9084905821DA}" destId="{0E0E8C6D-6B00-482A-9549-A647E1A24F78}" srcOrd="0" destOrd="0" presId="urn:microsoft.com/office/officeart/2008/layout/LinedList"/>
    <dgm:cxn modelId="{6ECC1853-2770-4AAD-9C8D-4D997C3FDB7A}" srcId="{3251EBDF-6A8B-43A1-9F60-9498F32698FE}" destId="{D551219B-7B37-4C1F-952D-F36C868AF050}" srcOrd="4" destOrd="0" parTransId="{D1402641-7292-438E-AB5F-352444723438}" sibTransId="{90360036-B142-4BB8-AD74-C1C2025449F7}"/>
    <dgm:cxn modelId="{0B378075-3FB5-4F7E-9CAA-775F7507FE9F}" srcId="{3251EBDF-6A8B-43A1-9F60-9498F32698FE}" destId="{1EF3B22C-BB14-4067-9A4E-D646FACAFFC4}" srcOrd="5" destOrd="0" parTransId="{353F1A9A-A845-4B33-AF51-9854E1F58A81}" sibTransId="{C48B940B-803C-41A9-9CC5-70B656BD75DF}"/>
    <dgm:cxn modelId="{FE47869A-5122-495B-9098-562D97C952AE}" srcId="{3251EBDF-6A8B-43A1-9F60-9498F32698FE}" destId="{34D5E41C-AE97-4E67-8FF0-65838197586C}" srcOrd="0" destOrd="0" parTransId="{1BC020D8-3F28-43D7-99C6-D12E59194F97}" sibTransId="{A889F0C6-29B9-4BE0-8F02-C47A76A74F12}"/>
    <dgm:cxn modelId="{7B3AAAA1-B06B-4827-AE2C-5DA645F3DBFE}" type="presOf" srcId="{1EF3B22C-BB14-4067-9A4E-D646FACAFFC4}" destId="{1A1396F2-6E09-43DA-90DB-535BD901CCA0}" srcOrd="0" destOrd="0" presId="urn:microsoft.com/office/officeart/2008/layout/LinedList"/>
    <dgm:cxn modelId="{FF81ADD7-8D99-4F7C-9451-5986EA75CC1F}" srcId="{3251EBDF-6A8B-43A1-9F60-9498F32698FE}" destId="{1FCAC4A8-5A71-4D59-B85F-9CD886F8DFE9}" srcOrd="1" destOrd="0" parTransId="{02C28B90-CBF7-49FC-83B3-4FA130D67407}" sibTransId="{02A5F1DB-6493-4151-99EE-8FFB6309D5E6}"/>
    <dgm:cxn modelId="{278B1FDE-7D98-454A-A5F6-83445EEEE617}" type="presOf" srcId="{1FCAC4A8-5A71-4D59-B85F-9CD886F8DFE9}" destId="{0578C324-B62F-482B-94C3-4F66E2F5B534}" srcOrd="0" destOrd="0" presId="urn:microsoft.com/office/officeart/2008/layout/LinedList"/>
    <dgm:cxn modelId="{0484CDF4-9479-4D68-899C-3698B1A4CB2A}" srcId="{3251EBDF-6A8B-43A1-9F60-9498F32698FE}" destId="{5F89D189-8FB6-488D-AB82-89A40461E158}" srcOrd="2" destOrd="0" parTransId="{C08F628B-9D6D-4EA9-AF53-DBBE32B84447}" sibTransId="{4F6608EA-53F4-4D14-B6E3-8AB6F79DFC30}"/>
    <dgm:cxn modelId="{39E19E9C-CD2E-42A5-B5CA-7A0F5966280E}" type="presParOf" srcId="{DF359500-D41F-4A61-8299-ABAAC2A1BEDD}" destId="{11BC5552-40F3-4F95-9BF9-8EA265AC998B}" srcOrd="0" destOrd="0" presId="urn:microsoft.com/office/officeart/2008/layout/LinedList"/>
    <dgm:cxn modelId="{7134B750-5495-4A95-A0A8-96FCEA1EF55E}" type="presParOf" srcId="{DF359500-D41F-4A61-8299-ABAAC2A1BEDD}" destId="{1FBAC5CE-7AD8-4AC3-A7B0-6ECC1AEFF713}" srcOrd="1" destOrd="0" presId="urn:microsoft.com/office/officeart/2008/layout/LinedList"/>
    <dgm:cxn modelId="{1DFBFCF9-B9CA-4E05-8A7B-4C70C066E6E1}" type="presParOf" srcId="{1FBAC5CE-7AD8-4AC3-A7B0-6ECC1AEFF713}" destId="{8DC19F32-C855-4BD4-9A39-58060056C0CA}" srcOrd="0" destOrd="0" presId="urn:microsoft.com/office/officeart/2008/layout/LinedList"/>
    <dgm:cxn modelId="{FDC6B953-C957-4E7E-A03F-DC017397C116}" type="presParOf" srcId="{1FBAC5CE-7AD8-4AC3-A7B0-6ECC1AEFF713}" destId="{8FF5A503-912A-4DD0-A0F5-26B3E756E285}" srcOrd="1" destOrd="0" presId="urn:microsoft.com/office/officeart/2008/layout/LinedList"/>
    <dgm:cxn modelId="{8D08EF4A-0A6C-4146-8894-D1488BAB9AF8}" type="presParOf" srcId="{DF359500-D41F-4A61-8299-ABAAC2A1BEDD}" destId="{4C16CFE3-4B28-4E04-960C-2CB705FDBA30}" srcOrd="2" destOrd="0" presId="urn:microsoft.com/office/officeart/2008/layout/LinedList"/>
    <dgm:cxn modelId="{822F74AA-1829-4395-9EAB-109705BF7C08}" type="presParOf" srcId="{DF359500-D41F-4A61-8299-ABAAC2A1BEDD}" destId="{D88541C5-F04D-4A1B-97C8-3DF8304FE313}" srcOrd="3" destOrd="0" presId="urn:microsoft.com/office/officeart/2008/layout/LinedList"/>
    <dgm:cxn modelId="{C9788CF5-5010-4FDE-AF59-75E5C73D90F0}" type="presParOf" srcId="{D88541C5-F04D-4A1B-97C8-3DF8304FE313}" destId="{0578C324-B62F-482B-94C3-4F66E2F5B534}" srcOrd="0" destOrd="0" presId="urn:microsoft.com/office/officeart/2008/layout/LinedList"/>
    <dgm:cxn modelId="{A318EC17-3B8C-400E-8C94-770E8F3606C5}" type="presParOf" srcId="{D88541C5-F04D-4A1B-97C8-3DF8304FE313}" destId="{F4A66D9B-E466-443C-BE53-A244D34FA43E}" srcOrd="1" destOrd="0" presId="urn:microsoft.com/office/officeart/2008/layout/LinedList"/>
    <dgm:cxn modelId="{49BAC4DA-6841-4C88-847C-C70FFA151FB4}" type="presParOf" srcId="{DF359500-D41F-4A61-8299-ABAAC2A1BEDD}" destId="{54A6B6F4-779D-490A-9ADA-F65E2C35211F}" srcOrd="4" destOrd="0" presId="urn:microsoft.com/office/officeart/2008/layout/LinedList"/>
    <dgm:cxn modelId="{E6DB4C7D-A87F-4E6F-A4AF-F09DCD3B4FBF}" type="presParOf" srcId="{DF359500-D41F-4A61-8299-ABAAC2A1BEDD}" destId="{5B372A73-C9F2-41E5-BD92-D20ABAE9F88E}" srcOrd="5" destOrd="0" presId="urn:microsoft.com/office/officeart/2008/layout/LinedList"/>
    <dgm:cxn modelId="{CE4BF127-B36E-4FF4-BAF0-2701DC61790C}" type="presParOf" srcId="{5B372A73-C9F2-41E5-BD92-D20ABAE9F88E}" destId="{CB7924B0-801B-4ADF-BEEC-15D4129346EC}" srcOrd="0" destOrd="0" presId="urn:microsoft.com/office/officeart/2008/layout/LinedList"/>
    <dgm:cxn modelId="{FE854A49-554A-488E-89CA-3B552D50673C}" type="presParOf" srcId="{5B372A73-C9F2-41E5-BD92-D20ABAE9F88E}" destId="{9321CFA8-B152-4234-8448-B70A9747A406}" srcOrd="1" destOrd="0" presId="urn:microsoft.com/office/officeart/2008/layout/LinedList"/>
    <dgm:cxn modelId="{1863F213-6798-45CF-81E5-A4EC5184EC6C}" type="presParOf" srcId="{DF359500-D41F-4A61-8299-ABAAC2A1BEDD}" destId="{C1C320C9-58A3-4CEA-8E57-E63151A9C67F}" srcOrd="6" destOrd="0" presId="urn:microsoft.com/office/officeart/2008/layout/LinedList"/>
    <dgm:cxn modelId="{71288EB0-8AD5-4E04-A5FA-B67DF7A92F48}" type="presParOf" srcId="{DF359500-D41F-4A61-8299-ABAAC2A1BEDD}" destId="{CCD80C61-D21F-4BCF-B095-E82D775E5843}" srcOrd="7" destOrd="0" presId="urn:microsoft.com/office/officeart/2008/layout/LinedList"/>
    <dgm:cxn modelId="{A935266A-FBCF-45ED-AA17-E122962CAAB3}" type="presParOf" srcId="{CCD80C61-D21F-4BCF-B095-E82D775E5843}" destId="{0E0E8C6D-6B00-482A-9549-A647E1A24F78}" srcOrd="0" destOrd="0" presId="urn:microsoft.com/office/officeart/2008/layout/LinedList"/>
    <dgm:cxn modelId="{B67E2933-6E47-445B-904B-1117894C2B97}" type="presParOf" srcId="{CCD80C61-D21F-4BCF-B095-E82D775E5843}" destId="{86C3BC80-86A4-473B-AB9D-782A041DF6F7}" srcOrd="1" destOrd="0" presId="urn:microsoft.com/office/officeart/2008/layout/LinedList"/>
    <dgm:cxn modelId="{2C1D5BF0-7C13-4974-8E6C-A71C20E654CF}" type="presParOf" srcId="{DF359500-D41F-4A61-8299-ABAAC2A1BEDD}" destId="{3A719D66-FE7F-42A1-96D3-7F52867FFD51}" srcOrd="8" destOrd="0" presId="urn:microsoft.com/office/officeart/2008/layout/LinedList"/>
    <dgm:cxn modelId="{8C608E58-EE83-42A1-919E-F33CF608BB4B}" type="presParOf" srcId="{DF359500-D41F-4A61-8299-ABAAC2A1BEDD}" destId="{5E9CB782-1F28-4774-8614-08D4CC7C7EC6}" srcOrd="9" destOrd="0" presId="urn:microsoft.com/office/officeart/2008/layout/LinedList"/>
    <dgm:cxn modelId="{C8216953-5F93-4435-A913-7C07CC4C58DE}" type="presParOf" srcId="{5E9CB782-1F28-4774-8614-08D4CC7C7EC6}" destId="{0B9C20AE-944F-4054-B609-8AFA4E969E00}" srcOrd="0" destOrd="0" presId="urn:microsoft.com/office/officeart/2008/layout/LinedList"/>
    <dgm:cxn modelId="{B863AD02-EBBF-453E-8229-75341A771C43}" type="presParOf" srcId="{5E9CB782-1F28-4774-8614-08D4CC7C7EC6}" destId="{A33EB6D6-765D-49BB-8FCC-4AE4A83ABF31}" srcOrd="1" destOrd="0" presId="urn:microsoft.com/office/officeart/2008/layout/LinedList"/>
    <dgm:cxn modelId="{BA5ADD96-DBB8-4D11-B617-948668379256}" type="presParOf" srcId="{DF359500-D41F-4A61-8299-ABAAC2A1BEDD}" destId="{222D9BBD-72AF-4BE3-B474-F6257BE95003}" srcOrd="10" destOrd="0" presId="urn:microsoft.com/office/officeart/2008/layout/LinedList"/>
    <dgm:cxn modelId="{C0A6D4E4-B389-48C5-983A-0C29BB8B2618}" type="presParOf" srcId="{DF359500-D41F-4A61-8299-ABAAC2A1BEDD}" destId="{2B6DE04D-78AC-41ED-83C4-66A9EF9FB4C7}" srcOrd="11" destOrd="0" presId="urn:microsoft.com/office/officeart/2008/layout/LinedList"/>
    <dgm:cxn modelId="{1535EF3A-47C1-4078-A7E2-B270742C601A}" type="presParOf" srcId="{2B6DE04D-78AC-41ED-83C4-66A9EF9FB4C7}" destId="{1A1396F2-6E09-43DA-90DB-535BD901CCA0}" srcOrd="0" destOrd="0" presId="urn:microsoft.com/office/officeart/2008/layout/LinedList"/>
    <dgm:cxn modelId="{23681BA5-A476-4A31-BEF8-3DEBBF8D6B73}" type="presParOf" srcId="{2B6DE04D-78AC-41ED-83C4-66A9EF9FB4C7}" destId="{9ED4E43D-B963-4B36-9AC0-0790F4E943CC}" srcOrd="1" destOrd="0" presId="urn:microsoft.com/office/officeart/2008/layout/LinedList"/>
    <dgm:cxn modelId="{3F79B0F6-4386-494D-92C0-FAF8CD7D4B12}" type="presParOf" srcId="{DF359500-D41F-4A61-8299-ABAAC2A1BEDD}" destId="{E034CA7F-3BED-48EB-9EDA-59D5377409B0}" srcOrd="12" destOrd="0" presId="urn:microsoft.com/office/officeart/2008/layout/LinedList"/>
    <dgm:cxn modelId="{72927CBB-1245-4848-BE11-94FC2F868581}" type="presParOf" srcId="{DF359500-D41F-4A61-8299-ABAAC2A1BEDD}" destId="{6521E9A0-49F6-4A64-8943-0E02A06E9DDB}" srcOrd="13" destOrd="0" presId="urn:microsoft.com/office/officeart/2008/layout/LinedList"/>
    <dgm:cxn modelId="{EFC81664-043B-45F6-8554-A325A07EFC53}" type="presParOf" srcId="{6521E9A0-49F6-4A64-8943-0E02A06E9DDB}" destId="{F5D0F8CE-09C5-467A-9CFE-AFB37805CB43}" srcOrd="0" destOrd="0" presId="urn:microsoft.com/office/officeart/2008/layout/LinedList"/>
    <dgm:cxn modelId="{448D206F-AE9F-4F6A-B48F-BEC0612B59E4}" type="presParOf" srcId="{6521E9A0-49F6-4A64-8943-0E02A06E9DDB}" destId="{1CF5E60B-9903-4340-A413-CA1E65A85A9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653E20-DA1E-46BD-9D4C-A13E54414290}">
      <dsp:nvSpPr>
        <dsp:cNvPr id="0" name=""/>
        <dsp:cNvSpPr/>
      </dsp:nvSpPr>
      <dsp:spPr>
        <a:xfrm>
          <a:off x="0" y="4307"/>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E0B5E1-8911-4832-AF8D-4367F4EE7290}">
      <dsp:nvSpPr>
        <dsp:cNvPr id="0" name=""/>
        <dsp:cNvSpPr/>
      </dsp:nvSpPr>
      <dsp:spPr>
        <a:xfrm>
          <a:off x="277554" y="210753"/>
          <a:ext cx="504644" cy="5046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EB46AC-5E62-4AAB-85E6-C29DC4225D22}">
      <dsp:nvSpPr>
        <dsp:cNvPr id="0" name=""/>
        <dsp:cNvSpPr/>
      </dsp:nvSpPr>
      <dsp:spPr>
        <a:xfrm>
          <a:off x="1059754" y="430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US" sz="1900" kern="1200"/>
            <a:t>Define the nature, purpose and process of planning.</a:t>
          </a:r>
        </a:p>
      </dsp:txBody>
      <dsp:txXfrm>
        <a:off x="1059754" y="4307"/>
        <a:ext cx="5304469" cy="917536"/>
      </dsp:txXfrm>
    </dsp:sp>
    <dsp:sp modelId="{5E8381AC-90B2-4FD4-BF90-A9C4AACABE46}">
      <dsp:nvSpPr>
        <dsp:cNvPr id="0" name=""/>
        <dsp:cNvSpPr/>
      </dsp:nvSpPr>
      <dsp:spPr>
        <a:xfrm>
          <a:off x="0" y="1151227"/>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2FAB88-5310-4960-860F-8BC7C37DAB24}">
      <dsp:nvSpPr>
        <dsp:cNvPr id="0" name=""/>
        <dsp:cNvSpPr/>
      </dsp:nvSpPr>
      <dsp:spPr>
        <a:xfrm>
          <a:off x="277554" y="1357673"/>
          <a:ext cx="504644" cy="5046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C5D176-7966-46A9-9B23-B1AA43B213B6}">
      <dsp:nvSpPr>
        <dsp:cNvPr id="0" name=""/>
        <dsp:cNvSpPr/>
      </dsp:nvSpPr>
      <dsp:spPr>
        <a:xfrm>
          <a:off x="1059754" y="115122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US" sz="1900" kern="1200"/>
            <a:t>Classify the types of plans organizations might use.</a:t>
          </a:r>
        </a:p>
      </dsp:txBody>
      <dsp:txXfrm>
        <a:off x="1059754" y="1151227"/>
        <a:ext cx="5304469" cy="917536"/>
      </dsp:txXfrm>
    </dsp:sp>
    <dsp:sp modelId="{2078AFAB-1B10-4B6D-9E16-128F3A390BE9}">
      <dsp:nvSpPr>
        <dsp:cNvPr id="0" name=""/>
        <dsp:cNvSpPr/>
      </dsp:nvSpPr>
      <dsp:spPr>
        <a:xfrm>
          <a:off x="0" y="2298147"/>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CE5319-2F3E-4213-8365-26FD8B957F99}">
      <dsp:nvSpPr>
        <dsp:cNvPr id="0" name=""/>
        <dsp:cNvSpPr/>
      </dsp:nvSpPr>
      <dsp:spPr>
        <a:xfrm>
          <a:off x="277554" y="2504593"/>
          <a:ext cx="504644" cy="5046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4A8EA6-9BBF-44F1-BAD9-41B082ACA35C}">
      <dsp:nvSpPr>
        <dsp:cNvPr id="0" name=""/>
        <dsp:cNvSpPr/>
      </dsp:nvSpPr>
      <dsp:spPr>
        <a:xfrm>
          <a:off x="1059754" y="229814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US" sz="1900" kern="1200"/>
            <a:t>Identify the key contingency factors in planning.</a:t>
          </a:r>
        </a:p>
      </dsp:txBody>
      <dsp:txXfrm>
        <a:off x="1059754" y="2298147"/>
        <a:ext cx="5304469" cy="917536"/>
      </dsp:txXfrm>
    </dsp:sp>
    <dsp:sp modelId="{EABB1CFB-92F7-4718-817B-8F655BFEA512}">
      <dsp:nvSpPr>
        <dsp:cNvPr id="0" name=""/>
        <dsp:cNvSpPr/>
      </dsp:nvSpPr>
      <dsp:spPr>
        <a:xfrm>
          <a:off x="0" y="3445068"/>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A069D4-F115-4DFD-8A9D-CC791019DC0A}">
      <dsp:nvSpPr>
        <dsp:cNvPr id="0" name=""/>
        <dsp:cNvSpPr/>
      </dsp:nvSpPr>
      <dsp:spPr>
        <a:xfrm>
          <a:off x="277554" y="3651513"/>
          <a:ext cx="504644" cy="5046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686316-303B-4244-B2D4-4848E0954902}">
      <dsp:nvSpPr>
        <dsp:cNvPr id="0" name=""/>
        <dsp:cNvSpPr/>
      </dsp:nvSpPr>
      <dsp:spPr>
        <a:xfrm>
          <a:off x="1059754" y="3445068"/>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US" sz="1900" kern="1200"/>
            <a:t>Compare and contrast approaches to objective setting.</a:t>
          </a:r>
        </a:p>
      </dsp:txBody>
      <dsp:txXfrm>
        <a:off x="1059754" y="3445068"/>
        <a:ext cx="5304469" cy="917536"/>
      </dsp:txXfrm>
    </dsp:sp>
    <dsp:sp modelId="{896DEFB5-1F55-4CCB-B5CE-FC388F5847DF}">
      <dsp:nvSpPr>
        <dsp:cNvPr id="0" name=""/>
        <dsp:cNvSpPr/>
      </dsp:nvSpPr>
      <dsp:spPr>
        <a:xfrm>
          <a:off x="0" y="4591988"/>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E4428F-9BE4-425D-AC04-7C849E0517CC}">
      <dsp:nvSpPr>
        <dsp:cNvPr id="0" name=""/>
        <dsp:cNvSpPr/>
      </dsp:nvSpPr>
      <dsp:spPr>
        <a:xfrm>
          <a:off x="277554" y="4798433"/>
          <a:ext cx="504644" cy="50464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E73179-D2A2-4DE3-B39F-B99DA5F1313C}">
      <dsp:nvSpPr>
        <dsp:cNvPr id="0" name=""/>
        <dsp:cNvSpPr/>
      </dsp:nvSpPr>
      <dsp:spPr>
        <a:xfrm>
          <a:off x="1059754" y="4591988"/>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US" sz="1900" kern="1200"/>
            <a:t>Discuss contemporary issues in planning.</a:t>
          </a:r>
        </a:p>
      </dsp:txBody>
      <dsp:txXfrm>
        <a:off x="1059754" y="4591988"/>
        <a:ext cx="5304469" cy="9175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BC5552-40F3-4F95-9BF9-8EA265AC998B}">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C19F32-C855-4BD4-9A39-58060056C0CA}">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Planning involves </a:t>
          </a:r>
          <a:r>
            <a:rPr lang="en-US" sz="2200" b="1" kern="1200"/>
            <a:t>defining an organization’s objectives or goals</a:t>
          </a:r>
          <a:r>
            <a:rPr lang="en-US" sz="2200" kern="1200"/>
            <a:t> and </a:t>
          </a:r>
          <a:r>
            <a:rPr lang="en-US" sz="2200" b="1" kern="1200"/>
            <a:t>establishing strategies</a:t>
          </a:r>
          <a:r>
            <a:rPr lang="en-US" sz="2200" kern="1200"/>
            <a:t> to achieve them.</a:t>
          </a:r>
        </a:p>
      </dsp:txBody>
      <dsp:txXfrm>
        <a:off x="0" y="675"/>
        <a:ext cx="6900512" cy="790684"/>
      </dsp:txXfrm>
    </dsp:sp>
    <dsp:sp modelId="{4C16CFE3-4B28-4E04-960C-2CB705FDBA30}">
      <dsp:nvSpPr>
        <dsp:cNvPr id="0" name=""/>
        <dsp:cNvSpPr/>
      </dsp:nvSpPr>
      <dsp:spPr>
        <a:xfrm>
          <a:off x="0" y="791359"/>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78C324-B62F-482B-94C3-4F66E2F5B534}">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It includes creating a </a:t>
          </a:r>
          <a:r>
            <a:rPr lang="en-US" sz="2200" b="1" kern="1200"/>
            <a:t>hierarchy of plans</a:t>
          </a:r>
          <a:r>
            <a:rPr lang="en-US" sz="2200" kern="1200"/>
            <a:t> to integrate and coordinate activities.</a:t>
          </a:r>
        </a:p>
      </dsp:txBody>
      <dsp:txXfrm>
        <a:off x="0" y="791359"/>
        <a:ext cx="6900512" cy="790684"/>
      </dsp:txXfrm>
    </dsp:sp>
    <dsp:sp modelId="{54A6B6F4-779D-490A-9ADA-F65E2C35211F}">
      <dsp:nvSpPr>
        <dsp:cNvPr id="0" name=""/>
        <dsp:cNvSpPr/>
      </dsp:nvSpPr>
      <dsp:spPr>
        <a:xfrm>
          <a:off x="0" y="1582044"/>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7924B0-801B-4ADF-BEEC-15D4129346EC}">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Planning is concerned with </a:t>
          </a:r>
          <a:r>
            <a:rPr lang="en-US" sz="2200" b="1" kern="1200"/>
            <a:t>ends</a:t>
          </a:r>
          <a:r>
            <a:rPr lang="en-US" sz="2200" kern="1200"/>
            <a:t>  and </a:t>
          </a:r>
          <a:r>
            <a:rPr lang="en-US" sz="2200" b="1" kern="1200"/>
            <a:t>means:</a:t>
          </a:r>
          <a:endParaRPr lang="en-US" sz="2200" kern="1200"/>
        </a:p>
      </dsp:txBody>
      <dsp:txXfrm>
        <a:off x="0" y="1582044"/>
        <a:ext cx="6900512" cy="790684"/>
      </dsp:txXfrm>
    </dsp:sp>
    <dsp:sp modelId="{C1C320C9-58A3-4CEA-8E57-E63151A9C67F}">
      <dsp:nvSpPr>
        <dsp:cNvPr id="0" name=""/>
        <dsp:cNvSpPr/>
      </dsp:nvSpPr>
      <dsp:spPr>
        <a:xfrm>
          <a:off x="0" y="2372728"/>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0E8C6D-6B00-482A-9549-A647E1A24F78}">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-what is to be done (</a:t>
          </a:r>
          <a:r>
            <a:rPr lang="en-US" sz="2200" b="1" kern="1200"/>
            <a:t>ends</a:t>
          </a:r>
          <a:r>
            <a:rPr lang="en-US" sz="2200" kern="1200"/>
            <a:t> )</a:t>
          </a:r>
        </a:p>
      </dsp:txBody>
      <dsp:txXfrm>
        <a:off x="0" y="2372728"/>
        <a:ext cx="6900512" cy="790684"/>
      </dsp:txXfrm>
    </dsp:sp>
    <dsp:sp modelId="{3A719D66-FE7F-42A1-96D3-7F52867FFD51}">
      <dsp:nvSpPr>
        <dsp:cNvPr id="0" name=""/>
        <dsp:cNvSpPr/>
      </dsp:nvSpPr>
      <dsp:spPr>
        <a:xfrm>
          <a:off x="0" y="3163412"/>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9C20AE-944F-4054-B609-8AFA4E969E00}">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-how it is to be done (</a:t>
          </a:r>
          <a:r>
            <a:rPr lang="en-US" sz="2200" b="1" kern="1200"/>
            <a:t>means)</a:t>
          </a:r>
          <a:endParaRPr lang="en-US" sz="2200" kern="1200"/>
        </a:p>
      </dsp:txBody>
      <dsp:txXfrm>
        <a:off x="0" y="3163412"/>
        <a:ext cx="6900512" cy="790684"/>
      </dsp:txXfrm>
    </dsp:sp>
    <dsp:sp modelId="{222D9BBD-72AF-4BE3-B474-F6257BE95003}">
      <dsp:nvSpPr>
        <dsp:cNvPr id="0" name=""/>
        <dsp:cNvSpPr/>
      </dsp:nvSpPr>
      <dsp:spPr>
        <a:xfrm>
          <a:off x="0" y="3954096"/>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1396F2-6E09-43DA-90DB-535BD901CCA0}">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Planning can be </a:t>
          </a:r>
          <a:r>
            <a:rPr lang="en-US" sz="2200" b="1" kern="1200"/>
            <a:t>informal or formal</a:t>
          </a:r>
          <a:endParaRPr lang="en-US" sz="2200" kern="1200"/>
        </a:p>
      </dsp:txBody>
      <dsp:txXfrm>
        <a:off x="0" y="3954096"/>
        <a:ext cx="6900512" cy="790684"/>
      </dsp:txXfrm>
    </dsp:sp>
    <dsp:sp modelId="{E034CA7F-3BED-48EB-9EDA-59D5377409B0}">
      <dsp:nvSpPr>
        <dsp:cNvPr id="0" name=""/>
        <dsp:cNvSpPr/>
      </dsp:nvSpPr>
      <dsp:spPr>
        <a:xfrm>
          <a:off x="0" y="4744781"/>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D0F8CE-09C5-467A-9CFE-AFB37805CB43}">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In the context of the module, the term “planning” refers specifically to </a:t>
          </a:r>
          <a:r>
            <a:rPr lang="en-US" sz="2200" b="1" kern="1200"/>
            <a:t>formal planning</a:t>
          </a:r>
          <a:r>
            <a:rPr lang="en-US" sz="2200" kern="1200"/>
            <a:t>.</a:t>
          </a:r>
        </a:p>
      </dsp:txBody>
      <dsp:txXfrm>
        <a:off x="0" y="4744781"/>
        <a:ext cx="6900512" cy="79068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2D225-1286-5486-FA92-7EC05E117B4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DDD506F-6BA9-3E6D-41B6-BB6A5D806BF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D18934A-D645-C2EA-E996-3359A5318EF7}"/>
              </a:ext>
            </a:extLst>
          </p:cNvPr>
          <p:cNvSpPr>
            <a:spLocks noGrp="1"/>
          </p:cNvSpPr>
          <p:nvPr>
            <p:ph type="dt" sz="half" idx="10"/>
          </p:nvPr>
        </p:nvSpPr>
        <p:spPr/>
        <p:txBody>
          <a:bodyPr/>
          <a:lstStyle/>
          <a:p>
            <a:fld id="{92D40A9D-55D6-473A-A633-4DE788519D3B}" type="datetimeFigureOut">
              <a:rPr lang="en-GB" smtClean="0"/>
              <a:t>18/03/2026</a:t>
            </a:fld>
            <a:endParaRPr lang="en-GB"/>
          </a:p>
        </p:txBody>
      </p:sp>
      <p:sp>
        <p:nvSpPr>
          <p:cNvPr id="5" name="Footer Placeholder 4">
            <a:extLst>
              <a:ext uri="{FF2B5EF4-FFF2-40B4-BE49-F238E27FC236}">
                <a16:creationId xmlns:a16="http://schemas.microsoft.com/office/drawing/2014/main" id="{A80A3E00-58CB-AEB6-15F0-1FBDB20B7F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59B1D1-D460-4B6D-D6C6-06B9BD1D0402}"/>
              </a:ext>
            </a:extLst>
          </p:cNvPr>
          <p:cNvSpPr>
            <a:spLocks noGrp="1"/>
          </p:cNvSpPr>
          <p:nvPr>
            <p:ph type="sldNum" sz="quarter" idx="12"/>
          </p:nvPr>
        </p:nvSpPr>
        <p:spPr/>
        <p:txBody>
          <a:bodyPr/>
          <a:lstStyle/>
          <a:p>
            <a:fld id="{3880D36B-8258-4FCD-9198-508F08A1C91D}" type="slidenum">
              <a:rPr lang="en-GB" smtClean="0"/>
              <a:t>‹#›</a:t>
            </a:fld>
            <a:endParaRPr lang="en-GB"/>
          </a:p>
        </p:txBody>
      </p:sp>
    </p:spTree>
    <p:extLst>
      <p:ext uri="{BB962C8B-B14F-4D97-AF65-F5344CB8AC3E}">
        <p14:creationId xmlns:p14="http://schemas.microsoft.com/office/powerpoint/2010/main" val="15273448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4743B-3767-5473-53B2-7CFCD04A6D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7090A5-B447-295A-A5A5-E71D05C3D2B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E080E9-2013-8800-127B-F6B9B2B2AE2B}"/>
              </a:ext>
            </a:extLst>
          </p:cNvPr>
          <p:cNvSpPr>
            <a:spLocks noGrp="1"/>
          </p:cNvSpPr>
          <p:nvPr>
            <p:ph type="dt" sz="half" idx="10"/>
          </p:nvPr>
        </p:nvSpPr>
        <p:spPr/>
        <p:txBody>
          <a:bodyPr/>
          <a:lstStyle/>
          <a:p>
            <a:fld id="{92D40A9D-55D6-473A-A633-4DE788519D3B}" type="datetimeFigureOut">
              <a:rPr lang="en-GB" smtClean="0"/>
              <a:t>18/03/2026</a:t>
            </a:fld>
            <a:endParaRPr lang="en-GB"/>
          </a:p>
        </p:txBody>
      </p:sp>
      <p:sp>
        <p:nvSpPr>
          <p:cNvPr id="5" name="Footer Placeholder 4">
            <a:extLst>
              <a:ext uri="{FF2B5EF4-FFF2-40B4-BE49-F238E27FC236}">
                <a16:creationId xmlns:a16="http://schemas.microsoft.com/office/drawing/2014/main" id="{1A843FE3-30EB-0106-D914-69B9DE8DE1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1B93A0-DF9F-3588-70D0-641B25EF8A02}"/>
              </a:ext>
            </a:extLst>
          </p:cNvPr>
          <p:cNvSpPr>
            <a:spLocks noGrp="1"/>
          </p:cNvSpPr>
          <p:nvPr>
            <p:ph type="sldNum" sz="quarter" idx="12"/>
          </p:nvPr>
        </p:nvSpPr>
        <p:spPr/>
        <p:txBody>
          <a:bodyPr/>
          <a:lstStyle/>
          <a:p>
            <a:fld id="{3880D36B-8258-4FCD-9198-508F08A1C91D}" type="slidenum">
              <a:rPr lang="en-GB" smtClean="0"/>
              <a:t>‹#›</a:t>
            </a:fld>
            <a:endParaRPr lang="en-GB"/>
          </a:p>
        </p:txBody>
      </p:sp>
    </p:spTree>
    <p:extLst>
      <p:ext uri="{BB962C8B-B14F-4D97-AF65-F5344CB8AC3E}">
        <p14:creationId xmlns:p14="http://schemas.microsoft.com/office/powerpoint/2010/main" val="19490050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D6544-60C5-6E1C-5FF2-09B5139C74C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A414DF3-3067-17D7-C8D7-23037298AA1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69EC32-7DBA-8348-31D8-E551C823801E}"/>
              </a:ext>
            </a:extLst>
          </p:cNvPr>
          <p:cNvSpPr>
            <a:spLocks noGrp="1"/>
          </p:cNvSpPr>
          <p:nvPr>
            <p:ph type="dt" sz="half" idx="10"/>
          </p:nvPr>
        </p:nvSpPr>
        <p:spPr/>
        <p:txBody>
          <a:bodyPr/>
          <a:lstStyle/>
          <a:p>
            <a:fld id="{92D40A9D-55D6-473A-A633-4DE788519D3B}" type="datetimeFigureOut">
              <a:rPr lang="en-GB" smtClean="0"/>
              <a:t>18/03/2026</a:t>
            </a:fld>
            <a:endParaRPr lang="en-GB"/>
          </a:p>
        </p:txBody>
      </p:sp>
      <p:sp>
        <p:nvSpPr>
          <p:cNvPr id="5" name="Footer Placeholder 4">
            <a:extLst>
              <a:ext uri="{FF2B5EF4-FFF2-40B4-BE49-F238E27FC236}">
                <a16:creationId xmlns:a16="http://schemas.microsoft.com/office/drawing/2014/main" id="{90995504-472F-713E-458C-BA511FA900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E6010A-AC71-6270-212C-08AD8FD02C92}"/>
              </a:ext>
            </a:extLst>
          </p:cNvPr>
          <p:cNvSpPr>
            <a:spLocks noGrp="1"/>
          </p:cNvSpPr>
          <p:nvPr>
            <p:ph type="sldNum" sz="quarter" idx="12"/>
          </p:nvPr>
        </p:nvSpPr>
        <p:spPr/>
        <p:txBody>
          <a:bodyPr/>
          <a:lstStyle/>
          <a:p>
            <a:fld id="{3880D36B-8258-4FCD-9198-508F08A1C91D}" type="slidenum">
              <a:rPr lang="en-GB" smtClean="0"/>
              <a:t>‹#›</a:t>
            </a:fld>
            <a:endParaRPr lang="en-GB"/>
          </a:p>
        </p:txBody>
      </p:sp>
    </p:spTree>
    <p:extLst>
      <p:ext uri="{BB962C8B-B14F-4D97-AF65-F5344CB8AC3E}">
        <p14:creationId xmlns:p14="http://schemas.microsoft.com/office/powerpoint/2010/main" val="22020564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86F89-0312-1B1A-FE5F-5F3F09B216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4A537C-68C1-20C9-5A42-AFFE714CFFC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D32CAE8-9671-AA61-4553-42F359D730E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47629A7-6296-5858-599B-CF0F7EA3CD45}"/>
              </a:ext>
            </a:extLst>
          </p:cNvPr>
          <p:cNvSpPr>
            <a:spLocks noGrp="1"/>
          </p:cNvSpPr>
          <p:nvPr>
            <p:ph type="dt" sz="half" idx="10"/>
          </p:nvPr>
        </p:nvSpPr>
        <p:spPr/>
        <p:txBody>
          <a:bodyPr/>
          <a:lstStyle/>
          <a:p>
            <a:fld id="{92D40A9D-55D6-473A-A633-4DE788519D3B}" type="datetimeFigureOut">
              <a:rPr lang="en-GB" smtClean="0"/>
              <a:t>18/03/2026</a:t>
            </a:fld>
            <a:endParaRPr lang="en-GB"/>
          </a:p>
        </p:txBody>
      </p:sp>
      <p:sp>
        <p:nvSpPr>
          <p:cNvPr id="6" name="Footer Placeholder 5">
            <a:extLst>
              <a:ext uri="{FF2B5EF4-FFF2-40B4-BE49-F238E27FC236}">
                <a16:creationId xmlns:a16="http://schemas.microsoft.com/office/drawing/2014/main" id="{9FAB1C50-BD75-837D-9D51-62141223CA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CBD0FC-CA8C-E22F-DC18-A803BB046136}"/>
              </a:ext>
            </a:extLst>
          </p:cNvPr>
          <p:cNvSpPr>
            <a:spLocks noGrp="1"/>
          </p:cNvSpPr>
          <p:nvPr>
            <p:ph type="sldNum" sz="quarter" idx="12"/>
          </p:nvPr>
        </p:nvSpPr>
        <p:spPr/>
        <p:txBody>
          <a:bodyPr/>
          <a:lstStyle/>
          <a:p>
            <a:fld id="{3880D36B-8258-4FCD-9198-508F08A1C91D}" type="slidenum">
              <a:rPr lang="en-GB" smtClean="0"/>
              <a:t>‹#›</a:t>
            </a:fld>
            <a:endParaRPr lang="en-GB"/>
          </a:p>
        </p:txBody>
      </p:sp>
    </p:spTree>
    <p:extLst>
      <p:ext uri="{BB962C8B-B14F-4D97-AF65-F5344CB8AC3E}">
        <p14:creationId xmlns:p14="http://schemas.microsoft.com/office/powerpoint/2010/main" val="22581016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E1BCB-62DE-D6A4-247F-7A84C3FDCAD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54D5DB-CF47-011D-962F-C186DB922ED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4F2ADE3-8788-BE81-408C-85B4CCD41CA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266EE15-960D-712C-59CA-1922B3C1CF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C293696-883D-81EE-B99B-F6A1F646946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40C0255-292D-535C-6759-C4410A607303}"/>
              </a:ext>
            </a:extLst>
          </p:cNvPr>
          <p:cNvSpPr>
            <a:spLocks noGrp="1"/>
          </p:cNvSpPr>
          <p:nvPr>
            <p:ph type="dt" sz="half" idx="10"/>
          </p:nvPr>
        </p:nvSpPr>
        <p:spPr/>
        <p:txBody>
          <a:bodyPr/>
          <a:lstStyle/>
          <a:p>
            <a:fld id="{92D40A9D-55D6-473A-A633-4DE788519D3B}" type="datetimeFigureOut">
              <a:rPr lang="en-GB" smtClean="0"/>
              <a:t>18/03/2026</a:t>
            </a:fld>
            <a:endParaRPr lang="en-GB"/>
          </a:p>
        </p:txBody>
      </p:sp>
      <p:sp>
        <p:nvSpPr>
          <p:cNvPr id="8" name="Footer Placeholder 7">
            <a:extLst>
              <a:ext uri="{FF2B5EF4-FFF2-40B4-BE49-F238E27FC236}">
                <a16:creationId xmlns:a16="http://schemas.microsoft.com/office/drawing/2014/main" id="{5AE7E192-E5C5-7355-3120-A3384843074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53B7890-18A8-5C4F-5EAD-1C4CE3A48DD1}"/>
              </a:ext>
            </a:extLst>
          </p:cNvPr>
          <p:cNvSpPr>
            <a:spLocks noGrp="1"/>
          </p:cNvSpPr>
          <p:nvPr>
            <p:ph type="sldNum" sz="quarter" idx="12"/>
          </p:nvPr>
        </p:nvSpPr>
        <p:spPr/>
        <p:txBody>
          <a:bodyPr/>
          <a:lstStyle/>
          <a:p>
            <a:fld id="{3880D36B-8258-4FCD-9198-508F08A1C91D}" type="slidenum">
              <a:rPr lang="en-GB" smtClean="0"/>
              <a:t>‹#›</a:t>
            </a:fld>
            <a:endParaRPr lang="en-GB"/>
          </a:p>
        </p:txBody>
      </p:sp>
    </p:spTree>
    <p:extLst>
      <p:ext uri="{BB962C8B-B14F-4D97-AF65-F5344CB8AC3E}">
        <p14:creationId xmlns:p14="http://schemas.microsoft.com/office/powerpoint/2010/main" val="31305099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CFEB6-251E-E14A-D151-C409E61C7C8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8000977-6E2F-F38B-6920-B4245965F195}"/>
              </a:ext>
            </a:extLst>
          </p:cNvPr>
          <p:cNvSpPr>
            <a:spLocks noGrp="1"/>
          </p:cNvSpPr>
          <p:nvPr>
            <p:ph type="dt" sz="half" idx="10"/>
          </p:nvPr>
        </p:nvSpPr>
        <p:spPr/>
        <p:txBody>
          <a:bodyPr/>
          <a:lstStyle/>
          <a:p>
            <a:fld id="{92D40A9D-55D6-473A-A633-4DE788519D3B}" type="datetimeFigureOut">
              <a:rPr lang="en-GB" smtClean="0"/>
              <a:t>18/03/2026</a:t>
            </a:fld>
            <a:endParaRPr lang="en-GB"/>
          </a:p>
        </p:txBody>
      </p:sp>
      <p:sp>
        <p:nvSpPr>
          <p:cNvPr id="4" name="Footer Placeholder 3">
            <a:extLst>
              <a:ext uri="{FF2B5EF4-FFF2-40B4-BE49-F238E27FC236}">
                <a16:creationId xmlns:a16="http://schemas.microsoft.com/office/drawing/2014/main" id="{F98540F1-F2EE-C745-9AE0-8C254B62AA4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6964001-1E67-B73A-FA7C-2F7BB13C7257}"/>
              </a:ext>
            </a:extLst>
          </p:cNvPr>
          <p:cNvSpPr>
            <a:spLocks noGrp="1"/>
          </p:cNvSpPr>
          <p:nvPr>
            <p:ph type="sldNum" sz="quarter" idx="12"/>
          </p:nvPr>
        </p:nvSpPr>
        <p:spPr/>
        <p:txBody>
          <a:bodyPr/>
          <a:lstStyle/>
          <a:p>
            <a:fld id="{3880D36B-8258-4FCD-9198-508F08A1C91D}" type="slidenum">
              <a:rPr lang="en-GB" smtClean="0"/>
              <a:t>‹#›</a:t>
            </a:fld>
            <a:endParaRPr lang="en-GB"/>
          </a:p>
        </p:txBody>
      </p:sp>
    </p:spTree>
    <p:extLst>
      <p:ext uri="{BB962C8B-B14F-4D97-AF65-F5344CB8AC3E}">
        <p14:creationId xmlns:p14="http://schemas.microsoft.com/office/powerpoint/2010/main" val="12490426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BFDEB8-CCB6-B7DF-7F3E-9A08B840262C}"/>
              </a:ext>
            </a:extLst>
          </p:cNvPr>
          <p:cNvSpPr>
            <a:spLocks noGrp="1"/>
          </p:cNvSpPr>
          <p:nvPr>
            <p:ph type="dt" sz="half" idx="10"/>
          </p:nvPr>
        </p:nvSpPr>
        <p:spPr/>
        <p:txBody>
          <a:bodyPr/>
          <a:lstStyle/>
          <a:p>
            <a:fld id="{92D40A9D-55D6-473A-A633-4DE788519D3B}" type="datetimeFigureOut">
              <a:rPr lang="en-GB" smtClean="0"/>
              <a:t>18/03/2026</a:t>
            </a:fld>
            <a:endParaRPr lang="en-GB"/>
          </a:p>
        </p:txBody>
      </p:sp>
      <p:sp>
        <p:nvSpPr>
          <p:cNvPr id="3" name="Footer Placeholder 2">
            <a:extLst>
              <a:ext uri="{FF2B5EF4-FFF2-40B4-BE49-F238E27FC236}">
                <a16:creationId xmlns:a16="http://schemas.microsoft.com/office/drawing/2014/main" id="{E5E5D8FF-682B-C3C0-5567-BCD7A1739E5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F726FF6-BD8E-1BDE-FE93-BBBC5694C519}"/>
              </a:ext>
            </a:extLst>
          </p:cNvPr>
          <p:cNvSpPr>
            <a:spLocks noGrp="1"/>
          </p:cNvSpPr>
          <p:nvPr>
            <p:ph type="sldNum" sz="quarter" idx="12"/>
          </p:nvPr>
        </p:nvSpPr>
        <p:spPr/>
        <p:txBody>
          <a:bodyPr/>
          <a:lstStyle/>
          <a:p>
            <a:fld id="{3880D36B-8258-4FCD-9198-508F08A1C91D}" type="slidenum">
              <a:rPr lang="en-GB" smtClean="0"/>
              <a:t>‹#›</a:t>
            </a:fld>
            <a:endParaRPr lang="en-GB"/>
          </a:p>
        </p:txBody>
      </p:sp>
    </p:spTree>
    <p:extLst>
      <p:ext uri="{BB962C8B-B14F-4D97-AF65-F5344CB8AC3E}">
        <p14:creationId xmlns:p14="http://schemas.microsoft.com/office/powerpoint/2010/main" val="33739680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34767-4C42-2072-97FC-90390A42F6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027262D-6698-96D1-E874-11D9476D640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1C782DD-3038-5ED3-5BA0-A977DC7CB8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39A7D3A-8163-20C9-C73C-023264736E36}"/>
              </a:ext>
            </a:extLst>
          </p:cNvPr>
          <p:cNvSpPr>
            <a:spLocks noGrp="1"/>
          </p:cNvSpPr>
          <p:nvPr>
            <p:ph type="dt" sz="half" idx="10"/>
          </p:nvPr>
        </p:nvSpPr>
        <p:spPr/>
        <p:txBody>
          <a:bodyPr/>
          <a:lstStyle/>
          <a:p>
            <a:fld id="{92D40A9D-55D6-473A-A633-4DE788519D3B}" type="datetimeFigureOut">
              <a:rPr lang="en-GB" smtClean="0"/>
              <a:t>18/03/2026</a:t>
            </a:fld>
            <a:endParaRPr lang="en-GB"/>
          </a:p>
        </p:txBody>
      </p:sp>
      <p:sp>
        <p:nvSpPr>
          <p:cNvPr id="6" name="Footer Placeholder 5">
            <a:extLst>
              <a:ext uri="{FF2B5EF4-FFF2-40B4-BE49-F238E27FC236}">
                <a16:creationId xmlns:a16="http://schemas.microsoft.com/office/drawing/2014/main" id="{3ED1FFDD-A890-6146-4362-C6691FC04B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9C9380-B3B4-8E76-56F7-17A6EF6BC517}"/>
              </a:ext>
            </a:extLst>
          </p:cNvPr>
          <p:cNvSpPr>
            <a:spLocks noGrp="1"/>
          </p:cNvSpPr>
          <p:nvPr>
            <p:ph type="sldNum" sz="quarter" idx="12"/>
          </p:nvPr>
        </p:nvSpPr>
        <p:spPr/>
        <p:txBody>
          <a:bodyPr/>
          <a:lstStyle/>
          <a:p>
            <a:fld id="{3880D36B-8258-4FCD-9198-508F08A1C91D}" type="slidenum">
              <a:rPr lang="en-GB" smtClean="0"/>
              <a:t>‹#›</a:t>
            </a:fld>
            <a:endParaRPr lang="en-GB"/>
          </a:p>
        </p:txBody>
      </p:sp>
    </p:spTree>
    <p:extLst>
      <p:ext uri="{BB962C8B-B14F-4D97-AF65-F5344CB8AC3E}">
        <p14:creationId xmlns:p14="http://schemas.microsoft.com/office/powerpoint/2010/main" val="608861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9C96D-A428-7C30-7CF8-E014A377CA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C5B1590-232D-17BB-01F4-E8C5815F70A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96ACACC-3F4F-A75D-3EE2-046B5028A4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649DB5-6420-CC65-BCDA-36147E538DFE}"/>
              </a:ext>
            </a:extLst>
          </p:cNvPr>
          <p:cNvSpPr>
            <a:spLocks noGrp="1"/>
          </p:cNvSpPr>
          <p:nvPr>
            <p:ph type="dt" sz="half" idx="10"/>
          </p:nvPr>
        </p:nvSpPr>
        <p:spPr/>
        <p:txBody>
          <a:bodyPr/>
          <a:lstStyle/>
          <a:p>
            <a:fld id="{92D40A9D-55D6-473A-A633-4DE788519D3B}" type="datetimeFigureOut">
              <a:rPr lang="en-GB" smtClean="0"/>
              <a:t>18/03/2026</a:t>
            </a:fld>
            <a:endParaRPr lang="en-GB"/>
          </a:p>
        </p:txBody>
      </p:sp>
      <p:sp>
        <p:nvSpPr>
          <p:cNvPr id="6" name="Footer Placeholder 5">
            <a:extLst>
              <a:ext uri="{FF2B5EF4-FFF2-40B4-BE49-F238E27FC236}">
                <a16:creationId xmlns:a16="http://schemas.microsoft.com/office/drawing/2014/main" id="{72CB7165-77A6-6D11-EBE7-68CAB04DCBA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7F47E5-2D83-3848-A64D-2488AE0E8ADE}"/>
              </a:ext>
            </a:extLst>
          </p:cNvPr>
          <p:cNvSpPr>
            <a:spLocks noGrp="1"/>
          </p:cNvSpPr>
          <p:nvPr>
            <p:ph type="sldNum" sz="quarter" idx="12"/>
          </p:nvPr>
        </p:nvSpPr>
        <p:spPr/>
        <p:txBody>
          <a:bodyPr/>
          <a:lstStyle/>
          <a:p>
            <a:fld id="{3880D36B-8258-4FCD-9198-508F08A1C91D}" type="slidenum">
              <a:rPr lang="en-GB" smtClean="0"/>
              <a:t>‹#›</a:t>
            </a:fld>
            <a:endParaRPr lang="en-GB"/>
          </a:p>
        </p:txBody>
      </p:sp>
    </p:spTree>
    <p:extLst>
      <p:ext uri="{BB962C8B-B14F-4D97-AF65-F5344CB8AC3E}">
        <p14:creationId xmlns:p14="http://schemas.microsoft.com/office/powerpoint/2010/main" val="13809151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A987F-A5A2-8B5A-CD69-F158482202D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4BC90C5-6EAD-8BA9-CF37-5F04A30C0D3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80B8B5-84EF-AEBD-C5FC-01D3091537C4}"/>
              </a:ext>
            </a:extLst>
          </p:cNvPr>
          <p:cNvSpPr>
            <a:spLocks noGrp="1"/>
          </p:cNvSpPr>
          <p:nvPr>
            <p:ph type="dt" sz="half" idx="10"/>
          </p:nvPr>
        </p:nvSpPr>
        <p:spPr/>
        <p:txBody>
          <a:bodyPr/>
          <a:lstStyle/>
          <a:p>
            <a:fld id="{92D40A9D-55D6-473A-A633-4DE788519D3B}" type="datetimeFigureOut">
              <a:rPr lang="en-GB" smtClean="0"/>
              <a:t>18/03/2026</a:t>
            </a:fld>
            <a:endParaRPr lang="en-GB"/>
          </a:p>
        </p:txBody>
      </p:sp>
      <p:sp>
        <p:nvSpPr>
          <p:cNvPr id="5" name="Footer Placeholder 4">
            <a:extLst>
              <a:ext uri="{FF2B5EF4-FFF2-40B4-BE49-F238E27FC236}">
                <a16:creationId xmlns:a16="http://schemas.microsoft.com/office/drawing/2014/main" id="{759B309B-09A2-695C-E3D6-2BEC75D7CA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EDC9F9-D1CF-A874-B48D-10474DE25A1B}"/>
              </a:ext>
            </a:extLst>
          </p:cNvPr>
          <p:cNvSpPr>
            <a:spLocks noGrp="1"/>
          </p:cNvSpPr>
          <p:nvPr>
            <p:ph type="sldNum" sz="quarter" idx="12"/>
          </p:nvPr>
        </p:nvSpPr>
        <p:spPr/>
        <p:txBody>
          <a:bodyPr/>
          <a:lstStyle/>
          <a:p>
            <a:fld id="{3880D36B-8258-4FCD-9198-508F08A1C91D}" type="slidenum">
              <a:rPr lang="en-GB" smtClean="0"/>
              <a:t>‹#›</a:t>
            </a:fld>
            <a:endParaRPr lang="en-GB"/>
          </a:p>
        </p:txBody>
      </p:sp>
    </p:spTree>
    <p:extLst>
      <p:ext uri="{BB962C8B-B14F-4D97-AF65-F5344CB8AC3E}">
        <p14:creationId xmlns:p14="http://schemas.microsoft.com/office/powerpoint/2010/main" val="26550363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994E33A-0197-8821-7F82-26CCD428DAE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AA8EF44-9B45-9EEB-4545-580C5F7D14B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69A4F0-5A19-10E8-D3E9-B11A79B31CA2}"/>
              </a:ext>
            </a:extLst>
          </p:cNvPr>
          <p:cNvSpPr>
            <a:spLocks noGrp="1"/>
          </p:cNvSpPr>
          <p:nvPr>
            <p:ph type="dt" sz="half" idx="10"/>
          </p:nvPr>
        </p:nvSpPr>
        <p:spPr/>
        <p:txBody>
          <a:bodyPr/>
          <a:lstStyle/>
          <a:p>
            <a:fld id="{92D40A9D-55D6-473A-A633-4DE788519D3B}" type="datetimeFigureOut">
              <a:rPr lang="en-GB" smtClean="0"/>
              <a:t>18/03/2026</a:t>
            </a:fld>
            <a:endParaRPr lang="en-GB"/>
          </a:p>
        </p:txBody>
      </p:sp>
      <p:sp>
        <p:nvSpPr>
          <p:cNvPr id="5" name="Footer Placeholder 4">
            <a:extLst>
              <a:ext uri="{FF2B5EF4-FFF2-40B4-BE49-F238E27FC236}">
                <a16:creationId xmlns:a16="http://schemas.microsoft.com/office/drawing/2014/main" id="{B7B157B6-88AD-99D2-A0CB-96B7F056BD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B8D8B8-7514-1494-2EA4-947E35E630B1}"/>
              </a:ext>
            </a:extLst>
          </p:cNvPr>
          <p:cNvSpPr>
            <a:spLocks noGrp="1"/>
          </p:cNvSpPr>
          <p:nvPr>
            <p:ph type="sldNum" sz="quarter" idx="12"/>
          </p:nvPr>
        </p:nvSpPr>
        <p:spPr/>
        <p:txBody>
          <a:bodyPr/>
          <a:lstStyle/>
          <a:p>
            <a:fld id="{3880D36B-8258-4FCD-9198-508F08A1C91D}" type="slidenum">
              <a:rPr lang="en-GB" smtClean="0"/>
              <a:t>‹#›</a:t>
            </a:fld>
            <a:endParaRPr lang="en-GB"/>
          </a:p>
        </p:txBody>
      </p:sp>
    </p:spTree>
    <p:extLst>
      <p:ext uri="{BB962C8B-B14F-4D97-AF65-F5344CB8AC3E}">
        <p14:creationId xmlns:p14="http://schemas.microsoft.com/office/powerpoint/2010/main" val="27736720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7EF395B-7912-1C31-8982-5042E2164E0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5C06CD7-689A-E0DA-160E-6886BDD409D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CF9E5E-62E4-D1B7-6151-D458CAC4CA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D40A9D-55D6-473A-A633-4DE788519D3B}" type="datetimeFigureOut">
              <a:rPr lang="en-GB" smtClean="0"/>
              <a:t>18/03/2026</a:t>
            </a:fld>
            <a:endParaRPr lang="en-GB"/>
          </a:p>
        </p:txBody>
      </p:sp>
      <p:sp>
        <p:nvSpPr>
          <p:cNvPr id="5" name="Footer Placeholder 4">
            <a:extLst>
              <a:ext uri="{FF2B5EF4-FFF2-40B4-BE49-F238E27FC236}">
                <a16:creationId xmlns:a16="http://schemas.microsoft.com/office/drawing/2014/main" id="{DB28400F-A8C9-9C64-76EC-7EBF943CD68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78E69C1-2654-4575-2085-8B050D2D208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880D36B-8258-4FCD-9198-508F08A1C91D}" type="slidenum">
              <a:rPr lang="en-GB" smtClean="0"/>
              <a:t>‹#›</a:t>
            </a:fld>
            <a:endParaRPr lang="en-GB"/>
          </a:p>
        </p:txBody>
      </p:sp>
    </p:spTree>
    <p:extLst>
      <p:ext uri="{BB962C8B-B14F-4D97-AF65-F5344CB8AC3E}">
        <p14:creationId xmlns:p14="http://schemas.microsoft.com/office/powerpoint/2010/main" val="13326043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2" Type="http://schemas.openxmlformats.org/officeDocument/2006/relationships/hyperlink" Target="https://study.com/academy/lesson/video/what-is-management-by-objectives-mbo-definition-advantages-disadvantages.html" TargetMode="Externa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9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93898FF-D987-4B0E-BFB4-85F5EB356D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FEB84055-029C-4E86-8844-D05D96C024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Picture 26">
            <a:extLst>
              <a:ext uri="{FF2B5EF4-FFF2-40B4-BE49-F238E27FC236}">
                <a16:creationId xmlns:a16="http://schemas.microsoft.com/office/drawing/2014/main" id="{8A2842C0-6210-4FDB-B1FF-C14C927377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29" name="Rectangle 28">
            <a:extLst>
              <a:ext uri="{FF2B5EF4-FFF2-40B4-BE49-F238E27FC236}">
                <a16:creationId xmlns:a16="http://schemas.microsoft.com/office/drawing/2014/main" id="{799037F2-4CAF-446B-90DB-1480B247A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7128589C-AF3D-49CF-BD92-C1D1D2F53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5844" y="1110000"/>
            <a:ext cx="10195740" cy="4629235"/>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2978FDE2-A8D1-C385-E06E-EA3B97422732}"/>
              </a:ext>
            </a:extLst>
          </p:cNvPr>
          <p:cNvSpPr>
            <a:spLocks noGrp="1"/>
          </p:cNvSpPr>
          <p:nvPr>
            <p:ph type="ctrTitle"/>
          </p:nvPr>
        </p:nvSpPr>
        <p:spPr>
          <a:xfrm>
            <a:off x="1991485" y="1600200"/>
            <a:ext cx="8201552" cy="2295748"/>
          </a:xfrm>
        </p:spPr>
        <p:txBody>
          <a:bodyPr anchor="b">
            <a:normAutofit/>
          </a:bodyPr>
          <a:lstStyle/>
          <a:p>
            <a:r>
              <a:rPr lang="en-GB" sz="4800">
                <a:ea typeface="Calibri Light"/>
                <a:cs typeface="Calibri Light"/>
              </a:rPr>
              <a:t>Session 2 &amp; 3</a:t>
            </a:r>
            <a:endParaRPr lang="en-GB" sz="4800"/>
          </a:p>
        </p:txBody>
      </p:sp>
      <p:sp>
        <p:nvSpPr>
          <p:cNvPr id="3" name="Subtitle 2">
            <a:extLst>
              <a:ext uri="{FF2B5EF4-FFF2-40B4-BE49-F238E27FC236}">
                <a16:creationId xmlns:a16="http://schemas.microsoft.com/office/drawing/2014/main" id="{CB2E67FD-46B3-2A9F-670C-C682E07A3095}"/>
              </a:ext>
            </a:extLst>
          </p:cNvPr>
          <p:cNvSpPr>
            <a:spLocks noGrp="1"/>
          </p:cNvSpPr>
          <p:nvPr>
            <p:ph type="subTitle" idx="1"/>
          </p:nvPr>
        </p:nvSpPr>
        <p:spPr>
          <a:xfrm>
            <a:off x="1991485" y="4067661"/>
            <a:ext cx="8201552" cy="1118764"/>
          </a:xfrm>
        </p:spPr>
        <p:txBody>
          <a:bodyPr vert="horz" lIns="91440" tIns="45720" rIns="91440" bIns="45720" rtlCol="0" anchor="t">
            <a:normAutofit/>
          </a:bodyPr>
          <a:lstStyle/>
          <a:p>
            <a:r>
              <a:rPr lang="en-GB" sz="4400">
                <a:solidFill>
                  <a:schemeClr val="tx1">
                    <a:alpha val="70000"/>
                  </a:schemeClr>
                </a:solidFill>
                <a:ea typeface="Calibri"/>
                <a:cs typeface="Calibri"/>
              </a:rPr>
              <a:t>Planning</a:t>
            </a:r>
          </a:p>
        </p:txBody>
      </p:sp>
    </p:spTree>
    <p:extLst>
      <p:ext uri="{BB962C8B-B14F-4D97-AF65-F5344CB8AC3E}">
        <p14:creationId xmlns:p14="http://schemas.microsoft.com/office/powerpoint/2010/main" val="29769344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857CAF7-68AF-20D4-FA81-2B6D4C410B34}"/>
              </a:ext>
            </a:extLst>
          </p:cNvPr>
          <p:cNvSpPr>
            <a:spLocks noGrp="1"/>
          </p:cNvSpPr>
          <p:nvPr>
            <p:ph type="title"/>
          </p:nvPr>
        </p:nvSpPr>
        <p:spPr>
          <a:xfrm>
            <a:off x="621792" y="1161288"/>
            <a:ext cx="3602736" cy="4526280"/>
          </a:xfrm>
        </p:spPr>
        <p:txBody>
          <a:bodyPr>
            <a:normAutofit/>
          </a:bodyPr>
          <a:lstStyle/>
          <a:p>
            <a:br>
              <a:rPr lang="en-US" sz="4000" b="1"/>
            </a:br>
            <a:r>
              <a:rPr lang="en-US" sz="4000" b="1"/>
              <a:t>Learning Objectives</a:t>
            </a:r>
            <a:endParaRPr lang="en-US" sz="4000" b="1">
              <a:ea typeface="Calibri Light"/>
              <a:cs typeface="Calibri Light"/>
            </a:endParaRPr>
          </a:p>
          <a:p>
            <a:endParaRPr lang="en-US" sz="4000">
              <a:ea typeface="Calibri Light"/>
              <a:cs typeface="Calibri Light"/>
            </a:endParaRP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37F89CB8-FF18-3C48-1CD0-BE53DF678A3B}"/>
              </a:ext>
            </a:extLst>
          </p:cNvPr>
          <p:cNvGraphicFramePr>
            <a:graphicFrameLocks noGrp="1"/>
          </p:cNvGraphicFramePr>
          <p:nvPr>
            <p:ph idx="1"/>
            <p:extLst>
              <p:ext uri="{D42A27DB-BD31-4B8C-83A1-F6EECF244321}">
                <p14:modId xmlns:p14="http://schemas.microsoft.com/office/powerpoint/2010/main" val="1375495107"/>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5936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C674C5-B62A-B4B5-00D0-4D405B0E66AD}"/>
              </a:ext>
            </a:extLst>
          </p:cNvPr>
          <p:cNvSpPr>
            <a:spLocks noGrp="1"/>
          </p:cNvSpPr>
          <p:nvPr>
            <p:ph type="title"/>
          </p:nvPr>
        </p:nvSpPr>
        <p:spPr>
          <a:xfrm>
            <a:off x="838200" y="365125"/>
            <a:ext cx="10515600" cy="1325563"/>
          </a:xfrm>
        </p:spPr>
        <p:txBody>
          <a:bodyPr>
            <a:normAutofit/>
          </a:bodyPr>
          <a:lstStyle/>
          <a:p>
            <a:r>
              <a:rPr lang="en-US" sz="5400" b="1">
                <a:ea typeface="Calibri Light"/>
                <a:cs typeface="Calibri Light"/>
              </a:rPr>
              <a:t>Plan &amp; Planning</a:t>
            </a:r>
            <a:endParaRPr lang="en-US"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EDECFCB-B442-6F40-877B-666AA6DC2D46}"/>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sz="2200">
                <a:latin typeface="Segoe UI"/>
                <a:cs typeface="Segoe UI"/>
              </a:rPr>
              <a:t>Planning is a universal human activity—people plan meals, studies, holidays, careers, retirement and so on.</a:t>
            </a:r>
            <a:endParaRPr lang="en-US" sz="2200">
              <a:ea typeface="Calibri" panose="020F0502020204030204"/>
              <a:cs typeface="Calibri" panose="020F0502020204030204"/>
            </a:endParaRPr>
          </a:p>
          <a:p>
            <a:r>
              <a:rPr lang="en-US" sz="2200">
                <a:latin typeface="Segoe UI"/>
                <a:cs typeface="Segoe UI"/>
              </a:rPr>
              <a:t>Planning helps provide </a:t>
            </a:r>
            <a:r>
              <a:rPr lang="en-US" sz="2200" b="1">
                <a:latin typeface="Segoe UI"/>
                <a:cs typeface="Segoe UI"/>
              </a:rPr>
              <a:t>direction</a:t>
            </a:r>
            <a:r>
              <a:rPr lang="en-US" sz="2200">
                <a:latin typeface="Segoe UI"/>
                <a:cs typeface="Segoe UI"/>
              </a:rPr>
              <a:t>, a sense of </a:t>
            </a:r>
            <a:r>
              <a:rPr lang="en-US" sz="2200" b="1">
                <a:latin typeface="Segoe UI"/>
                <a:cs typeface="Segoe UI"/>
              </a:rPr>
              <a:t>time</a:t>
            </a:r>
            <a:r>
              <a:rPr lang="en-US" sz="2200">
                <a:latin typeface="Segoe UI"/>
                <a:cs typeface="Segoe UI"/>
              </a:rPr>
              <a:t>, and </a:t>
            </a:r>
            <a:r>
              <a:rPr lang="en-US" sz="2200" b="1">
                <a:latin typeface="Segoe UI"/>
                <a:cs typeface="Segoe UI"/>
              </a:rPr>
              <a:t>purpose</a:t>
            </a:r>
            <a:r>
              <a:rPr lang="en-US" sz="2200">
                <a:latin typeface="Segoe UI"/>
                <a:cs typeface="Segoe UI"/>
              </a:rPr>
              <a:t> in activities.</a:t>
            </a:r>
            <a:endParaRPr lang="en-US" sz="2200">
              <a:ea typeface="Calibri"/>
              <a:cs typeface="Calibri"/>
            </a:endParaRPr>
          </a:p>
          <a:p>
            <a:r>
              <a:rPr lang="en-US" sz="2200">
                <a:latin typeface="Segoe UI"/>
                <a:cs typeface="Segoe UI"/>
              </a:rPr>
              <a:t>In organisations, planning is usually more </a:t>
            </a:r>
            <a:r>
              <a:rPr lang="en-US" sz="2200" b="1">
                <a:latin typeface="Segoe UI"/>
                <a:cs typeface="Segoe UI"/>
              </a:rPr>
              <a:t>formal</a:t>
            </a:r>
            <a:r>
              <a:rPr lang="en-US" sz="2200">
                <a:latin typeface="Segoe UI"/>
                <a:cs typeface="Segoe UI"/>
              </a:rPr>
              <a:t> than in personal life.</a:t>
            </a:r>
            <a:endParaRPr lang="en-US" sz="2200">
              <a:ea typeface="Calibri"/>
              <a:cs typeface="Calibri"/>
            </a:endParaRPr>
          </a:p>
          <a:p>
            <a:r>
              <a:rPr lang="en-US" sz="2200">
                <a:latin typeface="Segoe UI"/>
                <a:cs typeface="Segoe UI"/>
              </a:rPr>
              <a:t>A useful definition of a plan:</a:t>
            </a:r>
            <a:endParaRPr lang="en-US" sz="2200">
              <a:ea typeface="Calibri"/>
              <a:cs typeface="Calibri"/>
            </a:endParaRPr>
          </a:p>
          <a:p>
            <a:r>
              <a:rPr lang="en-US" sz="2200" b="1">
                <a:latin typeface="Segoe UI"/>
                <a:cs typeface="Segoe UI"/>
              </a:rPr>
              <a:t>A plan is an explicit statement of intention that identifies both objectives and the actions needed to achieve them.</a:t>
            </a:r>
            <a:endParaRPr lang="en-US" sz="2200">
              <a:ea typeface="Calibri"/>
              <a:cs typeface="Calibri"/>
            </a:endParaRPr>
          </a:p>
          <a:p>
            <a:r>
              <a:rPr lang="en-US" sz="2200">
                <a:latin typeface="Segoe UI"/>
                <a:ea typeface="Calibri"/>
                <a:cs typeface="Segoe UI"/>
              </a:rPr>
              <a:t>Objectives and actions must be integrated; planning without action is ineffective.</a:t>
            </a:r>
            <a:endParaRPr lang="en-US" sz="2200">
              <a:ea typeface="Calibri"/>
              <a:cs typeface="Calibri"/>
            </a:endParaRPr>
          </a:p>
          <a:p>
            <a:pPr marL="0" indent="0">
              <a:buNone/>
            </a:pPr>
            <a:endParaRPr lang="en-US" sz="2200">
              <a:ea typeface="Calibri"/>
              <a:cs typeface="Calibri"/>
            </a:endParaRPr>
          </a:p>
        </p:txBody>
      </p:sp>
    </p:spTree>
    <p:extLst>
      <p:ext uri="{BB962C8B-B14F-4D97-AF65-F5344CB8AC3E}">
        <p14:creationId xmlns:p14="http://schemas.microsoft.com/office/powerpoint/2010/main" val="7274256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3E0005-2E28-EF98-F315-3572B2D3DB8D}"/>
              </a:ext>
            </a:extLst>
          </p:cNvPr>
          <p:cNvSpPr>
            <a:spLocks noGrp="1"/>
          </p:cNvSpPr>
          <p:nvPr>
            <p:ph type="title"/>
          </p:nvPr>
        </p:nvSpPr>
        <p:spPr>
          <a:xfrm>
            <a:off x="635000" y="640823"/>
            <a:ext cx="3418659" cy="5583148"/>
          </a:xfrm>
        </p:spPr>
        <p:txBody>
          <a:bodyPr anchor="ctr">
            <a:normAutofit/>
          </a:bodyPr>
          <a:lstStyle/>
          <a:p>
            <a:r>
              <a:rPr lang="en-US" sz="5400" b="1">
                <a:latin typeface="Segoe UI"/>
                <a:cs typeface="Segoe UI"/>
              </a:rPr>
              <a:t>What Is Planning</a:t>
            </a:r>
            <a:endParaRPr lang="en-US" sz="5400" b="1">
              <a:ea typeface="Calibri Light" panose="020F0302020204030204"/>
              <a:cs typeface="Calibri Light" panose="020F0302020204030204"/>
            </a:endParaRPr>
          </a:p>
          <a:p>
            <a:endParaRPr lang="en-US" sz="5400">
              <a:ea typeface="Calibri Light"/>
              <a:cs typeface="Calibri Light"/>
            </a:endParaRP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89501CC-121F-12DF-0502-223207D56959}"/>
              </a:ext>
            </a:extLst>
          </p:cNvPr>
          <p:cNvGraphicFramePr>
            <a:graphicFrameLocks noGrp="1"/>
          </p:cNvGraphicFramePr>
          <p:nvPr>
            <p:ph idx="1"/>
            <p:extLst>
              <p:ext uri="{D42A27DB-BD31-4B8C-83A1-F6EECF244321}">
                <p14:modId xmlns:p14="http://schemas.microsoft.com/office/powerpoint/2010/main" val="213473491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95660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832FC3-0ACF-F18E-A6EA-E34087AC15C4}"/>
              </a:ext>
            </a:extLst>
          </p:cNvPr>
          <p:cNvSpPr>
            <a:spLocks noGrp="1"/>
          </p:cNvSpPr>
          <p:nvPr>
            <p:ph type="title"/>
          </p:nvPr>
        </p:nvSpPr>
        <p:spPr>
          <a:xfrm>
            <a:off x="761800" y="575096"/>
            <a:ext cx="5334197" cy="435023"/>
          </a:xfrm>
        </p:spPr>
        <p:txBody>
          <a:bodyPr anchor="ctr">
            <a:normAutofit fontScale="90000"/>
          </a:bodyPr>
          <a:lstStyle/>
          <a:p>
            <a:br>
              <a:rPr lang="en-US" sz="4000" b="1" dirty="0">
                <a:latin typeface="Segoe UI"/>
                <a:cs typeface="Segoe UI"/>
              </a:rPr>
            </a:br>
            <a:r>
              <a:rPr lang="en-US" sz="3600" b="1">
                <a:latin typeface="Segoe UI"/>
                <a:cs typeface="Segoe UI"/>
              </a:rPr>
              <a:t>Why Do Managers Plan?</a:t>
            </a:r>
            <a:endParaRPr lang="en-US" sz="3600" b="1">
              <a:ea typeface="Calibri Light" panose="020F0302020204030204"/>
              <a:cs typeface="Calibri Light" panose="020F0302020204030204"/>
            </a:endParaRPr>
          </a:p>
          <a:p>
            <a:endParaRPr lang="en-US" sz="4000">
              <a:ea typeface="Calibri Light"/>
              <a:cs typeface="Calibri Light"/>
            </a:endParaRPr>
          </a:p>
        </p:txBody>
      </p:sp>
      <p:sp>
        <p:nvSpPr>
          <p:cNvPr id="3" name="Content Placeholder 2">
            <a:extLst>
              <a:ext uri="{FF2B5EF4-FFF2-40B4-BE49-F238E27FC236}">
                <a16:creationId xmlns:a16="http://schemas.microsoft.com/office/drawing/2014/main" id="{525D718D-6CAB-8D62-1CBA-F84C50188E5E}"/>
              </a:ext>
            </a:extLst>
          </p:cNvPr>
          <p:cNvSpPr>
            <a:spLocks noGrp="1"/>
          </p:cNvSpPr>
          <p:nvPr>
            <p:ph idx="1"/>
          </p:nvPr>
        </p:nvSpPr>
        <p:spPr>
          <a:xfrm>
            <a:off x="316102" y="1188794"/>
            <a:ext cx="6221971" cy="5051285"/>
          </a:xfrm>
        </p:spPr>
        <p:txBody>
          <a:bodyPr vert="horz" lIns="91440" tIns="45720" rIns="91440" bIns="45720" rtlCol="0" anchor="ctr">
            <a:normAutofit/>
          </a:bodyPr>
          <a:lstStyle/>
          <a:p>
            <a:r>
              <a:rPr lang="en-US" sz="1200" b="1">
                <a:latin typeface="Segoe UI"/>
                <a:cs typeface="Segoe UI"/>
              </a:rPr>
              <a:t>Planning provides direction</a:t>
            </a:r>
            <a:endParaRPr lang="en-US" sz="1200">
              <a:ea typeface="Calibri" panose="020F0502020204030204"/>
              <a:cs typeface="Calibri" panose="020F0502020204030204"/>
            </a:endParaRPr>
          </a:p>
          <a:p>
            <a:r>
              <a:rPr lang="en-US" sz="1200">
                <a:latin typeface="Segoe UI"/>
                <a:cs typeface="Segoe UI"/>
              </a:rPr>
              <a:t>Helps employees understand goals and expected contributions.</a:t>
            </a:r>
            <a:endParaRPr lang="en-US" sz="1200">
              <a:ea typeface="Calibri"/>
              <a:cs typeface="Calibri"/>
            </a:endParaRPr>
          </a:p>
          <a:p>
            <a:r>
              <a:rPr lang="en-US" sz="1200">
                <a:latin typeface="Segoe UI"/>
                <a:cs typeface="Segoe UI"/>
              </a:rPr>
              <a:t>Enables coordination, cooperation, and unified action.</a:t>
            </a:r>
            <a:endParaRPr lang="en-US" sz="1200">
              <a:ea typeface="Calibri"/>
              <a:cs typeface="Calibri"/>
            </a:endParaRPr>
          </a:p>
          <a:p>
            <a:r>
              <a:rPr lang="en-US" sz="1200">
                <a:latin typeface="Segoe UI"/>
                <a:cs typeface="Segoe UI"/>
              </a:rPr>
              <a:t>Prevents departments or individuals from working at cross‑purposes.</a:t>
            </a:r>
            <a:endParaRPr lang="en-US" sz="1200">
              <a:ea typeface="Calibri"/>
              <a:cs typeface="Calibri"/>
            </a:endParaRPr>
          </a:p>
          <a:p>
            <a:r>
              <a:rPr lang="en-US" sz="1200" b="1">
                <a:latin typeface="Segoe UI"/>
                <a:cs typeface="Segoe UI"/>
              </a:rPr>
              <a:t>Planning reduces uncertainty</a:t>
            </a:r>
            <a:endParaRPr lang="en-US" sz="1200">
              <a:ea typeface="Calibri"/>
              <a:cs typeface="Calibri"/>
            </a:endParaRPr>
          </a:p>
          <a:p>
            <a:r>
              <a:rPr lang="en-US" sz="1200" dirty="0">
                <a:latin typeface="Segoe UI"/>
                <a:cs typeface="Segoe UI"/>
              </a:rPr>
              <a:t>Encourages managers to anticipate change and think ahead.</a:t>
            </a:r>
            <a:endParaRPr lang="en-US" sz="1200">
              <a:ea typeface="Calibri"/>
              <a:cs typeface="Calibri"/>
            </a:endParaRPr>
          </a:p>
          <a:p>
            <a:r>
              <a:rPr lang="en-US" sz="1200" dirty="0">
                <a:latin typeface="Segoe UI"/>
                <a:cs typeface="Segoe UI"/>
              </a:rPr>
              <a:t>Helps consider the impact of possible changes and prepare responses.</a:t>
            </a:r>
            <a:endParaRPr lang="en-US" sz="1200">
              <a:ea typeface="Calibri"/>
              <a:cs typeface="Calibri"/>
            </a:endParaRPr>
          </a:p>
          <a:p>
            <a:r>
              <a:rPr lang="en-US" sz="1200" dirty="0">
                <a:latin typeface="Segoe UI"/>
                <a:cs typeface="Segoe UI"/>
              </a:rPr>
              <a:t>Makes organizations more capable of responding effectively, even though uncertainty isn’t eliminated.</a:t>
            </a:r>
            <a:endParaRPr lang="en-US" sz="1200">
              <a:ea typeface="Calibri"/>
              <a:cs typeface="Calibri"/>
            </a:endParaRPr>
          </a:p>
          <a:p>
            <a:r>
              <a:rPr lang="en-US" sz="1200" b="1">
                <a:latin typeface="Segoe UI"/>
                <a:cs typeface="Segoe UI"/>
              </a:rPr>
              <a:t>Planning minimizes waste and redundancy</a:t>
            </a:r>
            <a:endParaRPr lang="en-US" sz="1200">
              <a:ea typeface="Calibri"/>
              <a:cs typeface="Calibri"/>
            </a:endParaRPr>
          </a:p>
          <a:p>
            <a:r>
              <a:rPr lang="en-US" sz="1200">
                <a:latin typeface="Segoe UI"/>
                <a:cs typeface="Segoe UI"/>
              </a:rPr>
              <a:t>Coordinated work activities make inefficiencies visible.</a:t>
            </a:r>
            <a:endParaRPr lang="en-US" sz="1200">
              <a:ea typeface="Calibri"/>
              <a:cs typeface="Calibri"/>
            </a:endParaRPr>
          </a:p>
          <a:p>
            <a:r>
              <a:rPr lang="en-US" sz="1200">
                <a:latin typeface="Segoe UI"/>
                <a:cs typeface="Segoe UI"/>
              </a:rPr>
              <a:t>Inefficiencies can be corrected or eliminated through structured planning.</a:t>
            </a:r>
            <a:endParaRPr lang="en-US" sz="1200">
              <a:ea typeface="Calibri"/>
              <a:cs typeface="Calibri"/>
            </a:endParaRPr>
          </a:p>
          <a:p>
            <a:r>
              <a:rPr lang="en-US" sz="1200" b="1" dirty="0">
                <a:latin typeface="Segoe UI"/>
                <a:cs typeface="Segoe UI"/>
              </a:rPr>
              <a:t>Planning establishes goals or standards</a:t>
            </a:r>
            <a:endParaRPr lang="en-US" sz="1200">
              <a:ea typeface="Calibri"/>
              <a:cs typeface="Calibri"/>
            </a:endParaRPr>
          </a:p>
          <a:p>
            <a:r>
              <a:rPr lang="en-US" sz="1200">
                <a:latin typeface="Segoe UI"/>
                <a:cs typeface="Segoe UI"/>
              </a:rPr>
              <a:t>Provides clear benchmarks for controlling and evaluating performance.</a:t>
            </a:r>
            <a:endParaRPr lang="en-US" sz="1200">
              <a:ea typeface="Calibri"/>
              <a:cs typeface="Calibri"/>
            </a:endParaRPr>
          </a:p>
          <a:p>
            <a:r>
              <a:rPr lang="en-US" sz="1200" dirty="0">
                <a:latin typeface="Segoe UI"/>
                <a:cs typeface="Segoe UI"/>
              </a:rPr>
              <a:t>Enables managers to measure progress and identify deviations.</a:t>
            </a:r>
            <a:endParaRPr lang="en-US" sz="1200">
              <a:ea typeface="Calibri"/>
              <a:cs typeface="Calibri"/>
            </a:endParaRPr>
          </a:p>
          <a:p>
            <a:r>
              <a:rPr lang="en-US" sz="1200">
                <a:latin typeface="Segoe UI"/>
                <a:cs typeface="Segoe UI"/>
              </a:rPr>
              <a:t>Without planning, there would be no goals to compare actual performance against.</a:t>
            </a:r>
            <a:endParaRPr lang="en-US" sz="1200">
              <a:ea typeface="Calibri"/>
              <a:cs typeface="Calibri"/>
            </a:endParaRPr>
          </a:p>
          <a:p>
            <a:endParaRPr lang="en-US" sz="1000" dirty="0">
              <a:ea typeface="Calibri"/>
              <a:cs typeface="Calibri"/>
            </a:endParaRPr>
          </a:p>
        </p:txBody>
      </p:sp>
      <p:pic>
        <p:nvPicPr>
          <p:cNvPr id="16" name="Picture 15" descr="Red toy person in front of two lines of white figures">
            <a:extLst>
              <a:ext uri="{FF2B5EF4-FFF2-40B4-BE49-F238E27FC236}">
                <a16:creationId xmlns:a16="http://schemas.microsoft.com/office/drawing/2014/main" id="{FDD013AA-F451-11AC-BC4C-E0AC079249DD}"/>
              </a:ext>
            </a:extLst>
          </p:cNvPr>
          <p:cNvPicPr>
            <a:picLocks noChangeAspect="1"/>
          </p:cNvPicPr>
          <p:nvPr/>
        </p:nvPicPr>
        <p:blipFill>
          <a:blip r:embed="rId2"/>
          <a:srcRect l="26185" r="22664" b="3"/>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7663616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text&#10;&#10;AI-generated content may be incorrect.">
            <a:extLst>
              <a:ext uri="{FF2B5EF4-FFF2-40B4-BE49-F238E27FC236}">
                <a16:creationId xmlns:a16="http://schemas.microsoft.com/office/drawing/2014/main" id="{4F8846B1-479B-E234-C39F-AC28DEDC35F9}"/>
              </a:ext>
            </a:extLst>
          </p:cNvPr>
          <p:cNvPicPr>
            <a:picLocks noChangeAspect="1"/>
          </p:cNvPicPr>
          <p:nvPr/>
        </p:nvPicPr>
        <p:blipFill>
          <a:blip r:embed="rId2"/>
          <a:stretch>
            <a:fillRect/>
          </a:stretch>
        </p:blipFill>
        <p:spPr>
          <a:xfrm>
            <a:off x="175668" y="496052"/>
            <a:ext cx="11898172" cy="6235427"/>
          </a:xfrm>
          <a:prstGeom prst="rect">
            <a:avLst/>
          </a:prstGeom>
        </p:spPr>
      </p:pic>
      <p:sp>
        <p:nvSpPr>
          <p:cNvPr id="3" name="TextBox 2">
            <a:extLst>
              <a:ext uri="{FF2B5EF4-FFF2-40B4-BE49-F238E27FC236}">
                <a16:creationId xmlns:a16="http://schemas.microsoft.com/office/drawing/2014/main" id="{31494617-0511-2678-1ED5-1CF8CB3050A9}"/>
              </a:ext>
            </a:extLst>
          </p:cNvPr>
          <p:cNvSpPr txBox="1"/>
          <p:nvPr/>
        </p:nvSpPr>
        <p:spPr>
          <a:xfrm>
            <a:off x="331561" y="2908"/>
            <a:ext cx="11232222"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0" rtl="0"/>
            <a:r>
              <a:rPr lang="en-US" sz="2400" b="1" baseline="0">
                <a:latin typeface="Calibri"/>
                <a:ea typeface="Arial"/>
                <a:cs typeface="Arial"/>
              </a:rPr>
              <a:t>Importance of Planning – Based on the Halewood Case</a:t>
            </a:r>
            <a:r>
              <a:rPr lang="en-US" sz="2400">
                <a:latin typeface="Calibri"/>
                <a:ea typeface="Arial"/>
                <a:cs typeface="Arial"/>
              </a:rPr>
              <a:t>​</a:t>
            </a:r>
            <a:endParaRPr lang="en-US" sz="2400"/>
          </a:p>
          <a:p>
            <a:pPr algn="ctr"/>
            <a:endParaRPr lang="en-US"/>
          </a:p>
        </p:txBody>
      </p:sp>
    </p:spTree>
    <p:extLst>
      <p:ext uri="{BB962C8B-B14F-4D97-AF65-F5344CB8AC3E}">
        <p14:creationId xmlns:p14="http://schemas.microsoft.com/office/powerpoint/2010/main" val="2474749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ext on a black background&#10;&#10;AI-generated content may be incorrect.">
            <a:extLst>
              <a:ext uri="{FF2B5EF4-FFF2-40B4-BE49-F238E27FC236}">
                <a16:creationId xmlns:a16="http://schemas.microsoft.com/office/drawing/2014/main" id="{AFEE9F1B-DF38-2BC0-15F4-F87FE7A8CC7B}"/>
              </a:ext>
            </a:extLst>
          </p:cNvPr>
          <p:cNvPicPr>
            <a:picLocks noChangeAspect="1"/>
          </p:cNvPicPr>
          <p:nvPr/>
        </p:nvPicPr>
        <p:blipFill>
          <a:blip r:embed="rId2"/>
          <a:stretch>
            <a:fillRect/>
          </a:stretch>
        </p:blipFill>
        <p:spPr>
          <a:xfrm>
            <a:off x="145934" y="140899"/>
            <a:ext cx="11885754" cy="6547448"/>
          </a:xfrm>
          <a:prstGeom prst="rect">
            <a:avLst/>
          </a:prstGeom>
        </p:spPr>
      </p:pic>
    </p:spTree>
    <p:extLst>
      <p:ext uri="{BB962C8B-B14F-4D97-AF65-F5344CB8AC3E}">
        <p14:creationId xmlns:p14="http://schemas.microsoft.com/office/powerpoint/2010/main" val="27506954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ext on a white background&#10;&#10;AI-generated content may be incorrect.">
            <a:extLst>
              <a:ext uri="{FF2B5EF4-FFF2-40B4-BE49-F238E27FC236}">
                <a16:creationId xmlns:a16="http://schemas.microsoft.com/office/drawing/2014/main" id="{01932721-A2A1-764D-52D5-8E24FE23FC26}"/>
              </a:ext>
            </a:extLst>
          </p:cNvPr>
          <p:cNvPicPr>
            <a:picLocks noChangeAspect="1"/>
          </p:cNvPicPr>
          <p:nvPr/>
        </p:nvPicPr>
        <p:blipFill>
          <a:blip r:embed="rId2"/>
          <a:stretch>
            <a:fillRect/>
          </a:stretch>
        </p:blipFill>
        <p:spPr>
          <a:xfrm>
            <a:off x="118214" y="97767"/>
            <a:ext cx="12020270" cy="6604957"/>
          </a:xfrm>
          <a:prstGeom prst="rect">
            <a:avLst/>
          </a:prstGeom>
        </p:spPr>
      </p:pic>
    </p:spTree>
    <p:extLst>
      <p:ext uri="{BB962C8B-B14F-4D97-AF65-F5344CB8AC3E}">
        <p14:creationId xmlns:p14="http://schemas.microsoft.com/office/powerpoint/2010/main" val="30447109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8D7D3-4114-D20B-5744-1CA630221539}"/>
              </a:ext>
            </a:extLst>
          </p:cNvPr>
          <p:cNvSpPr>
            <a:spLocks noGrp="1"/>
          </p:cNvSpPr>
          <p:nvPr>
            <p:ph type="title"/>
          </p:nvPr>
        </p:nvSpPr>
        <p:spPr/>
        <p:txBody>
          <a:bodyPr/>
          <a:lstStyle/>
          <a:p>
            <a:pPr algn="ctr">
              <a:spcBef>
                <a:spcPts val="1000"/>
              </a:spcBef>
            </a:pPr>
            <a:br>
              <a:rPr lang="en-US" sz="3200" b="1" dirty="0">
                <a:latin typeface="Calibri"/>
                <a:ea typeface="Calibri"/>
                <a:cs typeface="Calibri"/>
              </a:rPr>
            </a:br>
            <a:r>
              <a:rPr lang="en-US" sz="3200" b="1">
                <a:latin typeface="Calibri"/>
                <a:ea typeface="Calibri"/>
                <a:cs typeface="Calibri"/>
              </a:rPr>
              <a:t>Importance of Planning – Based on the Halewood Case</a:t>
            </a:r>
            <a:endParaRPr lang="en-US" sz="32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D36BDCCA-A0EB-E031-A36E-D0F77C23275B}"/>
              </a:ext>
            </a:extLst>
          </p:cNvPr>
          <p:cNvSpPr>
            <a:spLocks noGrp="1"/>
          </p:cNvSpPr>
          <p:nvPr>
            <p:ph idx="1"/>
          </p:nvPr>
        </p:nvSpPr>
        <p:spPr/>
        <p:txBody>
          <a:bodyPr vert="horz" lIns="91440" tIns="45720" rIns="91440" bIns="45720" rtlCol="0" anchor="t">
            <a:normAutofit/>
          </a:bodyPr>
          <a:lstStyle/>
          <a:p>
            <a:r>
              <a:rPr lang="en-US" b="1"/>
              <a:t>Importance of Planning – Based on the Halewood Case</a:t>
            </a:r>
            <a:endParaRPr lang="en-US">
              <a:ea typeface="Calibri" panose="020F0502020204030204"/>
              <a:cs typeface="Calibri" panose="020F0502020204030204"/>
            </a:endParaRPr>
          </a:p>
          <a:p>
            <a:r>
              <a:rPr lang="en-US" sz="1400" dirty="0">
                <a:latin typeface="Segoe UI"/>
                <a:cs typeface="Segoe UI"/>
              </a:rPr>
              <a:t>The Halewood case shows several critical reasons why planning is essential in </a:t>
            </a:r>
            <a:r>
              <a:rPr lang="en-US" sz="1400" dirty="0" err="1">
                <a:latin typeface="Segoe UI"/>
                <a:cs typeface="Segoe UI"/>
              </a:rPr>
              <a:t>organisations</a:t>
            </a:r>
            <a:r>
              <a:rPr lang="en-US" sz="1400" dirty="0">
                <a:latin typeface="Segoe UI"/>
                <a:cs typeface="Segoe UI"/>
              </a:rPr>
              <a:t>, especially when facing uncertainty, restructuring, or competitive pressures.</a:t>
            </a:r>
            <a:endParaRPr lang="en-US" sz="1400" dirty="0"/>
          </a:p>
          <a:p>
            <a:r>
              <a:rPr lang="en-US" b="1" dirty="0"/>
              <a:t>1. Planning helps </a:t>
            </a:r>
            <a:r>
              <a:rPr lang="en-US" b="1" dirty="0" err="1"/>
              <a:t>organisations</a:t>
            </a:r>
            <a:r>
              <a:rPr lang="en-US" b="1" dirty="0"/>
              <a:t> manage uncertainty</a:t>
            </a:r>
            <a:endParaRPr lang="en-US" dirty="0">
              <a:ea typeface="Calibri"/>
              <a:cs typeface="Calibri"/>
            </a:endParaRPr>
          </a:p>
          <a:p>
            <a:r>
              <a:rPr lang="en-US" sz="1400">
                <a:latin typeface="Segoe UI"/>
                <a:ea typeface="Calibri"/>
                <a:cs typeface="Segoe UI"/>
              </a:rPr>
              <a:t>The entire case revolves around uncertainty at Halewood: declining sales, risk of closure, job cuts, and unclear future direction.</a:t>
            </a:r>
            <a:br>
              <a:rPr lang="en-US" sz="1400" dirty="0">
                <a:latin typeface="Segoe UI"/>
                <a:ea typeface="Calibri"/>
                <a:cs typeface="Segoe UI"/>
              </a:rPr>
            </a:br>
            <a:r>
              <a:rPr lang="en-US" sz="1400">
                <a:latin typeface="Segoe UI"/>
                <a:ea typeface="Calibri"/>
                <a:cs typeface="Segoe UI"/>
              </a:rPr>
              <a:t> Planning becomes essential because it:</a:t>
            </a:r>
            <a:endParaRPr lang="en-US" sz="1400">
              <a:ea typeface="Calibri"/>
              <a:cs typeface="Calibri"/>
            </a:endParaRPr>
          </a:p>
          <a:p>
            <a:r>
              <a:rPr lang="en-US" sz="1400">
                <a:latin typeface="Segoe UI"/>
                <a:ea typeface="Calibri"/>
                <a:cs typeface="Segoe UI"/>
              </a:rPr>
              <a:t>Provides structure during unpredictable periods.</a:t>
            </a:r>
            <a:endParaRPr lang="en-US" sz="1400">
              <a:ea typeface="Calibri"/>
              <a:cs typeface="Calibri"/>
            </a:endParaRPr>
          </a:p>
          <a:p>
            <a:r>
              <a:rPr lang="en-US" sz="1400">
                <a:latin typeface="Segoe UI"/>
                <a:ea typeface="Calibri"/>
                <a:cs typeface="Segoe UI"/>
              </a:rPr>
              <a:t>Gives employees a clearer sense of future actions, reducing anxiety.</a:t>
            </a:r>
            <a:endParaRPr lang="en-US" sz="1400">
              <a:ea typeface="Calibri"/>
              <a:cs typeface="Calibri"/>
            </a:endParaRPr>
          </a:p>
          <a:p>
            <a:r>
              <a:rPr lang="en-US" sz="1400">
                <a:latin typeface="Segoe UI"/>
                <a:ea typeface="Calibri"/>
                <a:cs typeface="Segoe UI"/>
              </a:rPr>
              <a:t>Helps leadership respond proactively rather than reactively.</a:t>
            </a:r>
            <a:endParaRPr lang="en-US" sz="1400"/>
          </a:p>
          <a:p>
            <a:endParaRPr lang="en-US" dirty="0">
              <a:ea typeface="Calibri"/>
              <a:cs typeface="Calibri"/>
            </a:endParaRPr>
          </a:p>
        </p:txBody>
      </p:sp>
    </p:spTree>
    <p:extLst>
      <p:ext uri="{BB962C8B-B14F-4D97-AF65-F5344CB8AC3E}">
        <p14:creationId xmlns:p14="http://schemas.microsoft.com/office/powerpoint/2010/main" val="31364914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E1E34-8BD9-C697-3DFE-7492AB83266C}"/>
              </a:ext>
            </a:extLst>
          </p:cNvPr>
          <p:cNvSpPr>
            <a:spLocks noGrp="1"/>
          </p:cNvSpPr>
          <p:nvPr>
            <p:ph type="title"/>
          </p:nvPr>
        </p:nvSpPr>
        <p:spPr/>
        <p:txBody>
          <a:bodyPr>
            <a:normAutofit fontScale="90000"/>
          </a:bodyPr>
          <a:lstStyle/>
          <a:p>
            <a:pPr algn="ctr">
              <a:spcBef>
                <a:spcPts val="1000"/>
              </a:spcBef>
            </a:pPr>
            <a:br>
              <a:rPr lang="en-US" sz="3200" b="1" dirty="0">
                <a:latin typeface="Calibri"/>
                <a:ea typeface="Calibri"/>
                <a:cs typeface="Calibri"/>
              </a:rPr>
            </a:br>
            <a:br>
              <a:rPr lang="en-US" sz="3200" b="1" dirty="0">
                <a:latin typeface="Calibri"/>
                <a:ea typeface="Calibri"/>
                <a:cs typeface="Calibri"/>
              </a:rPr>
            </a:br>
            <a:r>
              <a:rPr lang="en-US" sz="3200" b="1">
                <a:latin typeface="Calibri"/>
                <a:ea typeface="Calibri"/>
                <a:cs typeface="Calibri"/>
              </a:rPr>
              <a:t>Importance of Planning – Based on the Halewood Case</a:t>
            </a:r>
            <a:endParaRPr lang="en-US" sz="3200">
              <a:latin typeface="Calibri"/>
              <a:ea typeface="Calibri"/>
              <a:cs typeface="Calibri"/>
            </a:endParaRPr>
          </a:p>
          <a:p>
            <a:endParaRPr lang="en-US" dirty="0">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E489B840-3DEB-8547-BD1A-117B36F09181}"/>
              </a:ext>
            </a:extLst>
          </p:cNvPr>
          <p:cNvSpPr>
            <a:spLocks noGrp="1"/>
          </p:cNvSpPr>
          <p:nvPr>
            <p:ph idx="1"/>
          </p:nvPr>
        </p:nvSpPr>
        <p:spPr/>
        <p:txBody>
          <a:bodyPr vert="horz" lIns="91440" tIns="45720" rIns="91440" bIns="45720" rtlCol="0" anchor="t">
            <a:normAutofit/>
          </a:bodyPr>
          <a:lstStyle/>
          <a:p>
            <a:r>
              <a:rPr lang="en-US" b="1"/>
              <a:t>2. Planning guides major strategic decisions</a:t>
            </a:r>
            <a:endParaRPr lang="en-US">
              <a:ea typeface="Calibri" panose="020F0502020204030204"/>
              <a:cs typeface="Calibri" panose="020F0502020204030204"/>
            </a:endParaRPr>
          </a:p>
          <a:p>
            <a:r>
              <a:rPr lang="en-US" sz="1400">
                <a:latin typeface="Segoe UI"/>
                <a:cs typeface="Segoe UI"/>
              </a:rPr>
              <a:t>Senior leaders had to decide:</a:t>
            </a:r>
            <a:endParaRPr lang="en-US" sz="1400">
              <a:ea typeface="Calibri"/>
              <a:cs typeface="Calibri"/>
            </a:endParaRPr>
          </a:p>
          <a:p>
            <a:r>
              <a:rPr lang="en-US" sz="1400">
                <a:latin typeface="Segoe UI"/>
                <a:cs typeface="Segoe UI"/>
              </a:rPr>
              <a:t>Whether to cut the number of plants</a:t>
            </a:r>
            <a:endParaRPr lang="en-US" sz="1400">
              <a:ea typeface="Calibri"/>
              <a:cs typeface="Calibri"/>
            </a:endParaRPr>
          </a:p>
          <a:p>
            <a:r>
              <a:rPr lang="en-US" sz="1400">
                <a:latin typeface="Segoe UI"/>
                <a:cs typeface="Segoe UI"/>
              </a:rPr>
              <a:t>Whether Halewood would switch models or close</a:t>
            </a:r>
            <a:endParaRPr lang="en-US" sz="1400">
              <a:ea typeface="Calibri"/>
              <a:cs typeface="Calibri"/>
            </a:endParaRPr>
          </a:p>
          <a:p>
            <a:r>
              <a:rPr lang="en-US" sz="1400">
                <a:latin typeface="Segoe UI"/>
                <a:cs typeface="Segoe UI"/>
              </a:rPr>
              <a:t>Whether to invest in new product lines (Jaguar X400)</a:t>
            </a:r>
            <a:endParaRPr lang="en-US" sz="1400">
              <a:ea typeface="Calibri"/>
              <a:cs typeface="Calibri"/>
            </a:endParaRPr>
          </a:p>
          <a:p>
            <a:r>
              <a:rPr lang="en-US" sz="1400">
                <a:latin typeface="Segoe UI"/>
                <a:cs typeface="Segoe UI"/>
              </a:rPr>
              <a:t>These decisions required structured planning to evaluate:</a:t>
            </a:r>
            <a:endParaRPr lang="en-US" sz="1400">
              <a:ea typeface="Calibri"/>
              <a:cs typeface="Calibri"/>
            </a:endParaRPr>
          </a:p>
          <a:p>
            <a:r>
              <a:rPr lang="en-US" sz="1400">
                <a:latin typeface="Segoe UI"/>
                <a:cs typeface="Segoe UI"/>
              </a:rPr>
              <a:t>Costs</a:t>
            </a:r>
            <a:endParaRPr lang="en-US" sz="1400">
              <a:ea typeface="Calibri"/>
              <a:cs typeface="Calibri"/>
            </a:endParaRPr>
          </a:p>
          <a:p>
            <a:r>
              <a:rPr lang="en-US" sz="1400" dirty="0">
                <a:latin typeface="Segoe UI"/>
                <a:cs typeface="Segoe UI"/>
              </a:rPr>
              <a:t>Logistics</a:t>
            </a:r>
            <a:endParaRPr lang="en-US" sz="1400">
              <a:ea typeface="Calibri"/>
              <a:cs typeface="Calibri"/>
            </a:endParaRPr>
          </a:p>
          <a:p>
            <a:r>
              <a:rPr lang="en-US" sz="1400">
                <a:latin typeface="Segoe UI"/>
                <a:cs typeface="Segoe UI"/>
              </a:rPr>
              <a:t>Productivity</a:t>
            </a:r>
            <a:endParaRPr lang="en-US" sz="1400">
              <a:ea typeface="Calibri"/>
              <a:cs typeface="Calibri"/>
            </a:endParaRPr>
          </a:p>
          <a:p>
            <a:r>
              <a:rPr lang="en-US" sz="1400">
                <a:latin typeface="Segoe UI"/>
                <a:cs typeface="Segoe UI"/>
              </a:rPr>
              <a:t>Market conditions</a:t>
            </a:r>
            <a:endParaRPr lang="en-US" sz="1400">
              <a:ea typeface="Calibri"/>
              <a:cs typeface="Calibri"/>
            </a:endParaRPr>
          </a:p>
          <a:p>
            <a:r>
              <a:rPr lang="en-US" sz="1400">
                <a:latin typeface="Segoe UI"/>
                <a:cs typeface="Segoe UI"/>
              </a:rPr>
              <a:t>Without proper planning, these high‑risk decisions could damage the company further.</a:t>
            </a:r>
            <a:endParaRPr lang="en-US" sz="14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24295093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B95D9-D713-0F2A-50DE-83AFDB3A8F22}"/>
              </a:ext>
            </a:extLst>
          </p:cNvPr>
          <p:cNvSpPr>
            <a:spLocks noGrp="1"/>
          </p:cNvSpPr>
          <p:nvPr>
            <p:ph type="title"/>
          </p:nvPr>
        </p:nvSpPr>
        <p:spPr/>
        <p:txBody>
          <a:bodyPr>
            <a:normAutofit fontScale="90000"/>
          </a:bodyPr>
          <a:lstStyle/>
          <a:p>
            <a:pPr algn="ctr">
              <a:spcBef>
                <a:spcPts val="1000"/>
              </a:spcBef>
            </a:pPr>
            <a:br>
              <a:rPr lang="en-US" sz="3200" b="1" dirty="0">
                <a:latin typeface="Calibri"/>
                <a:ea typeface="Calibri"/>
                <a:cs typeface="Calibri"/>
              </a:rPr>
            </a:br>
            <a:br>
              <a:rPr lang="en-US" sz="3200" b="1" dirty="0">
                <a:latin typeface="Calibri"/>
                <a:ea typeface="Calibri"/>
                <a:cs typeface="Calibri"/>
              </a:rPr>
            </a:br>
            <a:br>
              <a:rPr lang="en-US" sz="3200" b="1" dirty="0">
                <a:latin typeface="Calibri"/>
                <a:ea typeface="Calibri"/>
                <a:cs typeface="Calibri"/>
              </a:rPr>
            </a:br>
            <a:r>
              <a:rPr lang="en-US" sz="3200" b="1">
                <a:latin typeface="Calibri"/>
                <a:ea typeface="Calibri"/>
                <a:cs typeface="Calibri"/>
              </a:rPr>
              <a:t>Importance of Planning – Based on the Halewood Case</a:t>
            </a:r>
            <a:endParaRPr lang="en-US" sz="3200">
              <a:latin typeface="Calibri"/>
              <a:ea typeface="Calibri"/>
              <a:cs typeface="Calibri"/>
            </a:endParaRPr>
          </a:p>
          <a:p>
            <a:endParaRPr lang="en-US" dirty="0">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BBB18758-31F5-3CF1-806F-69440960A970}"/>
              </a:ext>
            </a:extLst>
          </p:cNvPr>
          <p:cNvSpPr>
            <a:spLocks noGrp="1"/>
          </p:cNvSpPr>
          <p:nvPr>
            <p:ph idx="1"/>
          </p:nvPr>
        </p:nvSpPr>
        <p:spPr/>
        <p:txBody>
          <a:bodyPr vert="horz" lIns="91440" tIns="45720" rIns="91440" bIns="45720" rtlCol="0" anchor="t">
            <a:normAutofit lnSpcReduction="10000"/>
          </a:bodyPr>
          <a:lstStyle/>
          <a:p>
            <a:r>
              <a:rPr lang="en-US" sz="2400" b="1" dirty="0"/>
              <a:t>3. Planning aligns </a:t>
            </a:r>
            <a:r>
              <a:rPr lang="en-US" sz="2400" b="1" dirty="0" err="1"/>
              <a:t>organisational</a:t>
            </a:r>
            <a:r>
              <a:rPr lang="en-US" sz="2400" b="1" dirty="0"/>
              <a:t> resources with strategic goals</a:t>
            </a:r>
            <a:endParaRPr lang="en-US" sz="2400">
              <a:ea typeface="Calibri" panose="020F0502020204030204"/>
              <a:cs typeface="Calibri" panose="020F0502020204030204"/>
            </a:endParaRPr>
          </a:p>
          <a:p>
            <a:r>
              <a:rPr lang="en-US" sz="1200">
                <a:latin typeface="Segoe UI"/>
                <a:cs typeface="Segoe UI"/>
              </a:rPr>
              <a:t>Examples from the case:</a:t>
            </a:r>
            <a:endParaRPr lang="en-US" sz="1200">
              <a:ea typeface="Calibri"/>
              <a:cs typeface="Calibri"/>
            </a:endParaRPr>
          </a:p>
          <a:p>
            <a:r>
              <a:rPr lang="en-US" sz="1200">
                <a:latin typeface="Segoe UI"/>
                <a:cs typeface="Segoe UI"/>
              </a:rPr>
              <a:t>Investment of $300 million for new production</a:t>
            </a:r>
            <a:endParaRPr lang="en-US" sz="1200">
              <a:ea typeface="Calibri"/>
              <a:cs typeface="Calibri"/>
            </a:endParaRPr>
          </a:p>
          <a:p>
            <a:r>
              <a:rPr lang="en-US" sz="1200" dirty="0">
                <a:latin typeface="Segoe UI"/>
                <a:cs typeface="Segoe UI"/>
              </a:rPr>
              <a:t>Government assistance of $15 million</a:t>
            </a:r>
            <a:endParaRPr lang="en-US" sz="1200">
              <a:ea typeface="Calibri"/>
              <a:cs typeface="Calibri"/>
            </a:endParaRPr>
          </a:p>
          <a:p>
            <a:r>
              <a:rPr lang="en-US" sz="1200">
                <a:latin typeface="Segoe UI"/>
                <a:cs typeface="Segoe UI"/>
              </a:rPr>
              <a:t>Shifting production responsibilities between Halewood and Castle Bromwich</a:t>
            </a:r>
            <a:endParaRPr lang="en-US" sz="1200">
              <a:ea typeface="Calibri"/>
              <a:cs typeface="Calibri"/>
            </a:endParaRPr>
          </a:p>
          <a:p>
            <a:r>
              <a:rPr lang="en-US" sz="1200">
                <a:latin typeface="Segoe UI"/>
                <a:cs typeface="Segoe UI"/>
              </a:rPr>
              <a:t>Coordinating styling, stamping, bodywork, and assembly processes</a:t>
            </a:r>
            <a:endParaRPr lang="en-US" sz="1200">
              <a:ea typeface="Calibri"/>
              <a:cs typeface="Calibri"/>
            </a:endParaRPr>
          </a:p>
          <a:p>
            <a:r>
              <a:rPr lang="en-US" sz="1200" dirty="0">
                <a:latin typeface="Segoe UI"/>
                <a:cs typeface="Segoe UI"/>
              </a:rPr>
              <a:t>Planning was crucial to ensure the right resources—money, </a:t>
            </a:r>
            <a:r>
              <a:rPr lang="en-US" sz="1200" dirty="0" err="1">
                <a:latin typeface="Segoe UI"/>
                <a:cs typeface="Segoe UI"/>
              </a:rPr>
              <a:t>labour</a:t>
            </a:r>
            <a:r>
              <a:rPr lang="en-US" sz="1200" dirty="0">
                <a:latin typeface="Segoe UI"/>
                <a:cs typeface="Segoe UI"/>
              </a:rPr>
              <a:t>, machinery, and skills—were deployed effectively.</a:t>
            </a:r>
            <a:endParaRPr lang="en-US" sz="1200">
              <a:ea typeface="Calibri"/>
              <a:cs typeface="Calibri"/>
            </a:endParaRPr>
          </a:p>
          <a:p>
            <a:r>
              <a:rPr lang="en-US" sz="2400" b="1" dirty="0"/>
              <a:t>4. Planning supports workforce stability and </a:t>
            </a:r>
            <a:r>
              <a:rPr lang="en-US" sz="2400" b="1" dirty="0" err="1"/>
              <a:t>labour</a:t>
            </a:r>
            <a:r>
              <a:rPr lang="en-US" sz="2400" b="1" dirty="0"/>
              <a:t> relations</a:t>
            </a:r>
            <a:endParaRPr lang="en-US" sz="2400">
              <a:ea typeface="Calibri"/>
              <a:cs typeface="Calibri"/>
            </a:endParaRPr>
          </a:p>
          <a:p>
            <a:r>
              <a:rPr lang="en-US" sz="1200">
                <a:latin typeface="Segoe UI"/>
                <a:ea typeface="Calibri"/>
                <a:cs typeface="Segoe UI"/>
              </a:rPr>
              <a:t>Unions reacted strongly to uncertainty and job losses. But once plans became clearer, cooperation improved.</a:t>
            </a:r>
            <a:br>
              <a:rPr lang="en-US" sz="1200" dirty="0">
                <a:latin typeface="Segoe UI"/>
                <a:ea typeface="Calibri"/>
                <a:cs typeface="Segoe UI"/>
              </a:rPr>
            </a:br>
            <a:r>
              <a:rPr lang="en-US" sz="1200">
                <a:latin typeface="Segoe UI"/>
                <a:ea typeface="Calibri"/>
                <a:cs typeface="Segoe UI"/>
              </a:rPr>
              <a:t> Planning helped:</a:t>
            </a:r>
            <a:endParaRPr lang="en-US" sz="1200">
              <a:ea typeface="Calibri"/>
              <a:cs typeface="Calibri"/>
            </a:endParaRPr>
          </a:p>
          <a:p>
            <a:r>
              <a:rPr lang="en-US" sz="1200">
                <a:latin typeface="Segoe UI"/>
                <a:ea typeface="Calibri"/>
                <a:cs typeface="Segoe UI"/>
              </a:rPr>
              <a:t>Reduce conflict</a:t>
            </a:r>
            <a:endParaRPr lang="en-US" sz="1200">
              <a:ea typeface="Calibri"/>
              <a:cs typeface="Calibri"/>
            </a:endParaRPr>
          </a:p>
          <a:p>
            <a:r>
              <a:rPr lang="en-US" sz="1200">
                <a:latin typeface="Segoe UI"/>
                <a:ea typeface="Calibri"/>
                <a:cs typeface="Segoe UI"/>
              </a:rPr>
              <a:t>Encourage partnership between management and unions</a:t>
            </a:r>
            <a:endParaRPr lang="en-US" sz="1200">
              <a:ea typeface="Calibri"/>
              <a:cs typeface="Calibri"/>
            </a:endParaRPr>
          </a:p>
          <a:p>
            <a:r>
              <a:rPr lang="en-US" sz="1200">
                <a:latin typeface="Segoe UI"/>
                <a:ea typeface="Calibri"/>
                <a:cs typeface="Segoe UI"/>
              </a:rPr>
              <a:t>Set expectations about the future of jobs and production</a:t>
            </a:r>
            <a:endParaRPr lang="en-US" sz="1200">
              <a:ea typeface="Calibri"/>
              <a:cs typeface="Calibri"/>
            </a:endParaRPr>
          </a:p>
          <a:p>
            <a:r>
              <a:rPr lang="en-US" sz="1200">
                <a:latin typeface="Segoe UI"/>
                <a:ea typeface="Calibri"/>
                <a:cs typeface="Segoe UI"/>
              </a:rPr>
              <a:t>Improve communication and trust</a:t>
            </a:r>
            <a:endParaRPr lang="en-US" sz="1200">
              <a:ea typeface="Calibri"/>
              <a:cs typeface="Calibri"/>
            </a:endParaRPr>
          </a:p>
          <a:p>
            <a:r>
              <a:rPr lang="en-US" sz="1200">
                <a:latin typeface="Segoe UI"/>
                <a:ea typeface="Calibri"/>
                <a:cs typeface="Segoe UI"/>
              </a:rPr>
              <a:t>Once clear plans (e.g., Jaguar production) were announced, both workers and unions became more supportive.</a:t>
            </a:r>
            <a:endParaRPr lang="en-US" sz="12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16199697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DED25-1FE5-D018-2AB3-5D7E3B6787D7}"/>
              </a:ext>
            </a:extLst>
          </p:cNvPr>
          <p:cNvSpPr>
            <a:spLocks noGrp="1"/>
          </p:cNvSpPr>
          <p:nvPr>
            <p:ph type="title"/>
          </p:nvPr>
        </p:nvSpPr>
        <p:spPr/>
        <p:txBody>
          <a:bodyPr>
            <a:normAutofit fontScale="90000"/>
          </a:bodyPr>
          <a:lstStyle/>
          <a:p>
            <a:pPr algn="ctr">
              <a:spcBef>
                <a:spcPts val="1000"/>
              </a:spcBef>
            </a:pPr>
            <a:br>
              <a:rPr lang="en-US" sz="3200" b="1" dirty="0">
                <a:latin typeface="Calibri"/>
                <a:ea typeface="Calibri"/>
                <a:cs typeface="Calibri"/>
              </a:rPr>
            </a:br>
            <a:br>
              <a:rPr lang="en-US" sz="3200" b="1" dirty="0">
                <a:latin typeface="Calibri"/>
                <a:ea typeface="Calibri"/>
                <a:cs typeface="Calibri"/>
              </a:rPr>
            </a:br>
            <a:br>
              <a:rPr lang="en-US" sz="3200" b="1" dirty="0">
                <a:latin typeface="Calibri"/>
                <a:ea typeface="Calibri"/>
                <a:cs typeface="Calibri"/>
              </a:rPr>
            </a:br>
            <a:r>
              <a:rPr lang="en-US" sz="3600" b="1">
                <a:latin typeface="Calibri"/>
                <a:ea typeface="Calibri"/>
                <a:cs typeface="Calibri"/>
              </a:rPr>
              <a:t>Importance of Planning – Based on the Halewood Case</a:t>
            </a:r>
            <a:endParaRPr lang="en-US" sz="3600">
              <a:latin typeface="Calibri"/>
              <a:ea typeface="Calibri"/>
              <a:cs typeface="Calibri"/>
            </a:endParaRPr>
          </a:p>
          <a:p>
            <a:endParaRPr lang="en-US" dirty="0">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F803D952-45D5-1F0D-21F9-F7389332987C}"/>
              </a:ext>
            </a:extLst>
          </p:cNvPr>
          <p:cNvSpPr>
            <a:spLocks noGrp="1"/>
          </p:cNvSpPr>
          <p:nvPr>
            <p:ph idx="1"/>
          </p:nvPr>
        </p:nvSpPr>
        <p:spPr/>
        <p:txBody>
          <a:bodyPr vert="horz" lIns="91440" tIns="45720" rIns="91440" bIns="45720" rtlCol="0" anchor="t">
            <a:normAutofit/>
          </a:bodyPr>
          <a:lstStyle/>
          <a:p>
            <a:r>
              <a:rPr lang="en-US" b="1"/>
              <a:t>5. Planning improves operational performance and productivity</a:t>
            </a:r>
            <a:endParaRPr lang="en-US">
              <a:ea typeface="Calibri" panose="020F0502020204030204"/>
              <a:cs typeface="Calibri" panose="020F0502020204030204"/>
            </a:endParaRPr>
          </a:p>
          <a:p>
            <a:r>
              <a:rPr lang="en-US" sz="1400">
                <a:latin typeface="Segoe UI"/>
                <a:cs typeface="Segoe UI"/>
              </a:rPr>
              <a:t>Halewood introduced:</a:t>
            </a:r>
            <a:endParaRPr lang="en-US" sz="1400">
              <a:ea typeface="Calibri"/>
              <a:cs typeface="Calibri"/>
            </a:endParaRPr>
          </a:p>
          <a:p>
            <a:r>
              <a:rPr lang="en-US" sz="1400">
                <a:latin typeface="Segoe UI"/>
                <a:cs typeface="Segoe UI"/>
              </a:rPr>
              <a:t>Lean manufacturing week</a:t>
            </a:r>
            <a:endParaRPr lang="en-US" sz="1400">
              <a:ea typeface="Calibri"/>
              <a:cs typeface="Calibri"/>
            </a:endParaRPr>
          </a:p>
          <a:p>
            <a:r>
              <a:rPr lang="en-US" sz="1400">
                <a:latin typeface="Segoe UI"/>
                <a:cs typeface="Segoe UI"/>
              </a:rPr>
              <a:t>Workshops on teamwork, adaptability, and quality</a:t>
            </a:r>
            <a:endParaRPr lang="en-US" sz="1400">
              <a:ea typeface="Calibri"/>
              <a:cs typeface="Calibri"/>
            </a:endParaRPr>
          </a:p>
          <a:p>
            <a:r>
              <a:rPr lang="en-US" sz="1400" dirty="0" err="1">
                <a:latin typeface="Segoe UI"/>
                <a:cs typeface="Segoe UI"/>
              </a:rPr>
              <a:t>Standardised</a:t>
            </a:r>
            <a:r>
              <a:rPr lang="en-US" sz="1400" dirty="0">
                <a:latin typeface="Segoe UI"/>
                <a:cs typeface="Segoe UI"/>
              </a:rPr>
              <a:t> processes using videotapes</a:t>
            </a:r>
            <a:endParaRPr lang="en-US" sz="1400">
              <a:ea typeface="Calibri"/>
              <a:cs typeface="Calibri"/>
            </a:endParaRPr>
          </a:p>
          <a:p>
            <a:r>
              <a:rPr lang="en-US" sz="1400">
                <a:latin typeface="Segoe UI"/>
                <a:cs typeface="Segoe UI"/>
              </a:rPr>
              <a:t>Efforts to reduce rework and increase efficiency</a:t>
            </a:r>
            <a:endParaRPr lang="en-US" sz="1400">
              <a:ea typeface="Calibri"/>
              <a:cs typeface="Calibri"/>
            </a:endParaRPr>
          </a:p>
          <a:p>
            <a:r>
              <a:rPr lang="en-US" sz="1400">
                <a:latin typeface="Segoe UI"/>
                <a:cs typeface="Segoe UI"/>
              </a:rPr>
              <a:t>These actions required planning to:</a:t>
            </a:r>
            <a:endParaRPr lang="en-US" sz="1400">
              <a:ea typeface="Calibri"/>
              <a:cs typeface="Calibri"/>
            </a:endParaRPr>
          </a:p>
          <a:p>
            <a:r>
              <a:rPr lang="en-US" sz="1400">
                <a:latin typeface="Segoe UI"/>
                <a:cs typeface="Segoe UI"/>
              </a:rPr>
              <a:t>Diagnose weaknesses</a:t>
            </a:r>
            <a:endParaRPr lang="en-US" sz="1400">
              <a:ea typeface="Calibri"/>
              <a:cs typeface="Calibri"/>
            </a:endParaRPr>
          </a:p>
          <a:p>
            <a:r>
              <a:rPr lang="en-US" sz="1400">
                <a:latin typeface="Segoe UI"/>
                <a:cs typeface="Segoe UI"/>
              </a:rPr>
              <a:t>Set performance targets</a:t>
            </a:r>
            <a:endParaRPr lang="en-US" sz="1400">
              <a:ea typeface="Calibri"/>
              <a:cs typeface="Calibri"/>
            </a:endParaRPr>
          </a:p>
          <a:p>
            <a:r>
              <a:rPr lang="en-US" sz="1400">
                <a:latin typeface="Segoe UI"/>
                <a:cs typeface="Segoe UI"/>
              </a:rPr>
              <a:t>Train staff</a:t>
            </a:r>
            <a:endParaRPr lang="en-US" sz="1400">
              <a:ea typeface="Calibri"/>
              <a:cs typeface="Calibri"/>
            </a:endParaRPr>
          </a:p>
          <a:p>
            <a:r>
              <a:rPr lang="en-US" sz="1400">
                <a:latin typeface="Segoe UI"/>
                <a:cs typeface="Segoe UI"/>
              </a:rPr>
              <a:t>Monitor improvement</a:t>
            </a:r>
            <a:endParaRPr lang="en-US" sz="1400">
              <a:ea typeface="Calibri"/>
              <a:cs typeface="Calibri"/>
            </a:endParaRPr>
          </a:p>
          <a:p>
            <a:r>
              <a:rPr lang="en-US" sz="1400">
                <a:latin typeface="Segoe UI"/>
                <a:cs typeface="Segoe UI"/>
              </a:rPr>
              <a:t>The result was a significant rise in quality and productivity.</a:t>
            </a:r>
            <a:endParaRPr lang="en-US" sz="1400"/>
          </a:p>
          <a:p>
            <a:endParaRPr lang="en-US" dirty="0">
              <a:ea typeface="Calibri"/>
              <a:cs typeface="Calibri"/>
            </a:endParaRPr>
          </a:p>
        </p:txBody>
      </p:sp>
    </p:spTree>
    <p:extLst>
      <p:ext uri="{BB962C8B-B14F-4D97-AF65-F5344CB8AC3E}">
        <p14:creationId xmlns:p14="http://schemas.microsoft.com/office/powerpoint/2010/main" val="5435287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F9802-1561-3737-C956-032089E5DF30}"/>
              </a:ext>
            </a:extLst>
          </p:cNvPr>
          <p:cNvSpPr>
            <a:spLocks noGrp="1"/>
          </p:cNvSpPr>
          <p:nvPr>
            <p:ph type="title"/>
          </p:nvPr>
        </p:nvSpPr>
        <p:spPr/>
        <p:txBody>
          <a:bodyPr>
            <a:normAutofit fontScale="90000"/>
          </a:bodyPr>
          <a:lstStyle/>
          <a:p>
            <a:pPr algn="ctr">
              <a:spcBef>
                <a:spcPts val="1000"/>
              </a:spcBef>
            </a:pPr>
            <a:br>
              <a:rPr lang="en-US" sz="3200" b="1" dirty="0">
                <a:latin typeface="Calibri"/>
                <a:ea typeface="Calibri"/>
                <a:cs typeface="Calibri"/>
              </a:rPr>
            </a:br>
            <a:br>
              <a:rPr lang="en-US" sz="3200" b="1" dirty="0">
                <a:latin typeface="Calibri"/>
                <a:ea typeface="Calibri"/>
                <a:cs typeface="Calibri"/>
              </a:rPr>
            </a:br>
            <a:r>
              <a:rPr lang="en-US" sz="3600" b="1">
                <a:latin typeface="Calibri"/>
                <a:ea typeface="Calibri"/>
                <a:cs typeface="Calibri"/>
              </a:rPr>
              <a:t>Importance of Planning – Based on the Halewood Case</a:t>
            </a:r>
            <a:endParaRPr lang="en-US" sz="3600">
              <a:latin typeface="Calibri"/>
              <a:ea typeface="Calibri"/>
              <a:cs typeface="Calibri"/>
            </a:endParaRPr>
          </a:p>
          <a:p>
            <a:endParaRPr lang="en-US" sz="4900" dirty="0">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3C7F3B45-CFCC-A6C2-418C-CB8DC333DD12}"/>
              </a:ext>
            </a:extLst>
          </p:cNvPr>
          <p:cNvSpPr>
            <a:spLocks noGrp="1"/>
          </p:cNvSpPr>
          <p:nvPr>
            <p:ph idx="1"/>
          </p:nvPr>
        </p:nvSpPr>
        <p:spPr/>
        <p:txBody>
          <a:bodyPr vert="horz" lIns="91440" tIns="45720" rIns="91440" bIns="45720" rtlCol="0" anchor="t">
            <a:normAutofit lnSpcReduction="10000"/>
          </a:bodyPr>
          <a:lstStyle/>
          <a:p>
            <a:r>
              <a:rPr lang="en-US" sz="2400" b="1" dirty="0"/>
              <a:t>6. Planning enables </a:t>
            </a:r>
            <a:r>
              <a:rPr lang="en-US" sz="2400" b="1" dirty="0" err="1"/>
              <a:t>organisations</a:t>
            </a:r>
            <a:r>
              <a:rPr lang="en-US" sz="2400" b="1" dirty="0"/>
              <a:t> to adapt and survive</a:t>
            </a:r>
            <a:endParaRPr lang="en-US" sz="2400">
              <a:ea typeface="Calibri" panose="020F0502020204030204"/>
              <a:cs typeface="Calibri" panose="020F0502020204030204"/>
            </a:endParaRPr>
          </a:p>
          <a:p>
            <a:r>
              <a:rPr lang="en-US" sz="1200">
                <a:latin typeface="Segoe UI"/>
                <a:cs typeface="Segoe UI"/>
              </a:rPr>
              <a:t>Halewood moved from a plant facing closure to becoming the site for a new Jaguar model.</a:t>
            </a:r>
            <a:br>
              <a:rPr lang="en-US" sz="1200" dirty="0">
                <a:latin typeface="Segoe UI"/>
                <a:cs typeface="Segoe UI"/>
              </a:rPr>
            </a:br>
            <a:r>
              <a:rPr lang="en-US" sz="1200">
                <a:latin typeface="Segoe UI"/>
                <a:cs typeface="Segoe UI"/>
              </a:rPr>
              <a:t> This transformation was only possible because of:</a:t>
            </a:r>
            <a:endParaRPr lang="en-US" sz="1200">
              <a:ea typeface="Calibri"/>
              <a:cs typeface="Calibri"/>
            </a:endParaRPr>
          </a:p>
          <a:p>
            <a:r>
              <a:rPr lang="en-US" sz="1200">
                <a:latin typeface="Segoe UI"/>
                <a:cs typeface="Segoe UI"/>
              </a:rPr>
              <a:t>Long‑term planning for model change</a:t>
            </a:r>
            <a:endParaRPr lang="en-US" sz="1200">
              <a:ea typeface="Calibri"/>
              <a:cs typeface="Calibri"/>
            </a:endParaRPr>
          </a:p>
          <a:p>
            <a:r>
              <a:rPr lang="en-US" sz="1200">
                <a:latin typeface="Segoe UI"/>
                <a:cs typeface="Segoe UI"/>
              </a:rPr>
              <a:t>Short‑term planning for job transitions</a:t>
            </a:r>
            <a:endParaRPr lang="en-US" sz="1200">
              <a:ea typeface="Calibri"/>
              <a:cs typeface="Calibri"/>
            </a:endParaRPr>
          </a:p>
          <a:p>
            <a:r>
              <a:rPr lang="en-US" sz="1200">
                <a:latin typeface="Segoe UI"/>
                <a:cs typeface="Segoe UI"/>
              </a:rPr>
              <a:t>Strategic planning for investment and restructuring</a:t>
            </a:r>
            <a:endParaRPr lang="en-US" sz="1200">
              <a:ea typeface="Calibri"/>
              <a:cs typeface="Calibri"/>
            </a:endParaRPr>
          </a:p>
          <a:p>
            <a:r>
              <a:rPr lang="en-US" sz="1200">
                <a:latin typeface="Segoe UI"/>
                <a:cs typeface="Segoe UI"/>
              </a:rPr>
              <a:t>Planning ensured the plant did not merely respond to market decline but reinvented itself to survive and grow.</a:t>
            </a:r>
            <a:endParaRPr lang="en-US" sz="1200">
              <a:ea typeface="Calibri"/>
              <a:cs typeface="Calibri"/>
            </a:endParaRPr>
          </a:p>
          <a:p>
            <a:r>
              <a:rPr lang="en-US" sz="2400" b="1" dirty="0"/>
              <a:t>7. Planning improves long‑term </a:t>
            </a:r>
            <a:r>
              <a:rPr lang="en-US" sz="2400" b="1" dirty="0" err="1"/>
              <a:t>organisational</a:t>
            </a:r>
            <a:r>
              <a:rPr lang="en-US" sz="2400" b="1" dirty="0"/>
              <a:t> outcomes</a:t>
            </a:r>
            <a:endParaRPr lang="en-US" sz="2400">
              <a:ea typeface="Calibri"/>
              <a:cs typeface="Calibri"/>
            </a:endParaRPr>
          </a:p>
          <a:p>
            <a:r>
              <a:rPr lang="en-US" sz="1200">
                <a:latin typeface="Segoe UI"/>
                <a:ea typeface="Calibri"/>
                <a:cs typeface="Segoe UI"/>
              </a:rPr>
              <a:t>The ultimate result highlighted in the case:</a:t>
            </a:r>
            <a:endParaRPr lang="en-US" sz="1200">
              <a:ea typeface="Calibri"/>
              <a:cs typeface="Calibri"/>
            </a:endParaRPr>
          </a:p>
          <a:p>
            <a:r>
              <a:rPr lang="en-US" sz="1200" b="1">
                <a:latin typeface="Segoe UI"/>
                <a:ea typeface="Calibri"/>
                <a:cs typeface="Segoe UI"/>
              </a:rPr>
              <a:t>Jaguar sales rose sharply in 2002</a:t>
            </a:r>
            <a:endParaRPr lang="en-US" sz="1200">
              <a:ea typeface="Calibri"/>
              <a:cs typeface="Calibri"/>
            </a:endParaRPr>
          </a:p>
          <a:p>
            <a:r>
              <a:rPr lang="en-US" sz="1200">
                <a:latin typeface="Segoe UI"/>
                <a:ea typeface="Calibri"/>
                <a:cs typeface="Segoe UI"/>
              </a:rPr>
              <a:t>This improvement shows that careful planning in earlier years led to:</a:t>
            </a:r>
            <a:endParaRPr lang="en-US" sz="1200">
              <a:ea typeface="Calibri"/>
              <a:cs typeface="Calibri"/>
            </a:endParaRPr>
          </a:p>
          <a:p>
            <a:r>
              <a:rPr lang="en-US" sz="1200">
                <a:latin typeface="Segoe UI"/>
                <a:ea typeface="Calibri"/>
                <a:cs typeface="Segoe UI"/>
              </a:rPr>
              <a:t>Better quality</a:t>
            </a:r>
            <a:endParaRPr lang="en-US" sz="1200">
              <a:ea typeface="Calibri"/>
              <a:cs typeface="Calibri"/>
            </a:endParaRPr>
          </a:p>
          <a:p>
            <a:r>
              <a:rPr lang="en-US" sz="1200">
                <a:latin typeface="Segoe UI"/>
                <a:ea typeface="Calibri"/>
                <a:cs typeface="Segoe UI"/>
              </a:rPr>
              <a:t>Better processes</a:t>
            </a:r>
            <a:endParaRPr lang="en-US" sz="1200">
              <a:ea typeface="Calibri"/>
              <a:cs typeface="Calibri"/>
            </a:endParaRPr>
          </a:p>
          <a:p>
            <a:r>
              <a:rPr lang="en-US" sz="1200">
                <a:latin typeface="Segoe UI"/>
                <a:ea typeface="Calibri"/>
                <a:cs typeface="Segoe UI"/>
              </a:rPr>
              <a:t>Stronger product lines</a:t>
            </a:r>
            <a:endParaRPr lang="en-US" sz="1200">
              <a:ea typeface="Calibri"/>
              <a:cs typeface="Calibri"/>
            </a:endParaRPr>
          </a:p>
          <a:p>
            <a:r>
              <a:rPr lang="en-US" sz="1200">
                <a:latin typeface="Segoe UI"/>
                <a:ea typeface="Calibri"/>
                <a:cs typeface="Segoe UI"/>
              </a:rPr>
              <a:t>Enhanced competitiveness</a:t>
            </a:r>
            <a:endParaRPr lang="en-US" sz="12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4681262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782B4-70A0-E9A5-D0EE-AC0BAA535250}"/>
              </a:ext>
            </a:extLst>
          </p:cNvPr>
          <p:cNvSpPr>
            <a:spLocks noGrp="1"/>
          </p:cNvSpPr>
          <p:nvPr>
            <p:ph type="title"/>
          </p:nvPr>
        </p:nvSpPr>
        <p:spPr/>
        <p:txBody>
          <a:bodyPr>
            <a:normAutofit fontScale="90000"/>
          </a:bodyPr>
          <a:lstStyle/>
          <a:p>
            <a:pPr algn="ctr">
              <a:spcBef>
                <a:spcPts val="1000"/>
              </a:spcBef>
            </a:pPr>
            <a:br>
              <a:rPr lang="en-US" sz="3200" b="1" dirty="0">
                <a:latin typeface="Calibri"/>
                <a:ea typeface="Calibri"/>
                <a:cs typeface="Calibri"/>
              </a:rPr>
            </a:br>
            <a:br>
              <a:rPr lang="en-US" sz="3200" b="1" dirty="0">
                <a:latin typeface="Calibri"/>
                <a:ea typeface="Calibri"/>
                <a:cs typeface="Calibri"/>
              </a:rPr>
            </a:br>
            <a:r>
              <a:rPr lang="en-US" sz="3600" b="1">
                <a:latin typeface="Calibri"/>
                <a:ea typeface="Calibri"/>
                <a:cs typeface="Calibri"/>
              </a:rPr>
              <a:t>Importance of Planning – Based on the Halewood Case</a:t>
            </a:r>
            <a:endParaRPr lang="en-US" sz="3600">
              <a:latin typeface="Calibri"/>
              <a:ea typeface="Calibri"/>
              <a:cs typeface="Calibri"/>
            </a:endParaRPr>
          </a:p>
          <a:p>
            <a:endParaRPr lang="en-US" dirty="0">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C8850C27-D5CF-2B86-5205-453D3891395C}"/>
              </a:ext>
            </a:extLst>
          </p:cNvPr>
          <p:cNvSpPr>
            <a:spLocks noGrp="1"/>
          </p:cNvSpPr>
          <p:nvPr>
            <p:ph idx="1"/>
          </p:nvPr>
        </p:nvSpPr>
        <p:spPr/>
        <p:txBody>
          <a:bodyPr vert="horz" lIns="91440" tIns="45720" rIns="91440" bIns="45720" rtlCol="0" anchor="t">
            <a:normAutofit/>
          </a:bodyPr>
          <a:lstStyle/>
          <a:p>
            <a:r>
              <a:rPr lang="en-US" b="1"/>
              <a:t>Summary</a:t>
            </a:r>
            <a:endParaRPr lang="en-US">
              <a:ea typeface="Calibri" panose="020F0502020204030204"/>
              <a:cs typeface="Calibri" panose="020F0502020204030204"/>
            </a:endParaRPr>
          </a:p>
          <a:p>
            <a:r>
              <a:rPr lang="en-US" sz="1600" dirty="0">
                <a:latin typeface="Segoe UI"/>
                <a:cs typeface="Segoe UI"/>
              </a:rPr>
              <a:t>The Halewood case vividly demonstrates that planning is vital because it:</a:t>
            </a:r>
            <a:endParaRPr lang="en-US" sz="1600">
              <a:ea typeface="Calibri"/>
              <a:cs typeface="Calibri"/>
            </a:endParaRPr>
          </a:p>
          <a:p>
            <a:r>
              <a:rPr lang="en-US" sz="1600">
                <a:latin typeface="Segoe UI"/>
                <a:cs typeface="Segoe UI"/>
              </a:rPr>
              <a:t>Reduces uncertainty</a:t>
            </a:r>
            <a:endParaRPr lang="en-US" sz="1600">
              <a:ea typeface="Calibri"/>
              <a:cs typeface="Calibri"/>
            </a:endParaRPr>
          </a:p>
          <a:p>
            <a:r>
              <a:rPr lang="en-US" sz="1600">
                <a:latin typeface="Segoe UI"/>
                <a:cs typeface="Segoe UI"/>
              </a:rPr>
              <a:t>Supports major strategic decisions</a:t>
            </a:r>
            <a:endParaRPr lang="en-US" sz="1600">
              <a:ea typeface="Calibri"/>
              <a:cs typeface="Calibri"/>
            </a:endParaRPr>
          </a:p>
          <a:p>
            <a:r>
              <a:rPr lang="en-US" sz="1600">
                <a:latin typeface="Segoe UI"/>
                <a:cs typeface="Segoe UI"/>
              </a:rPr>
              <a:t>Aligns resources</a:t>
            </a:r>
            <a:endParaRPr lang="en-US" sz="1600">
              <a:ea typeface="Calibri"/>
              <a:cs typeface="Calibri"/>
            </a:endParaRPr>
          </a:p>
          <a:p>
            <a:r>
              <a:rPr lang="en-US" sz="1600" dirty="0" err="1">
                <a:latin typeface="Segoe UI"/>
                <a:cs typeface="Segoe UI"/>
              </a:rPr>
              <a:t>Stabilises</a:t>
            </a:r>
            <a:r>
              <a:rPr lang="en-US" sz="1600" dirty="0">
                <a:latin typeface="Segoe UI"/>
                <a:cs typeface="Segoe UI"/>
              </a:rPr>
              <a:t> </a:t>
            </a:r>
            <a:r>
              <a:rPr lang="en-US" sz="1600" dirty="0" err="1">
                <a:latin typeface="Segoe UI"/>
                <a:cs typeface="Segoe UI"/>
              </a:rPr>
              <a:t>labour</a:t>
            </a:r>
            <a:r>
              <a:rPr lang="en-US" sz="1600" dirty="0">
                <a:latin typeface="Segoe UI"/>
                <a:cs typeface="Segoe UI"/>
              </a:rPr>
              <a:t> relations</a:t>
            </a:r>
            <a:endParaRPr lang="en-US" sz="1600">
              <a:ea typeface="Calibri"/>
              <a:cs typeface="Calibri"/>
            </a:endParaRPr>
          </a:p>
          <a:p>
            <a:r>
              <a:rPr lang="en-US" sz="1600">
                <a:latin typeface="Segoe UI"/>
                <a:cs typeface="Segoe UI"/>
              </a:rPr>
              <a:t>Improves productivity</a:t>
            </a:r>
            <a:endParaRPr lang="en-US" sz="1600">
              <a:ea typeface="Calibri"/>
              <a:cs typeface="Calibri"/>
            </a:endParaRPr>
          </a:p>
          <a:p>
            <a:r>
              <a:rPr lang="en-US" sz="1600">
                <a:latin typeface="Segoe UI"/>
                <a:cs typeface="Segoe UI"/>
              </a:rPr>
              <a:t>Enables adaptation and long‑term success</a:t>
            </a:r>
            <a:endParaRPr lang="en-US" sz="16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35728813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3561A-15E1-178C-23EB-3D44EDB37304}"/>
              </a:ext>
            </a:extLst>
          </p:cNvPr>
          <p:cNvSpPr>
            <a:spLocks noGrp="1"/>
          </p:cNvSpPr>
          <p:nvPr>
            <p:ph type="title"/>
          </p:nvPr>
        </p:nvSpPr>
        <p:spPr/>
        <p:txBody>
          <a:bodyPr/>
          <a:lstStyle/>
          <a:p>
            <a:pPr algn="ctr"/>
            <a:r>
              <a:rPr lang="en-US" sz="3600" b="1">
                <a:latin typeface="Segoe UI"/>
                <a:cs typeface="Segoe UI"/>
              </a:rPr>
              <a:t>Planning and Performance</a:t>
            </a:r>
            <a:endParaRPr lang="en-US" sz="36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B86B9EBF-E542-7625-66DD-B1839751F8C5}"/>
              </a:ext>
            </a:extLst>
          </p:cNvPr>
          <p:cNvSpPr>
            <a:spLocks noGrp="1"/>
          </p:cNvSpPr>
          <p:nvPr>
            <p:ph idx="1"/>
          </p:nvPr>
        </p:nvSpPr>
        <p:spPr/>
        <p:txBody>
          <a:bodyPr vert="horz" lIns="91440" tIns="45720" rIns="91440" bIns="45720" rtlCol="0" anchor="t">
            <a:normAutofit/>
          </a:bodyPr>
          <a:lstStyle/>
          <a:p>
            <a:r>
              <a:rPr lang="en-US" sz="1600" dirty="0">
                <a:latin typeface="Segoe UI"/>
                <a:cs typeface="Segoe UI"/>
              </a:rPr>
              <a:t>Research over 30 years shows a </a:t>
            </a:r>
            <a:r>
              <a:rPr lang="en-US" sz="1600" b="1" dirty="0">
                <a:latin typeface="Segoe UI"/>
                <a:cs typeface="Segoe UI"/>
              </a:rPr>
              <a:t>generally positive relationship</a:t>
            </a:r>
            <a:r>
              <a:rPr lang="en-US" sz="1600" dirty="0">
                <a:latin typeface="Segoe UI"/>
                <a:cs typeface="Segoe UI"/>
              </a:rPr>
              <a:t> between planning and organizational performance, but planning </a:t>
            </a:r>
            <a:r>
              <a:rPr lang="en-US" sz="1600" b="1" dirty="0">
                <a:latin typeface="Segoe UI"/>
                <a:cs typeface="Segoe UI"/>
              </a:rPr>
              <a:t>does not guarantee superior performance</a:t>
            </a:r>
            <a:r>
              <a:rPr lang="en-US" sz="1600" dirty="0">
                <a:latin typeface="Segoe UI"/>
                <a:cs typeface="Segoe UI"/>
              </a:rPr>
              <a:t>.</a:t>
            </a:r>
            <a:endParaRPr lang="en-US" sz="1600">
              <a:ea typeface="Calibri" panose="020F0502020204030204"/>
              <a:cs typeface="Calibri" panose="020F0502020204030204"/>
            </a:endParaRPr>
          </a:p>
          <a:p>
            <a:r>
              <a:rPr lang="en-US" sz="1600" b="1">
                <a:latin typeface="Segoe UI"/>
                <a:cs typeface="Segoe UI"/>
              </a:rPr>
              <a:t>Formal planning is usually linked to better financial results</a:t>
            </a:r>
            <a:r>
              <a:rPr lang="en-US" sz="1600">
                <a:latin typeface="Segoe UI"/>
                <a:cs typeface="Segoe UI"/>
              </a:rPr>
              <a:t>, such as higher profits and better returns on assets.</a:t>
            </a:r>
            <a:endParaRPr lang="en-US" sz="1600">
              <a:ea typeface="Calibri"/>
              <a:cs typeface="Calibri"/>
            </a:endParaRPr>
          </a:p>
          <a:p>
            <a:r>
              <a:rPr lang="en-US" sz="1600">
                <a:latin typeface="Segoe UI"/>
                <a:cs typeface="Segoe UI"/>
              </a:rPr>
              <a:t>The </a:t>
            </a:r>
            <a:r>
              <a:rPr lang="en-US" sz="1600" b="1">
                <a:latin typeface="Segoe UI"/>
                <a:cs typeface="Segoe UI"/>
              </a:rPr>
              <a:t>quality of planning</a:t>
            </a:r>
            <a:r>
              <a:rPr lang="en-US" sz="1600">
                <a:latin typeface="Segoe UI"/>
                <a:cs typeface="Segoe UI"/>
              </a:rPr>
              <a:t> and the </a:t>
            </a:r>
            <a:r>
              <a:rPr lang="en-US" sz="1600" b="1">
                <a:latin typeface="Segoe UI"/>
                <a:cs typeface="Segoe UI"/>
              </a:rPr>
              <a:t>effectiveness of implementation</a:t>
            </a:r>
            <a:r>
              <a:rPr lang="en-US" sz="1600">
                <a:latin typeface="Segoe UI"/>
                <a:cs typeface="Segoe UI"/>
              </a:rPr>
              <a:t> matter more than the </a:t>
            </a:r>
            <a:r>
              <a:rPr lang="en-US" sz="1600" b="1">
                <a:latin typeface="Segoe UI"/>
                <a:cs typeface="Segoe UI"/>
              </a:rPr>
              <a:t>amount</a:t>
            </a:r>
            <a:r>
              <a:rPr lang="en-US" sz="1600">
                <a:latin typeface="Segoe UI"/>
                <a:cs typeface="Segoe UI"/>
              </a:rPr>
              <a:t> of planning done.</a:t>
            </a:r>
            <a:endParaRPr lang="en-US" sz="1600">
              <a:ea typeface="Calibri"/>
              <a:cs typeface="Calibri"/>
            </a:endParaRPr>
          </a:p>
          <a:p>
            <a:r>
              <a:rPr lang="en-US" sz="1600">
                <a:latin typeface="Segoe UI"/>
                <a:cs typeface="Segoe UI"/>
              </a:rPr>
              <a:t>When planning does </a:t>
            </a:r>
            <a:r>
              <a:rPr lang="en-US" sz="1600" b="1">
                <a:latin typeface="Segoe UI"/>
                <a:cs typeface="Segoe UI"/>
              </a:rPr>
              <a:t>not</a:t>
            </a:r>
            <a:r>
              <a:rPr lang="en-US" sz="1600">
                <a:latin typeface="Segoe UI"/>
                <a:cs typeface="Segoe UI"/>
              </a:rPr>
              <a:t> lead to better performance, the cause is often the </a:t>
            </a:r>
            <a:r>
              <a:rPr lang="en-US" sz="1600" b="1">
                <a:latin typeface="Segoe UI"/>
                <a:cs typeface="Segoe UI"/>
              </a:rPr>
              <a:t>external environment</a:t>
            </a:r>
            <a:r>
              <a:rPr lang="en-US" sz="1600">
                <a:latin typeface="Segoe UI"/>
                <a:cs typeface="Segoe UI"/>
              </a:rPr>
              <a:t>, not the planning itself.</a:t>
            </a:r>
            <a:endParaRPr lang="en-US" sz="1600">
              <a:ea typeface="Calibri"/>
              <a:cs typeface="Calibri"/>
            </a:endParaRPr>
          </a:p>
          <a:p>
            <a:r>
              <a:rPr lang="en-US" sz="1600">
                <a:latin typeface="Segoe UI"/>
                <a:cs typeface="Segoe UI"/>
              </a:rPr>
              <a:t>Factors like </a:t>
            </a:r>
            <a:r>
              <a:rPr lang="en-US" sz="1600" b="1">
                <a:latin typeface="Segoe UI"/>
                <a:cs typeface="Segoe UI"/>
              </a:rPr>
              <a:t>government regulations, strong labor unions, and environmental constraints</a:t>
            </a:r>
            <a:r>
              <a:rPr lang="en-US" sz="1600">
                <a:latin typeface="Segoe UI"/>
                <a:cs typeface="Segoe UI"/>
              </a:rPr>
              <a:t> can limit managers’ options, reducing the effectiveness of planning.</a:t>
            </a:r>
            <a:endParaRPr lang="en-US" sz="1600">
              <a:ea typeface="Calibri"/>
              <a:cs typeface="Calibri"/>
            </a:endParaRPr>
          </a:p>
          <a:p>
            <a:r>
              <a:rPr lang="en-US" sz="1600">
                <a:latin typeface="Segoe UI"/>
                <a:cs typeface="Segoe UI"/>
              </a:rPr>
              <a:t>External shocks—such as natural disasters—can </a:t>
            </a:r>
            <a:r>
              <a:rPr lang="en-US" sz="1600" b="1">
                <a:latin typeface="Segoe UI"/>
                <a:cs typeface="Segoe UI"/>
              </a:rPr>
              <a:t>invalidate even the best plans</a:t>
            </a:r>
            <a:r>
              <a:rPr lang="en-US" sz="1600">
                <a:latin typeface="Segoe UI"/>
                <a:cs typeface="Segoe UI"/>
              </a:rPr>
              <a:t>, as seen when Hurricane Irma (2017) destroyed the Florida Keys and disrupted hotel planning for the upcoming season.</a:t>
            </a:r>
            <a:endParaRPr lang="en-US" sz="1600">
              <a:ea typeface="Calibri"/>
              <a:cs typeface="Calibri"/>
            </a:endParaRPr>
          </a:p>
          <a:p>
            <a:r>
              <a:rPr lang="en-US" sz="1600">
                <a:latin typeface="Segoe UI"/>
                <a:cs typeface="Segoe UI"/>
              </a:rPr>
              <a:t>In highly uncertain environments, planners may </a:t>
            </a:r>
            <a:r>
              <a:rPr lang="en-US" sz="1600" b="1">
                <a:latin typeface="Segoe UI"/>
                <a:cs typeface="Segoe UI"/>
              </a:rPr>
              <a:t>not necessarily outperform</a:t>
            </a:r>
            <a:r>
              <a:rPr lang="en-US" sz="1600">
                <a:latin typeface="Segoe UI"/>
                <a:cs typeface="Segoe UI"/>
              </a:rPr>
              <a:t> non‑planners.</a:t>
            </a:r>
            <a:endParaRPr lang="en-US" sz="16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21178781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EAB95-BF22-0697-16E7-81C9CD6EC6D3}"/>
              </a:ext>
            </a:extLst>
          </p:cNvPr>
          <p:cNvSpPr>
            <a:spLocks noGrp="1"/>
          </p:cNvSpPr>
          <p:nvPr>
            <p:ph type="title"/>
          </p:nvPr>
        </p:nvSpPr>
        <p:spPr/>
        <p:txBody>
          <a:bodyPr>
            <a:normAutofit fontScale="90000"/>
          </a:bodyPr>
          <a:lstStyle/>
          <a:p>
            <a:pPr algn="ctr"/>
            <a:br>
              <a:rPr lang="en-US" b="1" dirty="0"/>
            </a:br>
            <a:br>
              <a:rPr lang="en-US" b="1" dirty="0"/>
            </a:br>
            <a:r>
              <a:rPr lang="en-US" b="1"/>
              <a:t>The Planning Process</a:t>
            </a:r>
            <a:endParaRPr lang="en-US">
              <a:ea typeface="Calibri Light" panose="020F0302020204030204"/>
              <a:cs typeface="Calibri Light" panose="020F0302020204030204"/>
            </a:endParaRPr>
          </a:p>
          <a:p>
            <a:pPr marL="285750" indent="-285750">
              <a:buFont typeface="Arial"/>
              <a:buChar char="•"/>
            </a:pPr>
            <a:endParaRPr lang="en-US"/>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8363A775-8FD5-79D5-ADBE-919C4498E8E5}"/>
              </a:ext>
            </a:extLst>
          </p:cNvPr>
          <p:cNvSpPr>
            <a:spLocks noGrp="1"/>
          </p:cNvSpPr>
          <p:nvPr>
            <p:ph idx="1"/>
          </p:nvPr>
        </p:nvSpPr>
        <p:spPr/>
        <p:txBody>
          <a:bodyPr vert="horz" lIns="91440" tIns="45720" rIns="91440" bIns="45720" rtlCol="0" anchor="t">
            <a:normAutofit/>
          </a:bodyPr>
          <a:lstStyle/>
          <a:p>
            <a:r>
              <a:rPr lang="en-US" sz="1400" dirty="0">
                <a:latin typeface="Segoe UI"/>
                <a:cs typeface="Segoe UI"/>
              </a:rPr>
              <a:t>The planning process follows from the definition of a plan:</a:t>
            </a:r>
            <a:br>
              <a:rPr lang="en-US" sz="1400" dirty="0">
                <a:latin typeface="Segoe UI"/>
                <a:cs typeface="Segoe UI"/>
              </a:rPr>
            </a:br>
            <a:r>
              <a:rPr lang="en-US" sz="1400" dirty="0">
                <a:latin typeface="Segoe UI"/>
                <a:cs typeface="Segoe UI"/>
              </a:rPr>
              <a:t> </a:t>
            </a:r>
            <a:r>
              <a:rPr lang="en-US" sz="1800" b="1" dirty="0">
                <a:latin typeface="Segoe UI"/>
                <a:cs typeface="Segoe UI"/>
              </a:rPr>
              <a:t>Planning is the process of setting the objectives of an organization and the means for their achievement.</a:t>
            </a:r>
            <a:endParaRPr lang="en-US" sz="1800">
              <a:ea typeface="Calibri" panose="020F0502020204030204"/>
              <a:cs typeface="Calibri" panose="020F0502020204030204"/>
            </a:endParaRPr>
          </a:p>
          <a:p>
            <a:r>
              <a:rPr lang="en-US" sz="1400" dirty="0">
                <a:latin typeface="Segoe UI"/>
                <a:cs typeface="Segoe UI"/>
              </a:rPr>
              <a:t>Planning is often viewed as the primary management function, but it is </a:t>
            </a:r>
            <a:r>
              <a:rPr lang="en-US" sz="1400" b="1" dirty="0">
                <a:latin typeface="Segoe UI"/>
                <a:cs typeface="Segoe UI"/>
              </a:rPr>
              <a:t>interdependent</a:t>
            </a:r>
            <a:r>
              <a:rPr lang="en-US" sz="1400" dirty="0">
                <a:latin typeface="Segoe UI"/>
                <a:cs typeface="Segoe UI"/>
              </a:rPr>
              <a:t> with other management functions:  organizing, leading and controlling.</a:t>
            </a:r>
            <a:endParaRPr lang="en-US" sz="1400" dirty="0">
              <a:latin typeface="Segoe UI"/>
              <a:ea typeface="Calibri"/>
              <a:cs typeface="Segoe UI"/>
            </a:endParaRPr>
          </a:p>
          <a:p>
            <a:r>
              <a:rPr lang="en-US" sz="1400" dirty="0">
                <a:latin typeface="Segoe UI"/>
                <a:cs typeface="Segoe UI"/>
              </a:rPr>
              <a:t>Planning and control operate as </a:t>
            </a:r>
            <a:r>
              <a:rPr lang="en-US" sz="1400" b="1" dirty="0">
                <a:latin typeface="Segoe UI"/>
                <a:cs typeface="Segoe UI"/>
              </a:rPr>
              <a:t>a continuous loop</a:t>
            </a:r>
            <a:r>
              <a:rPr lang="en-US" sz="1400" dirty="0">
                <a:latin typeface="Segoe UI"/>
                <a:cs typeface="Segoe UI"/>
              </a:rPr>
              <a:t>:</a:t>
            </a:r>
            <a:endParaRPr lang="en-US" sz="1400">
              <a:ea typeface="Calibri"/>
              <a:cs typeface="Calibri"/>
            </a:endParaRPr>
          </a:p>
          <a:p>
            <a:r>
              <a:rPr lang="en-US" sz="1400">
                <a:latin typeface="Segoe UI"/>
                <a:cs typeface="Segoe UI"/>
              </a:rPr>
              <a:t>Planning sets direction.</a:t>
            </a:r>
            <a:endParaRPr lang="en-US" sz="1400">
              <a:ea typeface="Calibri"/>
              <a:cs typeface="Calibri"/>
            </a:endParaRPr>
          </a:p>
          <a:p>
            <a:r>
              <a:rPr lang="en-US" sz="1400" dirty="0">
                <a:latin typeface="Segoe UI"/>
                <a:cs typeface="Segoe UI"/>
              </a:rPr>
              <a:t>Control maintains or adjusts that direction when needed.</a:t>
            </a:r>
            <a:endParaRPr lang="en-US" sz="1400">
              <a:ea typeface="Calibri"/>
              <a:cs typeface="Calibri"/>
            </a:endParaRPr>
          </a:p>
          <a:p>
            <a:r>
              <a:rPr lang="en-US" sz="1400" dirty="0">
                <a:latin typeface="Segoe UI"/>
                <a:cs typeface="Segoe UI"/>
              </a:rPr>
              <a:t>Large </a:t>
            </a:r>
            <a:r>
              <a:rPr lang="en-US" sz="1400" dirty="0" err="1">
                <a:latin typeface="Segoe UI"/>
                <a:cs typeface="Segoe UI"/>
              </a:rPr>
              <a:t>organisations</a:t>
            </a:r>
            <a:r>
              <a:rPr lang="en-US" sz="1400" dirty="0">
                <a:latin typeface="Segoe UI"/>
                <a:cs typeface="Segoe UI"/>
              </a:rPr>
              <a:t> rely on this cycle rather than intuitive or ad‑hoc planning.</a:t>
            </a:r>
            <a:endParaRPr lang="en-US" sz="1400">
              <a:ea typeface="Calibri"/>
              <a:cs typeface="Calibri"/>
            </a:endParaRPr>
          </a:p>
          <a:p>
            <a:r>
              <a:rPr lang="en-US" sz="1400">
                <a:latin typeface="Segoe UI"/>
                <a:cs typeface="Segoe UI"/>
              </a:rPr>
              <a:t>The planning process typically begins with </a:t>
            </a:r>
            <a:r>
              <a:rPr lang="en-US" sz="1400" b="1">
                <a:latin typeface="Segoe UI"/>
                <a:cs typeface="Segoe UI"/>
              </a:rPr>
              <a:t>formulating plans</a:t>
            </a:r>
            <a:r>
              <a:rPr lang="en-US" sz="1400">
                <a:latin typeface="Segoe UI"/>
                <a:cs typeface="Segoe UI"/>
              </a:rPr>
              <a:t>, followed by:</a:t>
            </a:r>
            <a:endParaRPr lang="en-US" sz="1400">
              <a:ea typeface="Calibri"/>
              <a:cs typeface="Calibri"/>
            </a:endParaRPr>
          </a:p>
          <a:p>
            <a:r>
              <a:rPr lang="en-US" sz="1400" b="1">
                <a:latin typeface="Segoe UI"/>
                <a:cs typeface="Segoe UI"/>
              </a:rPr>
              <a:t>Carrying out plans (through organizing and leading) and</a:t>
            </a:r>
            <a:endParaRPr lang="en-US" sz="1400">
              <a:ea typeface="Calibri"/>
              <a:cs typeface="Calibri"/>
            </a:endParaRPr>
          </a:p>
          <a:p>
            <a:r>
              <a:rPr lang="en-US" sz="1400" b="1">
                <a:latin typeface="Segoe UI"/>
                <a:cs typeface="Segoe UI"/>
              </a:rPr>
              <a:t>Controlling</a:t>
            </a:r>
            <a:r>
              <a:rPr lang="en-US" sz="1400">
                <a:latin typeface="Segoe UI"/>
                <a:cs typeface="Segoe UI"/>
              </a:rPr>
              <a:t>, which includes: </a:t>
            </a:r>
            <a:endParaRPr lang="en-US" sz="1400">
              <a:ea typeface="Calibri"/>
              <a:cs typeface="Calibri"/>
            </a:endParaRPr>
          </a:p>
          <a:p>
            <a:pPr lvl="1"/>
            <a:r>
              <a:rPr lang="en-US" sz="1400" b="1" dirty="0">
                <a:latin typeface="Segoe UI"/>
                <a:cs typeface="Segoe UI"/>
              </a:rPr>
              <a:t>Comparison</a:t>
            </a:r>
            <a:r>
              <a:rPr lang="en-US" sz="1400" dirty="0">
                <a:latin typeface="Segoe UI"/>
                <a:cs typeface="Segoe UI"/>
              </a:rPr>
              <a:t> – observing actions and results.</a:t>
            </a:r>
            <a:endParaRPr lang="en-US" sz="1400">
              <a:ea typeface="Calibri"/>
              <a:cs typeface="Calibri"/>
            </a:endParaRPr>
          </a:p>
          <a:p>
            <a:pPr lvl="1"/>
            <a:r>
              <a:rPr lang="en-US" sz="1400" b="1">
                <a:latin typeface="Segoe UI"/>
                <a:cs typeface="Segoe UI"/>
              </a:rPr>
              <a:t>Correction</a:t>
            </a:r>
            <a:r>
              <a:rPr lang="en-US" sz="1400">
                <a:latin typeface="Segoe UI"/>
                <a:cs typeface="Segoe UI"/>
              </a:rPr>
              <a:t> – addressing mismatches between plans and outcomes.</a:t>
            </a:r>
            <a:endParaRPr lang="en-US" sz="1400">
              <a:ea typeface="Calibri"/>
              <a:cs typeface="Calibri"/>
            </a:endParaRPr>
          </a:p>
          <a:p>
            <a:endParaRPr lang="en-US" sz="3600" dirty="0">
              <a:ea typeface="Calibri"/>
              <a:cs typeface="Calibri"/>
            </a:endParaRPr>
          </a:p>
        </p:txBody>
      </p:sp>
    </p:spTree>
    <p:extLst>
      <p:ext uri="{BB962C8B-B14F-4D97-AF65-F5344CB8AC3E}">
        <p14:creationId xmlns:p14="http://schemas.microsoft.com/office/powerpoint/2010/main" val="23876130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diagram of a plan&#10;&#10;AI-generated content may be incorrect.">
            <a:extLst>
              <a:ext uri="{FF2B5EF4-FFF2-40B4-BE49-F238E27FC236}">
                <a16:creationId xmlns:a16="http://schemas.microsoft.com/office/drawing/2014/main" id="{F18FD1F2-870A-4CF0-52F2-05B15110DC85}"/>
              </a:ext>
            </a:extLst>
          </p:cNvPr>
          <p:cNvPicPr>
            <a:picLocks noChangeAspect="1"/>
          </p:cNvPicPr>
          <p:nvPr/>
        </p:nvPicPr>
        <p:blipFill>
          <a:blip r:embed="rId2"/>
          <a:stretch>
            <a:fillRect/>
          </a:stretch>
        </p:blipFill>
        <p:spPr>
          <a:xfrm>
            <a:off x="459157" y="457200"/>
            <a:ext cx="11322323" cy="5943600"/>
          </a:xfrm>
          <a:prstGeom prst="rect">
            <a:avLst/>
          </a:prstGeom>
        </p:spPr>
      </p:pic>
    </p:spTree>
    <p:extLst>
      <p:ext uri="{BB962C8B-B14F-4D97-AF65-F5344CB8AC3E}">
        <p14:creationId xmlns:p14="http://schemas.microsoft.com/office/powerpoint/2010/main" val="9983810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08A3F-43C4-BA2D-92F3-2A7DE709F092}"/>
              </a:ext>
            </a:extLst>
          </p:cNvPr>
          <p:cNvSpPr>
            <a:spLocks noGrp="1"/>
          </p:cNvSpPr>
          <p:nvPr>
            <p:ph type="title"/>
          </p:nvPr>
        </p:nvSpPr>
        <p:spPr/>
        <p:txBody>
          <a:bodyPr/>
          <a:lstStyle/>
          <a:p>
            <a:pPr algn="ctr"/>
            <a:br>
              <a:rPr lang="en-US" sz="4000" b="1" dirty="0">
                <a:ea typeface="Calibri Light"/>
                <a:cs typeface="Calibri Light"/>
              </a:rPr>
            </a:br>
            <a:r>
              <a:rPr lang="en-US" sz="4000" b="1">
                <a:ea typeface="Calibri Light"/>
                <a:cs typeface="Calibri Light"/>
              </a:rPr>
              <a:t>The Planning Process</a:t>
            </a:r>
            <a:endParaRPr lang="en-US" sz="4000">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38211727-C312-8F31-18E8-BEBD045BD708}"/>
              </a:ext>
            </a:extLst>
          </p:cNvPr>
          <p:cNvSpPr>
            <a:spLocks noGrp="1"/>
          </p:cNvSpPr>
          <p:nvPr>
            <p:ph idx="1"/>
          </p:nvPr>
        </p:nvSpPr>
        <p:spPr/>
        <p:txBody>
          <a:bodyPr vert="horz" lIns="91440" tIns="45720" rIns="91440" bIns="45720" rtlCol="0" anchor="t">
            <a:normAutofit/>
          </a:bodyPr>
          <a:lstStyle/>
          <a:p>
            <a:r>
              <a:rPr lang="en-US" sz="1800">
                <a:latin typeface="Segoe UI"/>
                <a:cs typeface="Segoe UI"/>
              </a:rPr>
              <a:t>Changes to plans may be needed based on:</a:t>
            </a:r>
            <a:endParaRPr lang="en-US" sz="1800">
              <a:ea typeface="Calibri" panose="020F0502020204030204"/>
              <a:cs typeface="Calibri" panose="020F0502020204030204"/>
            </a:endParaRPr>
          </a:p>
          <a:p>
            <a:r>
              <a:rPr lang="en-US" sz="1800" b="1">
                <a:latin typeface="Segoe UI"/>
                <a:cs typeface="Segoe UI"/>
              </a:rPr>
              <a:t>Review of implementation</a:t>
            </a:r>
            <a:r>
              <a:rPr lang="en-US" sz="1800">
                <a:latin typeface="Segoe UI"/>
                <a:cs typeface="Segoe UI"/>
              </a:rPr>
              <a:t> (adjusting how actions are carried out)</a:t>
            </a:r>
            <a:endParaRPr lang="en-US" sz="1800" dirty="0">
              <a:ea typeface="Calibri"/>
              <a:cs typeface="Calibri"/>
            </a:endParaRPr>
          </a:p>
          <a:p>
            <a:r>
              <a:rPr lang="en-US" sz="1800" b="1" dirty="0">
                <a:latin typeface="Segoe UI"/>
                <a:cs typeface="Segoe UI"/>
              </a:rPr>
              <a:t>Review of future plans</a:t>
            </a:r>
            <a:r>
              <a:rPr lang="en-US" sz="1800" dirty="0">
                <a:latin typeface="Segoe UI"/>
                <a:cs typeface="Segoe UI"/>
              </a:rPr>
              <a:t> (adapting objectives or strategies if gaps are substantial)</a:t>
            </a:r>
            <a:endParaRPr lang="en-US" sz="1800" dirty="0">
              <a:ea typeface="Calibri"/>
              <a:cs typeface="Calibri"/>
            </a:endParaRPr>
          </a:p>
          <a:p>
            <a:r>
              <a:rPr lang="en-US" sz="1800" dirty="0">
                <a:latin typeface="Segoe UI"/>
                <a:cs typeface="Segoe UI"/>
              </a:rPr>
              <a:t>Planning and control can be </a:t>
            </a:r>
            <a:r>
              <a:rPr lang="en-US" sz="1800" dirty="0" err="1">
                <a:latin typeface="Segoe UI"/>
                <a:cs typeface="Segoe UI"/>
              </a:rPr>
              <a:t>visualised</a:t>
            </a:r>
            <a:r>
              <a:rPr lang="en-US" sz="1800" dirty="0">
                <a:latin typeface="Segoe UI"/>
                <a:cs typeface="Segoe UI"/>
              </a:rPr>
              <a:t> as </a:t>
            </a:r>
            <a:r>
              <a:rPr lang="en-US" sz="1800" b="1" dirty="0">
                <a:latin typeface="Segoe UI"/>
                <a:cs typeface="Segoe UI"/>
              </a:rPr>
              <a:t>nested loops</a:t>
            </a:r>
            <a:r>
              <a:rPr lang="en-US" sz="1800" dirty="0">
                <a:latin typeface="Segoe UI"/>
                <a:cs typeface="Segoe UI"/>
              </a:rPr>
              <a:t>, especially in hierarchical </a:t>
            </a:r>
            <a:r>
              <a:rPr lang="en-US" sz="1800" dirty="0" err="1">
                <a:latin typeface="Segoe UI"/>
                <a:cs typeface="Segoe UI"/>
              </a:rPr>
              <a:t>organisations</a:t>
            </a:r>
            <a:r>
              <a:rPr lang="en-US" sz="1800" dirty="0">
                <a:latin typeface="Segoe UI"/>
                <a:cs typeface="Segoe UI"/>
              </a:rPr>
              <a:t>.</a:t>
            </a:r>
            <a:endParaRPr lang="en-US" sz="1800" dirty="0">
              <a:ea typeface="Calibri"/>
              <a:cs typeface="Calibri"/>
            </a:endParaRPr>
          </a:p>
          <a:p>
            <a:r>
              <a:rPr lang="en-US" sz="1800">
                <a:latin typeface="Segoe UI"/>
                <a:cs typeface="Segoe UI"/>
              </a:rPr>
              <a:t>In practice, carrying out plans at one level generates a new planning cycle at the next level down, creating </a:t>
            </a:r>
            <a:r>
              <a:rPr lang="en-US" sz="1800" b="1">
                <a:latin typeface="Segoe UI"/>
                <a:cs typeface="Segoe UI"/>
              </a:rPr>
              <a:t>multiple interconnected levels of planning and control</a:t>
            </a:r>
            <a:r>
              <a:rPr lang="en-US" sz="1800">
                <a:latin typeface="Segoe UI"/>
                <a:cs typeface="Segoe UI"/>
              </a:rPr>
              <a:t>.</a:t>
            </a:r>
            <a:endParaRPr lang="en-US" sz="1800" dirty="0">
              <a:ea typeface="Calibri"/>
              <a:cs typeface="Calibri"/>
            </a:endParaRPr>
          </a:p>
          <a:p>
            <a:r>
              <a:rPr lang="en-US" sz="1800" dirty="0">
                <a:latin typeface="Segoe UI"/>
                <a:cs typeface="Segoe UI"/>
              </a:rPr>
              <a:t>For </a:t>
            </a:r>
            <a:r>
              <a:rPr lang="en-US" sz="1800">
                <a:latin typeface="Segoe UI"/>
                <a:cs typeface="Segoe UI"/>
              </a:rPr>
              <a:t>example, major projects, such as telecommunications infrastructure investment, require: </a:t>
            </a:r>
            <a:endParaRPr lang="en-US" sz="1800" dirty="0">
              <a:ea typeface="Calibri"/>
              <a:cs typeface="Calibri"/>
            </a:endParaRPr>
          </a:p>
          <a:p>
            <a:pPr lvl="1"/>
            <a:r>
              <a:rPr lang="en-US" sz="1800">
                <a:latin typeface="Segoe UI"/>
                <a:cs typeface="Segoe UI"/>
              </a:rPr>
              <a:t>Long‑term strategic planning</a:t>
            </a:r>
            <a:endParaRPr lang="en-US" sz="1800">
              <a:ea typeface="Calibri"/>
              <a:cs typeface="Calibri"/>
            </a:endParaRPr>
          </a:p>
          <a:p>
            <a:pPr lvl="1"/>
            <a:r>
              <a:rPr lang="en-US" sz="1800">
                <a:latin typeface="Segoe UI"/>
                <a:cs typeface="Segoe UI"/>
              </a:rPr>
              <a:t>Detailed operational planning</a:t>
            </a:r>
            <a:endParaRPr lang="en-US" sz="1800">
              <a:ea typeface="Calibri"/>
              <a:cs typeface="Calibri"/>
            </a:endParaRPr>
          </a:p>
          <a:p>
            <a:pPr lvl="1"/>
            <a:r>
              <a:rPr lang="en-US" sz="1800">
                <a:latin typeface="Segoe UI"/>
                <a:cs typeface="Segoe UI"/>
              </a:rPr>
              <a:t>Coordination with contractors and suppliers</a:t>
            </a:r>
            <a:endParaRPr lang="en-US" sz="1800">
              <a:ea typeface="Calibri"/>
              <a:cs typeface="Calibri"/>
            </a:endParaRPr>
          </a:p>
          <a:p>
            <a:pPr lvl="1"/>
            <a:r>
              <a:rPr lang="en-US" sz="1800">
                <a:latin typeface="Segoe UI"/>
                <a:cs typeface="Segoe UI"/>
              </a:rPr>
              <a:t>Continuous review and adjustment during implementation</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27553786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4E57B-3DFD-8820-E97F-FA7A7007AA03}"/>
              </a:ext>
            </a:extLst>
          </p:cNvPr>
          <p:cNvSpPr>
            <a:spLocks noGrp="1"/>
          </p:cNvSpPr>
          <p:nvPr>
            <p:ph type="title"/>
          </p:nvPr>
        </p:nvSpPr>
        <p:spPr/>
        <p:txBody>
          <a:bodyPr/>
          <a:lstStyle/>
          <a:p>
            <a:pPr algn="ctr"/>
            <a:r>
              <a:rPr lang="en-US" sz="3600" b="1">
                <a:latin typeface="Segoe UI"/>
                <a:cs typeface="Segoe UI"/>
              </a:rPr>
              <a:t>Types of Plans</a:t>
            </a:r>
            <a:endParaRPr lang="en-US" sz="36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D1CD54AA-36E4-862E-2A13-EF1F6FAA85A8}"/>
              </a:ext>
            </a:extLst>
          </p:cNvPr>
          <p:cNvSpPr>
            <a:spLocks noGrp="1"/>
          </p:cNvSpPr>
          <p:nvPr>
            <p:ph idx="1"/>
          </p:nvPr>
        </p:nvSpPr>
        <p:spPr/>
        <p:txBody>
          <a:bodyPr vert="horz" lIns="91440" tIns="45720" rIns="91440" bIns="45720" rtlCol="0" anchor="t">
            <a:normAutofit/>
          </a:bodyPr>
          <a:lstStyle/>
          <a:p>
            <a:r>
              <a:rPr lang="en-US" sz="2000">
                <a:latin typeface="Segoe UI"/>
                <a:cs typeface="Segoe UI"/>
              </a:rPr>
              <a:t>Organizational plans can be described using </a:t>
            </a:r>
            <a:r>
              <a:rPr lang="en-US" sz="2000" b="1">
                <a:latin typeface="Segoe UI"/>
                <a:cs typeface="Segoe UI"/>
              </a:rPr>
              <a:t>four key dimensions</a:t>
            </a:r>
            <a:r>
              <a:rPr lang="en-US" sz="2000">
                <a:latin typeface="Segoe UI"/>
                <a:cs typeface="Segoe UI"/>
              </a:rPr>
              <a:t>:</a:t>
            </a:r>
            <a:endParaRPr lang="en-US" sz="2000">
              <a:ea typeface="Calibri" panose="020F0502020204030204"/>
              <a:cs typeface="Calibri" panose="020F0502020204030204"/>
            </a:endParaRPr>
          </a:p>
          <a:p>
            <a:r>
              <a:rPr lang="en-US" sz="2000" b="1">
                <a:latin typeface="Segoe UI"/>
                <a:cs typeface="Segoe UI"/>
              </a:rPr>
              <a:t>Breadth</a:t>
            </a:r>
            <a:r>
              <a:rPr lang="en-US" sz="2000">
                <a:latin typeface="Segoe UI"/>
                <a:cs typeface="Segoe UI"/>
              </a:rPr>
              <a:t>: Strategic vs. operational plans</a:t>
            </a:r>
            <a:endParaRPr lang="en-US" sz="2000">
              <a:ea typeface="Calibri"/>
              <a:cs typeface="Calibri"/>
            </a:endParaRPr>
          </a:p>
          <a:p>
            <a:r>
              <a:rPr lang="en-US" sz="2000" b="1" dirty="0">
                <a:latin typeface="Segoe UI"/>
                <a:cs typeface="Segoe UI"/>
              </a:rPr>
              <a:t>Time frame</a:t>
            </a:r>
            <a:r>
              <a:rPr lang="en-US" sz="2000" dirty="0">
                <a:latin typeface="Segoe UI"/>
                <a:cs typeface="Segoe UI"/>
              </a:rPr>
              <a:t>: Short‑term vs. long‑term plans</a:t>
            </a:r>
            <a:endParaRPr lang="en-US" sz="2000">
              <a:ea typeface="Calibri"/>
              <a:cs typeface="Calibri"/>
            </a:endParaRPr>
          </a:p>
          <a:p>
            <a:r>
              <a:rPr lang="en-US" sz="2000" b="1">
                <a:latin typeface="Segoe UI"/>
                <a:cs typeface="Segoe UI"/>
              </a:rPr>
              <a:t>Specificity</a:t>
            </a:r>
            <a:r>
              <a:rPr lang="en-US" sz="2000">
                <a:latin typeface="Segoe UI"/>
                <a:cs typeface="Segoe UI"/>
              </a:rPr>
              <a:t>: Directional vs. specific plans</a:t>
            </a:r>
            <a:endParaRPr lang="en-US" sz="2000">
              <a:ea typeface="Calibri"/>
              <a:cs typeface="Calibri"/>
            </a:endParaRPr>
          </a:p>
          <a:p>
            <a:r>
              <a:rPr lang="en-US" sz="2000" b="1">
                <a:latin typeface="Segoe UI"/>
                <a:cs typeface="Segoe UI"/>
              </a:rPr>
              <a:t>Frequency of use</a:t>
            </a:r>
            <a:r>
              <a:rPr lang="en-US" sz="2000">
                <a:latin typeface="Segoe UI"/>
                <a:cs typeface="Segoe UI"/>
              </a:rPr>
              <a:t>: Single‑use vs. standing plans</a:t>
            </a:r>
            <a:endParaRPr lang="en-US" sz="2000">
              <a:ea typeface="Calibri"/>
              <a:cs typeface="Calibri"/>
            </a:endParaRPr>
          </a:p>
          <a:p>
            <a:r>
              <a:rPr lang="en-US" sz="2000">
                <a:latin typeface="Segoe UI"/>
                <a:cs typeface="Segoe UI"/>
              </a:rPr>
              <a:t>These plan types are </a:t>
            </a:r>
            <a:r>
              <a:rPr lang="en-US" sz="2000" b="1">
                <a:latin typeface="Segoe UI"/>
                <a:cs typeface="Segoe UI"/>
              </a:rPr>
              <a:t>not independent</a:t>
            </a:r>
            <a:r>
              <a:rPr lang="en-US" sz="2000">
                <a:latin typeface="Segoe UI"/>
                <a:cs typeface="Segoe UI"/>
              </a:rPr>
              <a:t> of one another.</a:t>
            </a:r>
            <a:endParaRPr lang="en-US" sz="2000">
              <a:ea typeface="Calibri"/>
              <a:cs typeface="Calibri"/>
            </a:endParaRPr>
          </a:p>
          <a:p>
            <a:r>
              <a:rPr lang="en-US" sz="2000">
                <a:latin typeface="Segoe UI"/>
                <a:cs typeface="Segoe UI"/>
              </a:rPr>
              <a:t>There is a </a:t>
            </a:r>
            <a:r>
              <a:rPr lang="en-US" sz="2000" b="1">
                <a:latin typeface="Segoe UI"/>
                <a:cs typeface="Segoe UI"/>
              </a:rPr>
              <a:t>strong relationship</a:t>
            </a:r>
            <a:r>
              <a:rPr lang="en-US" sz="2000">
                <a:latin typeface="Segoe UI"/>
                <a:cs typeface="Segoe UI"/>
              </a:rPr>
              <a:t> between:</a:t>
            </a:r>
            <a:endParaRPr lang="en-US" sz="2000">
              <a:ea typeface="Calibri"/>
              <a:cs typeface="Calibri"/>
            </a:endParaRPr>
          </a:p>
          <a:p>
            <a:r>
              <a:rPr lang="en-US" sz="2000">
                <a:latin typeface="Segoe UI"/>
                <a:cs typeface="Segoe UI"/>
              </a:rPr>
              <a:t>Short‑term and long‑term plans</a:t>
            </a:r>
            <a:endParaRPr lang="en-US" sz="2000">
              <a:ea typeface="Calibri"/>
              <a:cs typeface="Calibri"/>
            </a:endParaRPr>
          </a:p>
          <a:p>
            <a:r>
              <a:rPr lang="en-US" sz="2000">
                <a:latin typeface="Segoe UI"/>
                <a:cs typeface="Segoe UI"/>
              </a:rPr>
              <a:t>Strategic and operational plans</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13011440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194EEFC8-181B-0FC7-F3CF-CCE3A9725453}"/>
              </a:ext>
            </a:extLst>
          </p:cNvPr>
          <p:cNvPicPr>
            <a:picLocks noChangeAspect="1"/>
          </p:cNvPicPr>
          <p:nvPr/>
        </p:nvPicPr>
        <p:blipFill>
          <a:blip r:embed="rId2"/>
          <a:stretch>
            <a:fillRect/>
          </a:stretch>
        </p:blipFill>
        <p:spPr>
          <a:xfrm>
            <a:off x="195943" y="197523"/>
            <a:ext cx="11843657" cy="6522826"/>
          </a:xfrm>
          <a:prstGeom prst="rect">
            <a:avLst/>
          </a:prstGeom>
        </p:spPr>
      </p:pic>
    </p:spTree>
    <p:extLst>
      <p:ext uri="{BB962C8B-B14F-4D97-AF65-F5344CB8AC3E}">
        <p14:creationId xmlns:p14="http://schemas.microsoft.com/office/powerpoint/2010/main" val="28829257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E0F30-F8AC-15D7-E71E-F53B14496F5B}"/>
              </a:ext>
            </a:extLst>
          </p:cNvPr>
          <p:cNvSpPr>
            <a:spLocks noGrp="1"/>
          </p:cNvSpPr>
          <p:nvPr>
            <p:ph type="title"/>
          </p:nvPr>
        </p:nvSpPr>
        <p:spPr/>
        <p:txBody>
          <a:bodyPr/>
          <a:lstStyle/>
          <a:p>
            <a:pPr algn="ctr"/>
            <a:br>
              <a:rPr lang="en-US" sz="3200" b="1" dirty="0">
                <a:latin typeface="Segoe UI"/>
                <a:cs typeface="Segoe UI"/>
              </a:rPr>
            </a:br>
            <a:r>
              <a:rPr lang="en-US" sz="3200" b="1">
                <a:latin typeface="Segoe UI"/>
                <a:cs typeface="Segoe UI"/>
              </a:rPr>
              <a:t>Strategic vs. Operational Plans</a:t>
            </a:r>
            <a:endParaRPr lang="en-US" sz="32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772FAEE8-05DC-5FCB-6CD2-DE072D71566E}"/>
              </a:ext>
            </a:extLst>
          </p:cNvPr>
          <p:cNvSpPr>
            <a:spLocks noGrp="1"/>
          </p:cNvSpPr>
          <p:nvPr>
            <p:ph idx="1"/>
          </p:nvPr>
        </p:nvSpPr>
        <p:spPr/>
        <p:txBody>
          <a:bodyPr vert="horz" lIns="91440" tIns="45720" rIns="91440" bIns="45720" rtlCol="0" anchor="t">
            <a:normAutofit/>
          </a:bodyPr>
          <a:lstStyle/>
          <a:p>
            <a:r>
              <a:rPr lang="en-US" sz="1800" b="1">
                <a:latin typeface="Segoe UI"/>
                <a:cs typeface="Segoe UI"/>
              </a:rPr>
              <a:t>Strategic plans</a:t>
            </a:r>
            <a:r>
              <a:rPr lang="en-US" sz="1800">
                <a:latin typeface="Segoe UI"/>
                <a:cs typeface="Segoe UI"/>
              </a:rPr>
              <a:t>: </a:t>
            </a:r>
            <a:endParaRPr lang="en-US" sz="1800">
              <a:ea typeface="Calibri" panose="020F0502020204030204"/>
              <a:cs typeface="Calibri" panose="020F0502020204030204"/>
            </a:endParaRPr>
          </a:p>
          <a:p>
            <a:r>
              <a:rPr lang="en-US" sz="1800">
                <a:latin typeface="Segoe UI"/>
                <a:cs typeface="Segoe UI"/>
              </a:rPr>
              <a:t>Apply to the entire organization.</a:t>
            </a:r>
            <a:endParaRPr lang="en-US" sz="1800">
              <a:ea typeface="Calibri"/>
              <a:cs typeface="Calibri"/>
            </a:endParaRPr>
          </a:p>
          <a:p>
            <a:r>
              <a:rPr lang="en-US" sz="1800" dirty="0">
                <a:latin typeface="Segoe UI"/>
                <a:cs typeface="Segoe UI"/>
              </a:rPr>
              <a:t>Establish overall objectives and long‑term direction.</a:t>
            </a:r>
            <a:endParaRPr lang="en-US" sz="1800">
              <a:ea typeface="Calibri"/>
              <a:cs typeface="Calibri"/>
            </a:endParaRPr>
          </a:p>
          <a:p>
            <a:r>
              <a:rPr lang="en-US" sz="1800">
                <a:latin typeface="Segoe UI"/>
                <a:cs typeface="Segoe UI"/>
              </a:rPr>
              <a:t>Evolve from the organization’s mission.</a:t>
            </a:r>
            <a:endParaRPr lang="en-US" sz="1800">
              <a:ea typeface="Calibri"/>
              <a:cs typeface="Calibri"/>
            </a:endParaRPr>
          </a:p>
          <a:p>
            <a:r>
              <a:rPr lang="en-US" sz="1800">
                <a:latin typeface="Segoe UI"/>
                <a:cs typeface="Segoe UI"/>
              </a:rPr>
              <a:t>Cover broad areas and usually span 5 years or more.</a:t>
            </a:r>
            <a:endParaRPr lang="en-US" sz="1800">
              <a:ea typeface="Calibri"/>
              <a:cs typeface="Calibri"/>
            </a:endParaRPr>
          </a:p>
          <a:p>
            <a:r>
              <a:rPr lang="en-US" sz="1800" b="1">
                <a:latin typeface="Segoe UI"/>
                <a:cs typeface="Segoe UI"/>
              </a:rPr>
              <a:t>Operational plans</a:t>
            </a:r>
            <a:r>
              <a:rPr lang="en-US" sz="1800">
                <a:latin typeface="Segoe UI"/>
                <a:cs typeface="Segoe UI"/>
              </a:rPr>
              <a:t>: </a:t>
            </a:r>
            <a:endParaRPr lang="en-US" sz="1800">
              <a:ea typeface="Calibri"/>
              <a:cs typeface="Calibri"/>
            </a:endParaRPr>
          </a:p>
          <a:p>
            <a:r>
              <a:rPr lang="en-US" sz="1800" dirty="0">
                <a:latin typeface="Segoe UI"/>
                <a:cs typeface="Segoe UI"/>
              </a:rPr>
              <a:t>Specify day‑to‑day details needed to achieve strategic objectives.</a:t>
            </a:r>
            <a:endParaRPr lang="en-US" sz="1800">
              <a:ea typeface="Calibri"/>
              <a:cs typeface="Calibri"/>
            </a:endParaRPr>
          </a:p>
          <a:p>
            <a:r>
              <a:rPr lang="en-US" sz="1800">
                <a:latin typeface="Segoe UI"/>
                <a:cs typeface="Segoe UI"/>
              </a:rPr>
              <a:t>Cover shorter time periods (daily, weekly, monthly).</a:t>
            </a:r>
            <a:endParaRPr lang="en-US" sz="1800">
              <a:ea typeface="Calibri"/>
              <a:cs typeface="Calibri"/>
            </a:endParaRPr>
          </a:p>
          <a:p>
            <a:r>
              <a:rPr lang="en-US" sz="1800">
                <a:latin typeface="Segoe UI"/>
                <a:cs typeface="Segoe UI"/>
              </a:rPr>
              <a:t>Narrower in scope and more specific.</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16795968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75508-3284-A9B5-376F-FBC72E780933}"/>
              </a:ext>
            </a:extLst>
          </p:cNvPr>
          <p:cNvSpPr>
            <a:spLocks noGrp="1"/>
          </p:cNvSpPr>
          <p:nvPr>
            <p:ph type="title"/>
          </p:nvPr>
        </p:nvSpPr>
        <p:spPr/>
        <p:txBody>
          <a:bodyPr>
            <a:normAutofit/>
          </a:bodyPr>
          <a:lstStyle/>
          <a:p>
            <a:pPr algn="ctr"/>
            <a:r>
              <a:rPr lang="en-US" sz="4800" b="1">
                <a:latin typeface="Calibri"/>
                <a:ea typeface="Calibri"/>
                <a:cs typeface="Calibri"/>
              </a:rPr>
              <a:t>Examples</a:t>
            </a:r>
            <a:endParaRPr lang="en-US" sz="480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54026BC8-450D-D237-11D5-397962966C44}"/>
              </a:ext>
            </a:extLst>
          </p:cNvPr>
          <p:cNvSpPr>
            <a:spLocks noGrp="1"/>
          </p:cNvSpPr>
          <p:nvPr>
            <p:ph idx="1"/>
          </p:nvPr>
        </p:nvSpPr>
        <p:spPr/>
        <p:txBody>
          <a:bodyPr vert="horz" lIns="91440" tIns="45720" rIns="91440" bIns="45720" rtlCol="0" anchor="t">
            <a:normAutofit/>
          </a:bodyPr>
          <a:lstStyle/>
          <a:p>
            <a:r>
              <a:rPr lang="en-US" b="1"/>
              <a:t>Example 1: Strategic Plan for a UK Manufacturing Company</a:t>
            </a:r>
            <a:endParaRPr lang="en-US">
              <a:ea typeface="Calibri" panose="020F0502020204030204"/>
              <a:cs typeface="Calibri" panose="020F0502020204030204"/>
            </a:endParaRPr>
          </a:p>
          <a:p>
            <a:r>
              <a:rPr lang="en-US" b="1"/>
              <a:t>Strategic Goal:</a:t>
            </a:r>
            <a:endParaRPr lang="en-US"/>
          </a:p>
          <a:p>
            <a:r>
              <a:rPr lang="en-US" sz="1800">
                <a:latin typeface="Segoe UI"/>
                <a:cs typeface="Segoe UI"/>
              </a:rPr>
              <a:t>“Become the leading provider of energy‑efficient home appliances in the UK by 2035.”</a:t>
            </a:r>
            <a:endParaRPr lang="en-US" sz="1800"/>
          </a:p>
          <a:p>
            <a:r>
              <a:rPr lang="en-US" b="1"/>
              <a:t>Strategic Plans:</a:t>
            </a:r>
            <a:endParaRPr lang="en-US"/>
          </a:p>
          <a:p>
            <a:r>
              <a:rPr lang="en-US" sz="1600">
                <a:latin typeface="Segoe UI"/>
                <a:cs typeface="Segoe UI"/>
              </a:rPr>
              <a:t>Invest </a:t>
            </a:r>
            <a:r>
              <a:rPr lang="en-US" sz="1600" b="1">
                <a:latin typeface="Segoe UI"/>
                <a:cs typeface="Segoe UI"/>
              </a:rPr>
              <a:t>£50 million over 7 years</a:t>
            </a:r>
            <a:r>
              <a:rPr lang="en-US" sz="1600">
                <a:latin typeface="Segoe UI"/>
                <a:cs typeface="Segoe UI"/>
              </a:rPr>
              <a:t> in R&amp;D for low‑energy technologies.</a:t>
            </a:r>
            <a:endParaRPr lang="en-US" sz="4000">
              <a:ea typeface="Calibri"/>
              <a:cs typeface="Calibri"/>
            </a:endParaRPr>
          </a:p>
          <a:p>
            <a:r>
              <a:rPr lang="en-US" sz="1600">
                <a:latin typeface="Segoe UI"/>
                <a:cs typeface="Segoe UI"/>
              </a:rPr>
              <a:t>Expand production capacity by </a:t>
            </a:r>
            <a:r>
              <a:rPr lang="en-US" sz="1600" b="1">
                <a:latin typeface="Segoe UI"/>
                <a:cs typeface="Segoe UI"/>
              </a:rPr>
              <a:t>30%</a:t>
            </a:r>
            <a:r>
              <a:rPr lang="en-US" sz="1600">
                <a:latin typeface="Segoe UI"/>
                <a:cs typeface="Segoe UI"/>
              </a:rPr>
              <a:t> across all UK plants by 2031.</a:t>
            </a:r>
            <a:endParaRPr lang="en-US" sz="4000">
              <a:ea typeface="Calibri"/>
              <a:cs typeface="Calibri"/>
            </a:endParaRPr>
          </a:p>
          <a:p>
            <a:r>
              <a:rPr lang="en-US" sz="1600">
                <a:latin typeface="Segoe UI"/>
                <a:cs typeface="Segoe UI"/>
              </a:rPr>
              <a:t>Develop partnerships with sustainability-focused suppliers.</a:t>
            </a:r>
            <a:endParaRPr lang="en-US" sz="4000">
              <a:ea typeface="Calibri"/>
              <a:cs typeface="Calibri"/>
            </a:endParaRPr>
          </a:p>
          <a:p>
            <a:r>
              <a:rPr lang="en-US" sz="1600" dirty="0">
                <a:latin typeface="Segoe UI"/>
                <a:cs typeface="Segoe UI"/>
              </a:rPr>
              <a:t>Enter two additional European markets within 5–8 years.</a:t>
            </a:r>
            <a:endParaRPr lang="en-US" sz="40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24879573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54BEC-ED0B-90A3-640F-9936EEA5BB02}"/>
              </a:ext>
            </a:extLst>
          </p:cNvPr>
          <p:cNvSpPr>
            <a:spLocks noGrp="1"/>
          </p:cNvSpPr>
          <p:nvPr>
            <p:ph type="title"/>
          </p:nvPr>
        </p:nvSpPr>
        <p:spPr/>
        <p:txBody>
          <a:bodyPr/>
          <a:lstStyle/>
          <a:p>
            <a:pPr algn="ctr"/>
            <a:r>
              <a:rPr lang="en-US" sz="4800" b="1">
                <a:latin typeface="Calibri"/>
                <a:ea typeface="Calibri"/>
                <a:cs typeface="Calibri"/>
              </a:rPr>
              <a:t>Examples</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D6AFDC76-C1A0-A191-D310-645D2A85B1BC}"/>
              </a:ext>
            </a:extLst>
          </p:cNvPr>
          <p:cNvSpPr>
            <a:spLocks noGrp="1"/>
          </p:cNvSpPr>
          <p:nvPr>
            <p:ph idx="1"/>
          </p:nvPr>
        </p:nvSpPr>
        <p:spPr/>
        <p:txBody>
          <a:bodyPr vert="horz" lIns="91440" tIns="45720" rIns="91440" bIns="45720" rtlCol="0" anchor="t">
            <a:normAutofit/>
          </a:bodyPr>
          <a:lstStyle/>
          <a:p>
            <a:r>
              <a:rPr lang="en-US" b="1"/>
              <a:t>Example 1: Operational Plans (Supporting the Manufacturing Strategy)</a:t>
            </a:r>
            <a:endParaRPr lang="en-US">
              <a:ea typeface="Calibri" panose="020F0502020204030204"/>
              <a:cs typeface="Calibri" panose="020F0502020204030204"/>
            </a:endParaRPr>
          </a:p>
          <a:p>
            <a:r>
              <a:rPr lang="en-US"/>
              <a:t>Strategic Goal Supported:</a:t>
            </a:r>
          </a:p>
          <a:p>
            <a:r>
              <a:rPr lang="en-US" sz="1800">
                <a:latin typeface="Segoe UI"/>
                <a:cs typeface="Segoe UI"/>
              </a:rPr>
              <a:t>“Become the leading provider of energy‑efficient home appliances.”</a:t>
            </a:r>
            <a:endParaRPr lang="en-US" sz="1800">
              <a:ea typeface="Calibri"/>
              <a:cs typeface="Calibri"/>
            </a:endParaRPr>
          </a:p>
          <a:p>
            <a:r>
              <a:rPr lang="en-US"/>
              <a:t>Operational Plans:</a:t>
            </a:r>
          </a:p>
          <a:p>
            <a:r>
              <a:rPr lang="en-US" sz="1800">
                <a:latin typeface="Segoe UI"/>
                <a:cs typeface="Segoe UI"/>
              </a:rPr>
              <a:t>Weekly production schedule for </a:t>
            </a:r>
            <a:r>
              <a:rPr lang="en-US" sz="1800" b="1">
                <a:latin typeface="Segoe UI"/>
                <a:cs typeface="Segoe UI"/>
              </a:rPr>
              <a:t>energy‑efficient product lines</a:t>
            </a:r>
            <a:r>
              <a:rPr lang="en-US" sz="1800">
                <a:latin typeface="Segoe UI"/>
                <a:cs typeface="Segoe UI"/>
              </a:rPr>
              <a:t>.</a:t>
            </a:r>
            <a:endParaRPr lang="en-US" sz="1800">
              <a:ea typeface="Calibri"/>
              <a:cs typeface="Calibri"/>
            </a:endParaRPr>
          </a:p>
          <a:p>
            <a:r>
              <a:rPr lang="en-US" sz="1800">
                <a:latin typeface="Segoe UI"/>
                <a:cs typeface="Segoe UI"/>
              </a:rPr>
              <a:t>Monthly maintenance checks to reduce energy consumption by </a:t>
            </a:r>
            <a:r>
              <a:rPr lang="en-US" sz="1800" b="1">
                <a:latin typeface="Segoe UI"/>
                <a:cs typeface="Segoe UI"/>
              </a:rPr>
              <a:t>2% per quarter</a:t>
            </a:r>
            <a:r>
              <a:rPr lang="en-US" sz="1800">
                <a:latin typeface="Segoe UI"/>
                <a:cs typeface="Segoe UI"/>
              </a:rPr>
              <a:t>.</a:t>
            </a:r>
            <a:endParaRPr lang="en-US" sz="1800">
              <a:ea typeface="Calibri"/>
              <a:cs typeface="Calibri"/>
            </a:endParaRPr>
          </a:p>
          <a:p>
            <a:r>
              <a:rPr lang="en-US" sz="1800">
                <a:latin typeface="Segoe UI"/>
                <a:cs typeface="Segoe UI"/>
              </a:rPr>
              <a:t>Hire </a:t>
            </a:r>
            <a:r>
              <a:rPr lang="en-US" sz="1800" b="1">
                <a:latin typeface="Segoe UI"/>
                <a:cs typeface="Segoe UI"/>
              </a:rPr>
              <a:t>five R&amp;D engineers</a:t>
            </a:r>
            <a:r>
              <a:rPr lang="en-US" sz="1800">
                <a:latin typeface="Segoe UI"/>
                <a:cs typeface="Segoe UI"/>
              </a:rPr>
              <a:t> within the next 3 months.</a:t>
            </a:r>
            <a:endParaRPr lang="en-US" sz="1800">
              <a:ea typeface="Calibri"/>
              <a:cs typeface="Calibri"/>
            </a:endParaRPr>
          </a:p>
          <a:p>
            <a:r>
              <a:rPr lang="en-US" sz="1800">
                <a:latin typeface="Segoe UI"/>
                <a:cs typeface="Segoe UI"/>
              </a:rPr>
              <a:t>Conduct daily quality checks for new prototype components.</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19880197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BDF3A-2139-1955-3D39-38DB2A52D929}"/>
              </a:ext>
            </a:extLst>
          </p:cNvPr>
          <p:cNvSpPr>
            <a:spLocks noGrp="1"/>
          </p:cNvSpPr>
          <p:nvPr>
            <p:ph type="title"/>
          </p:nvPr>
        </p:nvSpPr>
        <p:spPr/>
        <p:txBody>
          <a:bodyPr/>
          <a:lstStyle/>
          <a:p>
            <a:pPr algn="ctr"/>
            <a:r>
              <a:rPr lang="en-US" sz="4800" b="1">
                <a:latin typeface="Calibri"/>
                <a:ea typeface="Calibri"/>
                <a:cs typeface="Calibri"/>
              </a:rPr>
              <a:t>Examples</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A169EB01-D32C-05AB-3486-1D8E8E79BC5A}"/>
              </a:ext>
            </a:extLst>
          </p:cNvPr>
          <p:cNvSpPr>
            <a:spLocks noGrp="1"/>
          </p:cNvSpPr>
          <p:nvPr>
            <p:ph idx="1"/>
          </p:nvPr>
        </p:nvSpPr>
        <p:spPr/>
        <p:txBody>
          <a:bodyPr vert="horz" lIns="91440" tIns="45720" rIns="91440" bIns="45720" rtlCol="0" anchor="t">
            <a:normAutofit/>
          </a:bodyPr>
          <a:lstStyle/>
          <a:p>
            <a:r>
              <a:rPr lang="en-US" b="1"/>
              <a:t>Example 2: Strategic Plan for a UK University</a:t>
            </a:r>
            <a:endParaRPr lang="en-US">
              <a:ea typeface="Calibri" panose="020F0502020204030204"/>
              <a:cs typeface="Calibri" panose="020F0502020204030204"/>
            </a:endParaRPr>
          </a:p>
          <a:p>
            <a:r>
              <a:rPr lang="en-US" b="1"/>
              <a:t>Strategic Goal:</a:t>
            </a:r>
            <a:endParaRPr lang="en-US"/>
          </a:p>
          <a:p>
            <a:r>
              <a:rPr lang="en-US" sz="1800">
                <a:latin typeface="Segoe UI"/>
                <a:cs typeface="Segoe UI"/>
              </a:rPr>
              <a:t>“Enhance global competitiveness and student experience by 2030.”</a:t>
            </a:r>
            <a:endParaRPr lang="en-US" sz="1800">
              <a:ea typeface="Calibri"/>
              <a:cs typeface="Calibri"/>
            </a:endParaRPr>
          </a:p>
          <a:p>
            <a:r>
              <a:rPr lang="en-US" b="1"/>
              <a:t>Strategic Plans:</a:t>
            </a:r>
            <a:endParaRPr lang="en-US"/>
          </a:p>
          <a:p>
            <a:r>
              <a:rPr lang="en-US" sz="1800">
                <a:latin typeface="Segoe UI"/>
                <a:cs typeface="Segoe UI"/>
              </a:rPr>
              <a:t>Increase international student enrolment by </a:t>
            </a:r>
            <a:r>
              <a:rPr lang="en-US" sz="1800" b="1">
                <a:latin typeface="Segoe UI"/>
                <a:cs typeface="Segoe UI"/>
              </a:rPr>
              <a:t>20% within 6 years</a:t>
            </a:r>
            <a:r>
              <a:rPr lang="en-US" sz="1800">
                <a:latin typeface="Segoe UI"/>
                <a:cs typeface="Segoe UI"/>
              </a:rPr>
              <a:t>.</a:t>
            </a:r>
            <a:endParaRPr lang="en-US" sz="1800">
              <a:ea typeface="Calibri"/>
              <a:cs typeface="Calibri"/>
            </a:endParaRPr>
          </a:p>
          <a:p>
            <a:r>
              <a:rPr lang="en-US" sz="1800" dirty="0">
                <a:latin typeface="Segoe UI"/>
                <a:cs typeface="Segoe UI"/>
              </a:rPr>
              <a:t>Build a new </a:t>
            </a:r>
            <a:r>
              <a:rPr lang="en-US" sz="1800" b="1" dirty="0">
                <a:latin typeface="Segoe UI"/>
                <a:cs typeface="Segoe UI"/>
              </a:rPr>
              <a:t>digital learning </a:t>
            </a:r>
            <a:r>
              <a:rPr lang="en-US" sz="1800" b="1" dirty="0" err="1">
                <a:latin typeface="Segoe UI"/>
                <a:cs typeface="Segoe UI"/>
              </a:rPr>
              <a:t>centre</a:t>
            </a:r>
            <a:r>
              <a:rPr lang="en-US" sz="1800" dirty="0">
                <a:latin typeface="Segoe UI"/>
                <a:cs typeface="Segoe UI"/>
              </a:rPr>
              <a:t> to support blended education.</a:t>
            </a:r>
            <a:endParaRPr lang="en-US" sz="1800">
              <a:ea typeface="Calibri"/>
              <a:cs typeface="Calibri"/>
            </a:endParaRPr>
          </a:p>
          <a:p>
            <a:r>
              <a:rPr lang="en-US" sz="1800">
                <a:latin typeface="Segoe UI"/>
                <a:cs typeface="Segoe UI"/>
              </a:rPr>
              <a:t>Strengthen partnerships with global research institutions.</a:t>
            </a:r>
            <a:endParaRPr lang="en-US" sz="1800">
              <a:ea typeface="Calibri"/>
              <a:cs typeface="Calibri"/>
            </a:endParaRPr>
          </a:p>
          <a:p>
            <a:r>
              <a:rPr lang="en-US" sz="1800">
                <a:latin typeface="Segoe UI"/>
                <a:cs typeface="Segoe UI"/>
              </a:rPr>
              <a:t>Expand sustainability initiatives across all campuses.</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29468503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D359D-7BA2-3D19-77EB-B742CE25C4F3}"/>
              </a:ext>
            </a:extLst>
          </p:cNvPr>
          <p:cNvSpPr>
            <a:spLocks noGrp="1"/>
          </p:cNvSpPr>
          <p:nvPr>
            <p:ph type="title"/>
          </p:nvPr>
        </p:nvSpPr>
        <p:spPr/>
        <p:txBody>
          <a:bodyPr/>
          <a:lstStyle/>
          <a:p>
            <a:pPr algn="ctr"/>
            <a:r>
              <a:rPr lang="en-US" sz="4800" b="1">
                <a:latin typeface="Calibri"/>
                <a:ea typeface="Calibri"/>
                <a:cs typeface="Calibri"/>
              </a:rPr>
              <a:t>Examples</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7E636EA4-37B1-8672-EC31-C80B57C5CF2A}"/>
              </a:ext>
            </a:extLst>
          </p:cNvPr>
          <p:cNvSpPr>
            <a:spLocks noGrp="1"/>
          </p:cNvSpPr>
          <p:nvPr>
            <p:ph idx="1"/>
          </p:nvPr>
        </p:nvSpPr>
        <p:spPr/>
        <p:txBody>
          <a:bodyPr vert="horz" lIns="91440" tIns="45720" rIns="91440" bIns="45720" rtlCol="0" anchor="t">
            <a:normAutofit/>
          </a:bodyPr>
          <a:lstStyle/>
          <a:p>
            <a:r>
              <a:rPr lang="en-US" b="1"/>
              <a:t>Example 2: Operational Plans (Supporting the University Strategy)</a:t>
            </a:r>
            <a:endParaRPr lang="en-US">
              <a:ea typeface="Calibri" panose="020F0502020204030204"/>
              <a:cs typeface="Calibri" panose="020F0502020204030204"/>
            </a:endParaRPr>
          </a:p>
          <a:p>
            <a:r>
              <a:rPr lang="en-US"/>
              <a:t>Strategic Goal Supported:</a:t>
            </a:r>
          </a:p>
          <a:p>
            <a:r>
              <a:rPr lang="en-US" sz="2000">
                <a:latin typeface="Segoe UI"/>
                <a:cs typeface="Segoe UI"/>
              </a:rPr>
              <a:t>“Enhance global competitiveness and student experience.”</a:t>
            </a:r>
            <a:endParaRPr lang="en-US" sz="2000"/>
          </a:p>
          <a:p>
            <a:r>
              <a:rPr lang="en-US"/>
              <a:t>Operational Plans:</a:t>
            </a:r>
          </a:p>
          <a:p>
            <a:r>
              <a:rPr lang="en-US" sz="1800">
                <a:latin typeface="Segoe UI"/>
                <a:cs typeface="Segoe UI"/>
              </a:rPr>
              <a:t>Create the next semester’s timetable and module allocations.</a:t>
            </a:r>
            <a:endParaRPr lang="en-US" sz="1800">
              <a:ea typeface="Calibri"/>
              <a:cs typeface="Calibri"/>
            </a:endParaRPr>
          </a:p>
          <a:p>
            <a:r>
              <a:rPr lang="en-US" sz="1800">
                <a:latin typeface="Segoe UI"/>
                <a:cs typeface="Segoe UI"/>
              </a:rPr>
              <a:t>Run weekly workshops for international student induction.</a:t>
            </a:r>
            <a:endParaRPr lang="en-US" sz="1800">
              <a:ea typeface="Calibri"/>
              <a:cs typeface="Calibri"/>
            </a:endParaRPr>
          </a:p>
          <a:p>
            <a:r>
              <a:rPr lang="en-US" sz="1800">
                <a:latin typeface="Segoe UI"/>
                <a:cs typeface="Segoe UI"/>
              </a:rPr>
              <a:t>Carry out monthly student feedback surveys.</a:t>
            </a:r>
            <a:endParaRPr lang="en-US" sz="1800">
              <a:ea typeface="Calibri"/>
              <a:cs typeface="Calibri"/>
            </a:endParaRPr>
          </a:p>
          <a:p>
            <a:r>
              <a:rPr lang="en-US" sz="1800">
                <a:latin typeface="Segoe UI"/>
                <a:cs typeface="Segoe UI"/>
              </a:rPr>
              <a:t>Schedule IT upgrades for the digital learning system during summer holidays.</a:t>
            </a:r>
            <a:endParaRPr lang="en-US" sz="1800"/>
          </a:p>
          <a:p>
            <a:endParaRPr lang="en-US" dirty="0">
              <a:ea typeface="Calibri"/>
              <a:cs typeface="Calibri"/>
            </a:endParaRPr>
          </a:p>
        </p:txBody>
      </p:sp>
    </p:spTree>
    <p:extLst>
      <p:ext uri="{BB962C8B-B14F-4D97-AF65-F5344CB8AC3E}">
        <p14:creationId xmlns:p14="http://schemas.microsoft.com/office/powerpoint/2010/main" val="9778279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1068B-BDD9-26AF-85A6-9C2FF4C49B5E}"/>
              </a:ext>
            </a:extLst>
          </p:cNvPr>
          <p:cNvSpPr>
            <a:spLocks noGrp="1"/>
          </p:cNvSpPr>
          <p:nvPr>
            <p:ph type="title"/>
          </p:nvPr>
        </p:nvSpPr>
        <p:spPr/>
        <p:txBody>
          <a:bodyPr/>
          <a:lstStyle/>
          <a:p>
            <a:pPr algn="ctr"/>
            <a:r>
              <a:rPr lang="en-US" sz="4800" b="1">
                <a:latin typeface="Calibri"/>
                <a:ea typeface="Calibri"/>
                <a:cs typeface="Calibri"/>
              </a:rPr>
              <a:t>Examples</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AFBBB438-CD5E-710C-8ABD-B5279E2DD936}"/>
              </a:ext>
            </a:extLst>
          </p:cNvPr>
          <p:cNvSpPr>
            <a:spLocks noGrp="1"/>
          </p:cNvSpPr>
          <p:nvPr>
            <p:ph idx="1"/>
          </p:nvPr>
        </p:nvSpPr>
        <p:spPr/>
        <p:txBody>
          <a:bodyPr vert="horz" lIns="91440" tIns="45720" rIns="91440" bIns="45720" rtlCol="0" anchor="t">
            <a:normAutofit/>
          </a:bodyPr>
          <a:lstStyle/>
          <a:p>
            <a:r>
              <a:rPr lang="en-US" b="1"/>
              <a:t>Example 3: Strategic Plan for a UK Retail Chain</a:t>
            </a:r>
            <a:endParaRPr lang="en-US">
              <a:ea typeface="Calibri" panose="020F0502020204030204"/>
              <a:cs typeface="Calibri" panose="020F0502020204030204"/>
            </a:endParaRPr>
          </a:p>
          <a:p>
            <a:r>
              <a:rPr lang="en-US" b="1"/>
              <a:t>Strategic Goal:</a:t>
            </a:r>
            <a:endParaRPr lang="en-US"/>
          </a:p>
          <a:p>
            <a:r>
              <a:rPr lang="en-US" sz="1800">
                <a:latin typeface="Segoe UI"/>
                <a:cs typeface="Segoe UI"/>
              </a:rPr>
              <a:t>“Transform into a fully omnichannel retailer by 2032.”</a:t>
            </a:r>
            <a:endParaRPr lang="en-US" sz="1800">
              <a:ea typeface="Calibri"/>
              <a:cs typeface="Calibri"/>
            </a:endParaRPr>
          </a:p>
          <a:p>
            <a:r>
              <a:rPr lang="en-US" b="1"/>
              <a:t>Strategic Plans:</a:t>
            </a:r>
            <a:endParaRPr lang="en-US"/>
          </a:p>
          <a:p>
            <a:r>
              <a:rPr lang="en-US" sz="1600">
                <a:latin typeface="Segoe UI"/>
                <a:cs typeface="Segoe UI"/>
              </a:rPr>
              <a:t>Integrate online and in‑store experiences through unified technology.</a:t>
            </a:r>
            <a:endParaRPr lang="en-US" sz="1600">
              <a:ea typeface="Calibri"/>
              <a:cs typeface="Calibri"/>
            </a:endParaRPr>
          </a:p>
          <a:p>
            <a:r>
              <a:rPr lang="en-US" sz="1600" dirty="0">
                <a:latin typeface="Segoe UI"/>
                <a:cs typeface="Segoe UI"/>
              </a:rPr>
              <a:t>Open two major distribution </a:t>
            </a:r>
            <a:r>
              <a:rPr lang="en-US" sz="1600" dirty="0" err="1">
                <a:latin typeface="Segoe UI"/>
                <a:cs typeface="Segoe UI"/>
              </a:rPr>
              <a:t>centres</a:t>
            </a:r>
            <a:r>
              <a:rPr lang="en-US" sz="1600" dirty="0">
                <a:latin typeface="Segoe UI"/>
                <a:cs typeface="Segoe UI"/>
              </a:rPr>
              <a:t> to support e‑commerce growth.</a:t>
            </a:r>
            <a:endParaRPr lang="en-US" sz="1600">
              <a:ea typeface="Calibri"/>
              <a:cs typeface="Calibri"/>
            </a:endParaRPr>
          </a:p>
          <a:p>
            <a:r>
              <a:rPr lang="en-US" sz="1600" dirty="0">
                <a:latin typeface="Segoe UI"/>
                <a:cs typeface="Segoe UI"/>
              </a:rPr>
              <a:t>Launch long-term loyalty </a:t>
            </a:r>
            <a:r>
              <a:rPr lang="en-US" sz="1600" dirty="0" err="1">
                <a:latin typeface="Segoe UI"/>
                <a:cs typeface="Segoe UI"/>
              </a:rPr>
              <a:t>programmes</a:t>
            </a:r>
            <a:r>
              <a:rPr lang="en-US" sz="1600" dirty="0">
                <a:latin typeface="Segoe UI"/>
                <a:cs typeface="Segoe UI"/>
              </a:rPr>
              <a:t> targeting younger consumers.</a:t>
            </a:r>
            <a:endParaRPr lang="en-US" sz="1600">
              <a:ea typeface="Calibri"/>
              <a:cs typeface="Calibri"/>
            </a:endParaRPr>
          </a:p>
          <a:p>
            <a:r>
              <a:rPr lang="en-US" sz="1600">
                <a:latin typeface="Segoe UI"/>
                <a:cs typeface="Segoe UI"/>
              </a:rPr>
              <a:t>Reduce carbon footprint by </a:t>
            </a:r>
            <a:r>
              <a:rPr lang="en-US" sz="1600" b="1">
                <a:latin typeface="Segoe UI"/>
                <a:cs typeface="Segoe UI"/>
              </a:rPr>
              <a:t>40% over the next decade</a:t>
            </a:r>
            <a:r>
              <a:rPr lang="en-US" sz="1600">
                <a:latin typeface="Segoe UI"/>
                <a:cs typeface="Segoe UI"/>
              </a:rPr>
              <a:t>.</a:t>
            </a:r>
            <a:endParaRPr lang="en-US" sz="16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13644641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2E0DE-E33E-A8B3-4C3F-140F606FB4DA}"/>
              </a:ext>
            </a:extLst>
          </p:cNvPr>
          <p:cNvSpPr>
            <a:spLocks noGrp="1"/>
          </p:cNvSpPr>
          <p:nvPr>
            <p:ph type="title"/>
          </p:nvPr>
        </p:nvSpPr>
        <p:spPr/>
        <p:txBody>
          <a:bodyPr/>
          <a:lstStyle/>
          <a:p>
            <a:pPr algn="ctr"/>
            <a:r>
              <a:rPr lang="en-US" sz="4800" b="1">
                <a:latin typeface="Calibri"/>
                <a:ea typeface="Calibri"/>
                <a:cs typeface="Calibri"/>
              </a:rPr>
              <a:t>Examples</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EFE3C7B8-9FB1-0A17-9F1B-2768ACE21C71}"/>
              </a:ext>
            </a:extLst>
          </p:cNvPr>
          <p:cNvSpPr>
            <a:spLocks noGrp="1"/>
          </p:cNvSpPr>
          <p:nvPr>
            <p:ph idx="1"/>
          </p:nvPr>
        </p:nvSpPr>
        <p:spPr/>
        <p:txBody>
          <a:bodyPr vert="horz" lIns="91440" tIns="45720" rIns="91440" bIns="45720" rtlCol="0" anchor="t">
            <a:normAutofit/>
          </a:bodyPr>
          <a:lstStyle/>
          <a:p>
            <a:r>
              <a:rPr lang="en-US" b="1"/>
              <a:t>Example 3: Operational Plans (Supporting the Retail Strategy)</a:t>
            </a:r>
            <a:endParaRPr lang="en-US">
              <a:ea typeface="Calibri" panose="020F0502020204030204"/>
              <a:cs typeface="Calibri" panose="020F0502020204030204"/>
            </a:endParaRPr>
          </a:p>
          <a:p>
            <a:r>
              <a:rPr lang="en-US"/>
              <a:t>Strategic Goal Supported:</a:t>
            </a:r>
          </a:p>
          <a:p>
            <a:r>
              <a:rPr lang="en-US" sz="2000">
                <a:latin typeface="Segoe UI"/>
                <a:cs typeface="Segoe UI"/>
              </a:rPr>
              <a:t>“Transform into a fully omnichannel retailer.”</a:t>
            </a:r>
            <a:endParaRPr lang="en-US" sz="2000">
              <a:ea typeface="Calibri"/>
              <a:cs typeface="Calibri"/>
            </a:endParaRPr>
          </a:p>
          <a:p>
            <a:r>
              <a:rPr lang="en-US"/>
              <a:t>Operational Plans:</a:t>
            </a:r>
          </a:p>
          <a:p>
            <a:r>
              <a:rPr lang="en-US" sz="1800">
                <a:latin typeface="Segoe UI"/>
                <a:cs typeface="Segoe UI"/>
              </a:rPr>
              <a:t>Update the e‑commerce website weekly with new products.</a:t>
            </a:r>
            <a:endParaRPr lang="en-US" sz="1800">
              <a:ea typeface="Calibri"/>
              <a:cs typeface="Calibri"/>
            </a:endParaRPr>
          </a:p>
          <a:p>
            <a:r>
              <a:rPr lang="en-US" sz="1800">
                <a:latin typeface="Segoe UI"/>
                <a:cs typeface="Segoe UI"/>
              </a:rPr>
              <a:t>Train store staff on click‑and‑collect processes every month.</a:t>
            </a:r>
            <a:endParaRPr lang="en-US" sz="1800">
              <a:ea typeface="Calibri"/>
              <a:cs typeface="Calibri"/>
            </a:endParaRPr>
          </a:p>
          <a:p>
            <a:r>
              <a:rPr lang="en-US" sz="1800" dirty="0">
                <a:latin typeface="Segoe UI"/>
                <a:cs typeface="Segoe UI"/>
              </a:rPr>
              <a:t>Review delivery routes </a:t>
            </a:r>
            <a:r>
              <a:rPr lang="en-US" sz="1800" b="1" dirty="0">
                <a:latin typeface="Segoe UI"/>
                <a:cs typeface="Segoe UI"/>
              </a:rPr>
              <a:t>daily</a:t>
            </a:r>
            <a:r>
              <a:rPr lang="en-US" sz="1800" dirty="0">
                <a:latin typeface="Segoe UI"/>
                <a:cs typeface="Segoe UI"/>
              </a:rPr>
              <a:t> to </a:t>
            </a:r>
            <a:r>
              <a:rPr lang="en-US" sz="1800" dirty="0" err="1">
                <a:latin typeface="Segoe UI"/>
                <a:cs typeface="Segoe UI"/>
              </a:rPr>
              <a:t>optimise</a:t>
            </a:r>
            <a:r>
              <a:rPr lang="en-US" sz="1800" dirty="0">
                <a:latin typeface="Segoe UI"/>
                <a:cs typeface="Segoe UI"/>
              </a:rPr>
              <a:t> speed and cost.</a:t>
            </a:r>
            <a:endParaRPr lang="en-US" sz="1800">
              <a:ea typeface="Calibri"/>
              <a:cs typeface="Calibri"/>
            </a:endParaRPr>
          </a:p>
          <a:p>
            <a:r>
              <a:rPr lang="en-US" sz="1800" dirty="0">
                <a:latin typeface="Segoe UI"/>
                <a:cs typeface="Segoe UI"/>
              </a:rPr>
              <a:t>Conduct monthly stock audits in all distribution </a:t>
            </a:r>
            <a:r>
              <a:rPr lang="en-US" sz="1800" dirty="0" err="1">
                <a:latin typeface="Segoe UI"/>
                <a:cs typeface="Segoe UI"/>
              </a:rPr>
              <a:t>centres</a:t>
            </a:r>
            <a:r>
              <a:rPr lang="en-US" sz="1800" dirty="0">
                <a:latin typeface="Segoe UI"/>
                <a:cs typeface="Segoe UI"/>
              </a:rPr>
              <a:t>.</a:t>
            </a:r>
            <a:endParaRPr lang="en-US" sz="18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3601308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computer&#10;&#10;AI-generated content may be incorrect.">
            <a:extLst>
              <a:ext uri="{FF2B5EF4-FFF2-40B4-BE49-F238E27FC236}">
                <a16:creationId xmlns:a16="http://schemas.microsoft.com/office/drawing/2014/main" id="{5106B073-8DD9-8B58-4053-6C3610050ED1}"/>
              </a:ext>
            </a:extLst>
          </p:cNvPr>
          <p:cNvPicPr>
            <a:picLocks noChangeAspect="1"/>
          </p:cNvPicPr>
          <p:nvPr/>
        </p:nvPicPr>
        <p:blipFill>
          <a:blip r:embed="rId2"/>
          <a:stretch>
            <a:fillRect/>
          </a:stretch>
        </p:blipFill>
        <p:spPr>
          <a:xfrm>
            <a:off x="457200" y="1004316"/>
            <a:ext cx="11277600" cy="4849368"/>
          </a:xfrm>
          <a:prstGeom prst="rect">
            <a:avLst/>
          </a:prstGeom>
        </p:spPr>
      </p:pic>
    </p:spTree>
    <p:extLst>
      <p:ext uri="{BB962C8B-B14F-4D97-AF65-F5344CB8AC3E}">
        <p14:creationId xmlns:p14="http://schemas.microsoft.com/office/powerpoint/2010/main" val="41806575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white text&#10;&#10;AI-generated content may be incorrect.">
            <a:extLst>
              <a:ext uri="{FF2B5EF4-FFF2-40B4-BE49-F238E27FC236}">
                <a16:creationId xmlns:a16="http://schemas.microsoft.com/office/drawing/2014/main" id="{42D06881-F5B7-8196-8407-20C374E270D1}"/>
              </a:ext>
            </a:extLst>
          </p:cNvPr>
          <p:cNvPicPr>
            <a:picLocks noChangeAspect="1"/>
          </p:cNvPicPr>
          <p:nvPr/>
        </p:nvPicPr>
        <p:blipFill>
          <a:blip r:embed="rId2"/>
          <a:stretch>
            <a:fillRect/>
          </a:stretch>
        </p:blipFill>
        <p:spPr>
          <a:xfrm>
            <a:off x="457200" y="651891"/>
            <a:ext cx="11277600" cy="5554217"/>
          </a:xfrm>
          <a:prstGeom prst="rect">
            <a:avLst/>
          </a:prstGeom>
        </p:spPr>
      </p:pic>
    </p:spTree>
    <p:extLst>
      <p:ext uri="{BB962C8B-B14F-4D97-AF65-F5344CB8AC3E}">
        <p14:creationId xmlns:p14="http://schemas.microsoft.com/office/powerpoint/2010/main" val="41544021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DA7EC-99DC-1335-EC4B-550628F8D67A}"/>
              </a:ext>
            </a:extLst>
          </p:cNvPr>
          <p:cNvSpPr>
            <a:spLocks noGrp="1"/>
          </p:cNvSpPr>
          <p:nvPr>
            <p:ph type="title"/>
          </p:nvPr>
        </p:nvSpPr>
        <p:spPr/>
        <p:txBody>
          <a:bodyPr/>
          <a:lstStyle/>
          <a:p>
            <a:pPr algn="ctr"/>
            <a:r>
              <a:rPr lang="en-US" b="1">
                <a:ea typeface="Calibri Light"/>
                <a:cs typeface="Calibri Light"/>
              </a:rPr>
              <a:t>Answer</a:t>
            </a:r>
          </a:p>
        </p:txBody>
      </p:sp>
      <p:sp>
        <p:nvSpPr>
          <p:cNvPr id="3" name="Content Placeholder 2">
            <a:extLst>
              <a:ext uri="{FF2B5EF4-FFF2-40B4-BE49-F238E27FC236}">
                <a16:creationId xmlns:a16="http://schemas.microsoft.com/office/drawing/2014/main" id="{8C3B3FD9-5966-4B9D-8726-DF38C531956E}"/>
              </a:ext>
            </a:extLst>
          </p:cNvPr>
          <p:cNvSpPr>
            <a:spLocks noGrp="1"/>
          </p:cNvSpPr>
          <p:nvPr>
            <p:ph idx="1"/>
          </p:nvPr>
        </p:nvSpPr>
        <p:spPr>
          <a:xfrm>
            <a:off x="838200" y="1490562"/>
            <a:ext cx="10515600" cy="5010656"/>
          </a:xfrm>
        </p:spPr>
        <p:txBody>
          <a:bodyPr vert="horz" lIns="91440" tIns="45720" rIns="91440" bIns="45720" rtlCol="0" anchor="t">
            <a:noAutofit/>
          </a:bodyPr>
          <a:lstStyle/>
          <a:p>
            <a:r>
              <a:rPr lang="en-US" sz="1600" dirty="0">
                <a:latin typeface="Segoe UI"/>
                <a:cs typeface="Segoe UI"/>
              </a:rPr>
              <a:t>Leticia should absolutely create operational plans.</a:t>
            </a:r>
            <a:br>
              <a:rPr lang="en-US" sz="1600" dirty="0">
                <a:latin typeface="Segoe UI"/>
                <a:cs typeface="Segoe UI"/>
              </a:rPr>
            </a:br>
            <a:r>
              <a:rPr lang="en-US" sz="1600" dirty="0">
                <a:latin typeface="Segoe UI"/>
                <a:cs typeface="Segoe UI"/>
              </a:rPr>
              <a:t> Strategic plans provide direction, but operational plans make that direction actionable. By creating specific, measurable short‑term objectives and the actions needed to achieve them, she helps her team understand what to do, when to do it, and how their work connects to the company’s larger strategy.</a:t>
            </a:r>
            <a:endParaRPr lang="en-US" sz="1600">
              <a:ea typeface="Calibri" panose="020F0502020204030204"/>
              <a:cs typeface="Calibri" panose="020F0502020204030204"/>
            </a:endParaRPr>
          </a:p>
          <a:p>
            <a:r>
              <a:rPr lang="en-US" sz="1600" dirty="0">
                <a:latin typeface="Segoe UI"/>
                <a:ea typeface="Calibri"/>
                <a:cs typeface="Segoe UI"/>
              </a:rPr>
              <a:t>Leticia should put operational plans in place because the </a:t>
            </a:r>
            <a:r>
              <a:rPr lang="en-US" sz="1600" dirty="0" err="1">
                <a:latin typeface="Segoe UI"/>
                <a:ea typeface="Calibri"/>
                <a:cs typeface="Segoe UI"/>
              </a:rPr>
              <a:t>organisation’s</a:t>
            </a:r>
            <a:r>
              <a:rPr lang="en-US" sz="1600" dirty="0">
                <a:latin typeface="Segoe UI"/>
                <a:ea typeface="Calibri"/>
                <a:cs typeface="Segoe UI"/>
              </a:rPr>
              <a:t> two‑year strategic plans do not give employees enough detail about what actions are required in the shorter term. The strategic plan sets the overall direction of the company, but effective planning requires linking objectives with the specific actions needed to achieve them. The reading </a:t>
            </a:r>
            <a:r>
              <a:rPr lang="en-US" sz="1600" dirty="0" err="1">
                <a:latin typeface="Segoe UI"/>
                <a:ea typeface="Calibri"/>
                <a:cs typeface="Segoe UI"/>
              </a:rPr>
              <a:t>emphasises</a:t>
            </a:r>
            <a:r>
              <a:rPr lang="en-US" sz="1600" dirty="0">
                <a:latin typeface="Segoe UI"/>
                <a:ea typeface="Calibri"/>
                <a:cs typeface="Segoe UI"/>
              </a:rPr>
              <a:t> that a plan must identify </a:t>
            </a:r>
            <a:r>
              <a:rPr lang="en-US" sz="1600" i="1" dirty="0">
                <a:latin typeface="Segoe UI"/>
                <a:ea typeface="Calibri"/>
                <a:cs typeface="Segoe UI"/>
              </a:rPr>
              <a:t>both</a:t>
            </a:r>
            <a:r>
              <a:rPr lang="en-US" sz="1600" dirty="0">
                <a:latin typeface="Segoe UI"/>
                <a:ea typeface="Calibri"/>
                <a:cs typeface="Segoe UI"/>
              </a:rPr>
              <a:t> the objectives and the actions required; without this integration, planning becomes incomplete and can lead to confusion about how to carry out the </a:t>
            </a:r>
            <a:r>
              <a:rPr lang="en-US" sz="1600" dirty="0" err="1">
                <a:latin typeface="Segoe UI"/>
                <a:ea typeface="Calibri"/>
                <a:cs typeface="Segoe UI"/>
              </a:rPr>
              <a:t>organisation’s</a:t>
            </a:r>
            <a:r>
              <a:rPr lang="en-US" sz="1600" dirty="0">
                <a:latin typeface="Segoe UI"/>
                <a:ea typeface="Calibri"/>
                <a:cs typeface="Segoe UI"/>
              </a:rPr>
              <a:t> goals.</a:t>
            </a:r>
          </a:p>
          <a:p>
            <a:r>
              <a:rPr lang="en-US" sz="1600" dirty="0">
                <a:latin typeface="Segoe UI"/>
                <a:ea typeface="Calibri"/>
                <a:cs typeface="Segoe UI"/>
              </a:rPr>
              <a:t>Operational plans will help Leticia translate the broad, long‑term strategic objectives into concrete, measurable results that employees can achieve within a stated time. The reading defines an objective as “a defined, measurable result that can be achieved within a stated time,” which means employees need shorter-term targets and clear expectations to guide daily activities. Creating operational plans will give her team structure, purpose, and coordination, rather than leaving employees to “figure it out on their own.”</a:t>
            </a:r>
            <a:endParaRPr lang="en-US" sz="1600">
              <a:ea typeface="Calibri"/>
              <a:cs typeface="Calibri"/>
            </a:endParaRPr>
          </a:p>
          <a:p>
            <a:r>
              <a:rPr lang="en-US" sz="1600" dirty="0">
                <a:latin typeface="Segoe UI"/>
                <a:ea typeface="Calibri"/>
                <a:cs typeface="Segoe UI"/>
              </a:rPr>
              <a:t>To put these plans in place, Leticia should break down the two‑year strategic objectives into smaller, time‑bound goals that align with her department’s responsibilities. She should then identify the specific actions required to reach each short‑term objective, making sure that these plans are formal, clearly communicated, and aligned with the company’s direction. This approach will support employees in understanding what needs to be done and when, and it will ensure that the department contributes effectively to achieving the overall strategic plan.</a:t>
            </a:r>
            <a:endParaRPr lang="en-US" sz="1600">
              <a:ea typeface="Calibri"/>
              <a:cs typeface="Calibri"/>
            </a:endParaRPr>
          </a:p>
          <a:p>
            <a:endParaRPr lang="en-US" sz="1600" dirty="0">
              <a:latin typeface="Segoe UI"/>
              <a:ea typeface="Calibri"/>
              <a:cs typeface="Segoe UI"/>
            </a:endParaRPr>
          </a:p>
          <a:p>
            <a:endParaRPr lang="en-US" sz="4000" dirty="0">
              <a:ea typeface="Calibri"/>
              <a:cs typeface="Calibri"/>
            </a:endParaRPr>
          </a:p>
        </p:txBody>
      </p:sp>
    </p:spTree>
    <p:extLst>
      <p:ext uri="{BB962C8B-B14F-4D97-AF65-F5344CB8AC3E}">
        <p14:creationId xmlns:p14="http://schemas.microsoft.com/office/powerpoint/2010/main" val="35357840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A7074-EB5C-8996-F0C2-C225EBCF2FD1}"/>
              </a:ext>
            </a:extLst>
          </p:cNvPr>
          <p:cNvSpPr>
            <a:spLocks noGrp="1"/>
          </p:cNvSpPr>
          <p:nvPr>
            <p:ph type="title"/>
          </p:nvPr>
        </p:nvSpPr>
        <p:spPr/>
        <p:txBody>
          <a:bodyPr/>
          <a:lstStyle/>
          <a:p>
            <a:pPr algn="ctr"/>
            <a:br>
              <a:rPr lang="en-US" sz="3600" b="1" dirty="0">
                <a:latin typeface="Segoe UI"/>
                <a:cs typeface="Segoe UI"/>
              </a:rPr>
            </a:br>
            <a:r>
              <a:rPr lang="en-US" sz="3600" b="1">
                <a:latin typeface="Segoe UI"/>
                <a:cs typeface="Segoe UI"/>
              </a:rPr>
              <a:t>Short‑Term vs. Long‑Term Plans</a:t>
            </a:r>
            <a:endParaRPr lang="en-US" sz="36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B4FFF8CE-01DB-00FB-6B0D-270D3EC99AB2}"/>
              </a:ext>
            </a:extLst>
          </p:cNvPr>
          <p:cNvSpPr>
            <a:spLocks noGrp="1"/>
          </p:cNvSpPr>
          <p:nvPr>
            <p:ph idx="1"/>
          </p:nvPr>
        </p:nvSpPr>
        <p:spPr/>
        <p:txBody>
          <a:bodyPr vert="horz" lIns="91440" tIns="45720" rIns="91440" bIns="45720" rtlCol="0" anchor="t">
            <a:normAutofit/>
          </a:bodyPr>
          <a:lstStyle/>
          <a:p>
            <a:r>
              <a:rPr lang="en-US" sz="2000" b="1">
                <a:latin typeface="Segoe UI"/>
                <a:cs typeface="Segoe UI"/>
              </a:rPr>
              <a:t>Short‑term plans</a:t>
            </a:r>
            <a:r>
              <a:rPr lang="en-US" sz="2000">
                <a:latin typeface="Segoe UI"/>
                <a:cs typeface="Segoe UI"/>
              </a:rPr>
              <a:t>: </a:t>
            </a:r>
            <a:endParaRPr lang="en-US" sz="2000">
              <a:ea typeface="Calibri" panose="020F0502020204030204"/>
              <a:cs typeface="Calibri" panose="020F0502020204030204"/>
            </a:endParaRPr>
          </a:p>
          <a:p>
            <a:r>
              <a:rPr lang="en-US" sz="2000">
                <a:latin typeface="Segoe UI"/>
                <a:cs typeface="Segoe UI"/>
              </a:rPr>
              <a:t>Cover less than one year.</a:t>
            </a:r>
            <a:endParaRPr lang="en-US" sz="2000">
              <a:ea typeface="Calibri"/>
              <a:cs typeface="Calibri"/>
            </a:endParaRPr>
          </a:p>
          <a:p>
            <a:r>
              <a:rPr lang="en-US" sz="2000" b="1">
                <a:latin typeface="Segoe UI"/>
                <a:cs typeface="Segoe UI"/>
              </a:rPr>
              <a:t>Long‑term plans</a:t>
            </a:r>
            <a:r>
              <a:rPr lang="en-US" sz="2000">
                <a:latin typeface="Segoe UI"/>
                <a:cs typeface="Segoe UI"/>
              </a:rPr>
              <a:t>: </a:t>
            </a:r>
            <a:endParaRPr lang="en-US" sz="2000">
              <a:ea typeface="Calibri"/>
              <a:cs typeface="Calibri"/>
            </a:endParaRPr>
          </a:p>
          <a:p>
            <a:r>
              <a:rPr lang="en-US" sz="2000">
                <a:latin typeface="Segoe UI"/>
                <a:cs typeface="Segoe UI"/>
              </a:rPr>
              <a:t>Cover more than five years.</a:t>
            </a:r>
            <a:endParaRPr lang="en-US" sz="2000">
              <a:ea typeface="Calibri"/>
              <a:cs typeface="Calibri"/>
            </a:endParaRPr>
          </a:p>
          <a:p>
            <a:r>
              <a:rPr lang="en-US" sz="2000" dirty="0">
                <a:latin typeface="Segoe UI"/>
                <a:cs typeface="Segoe UI"/>
              </a:rPr>
              <a:t>Time frames between one and five years may be categorized differently by analysts.</a:t>
            </a:r>
            <a:endParaRPr lang="en-US" sz="20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36405790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70702-9B3D-74B1-0D79-CFCB8F9F8C7B}"/>
              </a:ext>
            </a:extLst>
          </p:cNvPr>
          <p:cNvSpPr>
            <a:spLocks noGrp="1"/>
          </p:cNvSpPr>
          <p:nvPr>
            <p:ph type="title"/>
          </p:nvPr>
        </p:nvSpPr>
        <p:spPr/>
        <p:txBody>
          <a:bodyPr/>
          <a:lstStyle/>
          <a:p>
            <a:pPr algn="ctr"/>
            <a:r>
              <a:rPr lang="en-US" sz="3200" b="1">
                <a:latin typeface="Segoe UI"/>
                <a:cs typeface="Segoe UI"/>
              </a:rPr>
              <a:t>Examples of Short‑Term Plans</a:t>
            </a:r>
            <a:endParaRPr lang="en-US" sz="32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D9D7A0B7-DA25-7334-0544-E0B2B3997808}"/>
              </a:ext>
            </a:extLst>
          </p:cNvPr>
          <p:cNvSpPr>
            <a:spLocks noGrp="1"/>
          </p:cNvSpPr>
          <p:nvPr>
            <p:ph idx="1"/>
          </p:nvPr>
        </p:nvSpPr>
        <p:spPr/>
        <p:txBody>
          <a:bodyPr vert="horz" lIns="91440" tIns="45720" rIns="91440" bIns="45720" rtlCol="0" anchor="t">
            <a:normAutofit lnSpcReduction="10000"/>
          </a:bodyPr>
          <a:lstStyle/>
          <a:p>
            <a:r>
              <a:rPr lang="en-US" sz="2400" b="1"/>
              <a:t>Example 1 — Retail Company</a:t>
            </a:r>
            <a:endParaRPr lang="en-US" sz="2400">
              <a:ea typeface="Calibri" panose="020F0502020204030204"/>
              <a:cs typeface="Calibri" panose="020F0502020204030204"/>
            </a:endParaRPr>
          </a:p>
          <a:p>
            <a:r>
              <a:rPr lang="en-US" sz="1200" b="1">
                <a:latin typeface="Segoe UI"/>
                <a:cs typeface="Segoe UI"/>
              </a:rPr>
              <a:t>Short‑Term Plan (3 months):</a:t>
            </a:r>
            <a:endParaRPr lang="en-US" sz="1200">
              <a:ea typeface="Calibri"/>
              <a:cs typeface="Calibri"/>
            </a:endParaRPr>
          </a:p>
          <a:p>
            <a:r>
              <a:rPr lang="en-US" sz="1200">
                <a:latin typeface="Segoe UI"/>
                <a:cs typeface="Segoe UI"/>
              </a:rPr>
              <a:t>Launch a summer promotion campaign for selected products.</a:t>
            </a:r>
            <a:endParaRPr lang="en-US" sz="1200">
              <a:ea typeface="Calibri"/>
              <a:cs typeface="Calibri"/>
            </a:endParaRPr>
          </a:p>
          <a:p>
            <a:r>
              <a:rPr lang="en-US" sz="1200">
                <a:latin typeface="Segoe UI"/>
                <a:cs typeface="Segoe UI"/>
              </a:rPr>
              <a:t>Increase online sales by </a:t>
            </a:r>
            <a:r>
              <a:rPr lang="en-US" sz="1200" b="1">
                <a:latin typeface="Segoe UI"/>
                <a:cs typeface="Segoe UI"/>
              </a:rPr>
              <a:t>5%</a:t>
            </a:r>
            <a:r>
              <a:rPr lang="en-US" sz="1200">
                <a:latin typeface="Segoe UI"/>
                <a:cs typeface="Segoe UI"/>
              </a:rPr>
              <a:t> in the next quarter.</a:t>
            </a:r>
            <a:endParaRPr lang="en-US" sz="1200">
              <a:ea typeface="Calibri"/>
              <a:cs typeface="Calibri"/>
            </a:endParaRPr>
          </a:p>
          <a:p>
            <a:r>
              <a:rPr lang="en-US" sz="1200">
                <a:latin typeface="Segoe UI"/>
                <a:cs typeface="Segoe UI"/>
              </a:rPr>
              <a:t>Conduct monthly inventory replenishment checks.</a:t>
            </a:r>
            <a:endParaRPr lang="en-US" sz="1200">
              <a:ea typeface="Calibri"/>
              <a:cs typeface="Calibri"/>
            </a:endParaRPr>
          </a:p>
          <a:p>
            <a:r>
              <a:rPr lang="en-US" sz="2400" b="1"/>
              <a:t>Example 2 — Manufacturing Firm</a:t>
            </a:r>
            <a:endParaRPr lang="en-US" sz="2400">
              <a:ea typeface="Calibri"/>
              <a:cs typeface="Calibri"/>
            </a:endParaRPr>
          </a:p>
          <a:p>
            <a:r>
              <a:rPr lang="en-US" sz="1200" b="1">
                <a:latin typeface="Segoe UI"/>
                <a:cs typeface="Segoe UI"/>
              </a:rPr>
              <a:t>Short‑Term Plan (6 months):</a:t>
            </a:r>
            <a:endParaRPr lang="en-US" sz="1200">
              <a:ea typeface="Calibri"/>
              <a:cs typeface="Calibri"/>
            </a:endParaRPr>
          </a:p>
          <a:p>
            <a:r>
              <a:rPr lang="en-US" sz="1200">
                <a:latin typeface="Segoe UI"/>
                <a:cs typeface="Segoe UI"/>
              </a:rPr>
              <a:t>Reduce machine downtime by </a:t>
            </a:r>
            <a:r>
              <a:rPr lang="en-US" sz="1200" b="1">
                <a:latin typeface="Segoe UI"/>
                <a:cs typeface="Segoe UI"/>
              </a:rPr>
              <a:t>3%</a:t>
            </a:r>
            <a:r>
              <a:rPr lang="en-US" sz="1200">
                <a:latin typeface="Segoe UI"/>
                <a:cs typeface="Segoe UI"/>
              </a:rPr>
              <a:t> through scheduled maintenance.</a:t>
            </a:r>
            <a:endParaRPr lang="en-US" sz="1200">
              <a:ea typeface="Calibri"/>
              <a:cs typeface="Calibri"/>
            </a:endParaRPr>
          </a:p>
          <a:p>
            <a:r>
              <a:rPr lang="en-US" sz="1200">
                <a:latin typeface="Segoe UI"/>
                <a:cs typeface="Segoe UI"/>
              </a:rPr>
              <a:t>Train all production staff on upgraded equipment by the end of June.</a:t>
            </a:r>
            <a:endParaRPr lang="en-US" sz="1200">
              <a:ea typeface="Calibri"/>
              <a:cs typeface="Calibri"/>
            </a:endParaRPr>
          </a:p>
          <a:p>
            <a:r>
              <a:rPr lang="en-US" sz="1200" dirty="0">
                <a:latin typeface="Segoe UI"/>
                <a:cs typeface="Segoe UI"/>
              </a:rPr>
              <a:t>Produce an additional </a:t>
            </a:r>
            <a:r>
              <a:rPr lang="en-US" sz="1200" b="1" dirty="0">
                <a:latin typeface="Segoe UI"/>
                <a:cs typeface="Segoe UI"/>
              </a:rPr>
              <a:t>8,000 units</a:t>
            </a:r>
            <a:r>
              <a:rPr lang="en-US" sz="1200" dirty="0">
                <a:latin typeface="Segoe UI"/>
                <a:cs typeface="Segoe UI"/>
              </a:rPr>
              <a:t> to meet seasonal demand.</a:t>
            </a:r>
            <a:endParaRPr lang="en-US" sz="1200">
              <a:ea typeface="Calibri"/>
              <a:cs typeface="Calibri"/>
            </a:endParaRPr>
          </a:p>
          <a:p>
            <a:r>
              <a:rPr lang="en-US" sz="2400" b="1"/>
              <a:t>Example 3 — HR Department</a:t>
            </a:r>
            <a:endParaRPr lang="en-US" sz="2400">
              <a:ea typeface="Calibri"/>
              <a:cs typeface="Calibri"/>
            </a:endParaRPr>
          </a:p>
          <a:p>
            <a:r>
              <a:rPr lang="en-US" sz="1200" b="1">
                <a:latin typeface="Segoe UI"/>
                <a:cs typeface="Segoe UI"/>
              </a:rPr>
              <a:t>Short‑Term Plan (1 quarter):</a:t>
            </a:r>
            <a:endParaRPr lang="en-US" sz="1200">
              <a:ea typeface="Calibri"/>
              <a:cs typeface="Calibri"/>
            </a:endParaRPr>
          </a:p>
          <a:p>
            <a:r>
              <a:rPr lang="en-US" sz="1200">
                <a:latin typeface="Segoe UI"/>
                <a:cs typeface="Segoe UI"/>
              </a:rPr>
              <a:t>Recruit and onboard </a:t>
            </a:r>
            <a:r>
              <a:rPr lang="en-US" sz="1200" b="1">
                <a:latin typeface="Segoe UI"/>
                <a:cs typeface="Segoe UI"/>
              </a:rPr>
              <a:t>two new analysts</a:t>
            </a:r>
            <a:r>
              <a:rPr lang="en-US" sz="1200">
                <a:latin typeface="Segoe UI"/>
                <a:cs typeface="Segoe UI"/>
              </a:rPr>
              <a:t> within 90 days.</a:t>
            </a:r>
            <a:endParaRPr lang="en-US" sz="1200">
              <a:ea typeface="Calibri"/>
              <a:cs typeface="Calibri"/>
            </a:endParaRPr>
          </a:p>
          <a:p>
            <a:r>
              <a:rPr lang="en-US" sz="1200">
                <a:latin typeface="Segoe UI"/>
                <a:cs typeface="Segoe UI"/>
              </a:rPr>
              <a:t>Implement weekly check‑ins to improve employee engagement.</a:t>
            </a:r>
            <a:endParaRPr lang="en-US" sz="12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906650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9DBBD-581D-322F-433F-56D90026366B}"/>
              </a:ext>
            </a:extLst>
          </p:cNvPr>
          <p:cNvSpPr>
            <a:spLocks noGrp="1"/>
          </p:cNvSpPr>
          <p:nvPr>
            <p:ph type="title"/>
          </p:nvPr>
        </p:nvSpPr>
        <p:spPr/>
        <p:txBody>
          <a:bodyPr/>
          <a:lstStyle/>
          <a:p>
            <a:pPr algn="ctr"/>
            <a:r>
              <a:rPr lang="en-US" sz="3200" b="1">
                <a:latin typeface="Segoe UI"/>
                <a:cs typeface="Segoe UI"/>
              </a:rPr>
              <a:t>Examples of Long‑Term Plans</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E600A2DC-3214-6DA0-05AC-DA6E1B369017}"/>
              </a:ext>
            </a:extLst>
          </p:cNvPr>
          <p:cNvSpPr>
            <a:spLocks noGrp="1"/>
          </p:cNvSpPr>
          <p:nvPr>
            <p:ph idx="1"/>
          </p:nvPr>
        </p:nvSpPr>
        <p:spPr/>
        <p:txBody>
          <a:bodyPr vert="horz" lIns="91440" tIns="45720" rIns="91440" bIns="45720" rtlCol="0" anchor="t">
            <a:normAutofit fontScale="92500" lnSpcReduction="10000"/>
          </a:bodyPr>
          <a:lstStyle/>
          <a:p>
            <a:r>
              <a:rPr lang="en-US" sz="2600" b="1"/>
              <a:t>Example 1 — Energy Company</a:t>
            </a:r>
            <a:endParaRPr lang="en-US" sz="2600">
              <a:ea typeface="Calibri" panose="020F0502020204030204"/>
              <a:cs typeface="Calibri" panose="020F0502020204030204"/>
            </a:endParaRPr>
          </a:p>
          <a:p>
            <a:r>
              <a:rPr lang="en-US" sz="1100" b="1">
                <a:latin typeface="Segoe UI"/>
                <a:cs typeface="Segoe UI"/>
              </a:rPr>
              <a:t>Long‑Term Plan (10 years):</a:t>
            </a:r>
            <a:endParaRPr lang="en-US" sz="3000">
              <a:ea typeface="Calibri"/>
              <a:cs typeface="Calibri"/>
            </a:endParaRPr>
          </a:p>
          <a:p>
            <a:r>
              <a:rPr lang="en-US" sz="1100">
                <a:latin typeface="Segoe UI"/>
                <a:cs typeface="Segoe UI"/>
              </a:rPr>
              <a:t>Transition </a:t>
            </a:r>
            <a:r>
              <a:rPr lang="en-US" sz="1100" b="1">
                <a:latin typeface="Segoe UI"/>
                <a:cs typeface="Segoe UI"/>
              </a:rPr>
              <a:t>80% of operations</a:t>
            </a:r>
            <a:r>
              <a:rPr lang="en-US" sz="1100">
                <a:latin typeface="Segoe UI"/>
                <a:cs typeface="Segoe UI"/>
              </a:rPr>
              <a:t> to renewable energy sources by 2036.</a:t>
            </a:r>
            <a:endParaRPr lang="en-US" sz="3000">
              <a:ea typeface="Calibri"/>
              <a:cs typeface="Calibri"/>
            </a:endParaRPr>
          </a:p>
          <a:p>
            <a:r>
              <a:rPr lang="en-US" sz="1100">
                <a:latin typeface="Segoe UI"/>
                <a:cs typeface="Segoe UI"/>
              </a:rPr>
              <a:t>Invest in next‑generation battery storage technology.</a:t>
            </a:r>
            <a:endParaRPr lang="en-US" sz="3000">
              <a:ea typeface="Calibri"/>
              <a:cs typeface="Calibri"/>
            </a:endParaRPr>
          </a:p>
          <a:p>
            <a:r>
              <a:rPr lang="en-US" sz="1100">
                <a:latin typeface="Segoe UI"/>
                <a:cs typeface="Segoe UI"/>
              </a:rPr>
              <a:t>Reduce carbon emissions by </a:t>
            </a:r>
            <a:r>
              <a:rPr lang="en-US" sz="1100" b="1">
                <a:latin typeface="Segoe UI"/>
                <a:cs typeface="Segoe UI"/>
              </a:rPr>
              <a:t>40%</a:t>
            </a:r>
            <a:r>
              <a:rPr lang="en-US" sz="1100">
                <a:latin typeface="Segoe UI"/>
                <a:cs typeface="Segoe UI"/>
              </a:rPr>
              <a:t> over the decade.</a:t>
            </a:r>
            <a:endParaRPr lang="en-US" sz="3000">
              <a:ea typeface="Calibri"/>
              <a:cs typeface="Calibri"/>
            </a:endParaRPr>
          </a:p>
          <a:p>
            <a:r>
              <a:rPr lang="en-US" sz="2600" b="1"/>
              <a:t>Example 2 — University</a:t>
            </a:r>
            <a:endParaRPr lang="en-US" sz="2600">
              <a:ea typeface="Calibri"/>
              <a:cs typeface="Calibri"/>
            </a:endParaRPr>
          </a:p>
          <a:p>
            <a:r>
              <a:rPr lang="en-US" sz="1100" b="1">
                <a:latin typeface="Segoe UI"/>
                <a:cs typeface="Segoe UI"/>
              </a:rPr>
              <a:t>Long‑Term Plan (7 years):</a:t>
            </a:r>
            <a:endParaRPr lang="en-US"/>
          </a:p>
          <a:p>
            <a:r>
              <a:rPr lang="en-US" sz="1100" dirty="0">
                <a:latin typeface="Segoe UI"/>
                <a:cs typeface="Segoe UI"/>
              </a:rPr>
              <a:t>Develop a new research </a:t>
            </a:r>
            <a:r>
              <a:rPr lang="en-US" sz="1100" dirty="0" err="1">
                <a:latin typeface="Segoe UI"/>
                <a:cs typeface="Segoe UI"/>
              </a:rPr>
              <a:t>centre</a:t>
            </a:r>
            <a:r>
              <a:rPr lang="en-US" sz="1100" dirty="0">
                <a:latin typeface="Segoe UI"/>
                <a:cs typeface="Segoe UI"/>
              </a:rPr>
              <a:t> for climate innovation.</a:t>
            </a:r>
            <a:endParaRPr lang="en-US" dirty="0"/>
          </a:p>
          <a:p>
            <a:r>
              <a:rPr lang="en-US" sz="1100" dirty="0">
                <a:latin typeface="Segoe UI"/>
                <a:cs typeface="Segoe UI"/>
              </a:rPr>
              <a:t>Increase international partnerships and student mobility </a:t>
            </a:r>
            <a:r>
              <a:rPr lang="en-US" sz="1100" dirty="0" err="1">
                <a:latin typeface="Segoe UI"/>
                <a:cs typeface="Segoe UI"/>
              </a:rPr>
              <a:t>programmes</a:t>
            </a:r>
            <a:r>
              <a:rPr lang="en-US" sz="1100" dirty="0">
                <a:latin typeface="Segoe UI"/>
                <a:cs typeface="Segoe UI"/>
              </a:rPr>
              <a:t>.</a:t>
            </a:r>
            <a:endParaRPr lang="en-US" dirty="0"/>
          </a:p>
          <a:p>
            <a:r>
              <a:rPr lang="en-US" sz="1100">
                <a:latin typeface="Segoe UI"/>
                <a:cs typeface="Segoe UI"/>
              </a:rPr>
              <a:t>Expand digital learning infrastructure campus‑wide.</a:t>
            </a:r>
            <a:endParaRPr lang="en-US"/>
          </a:p>
          <a:p>
            <a:r>
              <a:rPr lang="en-US" sz="2600" b="1"/>
              <a:t>Example 3 — Logistics Company</a:t>
            </a:r>
            <a:endParaRPr lang="en-US" sz="2600">
              <a:ea typeface="Calibri"/>
              <a:cs typeface="Calibri"/>
            </a:endParaRPr>
          </a:p>
          <a:p>
            <a:r>
              <a:rPr lang="en-US" sz="1100" b="1">
                <a:latin typeface="Segoe UI"/>
                <a:cs typeface="Segoe UI"/>
              </a:rPr>
              <a:t>Long‑Term Plan (6–10 years):</a:t>
            </a:r>
            <a:endParaRPr lang="en-US"/>
          </a:p>
          <a:p>
            <a:r>
              <a:rPr lang="en-US" sz="1100" dirty="0">
                <a:latin typeface="Segoe UI"/>
                <a:cs typeface="Segoe UI"/>
              </a:rPr>
              <a:t>Build two additional automated distribution </a:t>
            </a:r>
            <a:r>
              <a:rPr lang="en-US" sz="1100" dirty="0" err="1">
                <a:latin typeface="Segoe UI"/>
                <a:cs typeface="Segoe UI"/>
              </a:rPr>
              <a:t>centres</a:t>
            </a:r>
            <a:r>
              <a:rPr lang="en-US" sz="1100" dirty="0">
                <a:latin typeface="Segoe UI"/>
                <a:cs typeface="Segoe UI"/>
              </a:rPr>
              <a:t>.</a:t>
            </a:r>
            <a:endParaRPr lang="en-US" dirty="0"/>
          </a:p>
          <a:p>
            <a:r>
              <a:rPr lang="en-US" sz="1100" dirty="0">
                <a:latin typeface="Segoe UI"/>
                <a:cs typeface="Segoe UI"/>
              </a:rPr>
              <a:t>Implement end‑to‑end AI‑enabled route </a:t>
            </a:r>
            <a:r>
              <a:rPr lang="en-US" sz="1100" dirty="0" err="1">
                <a:latin typeface="Segoe UI"/>
                <a:cs typeface="Segoe UI"/>
              </a:rPr>
              <a:t>optimisation</a:t>
            </a:r>
            <a:r>
              <a:rPr lang="en-US" sz="1100" dirty="0">
                <a:latin typeface="Segoe UI"/>
                <a:cs typeface="Segoe UI"/>
              </a:rPr>
              <a:t> across the network.</a:t>
            </a:r>
            <a:endParaRPr lang="en-US" dirty="0"/>
          </a:p>
          <a:p>
            <a:r>
              <a:rPr lang="en-US" sz="1100">
                <a:latin typeface="Segoe UI"/>
                <a:cs typeface="Segoe UI"/>
              </a:rPr>
              <a:t>Expand operations into at least </a:t>
            </a:r>
            <a:r>
              <a:rPr lang="en-US" sz="1100" b="1">
                <a:latin typeface="Segoe UI"/>
                <a:cs typeface="Segoe UI"/>
              </a:rPr>
              <a:t>three new countries</a:t>
            </a:r>
            <a:r>
              <a:rPr lang="en-US" sz="1100">
                <a:latin typeface="Segoe UI"/>
                <a:cs typeface="Segoe UI"/>
              </a:rPr>
              <a:t> by 2035.</a:t>
            </a:r>
            <a:endParaRPr lang="en-US"/>
          </a:p>
          <a:p>
            <a:endParaRPr lang="en-US" dirty="0">
              <a:ea typeface="Calibri"/>
              <a:cs typeface="Calibri"/>
            </a:endParaRPr>
          </a:p>
        </p:txBody>
      </p:sp>
    </p:spTree>
    <p:extLst>
      <p:ext uri="{BB962C8B-B14F-4D97-AF65-F5344CB8AC3E}">
        <p14:creationId xmlns:p14="http://schemas.microsoft.com/office/powerpoint/2010/main" val="41032123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white screen">
            <a:extLst>
              <a:ext uri="{FF2B5EF4-FFF2-40B4-BE49-F238E27FC236}">
                <a16:creationId xmlns:a16="http://schemas.microsoft.com/office/drawing/2014/main" id="{4821AB97-2366-DBE0-52C7-F597762798F6}"/>
              </a:ext>
            </a:extLst>
          </p:cNvPr>
          <p:cNvPicPr>
            <a:picLocks noChangeAspect="1"/>
          </p:cNvPicPr>
          <p:nvPr/>
        </p:nvPicPr>
        <p:blipFill>
          <a:blip r:embed="rId2"/>
          <a:stretch>
            <a:fillRect/>
          </a:stretch>
        </p:blipFill>
        <p:spPr>
          <a:xfrm>
            <a:off x="457200" y="1370838"/>
            <a:ext cx="11277600" cy="4116323"/>
          </a:xfrm>
          <a:prstGeom prst="rect">
            <a:avLst/>
          </a:prstGeom>
        </p:spPr>
      </p:pic>
    </p:spTree>
    <p:extLst>
      <p:ext uri="{BB962C8B-B14F-4D97-AF65-F5344CB8AC3E}">
        <p14:creationId xmlns:p14="http://schemas.microsoft.com/office/powerpoint/2010/main" val="71760192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CEA52-AD20-C4B1-F094-C46CEC550BC0}"/>
              </a:ext>
            </a:extLst>
          </p:cNvPr>
          <p:cNvSpPr>
            <a:spLocks noGrp="1"/>
          </p:cNvSpPr>
          <p:nvPr>
            <p:ph type="title"/>
          </p:nvPr>
        </p:nvSpPr>
        <p:spPr/>
        <p:txBody>
          <a:bodyPr/>
          <a:lstStyle/>
          <a:p>
            <a:pPr algn="ctr"/>
            <a:br>
              <a:rPr lang="en-US" sz="4000" b="1" dirty="0">
                <a:latin typeface="Segoe UI"/>
                <a:cs typeface="Segoe UI"/>
              </a:rPr>
            </a:br>
            <a:r>
              <a:rPr lang="en-US" sz="4000" b="1">
                <a:latin typeface="Segoe UI"/>
                <a:cs typeface="Segoe UI"/>
              </a:rPr>
              <a:t>Specific vs. Directional Plans</a:t>
            </a:r>
            <a:endParaRPr lang="en-US" sz="40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B135663C-2EC8-CFA4-A301-F15739419642}"/>
              </a:ext>
            </a:extLst>
          </p:cNvPr>
          <p:cNvSpPr>
            <a:spLocks noGrp="1"/>
          </p:cNvSpPr>
          <p:nvPr>
            <p:ph idx="1"/>
          </p:nvPr>
        </p:nvSpPr>
        <p:spPr/>
        <p:txBody>
          <a:bodyPr vert="horz" lIns="91440" tIns="45720" rIns="91440" bIns="45720" rtlCol="0" anchor="t">
            <a:normAutofit/>
          </a:bodyPr>
          <a:lstStyle/>
          <a:p>
            <a:r>
              <a:rPr lang="en-US" sz="2000" b="1">
                <a:latin typeface="Segoe UI"/>
                <a:cs typeface="Segoe UI"/>
              </a:rPr>
              <a:t>Specific plans</a:t>
            </a:r>
            <a:r>
              <a:rPr lang="en-US" sz="2000">
                <a:latin typeface="Segoe UI"/>
                <a:cs typeface="Segoe UI"/>
              </a:rPr>
              <a:t>: </a:t>
            </a:r>
            <a:endParaRPr lang="en-US" sz="2000">
              <a:ea typeface="Calibri" panose="020F0502020204030204"/>
              <a:cs typeface="Calibri" panose="020F0502020204030204"/>
            </a:endParaRPr>
          </a:p>
          <a:p>
            <a:r>
              <a:rPr lang="en-US" sz="2000" dirty="0">
                <a:latin typeface="Segoe UI"/>
                <a:cs typeface="Segoe UI"/>
              </a:rPr>
              <a:t>Have clearly defined objectives.</a:t>
            </a:r>
            <a:endParaRPr lang="en-US" sz="2000">
              <a:ea typeface="Calibri"/>
              <a:cs typeface="Calibri"/>
            </a:endParaRPr>
          </a:p>
          <a:p>
            <a:r>
              <a:rPr lang="en-US" sz="2000" dirty="0">
                <a:latin typeface="Segoe UI"/>
                <a:cs typeface="Segoe UI"/>
              </a:rPr>
              <a:t>Eliminate ambiguity and reduce misunderstanding.</a:t>
            </a:r>
            <a:endParaRPr lang="en-US" sz="2000">
              <a:ea typeface="Calibri"/>
              <a:cs typeface="Calibri"/>
            </a:endParaRPr>
          </a:p>
          <a:p>
            <a:r>
              <a:rPr lang="en-US" sz="2000">
                <a:latin typeface="Segoe UI"/>
                <a:cs typeface="Segoe UI"/>
              </a:rPr>
              <a:t>Require stable environments; less flexible in uncertainty.</a:t>
            </a:r>
            <a:endParaRPr lang="en-US" sz="2000">
              <a:ea typeface="Calibri"/>
              <a:cs typeface="Calibri"/>
            </a:endParaRPr>
          </a:p>
          <a:p>
            <a:r>
              <a:rPr lang="en-US" sz="2000" b="1">
                <a:latin typeface="Segoe UI"/>
                <a:cs typeface="Segoe UI"/>
              </a:rPr>
              <a:t>Directional plans</a:t>
            </a:r>
            <a:r>
              <a:rPr lang="en-US" sz="2000">
                <a:latin typeface="Segoe UI"/>
                <a:cs typeface="Segoe UI"/>
              </a:rPr>
              <a:t>: </a:t>
            </a:r>
            <a:endParaRPr lang="en-US" sz="2000">
              <a:ea typeface="Calibri"/>
              <a:cs typeface="Calibri"/>
            </a:endParaRPr>
          </a:p>
          <a:p>
            <a:r>
              <a:rPr lang="en-US" sz="2000" dirty="0">
                <a:latin typeface="Segoe UI"/>
                <a:cs typeface="Segoe UI"/>
              </a:rPr>
              <a:t>Provide general guidelines instead of precise objectives.</a:t>
            </a:r>
            <a:endParaRPr lang="en-US" sz="2000">
              <a:ea typeface="Calibri"/>
              <a:cs typeface="Calibri"/>
            </a:endParaRPr>
          </a:p>
          <a:p>
            <a:r>
              <a:rPr lang="en-US" sz="2000">
                <a:latin typeface="Segoe UI"/>
                <a:cs typeface="Segoe UI"/>
              </a:rPr>
              <a:t>Allow greater flexibility and adaptability.</a:t>
            </a:r>
            <a:endParaRPr lang="en-US" sz="2000">
              <a:ea typeface="Calibri"/>
              <a:cs typeface="Calibri"/>
            </a:endParaRPr>
          </a:p>
          <a:p>
            <a:r>
              <a:rPr lang="en-US" sz="2000">
                <a:latin typeface="Segoe UI"/>
                <a:cs typeface="Segoe UI"/>
              </a:rPr>
              <a:t>Useful in uncertain or rapidly changing environments.</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11688595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9BDB3B51-5D23-4B7C-A46F-5566749FAA66}"/>
              </a:ext>
            </a:extLst>
          </p:cNvPr>
          <p:cNvGraphicFramePr>
            <a:graphicFrameLocks noGrp="1"/>
          </p:cNvGraphicFramePr>
          <p:nvPr>
            <p:ph idx="1"/>
          </p:nvPr>
        </p:nvGraphicFramePr>
        <p:xfrm>
          <a:off x="643467" y="1239446"/>
          <a:ext cx="10905067" cy="4379110"/>
        </p:xfrm>
        <a:graphic>
          <a:graphicData uri="http://schemas.openxmlformats.org/drawingml/2006/table">
            <a:tbl>
              <a:tblPr bandRow="1">
                <a:noFill/>
                <a:tableStyleId>{5C22544A-7EE6-4342-B048-85BDC9FD1C3A}</a:tableStyleId>
              </a:tblPr>
              <a:tblGrid>
                <a:gridCol w="3343212">
                  <a:extLst>
                    <a:ext uri="{9D8B030D-6E8A-4147-A177-3AD203B41FA5}">
                      <a16:colId xmlns:a16="http://schemas.microsoft.com/office/drawing/2014/main" val="2066649849"/>
                    </a:ext>
                  </a:extLst>
                </a:gridCol>
                <a:gridCol w="7561855">
                  <a:extLst>
                    <a:ext uri="{9D8B030D-6E8A-4147-A177-3AD203B41FA5}">
                      <a16:colId xmlns:a16="http://schemas.microsoft.com/office/drawing/2014/main" val="3422649543"/>
                    </a:ext>
                  </a:extLst>
                </a:gridCol>
              </a:tblGrid>
              <a:tr h="788861">
                <a:tc>
                  <a:txBody>
                    <a:bodyPr/>
                    <a:lstStyle/>
                    <a:p>
                      <a:pPr>
                        <a:buNone/>
                      </a:pPr>
                      <a:r>
                        <a:rPr lang="en-US" sz="2900" cap="none" spc="0">
                          <a:solidFill>
                            <a:schemeClr val="tx1"/>
                          </a:solidFill>
                        </a:rPr>
                        <a:t>Type</a:t>
                      </a:r>
                    </a:p>
                  </a:txBody>
                  <a:tcPr marL="186345" marR="186345" marT="186345" marB="93172" anchor="ctr">
                    <a:lnL w="12700" cmpd="sng">
                      <a:noFill/>
                      <a:prstDash val="solid"/>
                    </a:lnL>
                    <a:lnR w="12700" cmpd="sng">
                      <a:noFill/>
                      <a:prstDash val="solid"/>
                    </a:lnR>
                    <a:lnT w="12700" cap="flat" cmpd="sng" algn="ctr">
                      <a:noFill/>
                      <a:prstDash val="solid"/>
                    </a:lnT>
                    <a:lnB w="12700" cap="flat" cmpd="sng" algn="ctr">
                      <a:noFill/>
                      <a:prstDash val="solid"/>
                    </a:lnB>
                    <a:noFill/>
                  </a:tcPr>
                </a:tc>
                <a:tc>
                  <a:txBody>
                    <a:bodyPr/>
                    <a:lstStyle/>
                    <a:p>
                      <a:pPr>
                        <a:buNone/>
                      </a:pPr>
                      <a:r>
                        <a:rPr lang="en-US" sz="2900" cap="none" spc="0">
                          <a:solidFill>
                            <a:schemeClr val="tx1"/>
                          </a:solidFill>
                        </a:rPr>
                        <a:t>Example</a:t>
                      </a:r>
                    </a:p>
                  </a:txBody>
                  <a:tcPr marL="186345" marR="186345" marT="186345" marB="93172" anchor="ctr">
                    <a:lnL w="12700" cmpd="sng">
                      <a:noFill/>
                      <a:prstDash val="solid"/>
                    </a:lnL>
                    <a:lnR w="12700" cmpd="sng">
                      <a:noFill/>
                      <a:prstDash val="solid"/>
                    </a:lnR>
                    <a:lnT w="12700" cap="flat" cmpd="sng" algn="ctr">
                      <a:noFill/>
                      <a:prstDash val="solid"/>
                    </a:lnT>
                    <a:lnB w="12700" cap="flat" cmpd="sng" algn="ctr">
                      <a:noFill/>
                      <a:prstDash val="solid"/>
                    </a:lnB>
                    <a:noFill/>
                  </a:tcPr>
                </a:tc>
                <a:extLst>
                  <a:ext uri="{0D108BD9-81ED-4DB2-BD59-A6C34878D82A}">
                    <a16:rowId xmlns:a16="http://schemas.microsoft.com/office/drawing/2014/main" val="3772637404"/>
                  </a:ext>
                </a:extLst>
              </a:tr>
              <a:tr h="1223666">
                <a:tc>
                  <a:txBody>
                    <a:bodyPr/>
                    <a:lstStyle/>
                    <a:p>
                      <a:pPr>
                        <a:buNone/>
                      </a:pPr>
                      <a:r>
                        <a:rPr lang="en-US" sz="2900" b="1" cap="none" spc="0">
                          <a:solidFill>
                            <a:schemeClr val="tx1"/>
                          </a:solidFill>
                        </a:rPr>
                        <a:t>Specific Plan</a:t>
                      </a:r>
                      <a:endParaRPr lang="en-US" sz="2900" cap="none" spc="0">
                        <a:solidFill>
                          <a:schemeClr val="tx1"/>
                        </a:solidFill>
                      </a:endParaRPr>
                    </a:p>
                  </a:txBody>
                  <a:tcPr marL="186345" marR="186345" marT="186345" marB="93172" anchor="ctr">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buNone/>
                      </a:pPr>
                      <a:r>
                        <a:rPr lang="en-US" sz="2900" cap="none" spc="0">
                          <a:solidFill>
                            <a:schemeClr val="tx1"/>
                          </a:solidFill>
                        </a:rPr>
                        <a:t>Produce 20,000 units of Model X in Q2 with &lt;1% defects</a:t>
                      </a:r>
                    </a:p>
                  </a:txBody>
                  <a:tcPr marL="186345" marR="186345" marT="186345" marB="93172" anchor="ctr">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676267876"/>
                  </a:ext>
                </a:extLst>
              </a:tr>
              <a:tr h="788861">
                <a:tc>
                  <a:txBody>
                    <a:bodyPr/>
                    <a:lstStyle/>
                    <a:p>
                      <a:pPr>
                        <a:buNone/>
                      </a:pPr>
                      <a:r>
                        <a:rPr lang="en-US" sz="2900" b="1" cap="none" spc="0">
                          <a:solidFill>
                            <a:schemeClr val="tx1"/>
                          </a:solidFill>
                        </a:rPr>
                        <a:t>Specific Plan</a:t>
                      </a:r>
                      <a:endParaRPr lang="en-US" sz="2900" cap="none" spc="0">
                        <a:solidFill>
                          <a:schemeClr val="tx1"/>
                        </a:solidFill>
                      </a:endParaRPr>
                    </a:p>
                  </a:txBody>
                  <a:tcPr marL="186345" marR="186345" marT="186345" marB="93172" anchor="ctr">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a:buNone/>
                      </a:pPr>
                      <a:r>
                        <a:rPr lang="en-US" sz="2900" cap="none" spc="0">
                          <a:solidFill>
                            <a:schemeClr val="tx1"/>
                          </a:solidFill>
                        </a:rPr>
                        <a:t>Hire 5 analysts by June 30</a:t>
                      </a:r>
                    </a:p>
                  </a:txBody>
                  <a:tcPr marL="186345" marR="186345" marT="186345" marB="93172" anchor="ctr">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1446532149"/>
                  </a:ext>
                </a:extLst>
              </a:tr>
              <a:tr h="788861">
                <a:tc>
                  <a:txBody>
                    <a:bodyPr/>
                    <a:lstStyle/>
                    <a:p>
                      <a:pPr>
                        <a:buNone/>
                      </a:pPr>
                      <a:r>
                        <a:rPr lang="en-US" sz="2900" b="1" cap="none" spc="0">
                          <a:solidFill>
                            <a:schemeClr val="tx1"/>
                          </a:solidFill>
                        </a:rPr>
                        <a:t>Directional Plan</a:t>
                      </a:r>
                      <a:endParaRPr lang="en-US" sz="2900" cap="none" spc="0">
                        <a:solidFill>
                          <a:schemeClr val="tx1"/>
                        </a:solidFill>
                      </a:endParaRPr>
                    </a:p>
                  </a:txBody>
                  <a:tcPr marL="186345" marR="186345" marT="186345" marB="93172" anchor="ctr">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buNone/>
                      </a:pPr>
                      <a:r>
                        <a:rPr lang="en-US" sz="2900" cap="none" spc="0">
                          <a:solidFill>
                            <a:schemeClr val="tx1"/>
                          </a:solidFill>
                        </a:rPr>
                        <a:t>Expand presence in EU markets</a:t>
                      </a:r>
                    </a:p>
                  </a:txBody>
                  <a:tcPr marL="186345" marR="186345" marT="186345" marB="93172" anchor="ctr">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1318950923"/>
                  </a:ext>
                </a:extLst>
              </a:tr>
              <a:tr h="788861">
                <a:tc>
                  <a:txBody>
                    <a:bodyPr/>
                    <a:lstStyle/>
                    <a:p>
                      <a:pPr>
                        <a:buNone/>
                      </a:pPr>
                      <a:r>
                        <a:rPr lang="en-US" sz="2900" b="1" cap="none" spc="0">
                          <a:solidFill>
                            <a:schemeClr val="tx1"/>
                          </a:solidFill>
                        </a:rPr>
                        <a:t>Directional Plan</a:t>
                      </a:r>
                      <a:endParaRPr lang="en-US" sz="2900" cap="none" spc="0">
                        <a:solidFill>
                          <a:schemeClr val="tx1"/>
                        </a:solidFill>
                      </a:endParaRPr>
                    </a:p>
                  </a:txBody>
                  <a:tcPr marL="186345" marR="186345" marT="186345" marB="93172"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US" sz="2900" cap="none" spc="0">
                          <a:solidFill>
                            <a:schemeClr val="tx1"/>
                          </a:solidFill>
                        </a:rPr>
                        <a:t>Focus on improving supply chain resilience</a:t>
                      </a:r>
                    </a:p>
                  </a:txBody>
                  <a:tcPr marL="186345" marR="186345" marT="186345" marB="93172"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111427530"/>
                  </a:ext>
                </a:extLst>
              </a:tr>
            </a:tbl>
          </a:graphicData>
        </a:graphic>
      </p:graphicFrame>
    </p:spTree>
    <p:extLst>
      <p:ext uri="{BB962C8B-B14F-4D97-AF65-F5344CB8AC3E}">
        <p14:creationId xmlns:p14="http://schemas.microsoft.com/office/powerpoint/2010/main" val="209548481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31E1E-848A-1924-7A27-AD470546D807}"/>
              </a:ext>
            </a:extLst>
          </p:cNvPr>
          <p:cNvSpPr>
            <a:spLocks noGrp="1"/>
          </p:cNvSpPr>
          <p:nvPr>
            <p:ph type="title"/>
          </p:nvPr>
        </p:nvSpPr>
        <p:spPr/>
        <p:txBody>
          <a:bodyPr>
            <a:normAutofit fontScale="90000"/>
          </a:bodyPr>
          <a:lstStyle/>
          <a:p>
            <a:pPr algn="ctr">
              <a:spcBef>
                <a:spcPts val="1000"/>
              </a:spcBef>
            </a:pPr>
            <a:br>
              <a:rPr lang="en-US" sz="4800" b="1" dirty="0">
                <a:latin typeface="Calibri"/>
                <a:ea typeface="Calibri"/>
                <a:cs typeface="Calibri"/>
              </a:rPr>
            </a:br>
            <a:r>
              <a:rPr lang="en-US" sz="4800" b="1">
                <a:latin typeface="Calibri"/>
                <a:ea typeface="Calibri"/>
                <a:cs typeface="Calibri"/>
              </a:rPr>
              <a:t>Examples of Specific Plans</a:t>
            </a:r>
            <a:endParaRPr lang="en-US" sz="48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9A57289E-60A5-E0D5-4930-EF4EEEA2B1B4}"/>
              </a:ext>
            </a:extLst>
          </p:cNvPr>
          <p:cNvSpPr>
            <a:spLocks noGrp="1"/>
          </p:cNvSpPr>
          <p:nvPr>
            <p:ph idx="1"/>
          </p:nvPr>
        </p:nvSpPr>
        <p:spPr/>
        <p:txBody>
          <a:bodyPr vert="horz" lIns="91440" tIns="45720" rIns="91440" bIns="45720" rtlCol="0" anchor="t">
            <a:normAutofit fontScale="92500" lnSpcReduction="10000"/>
          </a:bodyPr>
          <a:lstStyle/>
          <a:p>
            <a:r>
              <a:rPr lang="en-US" sz="2600" b="1"/>
              <a:t>1. Production Plan</a:t>
            </a:r>
            <a:endParaRPr lang="en-US" sz="2600">
              <a:ea typeface="Calibri"/>
              <a:cs typeface="Calibri"/>
            </a:endParaRPr>
          </a:p>
          <a:p>
            <a:r>
              <a:rPr lang="en-US" sz="1100">
                <a:latin typeface="Segoe UI"/>
                <a:cs typeface="Segoe UI"/>
              </a:rPr>
              <a:t>Produce </a:t>
            </a:r>
            <a:r>
              <a:rPr lang="en-US" sz="1100" b="1">
                <a:latin typeface="Segoe UI"/>
                <a:cs typeface="Segoe UI"/>
              </a:rPr>
              <a:t>20,000 units of Model X</a:t>
            </a:r>
            <a:r>
              <a:rPr lang="en-US" sz="1100">
                <a:latin typeface="Segoe UI"/>
                <a:cs typeface="Segoe UI"/>
              </a:rPr>
              <a:t> in Q2.</a:t>
            </a:r>
            <a:endParaRPr lang="en-US" sz="3000">
              <a:ea typeface="Calibri"/>
              <a:cs typeface="Calibri"/>
            </a:endParaRPr>
          </a:p>
          <a:p>
            <a:r>
              <a:rPr lang="en-US" sz="1100" dirty="0">
                <a:latin typeface="Segoe UI"/>
                <a:cs typeface="Segoe UI"/>
              </a:rPr>
              <a:t>Maintain </a:t>
            </a:r>
            <a:r>
              <a:rPr lang="en-US" sz="1100" b="1" dirty="0">
                <a:latin typeface="Segoe UI"/>
                <a:cs typeface="Segoe UI"/>
              </a:rPr>
              <a:t>95% machine utilization</a:t>
            </a:r>
            <a:r>
              <a:rPr lang="en-US" sz="1100" dirty="0">
                <a:latin typeface="Segoe UI"/>
                <a:cs typeface="Segoe UI"/>
              </a:rPr>
              <a:t>.</a:t>
            </a:r>
            <a:endParaRPr lang="en-US" sz="3000">
              <a:ea typeface="Calibri"/>
              <a:cs typeface="Calibri"/>
            </a:endParaRPr>
          </a:p>
          <a:p>
            <a:r>
              <a:rPr lang="en-US" sz="1100">
                <a:latin typeface="Segoe UI"/>
                <a:cs typeface="Segoe UI"/>
              </a:rPr>
              <a:t>Reduce defects to </a:t>
            </a:r>
            <a:r>
              <a:rPr lang="en-US" sz="1100" b="1">
                <a:latin typeface="Segoe UI"/>
                <a:cs typeface="Segoe UI"/>
              </a:rPr>
              <a:t>&lt;1%</a:t>
            </a:r>
            <a:r>
              <a:rPr lang="en-US" sz="1100">
                <a:latin typeface="Segoe UI"/>
                <a:cs typeface="Segoe UI"/>
              </a:rPr>
              <a:t> through weekly quality checks.</a:t>
            </a:r>
            <a:endParaRPr lang="en-US" sz="3000">
              <a:ea typeface="Calibri"/>
              <a:cs typeface="Calibri"/>
            </a:endParaRPr>
          </a:p>
          <a:p>
            <a:r>
              <a:rPr lang="en-US" sz="2600" b="1"/>
              <a:t>2. Hiring Plan</a:t>
            </a:r>
            <a:endParaRPr lang="en-US" sz="2600">
              <a:ea typeface="Calibri"/>
              <a:cs typeface="Calibri"/>
            </a:endParaRPr>
          </a:p>
          <a:p>
            <a:r>
              <a:rPr lang="en-US" sz="1100">
                <a:latin typeface="Segoe UI"/>
                <a:cs typeface="Segoe UI"/>
              </a:rPr>
              <a:t>Recruit </a:t>
            </a:r>
            <a:r>
              <a:rPr lang="en-US" sz="1100" b="1">
                <a:latin typeface="Segoe UI"/>
                <a:cs typeface="Segoe UI"/>
              </a:rPr>
              <a:t>5 new supply chain analysts</a:t>
            </a:r>
            <a:r>
              <a:rPr lang="en-US" sz="1100">
                <a:latin typeface="Segoe UI"/>
                <a:cs typeface="Segoe UI"/>
              </a:rPr>
              <a:t> by </a:t>
            </a:r>
            <a:r>
              <a:rPr lang="en-US" sz="1100" b="1">
                <a:latin typeface="Segoe UI"/>
                <a:cs typeface="Segoe UI"/>
              </a:rPr>
              <a:t>June 30</a:t>
            </a:r>
            <a:r>
              <a:rPr lang="en-US" sz="1100">
                <a:latin typeface="Segoe UI"/>
                <a:cs typeface="Segoe UI"/>
              </a:rPr>
              <a:t>.</a:t>
            </a:r>
            <a:endParaRPr lang="en-US"/>
          </a:p>
          <a:p>
            <a:r>
              <a:rPr lang="en-US" sz="1100">
                <a:latin typeface="Segoe UI"/>
                <a:cs typeface="Segoe UI"/>
              </a:rPr>
              <a:t>Complete interviews by </a:t>
            </a:r>
            <a:r>
              <a:rPr lang="en-US" sz="1100" b="1">
                <a:latin typeface="Segoe UI"/>
                <a:cs typeface="Segoe UI"/>
              </a:rPr>
              <a:t>May 15</a:t>
            </a:r>
            <a:r>
              <a:rPr lang="en-US" sz="1100">
                <a:latin typeface="Segoe UI"/>
                <a:cs typeface="Segoe UI"/>
              </a:rPr>
              <a:t>.</a:t>
            </a:r>
            <a:endParaRPr lang="en-US"/>
          </a:p>
          <a:p>
            <a:r>
              <a:rPr lang="en-US" sz="1100">
                <a:latin typeface="Segoe UI"/>
                <a:cs typeface="Segoe UI"/>
              </a:rPr>
              <a:t>Onboard all new hires by </a:t>
            </a:r>
            <a:r>
              <a:rPr lang="en-US" sz="1100" b="1">
                <a:latin typeface="Segoe UI"/>
                <a:cs typeface="Segoe UI"/>
              </a:rPr>
              <a:t>July 5</a:t>
            </a:r>
            <a:r>
              <a:rPr lang="en-US" sz="1100">
                <a:latin typeface="Segoe UI"/>
                <a:cs typeface="Segoe UI"/>
              </a:rPr>
              <a:t>.</a:t>
            </a:r>
            <a:endParaRPr lang="en-US"/>
          </a:p>
          <a:p>
            <a:r>
              <a:rPr lang="en-US" sz="2600" b="1"/>
              <a:t>3. Cost‑Reduction Plan</a:t>
            </a:r>
            <a:endParaRPr lang="en-US" sz="2600">
              <a:ea typeface="Calibri"/>
              <a:cs typeface="Calibri"/>
            </a:endParaRPr>
          </a:p>
          <a:p>
            <a:r>
              <a:rPr lang="en-US" sz="1100">
                <a:latin typeface="Segoe UI"/>
                <a:cs typeface="Segoe UI"/>
              </a:rPr>
              <a:t>Cut transportation costs by </a:t>
            </a:r>
            <a:r>
              <a:rPr lang="en-US" sz="1100" b="1">
                <a:latin typeface="Segoe UI"/>
                <a:cs typeface="Segoe UI"/>
              </a:rPr>
              <a:t>8%</a:t>
            </a:r>
            <a:r>
              <a:rPr lang="en-US" sz="1100">
                <a:latin typeface="Segoe UI"/>
                <a:cs typeface="Segoe UI"/>
              </a:rPr>
              <a:t> by shifting 30% of shipments to rail.</a:t>
            </a:r>
            <a:endParaRPr lang="en-US"/>
          </a:p>
          <a:p>
            <a:r>
              <a:rPr lang="en-US" sz="1100" dirty="0">
                <a:latin typeface="Segoe UI"/>
                <a:cs typeface="Segoe UI"/>
              </a:rPr>
              <a:t>Renegotiate contracts with top 3 logistics providers by Q3.</a:t>
            </a:r>
            <a:endParaRPr lang="en-US" dirty="0"/>
          </a:p>
          <a:p>
            <a:r>
              <a:rPr lang="en-US" sz="2600" b="1"/>
              <a:t>4. Inventory Plan</a:t>
            </a:r>
            <a:endParaRPr lang="en-US" sz="2600">
              <a:ea typeface="Calibri"/>
              <a:cs typeface="Calibri"/>
            </a:endParaRPr>
          </a:p>
          <a:p>
            <a:r>
              <a:rPr lang="en-US" sz="1100">
                <a:latin typeface="Segoe UI"/>
                <a:cs typeface="Segoe UI"/>
              </a:rPr>
              <a:t>Keep </a:t>
            </a:r>
            <a:r>
              <a:rPr lang="en-US" sz="1100" b="1">
                <a:latin typeface="Segoe UI"/>
                <a:cs typeface="Segoe UI"/>
              </a:rPr>
              <a:t>finished goods inventory</a:t>
            </a:r>
            <a:r>
              <a:rPr lang="en-US" sz="1100">
                <a:latin typeface="Segoe UI"/>
                <a:cs typeface="Segoe UI"/>
              </a:rPr>
              <a:t> between </a:t>
            </a:r>
            <a:r>
              <a:rPr lang="en-US" sz="1100" b="1">
                <a:latin typeface="Segoe UI"/>
                <a:cs typeface="Segoe UI"/>
              </a:rPr>
              <a:t>12–15 days of coverage</a:t>
            </a:r>
            <a:r>
              <a:rPr lang="en-US" sz="1100">
                <a:latin typeface="Segoe UI"/>
                <a:cs typeface="Segoe UI"/>
              </a:rPr>
              <a:t>.</a:t>
            </a:r>
            <a:endParaRPr lang="en-US"/>
          </a:p>
          <a:p>
            <a:r>
              <a:rPr lang="en-US" sz="1100">
                <a:latin typeface="Segoe UI"/>
                <a:cs typeface="Segoe UI"/>
              </a:rPr>
              <a:t>Reduce obsolete stock by </a:t>
            </a:r>
            <a:r>
              <a:rPr lang="en-US" sz="1100" b="1">
                <a:latin typeface="Segoe UI"/>
                <a:cs typeface="Segoe UI"/>
              </a:rPr>
              <a:t>10%</a:t>
            </a:r>
            <a:r>
              <a:rPr lang="en-US" sz="1100">
                <a:latin typeface="Segoe UI"/>
                <a:cs typeface="Segoe UI"/>
              </a:rPr>
              <a:t> by December 31.</a:t>
            </a:r>
            <a:endParaRPr lang="en-US"/>
          </a:p>
          <a:p>
            <a:endParaRPr lang="en-US" dirty="0">
              <a:ea typeface="Calibri"/>
              <a:cs typeface="Calibri"/>
            </a:endParaRPr>
          </a:p>
        </p:txBody>
      </p:sp>
    </p:spTree>
    <p:extLst>
      <p:ext uri="{BB962C8B-B14F-4D97-AF65-F5344CB8AC3E}">
        <p14:creationId xmlns:p14="http://schemas.microsoft.com/office/powerpoint/2010/main" val="407890702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B5F5C-A689-DDE6-31E8-59C823477728}"/>
              </a:ext>
            </a:extLst>
          </p:cNvPr>
          <p:cNvSpPr>
            <a:spLocks noGrp="1"/>
          </p:cNvSpPr>
          <p:nvPr>
            <p:ph type="title"/>
          </p:nvPr>
        </p:nvSpPr>
        <p:spPr/>
        <p:txBody>
          <a:bodyPr>
            <a:normAutofit/>
          </a:bodyPr>
          <a:lstStyle/>
          <a:p>
            <a:pPr algn="ctr">
              <a:spcBef>
                <a:spcPts val="1000"/>
              </a:spcBef>
            </a:pPr>
            <a:r>
              <a:rPr lang="en-US" sz="4000" b="1">
                <a:latin typeface="Calibri"/>
                <a:ea typeface="Calibri"/>
                <a:cs typeface="Calibri"/>
              </a:rPr>
              <a:t>Examples of Directional Plans</a:t>
            </a:r>
            <a:endParaRPr lang="en-US" sz="4000">
              <a:latin typeface="Calibri"/>
              <a:ea typeface="Calibri"/>
              <a:cs typeface="Calibri"/>
            </a:endParaRPr>
          </a:p>
        </p:txBody>
      </p:sp>
      <p:sp>
        <p:nvSpPr>
          <p:cNvPr id="3" name="Content Placeholder 2">
            <a:extLst>
              <a:ext uri="{FF2B5EF4-FFF2-40B4-BE49-F238E27FC236}">
                <a16:creationId xmlns:a16="http://schemas.microsoft.com/office/drawing/2014/main" id="{CA006A72-79F7-0472-8A06-E049824BFCCD}"/>
              </a:ext>
            </a:extLst>
          </p:cNvPr>
          <p:cNvSpPr>
            <a:spLocks noGrp="1"/>
          </p:cNvSpPr>
          <p:nvPr>
            <p:ph idx="1"/>
          </p:nvPr>
        </p:nvSpPr>
        <p:spPr/>
        <p:txBody>
          <a:bodyPr vert="horz" lIns="91440" tIns="45720" rIns="91440" bIns="45720" rtlCol="0" anchor="t">
            <a:normAutofit/>
          </a:bodyPr>
          <a:lstStyle/>
          <a:p>
            <a:r>
              <a:rPr lang="en-US" b="1"/>
              <a:t>1. Innovation &amp; Product Development Direction</a:t>
            </a:r>
            <a:endParaRPr lang="en-US"/>
          </a:p>
          <a:p>
            <a:r>
              <a:rPr lang="en-US" sz="1100">
                <a:latin typeface="Segoe UI"/>
                <a:cs typeface="Segoe UI"/>
              </a:rPr>
              <a:t>“Increase our focus on energy‑efficient appliances.”</a:t>
            </a:r>
            <a:endParaRPr lang="en-US"/>
          </a:p>
          <a:p>
            <a:r>
              <a:rPr lang="en-US" sz="1100">
                <a:latin typeface="Segoe UI"/>
                <a:cs typeface="Segoe UI"/>
              </a:rPr>
              <a:t>“Explore new features that enhance smart‑home integration.”</a:t>
            </a:r>
            <a:endParaRPr lang="en-US"/>
          </a:p>
          <a:p>
            <a:r>
              <a:rPr lang="en-US" b="1"/>
              <a:t>2. Market Expansion Direction</a:t>
            </a:r>
            <a:endParaRPr lang="en-US"/>
          </a:p>
          <a:p>
            <a:r>
              <a:rPr lang="en-US" sz="1100">
                <a:latin typeface="Segoe UI"/>
                <a:cs typeface="Segoe UI"/>
              </a:rPr>
              <a:t>“Strengthen presence in European markets.”</a:t>
            </a:r>
            <a:endParaRPr lang="en-US"/>
          </a:p>
          <a:p>
            <a:r>
              <a:rPr lang="en-US" sz="1100">
                <a:latin typeface="Segoe UI"/>
                <a:cs typeface="Segoe UI"/>
              </a:rPr>
              <a:t>“Pursue opportunities in emerging online retail channels.”</a:t>
            </a:r>
            <a:endParaRPr lang="en-US"/>
          </a:p>
          <a:p>
            <a:r>
              <a:rPr lang="en-US" b="1"/>
              <a:t>3. Supply Chain Improvement Direction</a:t>
            </a:r>
            <a:endParaRPr lang="en-US"/>
          </a:p>
          <a:p>
            <a:r>
              <a:rPr lang="en-US" sz="1100">
                <a:latin typeface="Segoe UI"/>
                <a:cs typeface="Segoe UI"/>
              </a:rPr>
              <a:t>“Move toward greater supplier collaboration.”</a:t>
            </a:r>
            <a:endParaRPr lang="en-US"/>
          </a:p>
          <a:p>
            <a:r>
              <a:rPr lang="en-US" sz="1100">
                <a:latin typeface="Segoe UI"/>
                <a:cs typeface="Segoe UI"/>
              </a:rPr>
              <a:t>“Aim to make our supply chain more resilient to disruptions.”</a:t>
            </a:r>
            <a:endParaRPr lang="en-US"/>
          </a:p>
          <a:p>
            <a:r>
              <a:rPr lang="en-US" b="1"/>
              <a:t>4. Workforce Development Direction</a:t>
            </a:r>
            <a:endParaRPr lang="en-US"/>
          </a:p>
          <a:p>
            <a:r>
              <a:rPr lang="en-US" sz="1100">
                <a:latin typeface="Segoe UI"/>
                <a:cs typeface="Segoe UI"/>
              </a:rPr>
              <a:t>“Encourage continuous learning and upskilling.”</a:t>
            </a:r>
            <a:endParaRPr lang="en-US"/>
          </a:p>
          <a:p>
            <a:r>
              <a:rPr lang="en-US" sz="1100">
                <a:latin typeface="Segoe UI"/>
                <a:cs typeface="Segoe UI"/>
              </a:rPr>
              <a:t>“Develop leadership capabilities across all teams.”</a:t>
            </a:r>
            <a:endParaRPr lang="en-US"/>
          </a:p>
          <a:p>
            <a:endParaRPr lang="en-US" dirty="0">
              <a:ea typeface="Calibri"/>
              <a:cs typeface="Calibri"/>
            </a:endParaRPr>
          </a:p>
        </p:txBody>
      </p:sp>
    </p:spTree>
    <p:extLst>
      <p:ext uri="{BB962C8B-B14F-4D97-AF65-F5344CB8AC3E}">
        <p14:creationId xmlns:p14="http://schemas.microsoft.com/office/powerpoint/2010/main" val="29467490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FF7DF-FF2C-9B7A-7002-3419ACB0DB28}"/>
              </a:ext>
            </a:extLst>
          </p:cNvPr>
          <p:cNvSpPr>
            <a:spLocks noGrp="1"/>
          </p:cNvSpPr>
          <p:nvPr>
            <p:ph type="title"/>
          </p:nvPr>
        </p:nvSpPr>
        <p:spPr/>
        <p:txBody>
          <a:bodyPr/>
          <a:lstStyle/>
          <a:p>
            <a:pPr algn="ctr"/>
            <a:br>
              <a:rPr lang="en-US" sz="3600" b="1" dirty="0">
                <a:latin typeface="Segoe UI"/>
                <a:cs typeface="Segoe UI"/>
              </a:rPr>
            </a:br>
            <a:r>
              <a:rPr lang="en-US" sz="3600" b="1">
                <a:latin typeface="Segoe UI"/>
                <a:cs typeface="Segoe UI"/>
              </a:rPr>
              <a:t>Single‑Use vs. Standing Plans</a:t>
            </a:r>
            <a:endParaRPr lang="en-US" sz="36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3D73CA5B-201C-D18D-51E8-097F6F74025F}"/>
              </a:ext>
            </a:extLst>
          </p:cNvPr>
          <p:cNvSpPr>
            <a:spLocks noGrp="1"/>
          </p:cNvSpPr>
          <p:nvPr>
            <p:ph idx="1"/>
          </p:nvPr>
        </p:nvSpPr>
        <p:spPr/>
        <p:txBody>
          <a:bodyPr vert="horz" lIns="91440" tIns="45720" rIns="91440" bIns="45720" rtlCol="0" anchor="t">
            <a:normAutofit/>
          </a:bodyPr>
          <a:lstStyle/>
          <a:p>
            <a:r>
              <a:rPr lang="en-US" sz="2000" b="1">
                <a:latin typeface="Segoe UI"/>
                <a:cs typeface="Segoe UI"/>
              </a:rPr>
              <a:t>Single‑use plans</a:t>
            </a:r>
            <a:r>
              <a:rPr lang="en-US" sz="2000">
                <a:latin typeface="Segoe UI"/>
                <a:cs typeface="Segoe UI"/>
              </a:rPr>
              <a:t>: </a:t>
            </a:r>
            <a:endParaRPr lang="en-US" sz="2000">
              <a:ea typeface="Calibri" panose="020F0502020204030204"/>
              <a:cs typeface="Calibri" panose="020F0502020204030204"/>
            </a:endParaRPr>
          </a:p>
          <a:p>
            <a:r>
              <a:rPr lang="en-US" sz="2000">
                <a:latin typeface="Segoe UI"/>
                <a:cs typeface="Segoe UI"/>
              </a:rPr>
              <a:t>Created for a unique, one‑time event or purpose.</a:t>
            </a:r>
            <a:endParaRPr lang="en-US" sz="2000">
              <a:ea typeface="Calibri"/>
              <a:cs typeface="Calibri"/>
            </a:endParaRPr>
          </a:p>
          <a:p>
            <a:r>
              <a:rPr lang="en-US" sz="2000">
                <a:latin typeface="Segoe UI"/>
                <a:cs typeface="Segoe UI"/>
              </a:rPr>
              <a:t>Example: a plan for opening a new store in a particular region.</a:t>
            </a:r>
            <a:endParaRPr lang="en-US" sz="2000">
              <a:ea typeface="Calibri"/>
              <a:cs typeface="Calibri"/>
            </a:endParaRPr>
          </a:p>
          <a:p>
            <a:r>
              <a:rPr lang="en-US" sz="2000" b="1">
                <a:latin typeface="Segoe UI"/>
                <a:cs typeface="Segoe UI"/>
              </a:rPr>
              <a:t>Standing plans</a:t>
            </a:r>
            <a:r>
              <a:rPr lang="en-US" sz="2000">
                <a:latin typeface="Segoe UI"/>
                <a:cs typeface="Segoe UI"/>
              </a:rPr>
              <a:t>: </a:t>
            </a:r>
            <a:endParaRPr lang="en-US" sz="2000">
              <a:ea typeface="Calibri"/>
              <a:cs typeface="Calibri"/>
            </a:endParaRPr>
          </a:p>
          <a:p>
            <a:r>
              <a:rPr lang="en-US" sz="2000">
                <a:latin typeface="Segoe UI"/>
                <a:cs typeface="Segoe UI"/>
              </a:rPr>
              <a:t>Ongoing plans used repeatedly.</a:t>
            </a:r>
            <a:endParaRPr lang="en-US" sz="2000">
              <a:ea typeface="Calibri"/>
              <a:cs typeface="Calibri"/>
            </a:endParaRPr>
          </a:p>
          <a:p>
            <a:r>
              <a:rPr lang="en-US" sz="2000">
                <a:latin typeface="Segoe UI"/>
                <a:cs typeface="Segoe UI"/>
              </a:rPr>
              <a:t>Include policies, rules, and procedures.</a:t>
            </a:r>
            <a:endParaRPr lang="en-US" sz="2000">
              <a:ea typeface="Calibri"/>
              <a:cs typeface="Calibri"/>
            </a:endParaRPr>
          </a:p>
          <a:p>
            <a:r>
              <a:rPr lang="en-US" sz="2000">
                <a:latin typeface="Segoe UI"/>
                <a:cs typeface="Segoe UI"/>
              </a:rPr>
              <a:t>Example: a company’s nondiscrimination or anti‑harassment policy.</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117627675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Isosceles Triangle 2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Isosceles Triangle 2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2B8F2758-00A5-5D4B-444C-68BC82B85253}"/>
              </a:ext>
            </a:extLst>
          </p:cNvPr>
          <p:cNvGraphicFramePr>
            <a:graphicFrameLocks noGrp="1"/>
          </p:cNvGraphicFramePr>
          <p:nvPr>
            <p:ph idx="1"/>
          </p:nvPr>
        </p:nvGraphicFramePr>
        <p:xfrm>
          <a:off x="1073785" y="1316735"/>
          <a:ext cx="10044431" cy="4224528"/>
        </p:xfrm>
        <a:graphic>
          <a:graphicData uri="http://schemas.openxmlformats.org/drawingml/2006/table">
            <a:tbl>
              <a:tblPr bandRow="1">
                <a:tableStyleId>{5C22544A-7EE6-4342-B048-85BDC9FD1C3A}</a:tableStyleId>
              </a:tblPr>
              <a:tblGrid>
                <a:gridCol w="2929044">
                  <a:extLst>
                    <a:ext uri="{9D8B030D-6E8A-4147-A177-3AD203B41FA5}">
                      <a16:colId xmlns:a16="http://schemas.microsoft.com/office/drawing/2014/main" val="1198607347"/>
                    </a:ext>
                  </a:extLst>
                </a:gridCol>
                <a:gridCol w="2835910">
                  <a:extLst>
                    <a:ext uri="{9D8B030D-6E8A-4147-A177-3AD203B41FA5}">
                      <a16:colId xmlns:a16="http://schemas.microsoft.com/office/drawing/2014/main" val="2432564756"/>
                    </a:ext>
                  </a:extLst>
                </a:gridCol>
                <a:gridCol w="4279477">
                  <a:extLst>
                    <a:ext uri="{9D8B030D-6E8A-4147-A177-3AD203B41FA5}">
                      <a16:colId xmlns:a16="http://schemas.microsoft.com/office/drawing/2014/main" val="1760568627"/>
                    </a:ext>
                  </a:extLst>
                </a:gridCol>
              </a:tblGrid>
              <a:tr h="737616">
                <a:tc>
                  <a:txBody>
                    <a:bodyPr/>
                    <a:lstStyle/>
                    <a:p>
                      <a:pPr>
                        <a:buNone/>
                      </a:pPr>
                      <a:r>
                        <a:rPr lang="en-US" sz="3300"/>
                        <a:t>Type of Plan</a:t>
                      </a:r>
                    </a:p>
                  </a:txBody>
                  <a:tcPr marL="167640" marR="167640" marT="83820" marB="83820" anchor="ctr">
                    <a:lnL>
                      <a:noFill/>
                    </a:lnL>
                    <a:lnR>
                      <a:noFill/>
                    </a:lnR>
                    <a:lnT>
                      <a:noFill/>
                    </a:lnT>
                    <a:lnB>
                      <a:noFill/>
                    </a:lnB>
                    <a:noFill/>
                  </a:tcPr>
                </a:tc>
                <a:tc>
                  <a:txBody>
                    <a:bodyPr/>
                    <a:lstStyle/>
                    <a:p>
                      <a:pPr>
                        <a:buNone/>
                      </a:pPr>
                      <a:r>
                        <a:rPr lang="en-US" sz="3300"/>
                        <a:t>Time Frame</a:t>
                      </a:r>
                    </a:p>
                  </a:txBody>
                  <a:tcPr marL="167640" marR="167640" marT="83820" marB="83820" anchor="ctr">
                    <a:lnL>
                      <a:noFill/>
                    </a:lnL>
                    <a:lnR>
                      <a:noFill/>
                    </a:lnR>
                    <a:lnT>
                      <a:noFill/>
                    </a:lnT>
                    <a:lnB>
                      <a:noFill/>
                    </a:lnB>
                    <a:noFill/>
                  </a:tcPr>
                </a:tc>
                <a:tc>
                  <a:txBody>
                    <a:bodyPr/>
                    <a:lstStyle/>
                    <a:p>
                      <a:pPr>
                        <a:buNone/>
                      </a:pPr>
                      <a:r>
                        <a:rPr lang="en-US" sz="3300"/>
                        <a:t>Example</a:t>
                      </a:r>
                    </a:p>
                  </a:txBody>
                  <a:tcPr marL="167640" marR="167640" marT="83820" marB="83820" anchor="ctr">
                    <a:lnL>
                      <a:noFill/>
                    </a:lnL>
                    <a:lnR>
                      <a:noFill/>
                    </a:lnR>
                    <a:lnT>
                      <a:noFill/>
                    </a:lnT>
                    <a:lnB>
                      <a:noFill/>
                    </a:lnB>
                    <a:noFill/>
                  </a:tcPr>
                </a:tc>
                <a:extLst>
                  <a:ext uri="{0D108BD9-81ED-4DB2-BD59-A6C34878D82A}">
                    <a16:rowId xmlns:a16="http://schemas.microsoft.com/office/drawing/2014/main" val="1673709317"/>
                  </a:ext>
                </a:extLst>
              </a:tr>
              <a:tr h="1743456">
                <a:tc>
                  <a:txBody>
                    <a:bodyPr/>
                    <a:lstStyle/>
                    <a:p>
                      <a:pPr>
                        <a:buNone/>
                      </a:pPr>
                      <a:r>
                        <a:rPr lang="en-US" sz="3300" b="1"/>
                        <a:t>Short‑Term Plan</a:t>
                      </a:r>
                      <a:endParaRPr lang="en-US" sz="3300"/>
                    </a:p>
                  </a:txBody>
                  <a:tcPr marL="167640" marR="167640" marT="83820" marB="83820" anchor="ctr">
                    <a:lnL>
                      <a:noFill/>
                    </a:lnL>
                    <a:lnR>
                      <a:noFill/>
                    </a:lnR>
                    <a:lnT>
                      <a:noFill/>
                    </a:lnT>
                    <a:lnB>
                      <a:noFill/>
                    </a:lnB>
                    <a:noFill/>
                  </a:tcPr>
                </a:tc>
                <a:tc>
                  <a:txBody>
                    <a:bodyPr/>
                    <a:lstStyle/>
                    <a:p>
                      <a:pPr>
                        <a:buNone/>
                      </a:pPr>
                      <a:r>
                        <a:rPr lang="en-US" sz="3300"/>
                        <a:t>&lt; 1 year</a:t>
                      </a:r>
                    </a:p>
                  </a:txBody>
                  <a:tcPr marL="167640" marR="167640" marT="83820" marB="83820" anchor="ctr">
                    <a:lnL>
                      <a:noFill/>
                    </a:lnL>
                    <a:lnR>
                      <a:noFill/>
                    </a:lnR>
                    <a:lnT>
                      <a:noFill/>
                    </a:lnT>
                    <a:lnB>
                      <a:noFill/>
                    </a:lnB>
                    <a:noFill/>
                  </a:tcPr>
                </a:tc>
                <a:tc>
                  <a:txBody>
                    <a:bodyPr/>
                    <a:lstStyle/>
                    <a:p>
                      <a:pPr>
                        <a:buNone/>
                      </a:pPr>
                      <a:r>
                        <a:rPr lang="en-US" sz="3300"/>
                        <a:t>Quarterly promotion plan, monthly production plan</a:t>
                      </a:r>
                    </a:p>
                  </a:txBody>
                  <a:tcPr marL="167640" marR="167640" marT="83820" marB="83820" anchor="ctr">
                    <a:lnL>
                      <a:noFill/>
                    </a:lnL>
                    <a:lnR>
                      <a:noFill/>
                    </a:lnR>
                    <a:lnT>
                      <a:noFill/>
                    </a:lnT>
                    <a:lnB>
                      <a:noFill/>
                    </a:lnB>
                    <a:noFill/>
                  </a:tcPr>
                </a:tc>
                <a:extLst>
                  <a:ext uri="{0D108BD9-81ED-4DB2-BD59-A6C34878D82A}">
                    <a16:rowId xmlns:a16="http://schemas.microsoft.com/office/drawing/2014/main" val="4049942957"/>
                  </a:ext>
                </a:extLst>
              </a:tr>
              <a:tr h="1743456">
                <a:tc>
                  <a:txBody>
                    <a:bodyPr/>
                    <a:lstStyle/>
                    <a:p>
                      <a:pPr>
                        <a:buNone/>
                      </a:pPr>
                      <a:r>
                        <a:rPr lang="en-US" sz="3300" b="1"/>
                        <a:t>Long‑Term Plan</a:t>
                      </a:r>
                      <a:endParaRPr lang="en-US" sz="3300"/>
                    </a:p>
                  </a:txBody>
                  <a:tcPr marL="167640" marR="167640" marT="83820" marB="83820" anchor="ctr">
                    <a:lnL>
                      <a:noFill/>
                    </a:lnL>
                    <a:lnR>
                      <a:noFill/>
                    </a:lnR>
                    <a:lnT>
                      <a:noFill/>
                    </a:lnT>
                    <a:lnB>
                      <a:noFill/>
                    </a:lnB>
                    <a:noFill/>
                  </a:tcPr>
                </a:tc>
                <a:tc>
                  <a:txBody>
                    <a:bodyPr/>
                    <a:lstStyle/>
                    <a:p>
                      <a:pPr>
                        <a:buNone/>
                      </a:pPr>
                      <a:r>
                        <a:rPr lang="en-US" sz="3300"/>
                        <a:t>&gt; 5 years</a:t>
                      </a:r>
                    </a:p>
                  </a:txBody>
                  <a:tcPr marL="167640" marR="167640" marT="83820" marB="83820" anchor="ctr">
                    <a:lnL>
                      <a:noFill/>
                    </a:lnL>
                    <a:lnR>
                      <a:noFill/>
                    </a:lnR>
                    <a:lnT>
                      <a:noFill/>
                    </a:lnT>
                    <a:lnB>
                      <a:noFill/>
                    </a:lnB>
                    <a:noFill/>
                  </a:tcPr>
                </a:tc>
                <a:tc>
                  <a:txBody>
                    <a:bodyPr/>
                    <a:lstStyle/>
                    <a:p>
                      <a:pPr>
                        <a:buNone/>
                      </a:pPr>
                      <a:r>
                        <a:rPr lang="en-US" sz="3300"/>
                        <a:t>Sustainability roadmap, global expansion strategy</a:t>
                      </a:r>
                    </a:p>
                  </a:txBody>
                  <a:tcPr marL="167640" marR="167640" marT="83820" marB="83820" anchor="ctr">
                    <a:lnL>
                      <a:noFill/>
                    </a:lnL>
                    <a:lnR>
                      <a:noFill/>
                    </a:lnR>
                    <a:lnT>
                      <a:noFill/>
                    </a:lnT>
                    <a:lnB>
                      <a:noFill/>
                    </a:lnB>
                    <a:noFill/>
                  </a:tcPr>
                </a:tc>
                <a:extLst>
                  <a:ext uri="{0D108BD9-81ED-4DB2-BD59-A6C34878D82A}">
                    <a16:rowId xmlns:a16="http://schemas.microsoft.com/office/drawing/2014/main" val="3505591802"/>
                  </a:ext>
                </a:extLst>
              </a:tr>
            </a:tbl>
          </a:graphicData>
        </a:graphic>
      </p:graphicFrame>
    </p:spTree>
    <p:extLst>
      <p:ext uri="{BB962C8B-B14F-4D97-AF65-F5344CB8AC3E}">
        <p14:creationId xmlns:p14="http://schemas.microsoft.com/office/powerpoint/2010/main" val="197838692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EFFB6-4CC6-F0B5-F1D0-687245069A0E}"/>
              </a:ext>
            </a:extLst>
          </p:cNvPr>
          <p:cNvSpPr>
            <a:spLocks noGrp="1"/>
          </p:cNvSpPr>
          <p:nvPr>
            <p:ph type="title"/>
          </p:nvPr>
        </p:nvSpPr>
        <p:spPr/>
        <p:txBody>
          <a:bodyPr/>
          <a:lstStyle/>
          <a:p>
            <a:br>
              <a:rPr lang="en-US" sz="4000" b="1" dirty="0"/>
            </a:br>
            <a:r>
              <a:rPr lang="en-US" sz="4000" b="1"/>
              <a:t>Examples of Short‑Term Plans (Less than one year)</a:t>
            </a:r>
            <a:endParaRPr lang="en-US" sz="4000"/>
          </a:p>
          <a:p>
            <a:endParaRPr lang="en-US" sz="1100" dirty="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A64249B8-4DF2-320A-F537-CDF42C0C317D}"/>
              </a:ext>
            </a:extLst>
          </p:cNvPr>
          <p:cNvSpPr>
            <a:spLocks noGrp="1"/>
          </p:cNvSpPr>
          <p:nvPr>
            <p:ph idx="1"/>
          </p:nvPr>
        </p:nvSpPr>
        <p:spPr/>
        <p:txBody>
          <a:bodyPr vert="horz" lIns="91440" tIns="45720" rIns="91440" bIns="45720" rtlCol="0" anchor="t">
            <a:normAutofit/>
          </a:bodyPr>
          <a:lstStyle/>
          <a:p>
            <a:r>
              <a:rPr lang="en-US" b="1"/>
              <a:t>1. Quarterly Sales Promotion Plan</a:t>
            </a:r>
            <a:endParaRPr lang="en-US">
              <a:ea typeface="Calibri" panose="020F0502020204030204"/>
              <a:cs typeface="Calibri" panose="020F0502020204030204"/>
            </a:endParaRPr>
          </a:p>
          <a:p>
            <a:r>
              <a:rPr lang="en-US" sz="1100">
                <a:latin typeface="Segoe UI"/>
                <a:cs typeface="Segoe UI"/>
              </a:rPr>
              <a:t>Launch a </a:t>
            </a:r>
            <a:r>
              <a:rPr lang="en-US" sz="1100" b="1">
                <a:latin typeface="Segoe UI"/>
                <a:cs typeface="Segoe UI"/>
              </a:rPr>
              <a:t>3‑month discount campaign</a:t>
            </a:r>
            <a:r>
              <a:rPr lang="en-US" sz="1100">
                <a:latin typeface="Segoe UI"/>
                <a:cs typeface="Segoe UI"/>
              </a:rPr>
              <a:t> for the spring season.</a:t>
            </a:r>
            <a:endParaRPr lang="en-US"/>
          </a:p>
          <a:p>
            <a:r>
              <a:rPr lang="en-US" sz="1100">
                <a:latin typeface="Segoe UI"/>
                <a:cs typeface="Segoe UI"/>
              </a:rPr>
              <a:t>Target </a:t>
            </a:r>
            <a:r>
              <a:rPr lang="en-US" sz="1100" b="1">
                <a:latin typeface="Segoe UI"/>
                <a:cs typeface="Segoe UI"/>
              </a:rPr>
              <a:t>10% sales growth</a:t>
            </a:r>
            <a:r>
              <a:rPr lang="en-US" sz="1100">
                <a:latin typeface="Segoe UI"/>
                <a:cs typeface="Segoe UI"/>
              </a:rPr>
              <a:t> for two key product lines.</a:t>
            </a:r>
            <a:endParaRPr lang="en-US"/>
          </a:p>
          <a:p>
            <a:r>
              <a:rPr lang="en-US" b="1"/>
              <a:t>2. 6‑Month Inventory Management Plan</a:t>
            </a:r>
            <a:endParaRPr lang="en-US"/>
          </a:p>
          <a:p>
            <a:r>
              <a:rPr lang="en-US" sz="1100">
                <a:latin typeface="Segoe UI"/>
                <a:cs typeface="Segoe UI"/>
              </a:rPr>
              <a:t>Reduce excess inventory by </a:t>
            </a:r>
            <a:r>
              <a:rPr lang="en-US" sz="1100" b="1">
                <a:latin typeface="Segoe UI"/>
                <a:cs typeface="Segoe UI"/>
              </a:rPr>
              <a:t>8%</a:t>
            </a:r>
            <a:r>
              <a:rPr lang="en-US" sz="1100">
                <a:latin typeface="Segoe UI"/>
                <a:cs typeface="Segoe UI"/>
              </a:rPr>
              <a:t> within six months.</a:t>
            </a:r>
            <a:endParaRPr lang="en-US"/>
          </a:p>
          <a:p>
            <a:r>
              <a:rPr lang="en-US" sz="1100">
                <a:latin typeface="Segoe UI"/>
                <a:cs typeface="Segoe UI"/>
              </a:rPr>
              <a:t>Implement monthly cycle counts to improve accuracy.</a:t>
            </a:r>
            <a:endParaRPr lang="en-US"/>
          </a:p>
          <a:p>
            <a:r>
              <a:rPr lang="en-US" b="1"/>
              <a:t>3. Monthly Production Plan</a:t>
            </a:r>
            <a:endParaRPr lang="en-US"/>
          </a:p>
          <a:p>
            <a:r>
              <a:rPr lang="en-US" sz="1100">
                <a:latin typeface="Segoe UI"/>
                <a:cs typeface="Segoe UI"/>
              </a:rPr>
              <a:t>Produce </a:t>
            </a:r>
            <a:r>
              <a:rPr lang="en-US" sz="1100" b="1">
                <a:latin typeface="Segoe UI"/>
                <a:cs typeface="Segoe UI"/>
              </a:rPr>
              <a:t>5,000 units</a:t>
            </a:r>
            <a:r>
              <a:rPr lang="en-US" sz="1100">
                <a:latin typeface="Segoe UI"/>
                <a:cs typeface="Segoe UI"/>
              </a:rPr>
              <a:t> of Product A in April.</a:t>
            </a:r>
            <a:endParaRPr lang="en-US"/>
          </a:p>
          <a:p>
            <a:r>
              <a:rPr lang="en-US" sz="1100">
                <a:latin typeface="Segoe UI"/>
                <a:cs typeface="Segoe UI"/>
              </a:rPr>
              <a:t>Schedule maintenance shutdown for the first weekend.</a:t>
            </a:r>
            <a:endParaRPr lang="en-US"/>
          </a:p>
          <a:p>
            <a:r>
              <a:rPr lang="en-US" b="1"/>
              <a:t>4. Staff Training Plan (3 Months)</a:t>
            </a:r>
            <a:endParaRPr lang="en-US"/>
          </a:p>
          <a:p>
            <a:r>
              <a:rPr lang="en-US" sz="1100">
                <a:latin typeface="Segoe UI"/>
                <a:cs typeface="Segoe UI"/>
              </a:rPr>
              <a:t>Deliver a </a:t>
            </a:r>
            <a:r>
              <a:rPr lang="en-US" sz="1100" b="1">
                <a:latin typeface="Segoe UI"/>
                <a:cs typeface="Segoe UI"/>
              </a:rPr>
              <a:t>customer service workshop</a:t>
            </a:r>
            <a:r>
              <a:rPr lang="en-US" sz="1100">
                <a:latin typeface="Segoe UI"/>
                <a:cs typeface="Segoe UI"/>
              </a:rPr>
              <a:t> to all frontline staff by the end of the quarter.</a:t>
            </a:r>
            <a:endParaRPr lang="en-US"/>
          </a:p>
          <a:p>
            <a:endParaRPr lang="en-US" dirty="0">
              <a:ea typeface="Calibri"/>
              <a:cs typeface="Calibri"/>
            </a:endParaRPr>
          </a:p>
        </p:txBody>
      </p:sp>
    </p:spTree>
    <p:extLst>
      <p:ext uri="{BB962C8B-B14F-4D97-AF65-F5344CB8AC3E}">
        <p14:creationId xmlns:p14="http://schemas.microsoft.com/office/powerpoint/2010/main" val="428061188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4F914-4C87-F81C-DE81-E1B04BD09118}"/>
              </a:ext>
            </a:extLst>
          </p:cNvPr>
          <p:cNvSpPr>
            <a:spLocks noGrp="1"/>
          </p:cNvSpPr>
          <p:nvPr>
            <p:ph type="title"/>
          </p:nvPr>
        </p:nvSpPr>
        <p:spPr/>
        <p:txBody>
          <a:bodyPr/>
          <a:lstStyle/>
          <a:p>
            <a:pPr algn="ctr"/>
            <a:br>
              <a:rPr lang="en-US" sz="3200" b="1" dirty="0">
                <a:latin typeface="Segoe UI"/>
                <a:cs typeface="Segoe UI"/>
              </a:rPr>
            </a:br>
            <a:r>
              <a:rPr lang="en-US" sz="3200" b="1">
                <a:latin typeface="Segoe UI"/>
                <a:cs typeface="Segoe UI"/>
              </a:rPr>
              <a:t>Examples of Long‑Term Plans (More than five years)</a:t>
            </a:r>
            <a:endParaRPr lang="en-US" sz="32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0C4B8941-284B-EA77-7740-616109855253}"/>
              </a:ext>
            </a:extLst>
          </p:cNvPr>
          <p:cNvSpPr>
            <a:spLocks noGrp="1"/>
          </p:cNvSpPr>
          <p:nvPr>
            <p:ph idx="1"/>
          </p:nvPr>
        </p:nvSpPr>
        <p:spPr/>
        <p:txBody>
          <a:bodyPr vert="horz" lIns="91440" tIns="45720" rIns="91440" bIns="45720" rtlCol="0" anchor="t">
            <a:normAutofit/>
          </a:bodyPr>
          <a:lstStyle/>
          <a:p>
            <a:r>
              <a:rPr lang="en-US" b="1"/>
              <a:t>1. Global Expansion Strategy (5–10 Years)</a:t>
            </a:r>
            <a:endParaRPr lang="en-US">
              <a:ea typeface="Calibri" panose="020F0502020204030204"/>
              <a:cs typeface="Calibri" panose="020F0502020204030204"/>
            </a:endParaRPr>
          </a:p>
          <a:p>
            <a:r>
              <a:rPr lang="en-US" sz="1100">
                <a:latin typeface="Segoe UI"/>
                <a:cs typeface="Segoe UI"/>
              </a:rPr>
              <a:t>Establish manufacturing presence in the EU and Asia.</a:t>
            </a:r>
            <a:endParaRPr lang="en-US"/>
          </a:p>
          <a:p>
            <a:r>
              <a:rPr lang="en-US" sz="1100">
                <a:latin typeface="Segoe UI"/>
                <a:cs typeface="Segoe UI"/>
              </a:rPr>
              <a:t>Achieve </a:t>
            </a:r>
            <a:r>
              <a:rPr lang="en-US" sz="1100" b="1">
                <a:latin typeface="Segoe UI"/>
                <a:cs typeface="Segoe UI"/>
              </a:rPr>
              <a:t>25% of total sales</a:t>
            </a:r>
            <a:r>
              <a:rPr lang="en-US" sz="1100">
                <a:latin typeface="Segoe UI"/>
                <a:cs typeface="Segoe UI"/>
              </a:rPr>
              <a:t> from new international markets.</a:t>
            </a:r>
            <a:endParaRPr lang="en-US"/>
          </a:p>
          <a:p>
            <a:r>
              <a:rPr lang="en-US" b="1"/>
              <a:t>2. Sustainability Roadmap (10 Years)</a:t>
            </a:r>
            <a:endParaRPr lang="en-US"/>
          </a:p>
          <a:p>
            <a:r>
              <a:rPr lang="en-US" sz="1100">
                <a:latin typeface="Segoe UI"/>
                <a:cs typeface="Segoe UI"/>
              </a:rPr>
              <a:t>Transition to </a:t>
            </a:r>
            <a:r>
              <a:rPr lang="en-US" sz="1100" b="1">
                <a:latin typeface="Segoe UI"/>
                <a:cs typeface="Segoe UI"/>
              </a:rPr>
              <a:t>100% renewable energy</a:t>
            </a:r>
            <a:r>
              <a:rPr lang="en-US" sz="1100">
                <a:latin typeface="Segoe UI"/>
                <a:cs typeface="Segoe UI"/>
              </a:rPr>
              <a:t> across all operations.</a:t>
            </a:r>
            <a:endParaRPr lang="en-US"/>
          </a:p>
          <a:p>
            <a:r>
              <a:rPr lang="en-US" sz="1100">
                <a:latin typeface="Segoe UI"/>
                <a:cs typeface="Segoe UI"/>
              </a:rPr>
              <a:t>Reduce carbon footprint by </a:t>
            </a:r>
            <a:r>
              <a:rPr lang="en-US" sz="1100" b="1">
                <a:latin typeface="Segoe UI"/>
                <a:cs typeface="Segoe UI"/>
              </a:rPr>
              <a:t>50%</a:t>
            </a:r>
            <a:r>
              <a:rPr lang="en-US" sz="1100">
                <a:latin typeface="Segoe UI"/>
                <a:cs typeface="Segoe UI"/>
              </a:rPr>
              <a:t> by 2035.</a:t>
            </a:r>
            <a:endParaRPr lang="en-US"/>
          </a:p>
          <a:p>
            <a:r>
              <a:rPr lang="en-US" b="1"/>
              <a:t>3. Technology Transformation Plan (7 Years)</a:t>
            </a:r>
            <a:endParaRPr lang="en-US"/>
          </a:p>
          <a:p>
            <a:r>
              <a:rPr lang="en-US" sz="1100">
                <a:latin typeface="Segoe UI"/>
                <a:cs typeface="Segoe UI"/>
              </a:rPr>
              <a:t>Implement full </a:t>
            </a:r>
            <a:r>
              <a:rPr lang="en-US" sz="1100" b="1">
                <a:latin typeface="Segoe UI"/>
                <a:cs typeface="Segoe UI"/>
              </a:rPr>
              <a:t>end‑to‑end digital supply chain visibility</a:t>
            </a:r>
            <a:r>
              <a:rPr lang="en-US" sz="1100">
                <a:latin typeface="Segoe UI"/>
                <a:cs typeface="Segoe UI"/>
              </a:rPr>
              <a:t>.</a:t>
            </a:r>
            <a:endParaRPr lang="en-US"/>
          </a:p>
          <a:p>
            <a:r>
              <a:rPr lang="en-US" sz="1100">
                <a:latin typeface="Segoe UI"/>
                <a:cs typeface="Segoe UI"/>
              </a:rPr>
              <a:t>Adopt advanced automation and robotics in all factories.</a:t>
            </a:r>
            <a:endParaRPr lang="en-US"/>
          </a:p>
          <a:p>
            <a:r>
              <a:rPr lang="en-US" b="1"/>
              <a:t>4. Workforce Development Plan (5–8 Years)</a:t>
            </a:r>
            <a:endParaRPr lang="en-US"/>
          </a:p>
          <a:p>
            <a:r>
              <a:rPr lang="en-US" sz="1100">
                <a:latin typeface="Segoe UI"/>
                <a:cs typeface="Segoe UI"/>
              </a:rPr>
              <a:t>Build long-term leadership pipeline.</a:t>
            </a:r>
            <a:endParaRPr lang="en-US"/>
          </a:p>
          <a:p>
            <a:r>
              <a:rPr lang="en-US" sz="1100" dirty="0">
                <a:latin typeface="Segoe UI"/>
                <a:cs typeface="Segoe UI"/>
              </a:rPr>
              <a:t>Develop continuous learning </a:t>
            </a:r>
            <a:r>
              <a:rPr lang="en-US" sz="1100" dirty="0" err="1">
                <a:latin typeface="Segoe UI"/>
                <a:cs typeface="Segoe UI"/>
              </a:rPr>
              <a:t>programmes</a:t>
            </a:r>
            <a:r>
              <a:rPr lang="en-US" sz="1100" dirty="0">
                <a:latin typeface="Segoe UI"/>
                <a:cs typeface="Segoe UI"/>
              </a:rPr>
              <a:t> for future skill needs.</a:t>
            </a:r>
            <a:endParaRPr lang="en-US" dirty="0"/>
          </a:p>
          <a:p>
            <a:endParaRPr lang="en-US" dirty="0">
              <a:ea typeface="Calibri"/>
              <a:cs typeface="Calibri"/>
            </a:endParaRPr>
          </a:p>
        </p:txBody>
      </p:sp>
    </p:spTree>
    <p:extLst>
      <p:ext uri="{BB962C8B-B14F-4D97-AF65-F5344CB8AC3E}">
        <p14:creationId xmlns:p14="http://schemas.microsoft.com/office/powerpoint/2010/main" val="305926845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AE6B7-2BE8-2DE2-F260-48E2F156DF2A}"/>
              </a:ext>
            </a:extLst>
          </p:cNvPr>
          <p:cNvSpPr>
            <a:spLocks noGrp="1"/>
          </p:cNvSpPr>
          <p:nvPr>
            <p:ph type="title"/>
          </p:nvPr>
        </p:nvSpPr>
        <p:spPr/>
        <p:txBody>
          <a:bodyPr/>
          <a:lstStyle/>
          <a:p>
            <a:pPr algn="ctr"/>
            <a:r>
              <a:rPr lang="en-US" sz="3600" b="1">
                <a:latin typeface="Segoe UI"/>
                <a:cs typeface="Segoe UI"/>
              </a:rPr>
              <a:t>Contingency Factors in Planning</a:t>
            </a:r>
            <a:endParaRPr lang="en-US" sz="28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38C596CA-4FD6-BE27-833B-C0C5988DFBD4}"/>
              </a:ext>
            </a:extLst>
          </p:cNvPr>
          <p:cNvSpPr>
            <a:spLocks noGrp="1"/>
          </p:cNvSpPr>
          <p:nvPr>
            <p:ph idx="1"/>
          </p:nvPr>
        </p:nvSpPr>
        <p:spPr/>
        <p:txBody>
          <a:bodyPr vert="horz" lIns="91440" tIns="45720" rIns="91440" bIns="45720" rtlCol="0" anchor="t">
            <a:normAutofit/>
          </a:bodyPr>
          <a:lstStyle/>
          <a:p>
            <a:r>
              <a:rPr lang="en-US" sz="2400">
                <a:latin typeface="Segoe UI"/>
                <a:cs typeface="Segoe UI"/>
              </a:rPr>
              <a:t>Long‑term plans are useful </a:t>
            </a:r>
            <a:r>
              <a:rPr lang="en-US" sz="2400" b="1">
                <a:latin typeface="Segoe UI"/>
                <a:cs typeface="Segoe UI"/>
              </a:rPr>
              <a:t>in some situations</a:t>
            </a:r>
            <a:r>
              <a:rPr lang="en-US" sz="2400">
                <a:latin typeface="Segoe UI"/>
                <a:cs typeface="Segoe UI"/>
              </a:rPr>
              <a:t> but not in others.</a:t>
            </a:r>
            <a:endParaRPr lang="en-US" sz="2400">
              <a:ea typeface="Calibri" panose="020F0502020204030204"/>
              <a:cs typeface="Calibri" panose="020F0502020204030204"/>
            </a:endParaRPr>
          </a:p>
          <a:p>
            <a:r>
              <a:rPr lang="en-US" sz="2400">
                <a:latin typeface="Segoe UI"/>
                <a:cs typeface="Segoe UI"/>
              </a:rPr>
              <a:t>Directional plans can sometimes be </a:t>
            </a:r>
            <a:r>
              <a:rPr lang="en-US" sz="2400" b="1">
                <a:latin typeface="Segoe UI"/>
                <a:cs typeface="Segoe UI"/>
              </a:rPr>
              <a:t>more effective</a:t>
            </a:r>
            <a:r>
              <a:rPr lang="en-US" sz="2400">
                <a:latin typeface="Segoe UI"/>
                <a:cs typeface="Segoe UI"/>
              </a:rPr>
              <a:t> than specific plans.</a:t>
            </a:r>
            <a:endParaRPr lang="en-US" sz="2400">
              <a:ea typeface="Calibri"/>
              <a:cs typeface="Calibri"/>
            </a:endParaRPr>
          </a:p>
          <a:p>
            <a:r>
              <a:rPr lang="en-US" sz="2400" dirty="0">
                <a:latin typeface="Segoe UI"/>
                <a:cs typeface="Segoe UI"/>
              </a:rPr>
              <a:t>The effectiveness of different types of plans </a:t>
            </a:r>
            <a:r>
              <a:rPr lang="en-US" sz="2400" b="1" dirty="0">
                <a:latin typeface="Segoe UI"/>
                <a:cs typeface="Segoe UI"/>
              </a:rPr>
              <a:t>depends on the situation</a:t>
            </a:r>
            <a:r>
              <a:rPr lang="en-US" sz="2400" dirty="0">
                <a:latin typeface="Segoe UI"/>
                <a:cs typeface="Segoe UI"/>
              </a:rPr>
              <a:t>.</a:t>
            </a:r>
            <a:endParaRPr lang="en-US" sz="2400">
              <a:ea typeface="Calibri"/>
              <a:cs typeface="Calibri"/>
            </a:endParaRPr>
          </a:p>
          <a:p>
            <a:r>
              <a:rPr lang="en-US" sz="2400">
                <a:latin typeface="Segoe UI"/>
                <a:cs typeface="Segoe UI"/>
              </a:rPr>
              <a:t>This section introduces </a:t>
            </a:r>
            <a:r>
              <a:rPr lang="en-US" sz="2400" b="1">
                <a:latin typeface="Segoe UI"/>
                <a:cs typeface="Segoe UI"/>
              </a:rPr>
              <a:t>three contingency factors</a:t>
            </a:r>
            <a:r>
              <a:rPr lang="en-US" sz="2400">
                <a:latin typeface="Segoe UI"/>
                <a:cs typeface="Segoe UI"/>
              </a:rPr>
              <a:t> that influence planning decisions.</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288428578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1E161-4FE4-2B27-780E-887BD03005BE}"/>
              </a:ext>
            </a:extLst>
          </p:cNvPr>
          <p:cNvSpPr>
            <a:spLocks noGrp="1"/>
          </p:cNvSpPr>
          <p:nvPr>
            <p:ph type="title"/>
          </p:nvPr>
        </p:nvSpPr>
        <p:spPr/>
        <p:txBody>
          <a:bodyPr/>
          <a:lstStyle/>
          <a:p>
            <a:pPr algn="ctr"/>
            <a:r>
              <a:rPr lang="en-US" sz="3600" b="1">
                <a:latin typeface="Segoe UI"/>
                <a:cs typeface="Segoe UI"/>
              </a:rPr>
              <a:t>Contingency Factors in Planning</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FEE97407-84FF-ED7D-5254-CF602EDA710E}"/>
              </a:ext>
            </a:extLst>
          </p:cNvPr>
          <p:cNvSpPr>
            <a:spLocks noGrp="1"/>
          </p:cNvSpPr>
          <p:nvPr>
            <p:ph idx="1"/>
          </p:nvPr>
        </p:nvSpPr>
        <p:spPr/>
        <p:txBody>
          <a:bodyPr vert="horz" lIns="91440" tIns="45720" rIns="91440" bIns="45720" rtlCol="0" anchor="t">
            <a:normAutofit fontScale="92500" lnSpcReduction="10000"/>
          </a:bodyPr>
          <a:lstStyle/>
          <a:p>
            <a:r>
              <a:rPr lang="en-US" sz="3200" b="1"/>
              <a:t>1. Level in the Organization</a:t>
            </a:r>
            <a:endParaRPr lang="en-US" sz="3200">
              <a:ea typeface="Calibri" panose="020F0502020204030204"/>
              <a:cs typeface="Calibri" panose="020F0502020204030204"/>
            </a:endParaRPr>
          </a:p>
          <a:p>
            <a:r>
              <a:rPr lang="en-US" sz="1600" dirty="0">
                <a:latin typeface="Segoe UI"/>
                <a:cs typeface="Segoe UI"/>
              </a:rPr>
              <a:t>Lower‑level managers focus mainly on </a:t>
            </a:r>
            <a:r>
              <a:rPr lang="en-US" sz="1600" b="1" dirty="0">
                <a:latin typeface="Segoe UI"/>
                <a:cs typeface="Segoe UI"/>
              </a:rPr>
              <a:t>operational planning</a:t>
            </a:r>
            <a:r>
              <a:rPr lang="en-US" sz="1600" dirty="0">
                <a:latin typeface="Segoe UI"/>
                <a:cs typeface="Segoe UI"/>
              </a:rPr>
              <a:t>.</a:t>
            </a:r>
            <a:endParaRPr lang="en-US" sz="1600">
              <a:ea typeface="Calibri"/>
              <a:cs typeface="Calibri"/>
            </a:endParaRPr>
          </a:p>
          <a:p>
            <a:r>
              <a:rPr lang="en-US" sz="1600">
                <a:latin typeface="Segoe UI"/>
                <a:cs typeface="Segoe UI"/>
              </a:rPr>
              <a:t>Higher‑level managers engage more in </a:t>
            </a:r>
            <a:r>
              <a:rPr lang="en-US" sz="1600" b="1">
                <a:latin typeface="Segoe UI"/>
                <a:cs typeface="Segoe UI"/>
              </a:rPr>
              <a:t>strategic planning</a:t>
            </a:r>
            <a:r>
              <a:rPr lang="en-US" sz="1600">
                <a:latin typeface="Segoe UI"/>
                <a:cs typeface="Segoe UI"/>
              </a:rPr>
              <a:t>.</a:t>
            </a:r>
            <a:endParaRPr lang="en-US" sz="1600">
              <a:ea typeface="Calibri"/>
              <a:cs typeface="Calibri"/>
            </a:endParaRPr>
          </a:p>
          <a:p>
            <a:r>
              <a:rPr lang="en-US" sz="1600">
                <a:latin typeface="Segoe UI"/>
                <a:cs typeface="Segoe UI"/>
              </a:rPr>
              <a:t>In small businesses, the owner often handles </a:t>
            </a:r>
            <a:r>
              <a:rPr lang="en-US" sz="1600" b="1">
                <a:latin typeface="Segoe UI"/>
                <a:cs typeface="Segoe UI"/>
              </a:rPr>
              <a:t>both</a:t>
            </a:r>
            <a:r>
              <a:rPr lang="en-US" sz="1600">
                <a:latin typeface="Segoe UI"/>
                <a:cs typeface="Segoe UI"/>
              </a:rPr>
              <a:t> strategic and operational planning</a:t>
            </a:r>
            <a:br>
              <a:rPr lang="en-US" sz="4000" dirty="0"/>
            </a:br>
            <a:endParaRPr lang="en-US" sz="4000">
              <a:ea typeface="Calibri" panose="020F0502020204030204"/>
              <a:cs typeface="Calibri" panose="020F0502020204030204"/>
            </a:endParaRPr>
          </a:p>
          <a:p>
            <a:r>
              <a:rPr lang="en-US" b="1"/>
              <a:t>2. Degree of Environmental Uncertainty</a:t>
            </a:r>
            <a:endParaRPr lang="en-US"/>
          </a:p>
          <a:p>
            <a:r>
              <a:rPr lang="en-US" sz="1600" dirty="0">
                <a:latin typeface="Segoe UI"/>
                <a:cs typeface="Segoe UI"/>
              </a:rPr>
              <a:t>Higher environmental uncertainty → plans should be </a:t>
            </a:r>
            <a:r>
              <a:rPr lang="en-US" sz="1600" b="1" dirty="0">
                <a:latin typeface="Segoe UI"/>
                <a:cs typeface="Segoe UI"/>
              </a:rPr>
              <a:t>more directional</a:t>
            </a:r>
            <a:r>
              <a:rPr lang="en-US" sz="1600" dirty="0">
                <a:latin typeface="Segoe UI"/>
                <a:cs typeface="Segoe UI"/>
              </a:rPr>
              <a:t> and </a:t>
            </a:r>
            <a:r>
              <a:rPr lang="en-US" sz="1600" b="1" dirty="0">
                <a:latin typeface="Segoe UI"/>
                <a:cs typeface="Segoe UI"/>
              </a:rPr>
              <a:t>short‑term</a:t>
            </a:r>
            <a:r>
              <a:rPr lang="en-US" sz="1600" dirty="0">
                <a:latin typeface="Segoe UI"/>
                <a:cs typeface="Segoe UI"/>
              </a:rPr>
              <a:t>.</a:t>
            </a:r>
            <a:endParaRPr lang="en-US" sz="1600">
              <a:ea typeface="Calibri"/>
              <a:cs typeface="Calibri"/>
            </a:endParaRPr>
          </a:p>
          <a:p>
            <a:r>
              <a:rPr lang="en-US" sz="1600">
                <a:latin typeface="Segoe UI"/>
                <a:cs typeface="Segoe UI"/>
              </a:rPr>
              <a:t>When rapid technological, social, economic, legal, or competitive changes occur, </a:t>
            </a:r>
            <a:r>
              <a:rPr lang="en-US" sz="1600" b="1">
                <a:latin typeface="Segoe UI"/>
                <a:cs typeface="Segoe UI"/>
              </a:rPr>
              <a:t>specific long‑term plans become less effective</a:t>
            </a:r>
            <a:r>
              <a:rPr lang="en-US" sz="1600">
                <a:latin typeface="Segoe UI"/>
                <a:cs typeface="Segoe UI"/>
              </a:rPr>
              <a:t>.</a:t>
            </a:r>
            <a:endParaRPr lang="en-US" sz="1600">
              <a:ea typeface="Calibri"/>
              <a:cs typeface="Calibri"/>
            </a:endParaRPr>
          </a:p>
          <a:p>
            <a:r>
              <a:rPr lang="en-US" sz="1600" dirty="0">
                <a:latin typeface="Segoe UI"/>
                <a:cs typeface="Segoe UI"/>
              </a:rPr>
              <a:t>Flexible, adaptable plans are necessary when conditions change frequently or unpredictably.</a:t>
            </a:r>
            <a:endParaRPr lang="en-US" sz="1600">
              <a:ea typeface="Calibri"/>
              <a:cs typeface="Calibri"/>
            </a:endParaRPr>
          </a:p>
          <a:p>
            <a:r>
              <a:rPr lang="en-US" sz="1600">
                <a:latin typeface="Segoe UI"/>
                <a:cs typeface="Segoe UI"/>
              </a:rPr>
              <a:t>Industries facing constant disruptions benefit more from </a:t>
            </a:r>
            <a:r>
              <a:rPr lang="en-US" sz="1600" b="1">
                <a:latin typeface="Segoe UI"/>
                <a:cs typeface="Segoe UI"/>
              </a:rPr>
              <a:t>shorter‑term</a:t>
            </a:r>
            <a:r>
              <a:rPr lang="en-US" sz="1600">
                <a:latin typeface="Segoe UI"/>
                <a:cs typeface="Segoe UI"/>
              </a:rPr>
              <a:t> planning.</a:t>
            </a:r>
            <a:br>
              <a:rPr lang="en-US" sz="4000" dirty="0"/>
            </a:br>
            <a:endParaRPr lang="en-US" sz="4000">
              <a:ea typeface="Calibri" panose="020F0502020204030204"/>
              <a:cs typeface="Calibri" panose="020F0502020204030204"/>
            </a:endParaRPr>
          </a:p>
          <a:p>
            <a:endParaRPr lang="en-US"/>
          </a:p>
        </p:txBody>
      </p:sp>
    </p:spTree>
    <p:extLst>
      <p:ext uri="{BB962C8B-B14F-4D97-AF65-F5344CB8AC3E}">
        <p14:creationId xmlns:p14="http://schemas.microsoft.com/office/powerpoint/2010/main" val="8282811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C60A24A-0092-7144-750A-C235A640753C}"/>
              </a:ext>
            </a:extLst>
          </p:cNvPr>
          <p:cNvPicPr>
            <a:picLocks noChangeAspect="1"/>
          </p:cNvPicPr>
          <p:nvPr/>
        </p:nvPicPr>
        <p:blipFill>
          <a:blip r:embed="rId2"/>
          <a:stretch>
            <a:fillRect/>
          </a:stretch>
        </p:blipFill>
        <p:spPr>
          <a:xfrm>
            <a:off x="163286" y="333921"/>
            <a:ext cx="11925299" cy="6228258"/>
          </a:xfrm>
          <a:prstGeom prst="rect">
            <a:avLst/>
          </a:prstGeom>
        </p:spPr>
      </p:pic>
    </p:spTree>
    <p:extLst>
      <p:ext uri="{BB962C8B-B14F-4D97-AF65-F5344CB8AC3E}">
        <p14:creationId xmlns:p14="http://schemas.microsoft.com/office/powerpoint/2010/main" val="318027635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21B9B0-39FE-8345-0BF1-D79271E30E0D}"/>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013C49C7-7FF7-E035-CA36-C579CC4D2429}"/>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0044739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9F707-6658-5989-9813-696B43215890}"/>
              </a:ext>
            </a:extLst>
          </p:cNvPr>
          <p:cNvSpPr>
            <a:spLocks noGrp="1"/>
          </p:cNvSpPr>
          <p:nvPr>
            <p:ph type="title"/>
          </p:nvPr>
        </p:nvSpPr>
        <p:spPr/>
        <p:txBody>
          <a:bodyPr/>
          <a:lstStyle/>
          <a:p>
            <a:pPr algn="ctr"/>
            <a:r>
              <a:rPr lang="en-US" sz="3600" b="1">
                <a:latin typeface="Segoe UI"/>
                <a:cs typeface="Segoe UI"/>
              </a:rPr>
              <a:t>Contingency Factors in Planning</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994D7899-A46E-6CA3-CD29-AEF7C9F876A6}"/>
              </a:ext>
            </a:extLst>
          </p:cNvPr>
          <p:cNvSpPr>
            <a:spLocks noGrp="1"/>
          </p:cNvSpPr>
          <p:nvPr>
            <p:ph idx="1"/>
          </p:nvPr>
        </p:nvSpPr>
        <p:spPr/>
        <p:txBody>
          <a:bodyPr vert="horz" lIns="91440" tIns="45720" rIns="91440" bIns="45720" rtlCol="0" anchor="t">
            <a:normAutofit/>
          </a:bodyPr>
          <a:lstStyle/>
          <a:p>
            <a:r>
              <a:rPr lang="en-US" b="1"/>
              <a:t>3. Length of Future Commitments</a:t>
            </a:r>
            <a:endParaRPr lang="en-US">
              <a:ea typeface="Calibri" panose="020F0502020204030204"/>
              <a:cs typeface="Calibri" panose="020F0502020204030204"/>
            </a:endParaRPr>
          </a:p>
          <a:p>
            <a:r>
              <a:rPr lang="en-US" sz="1600">
                <a:latin typeface="Segoe UI"/>
                <a:cs typeface="Segoe UI"/>
              </a:rPr>
              <a:t>Based on the </a:t>
            </a:r>
            <a:r>
              <a:rPr lang="en-US" sz="1600" b="1">
                <a:latin typeface="Segoe UI"/>
                <a:cs typeface="Segoe UI"/>
              </a:rPr>
              <a:t>commitment concept</a:t>
            </a:r>
            <a:r>
              <a:rPr lang="en-US" sz="1600">
                <a:latin typeface="Segoe UI"/>
                <a:cs typeface="Segoe UI"/>
              </a:rPr>
              <a:t>: plans should extend far enough to fulfill current commitments.</a:t>
            </a:r>
            <a:endParaRPr lang="en-US" sz="1600">
              <a:ea typeface="Calibri"/>
              <a:cs typeface="Calibri"/>
            </a:endParaRPr>
          </a:p>
          <a:p>
            <a:r>
              <a:rPr lang="en-US" sz="1600">
                <a:latin typeface="Segoe UI"/>
                <a:cs typeface="Segoe UI"/>
              </a:rPr>
              <a:t>Planning too far into the future or not far enough can both be inefficient.</a:t>
            </a:r>
            <a:endParaRPr lang="en-US" sz="1600">
              <a:ea typeface="Calibri"/>
              <a:cs typeface="Calibri"/>
            </a:endParaRPr>
          </a:p>
          <a:p>
            <a:r>
              <a:rPr lang="en-US" sz="1600">
                <a:latin typeface="Segoe UI"/>
                <a:cs typeface="Segoe UI"/>
              </a:rPr>
              <a:t>Managers plan based on future obligations created by current actions—for example, investments in major facilities or long‑term contracts.</a:t>
            </a:r>
            <a:endParaRPr lang="en-US" sz="1600">
              <a:ea typeface="Calibri"/>
              <a:cs typeface="Calibri"/>
            </a:endParaRPr>
          </a:p>
          <a:p>
            <a:r>
              <a:rPr lang="en-US" sz="1600">
                <a:latin typeface="Segoe UI"/>
                <a:cs typeface="Segoe UI"/>
              </a:rPr>
              <a:t>Organizations should develop plans that </a:t>
            </a:r>
            <a:r>
              <a:rPr lang="en-US" sz="1600" b="1">
                <a:latin typeface="Segoe UI"/>
                <a:cs typeface="Segoe UI"/>
              </a:rPr>
              <a:t>match the length and impact</a:t>
            </a:r>
            <a:r>
              <a:rPr lang="en-US" sz="1600">
                <a:latin typeface="Segoe UI"/>
                <a:cs typeface="Segoe UI"/>
              </a:rPr>
              <a:t> of their commitments.</a:t>
            </a:r>
            <a:endParaRPr lang="en-US" sz="1600">
              <a:ea typeface="Calibri"/>
              <a:cs typeface="Calibri"/>
            </a:endParaRPr>
          </a:p>
          <a:p>
            <a:r>
              <a:rPr lang="en-US" sz="1600">
                <a:ea typeface="+mn-lt"/>
                <a:cs typeface="+mn-lt"/>
              </a:rPr>
              <a:t>For instance, in 2014, Tesla committed to building a 5.8 million square foot factory outside of Sparks, Nevada, to build batteries that will power its electric vehicles. An investment of this magnitude commits Tesla to producing electric cars for decades into the future. Hence, Tesla’s management should develop plans that parallel this commitment.</a:t>
            </a:r>
            <a:endParaRPr lang="en-US" sz="1600" dirty="0">
              <a:latin typeface="Segoe UI"/>
              <a:ea typeface="Calibri"/>
              <a:cs typeface="Segoe UI"/>
            </a:endParaRPr>
          </a:p>
          <a:p>
            <a:endParaRPr lang="en-US" sz="1600" dirty="0">
              <a:latin typeface="Segoe UI"/>
              <a:ea typeface="Calibri"/>
              <a:cs typeface="Segoe UI"/>
            </a:endParaRPr>
          </a:p>
          <a:p>
            <a:endParaRPr lang="en-US" sz="4000" dirty="0">
              <a:ea typeface="Calibri"/>
              <a:cs typeface="Calibri"/>
            </a:endParaRPr>
          </a:p>
        </p:txBody>
      </p:sp>
    </p:spTree>
    <p:extLst>
      <p:ext uri="{BB962C8B-B14F-4D97-AF65-F5344CB8AC3E}">
        <p14:creationId xmlns:p14="http://schemas.microsoft.com/office/powerpoint/2010/main" val="254509286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text&#10;&#10;Description automatically generated">
            <a:extLst>
              <a:ext uri="{FF2B5EF4-FFF2-40B4-BE49-F238E27FC236}">
                <a16:creationId xmlns:a16="http://schemas.microsoft.com/office/drawing/2014/main" id="{162BFA78-5F22-7C06-BBF0-40D607D8199C}"/>
              </a:ext>
            </a:extLst>
          </p:cNvPr>
          <p:cNvPicPr>
            <a:picLocks noChangeAspect="1"/>
          </p:cNvPicPr>
          <p:nvPr/>
        </p:nvPicPr>
        <p:blipFill>
          <a:blip r:embed="rId2"/>
          <a:stretch>
            <a:fillRect/>
          </a:stretch>
        </p:blipFill>
        <p:spPr>
          <a:xfrm>
            <a:off x="220851" y="163286"/>
            <a:ext cx="11788397" cy="6683827"/>
          </a:xfrm>
          <a:prstGeom prst="rect">
            <a:avLst/>
          </a:prstGeom>
        </p:spPr>
      </p:pic>
    </p:spTree>
    <p:extLst>
      <p:ext uri="{BB962C8B-B14F-4D97-AF65-F5344CB8AC3E}">
        <p14:creationId xmlns:p14="http://schemas.microsoft.com/office/powerpoint/2010/main" val="116603765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F645020-2B08-8356-D441-5A9B27471D7D}"/>
              </a:ext>
            </a:extLst>
          </p:cNvPr>
          <p:cNvPicPr>
            <a:picLocks noChangeAspect="1"/>
          </p:cNvPicPr>
          <p:nvPr/>
        </p:nvPicPr>
        <p:blipFill>
          <a:blip r:embed="rId2"/>
          <a:stretch>
            <a:fillRect/>
          </a:stretch>
        </p:blipFill>
        <p:spPr>
          <a:xfrm>
            <a:off x="176369" y="125186"/>
            <a:ext cx="11868768" cy="6618514"/>
          </a:xfrm>
          <a:prstGeom prst="rect">
            <a:avLst/>
          </a:prstGeom>
        </p:spPr>
      </p:pic>
    </p:spTree>
    <p:extLst>
      <p:ext uri="{BB962C8B-B14F-4D97-AF65-F5344CB8AC3E}">
        <p14:creationId xmlns:p14="http://schemas.microsoft.com/office/powerpoint/2010/main" val="244764373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F79F3-A9FC-C4F5-C274-126AFD94E02C}"/>
              </a:ext>
            </a:extLst>
          </p:cNvPr>
          <p:cNvSpPr>
            <a:spLocks noGrp="1"/>
          </p:cNvSpPr>
          <p:nvPr>
            <p:ph type="title"/>
          </p:nvPr>
        </p:nvSpPr>
        <p:spPr/>
        <p:txBody>
          <a:bodyPr/>
          <a:lstStyle/>
          <a:p>
            <a:pPr algn="ctr"/>
            <a:r>
              <a:rPr lang="en-GB" dirty="0"/>
              <a:t>Questions </a:t>
            </a:r>
          </a:p>
        </p:txBody>
      </p:sp>
      <p:sp>
        <p:nvSpPr>
          <p:cNvPr id="3" name="Content Placeholder 2">
            <a:extLst>
              <a:ext uri="{FF2B5EF4-FFF2-40B4-BE49-F238E27FC236}">
                <a16:creationId xmlns:a16="http://schemas.microsoft.com/office/drawing/2014/main" id="{860284E0-8748-72AD-14F5-AE38ACC2CD6E}"/>
              </a:ext>
            </a:extLst>
          </p:cNvPr>
          <p:cNvSpPr>
            <a:spLocks noGrp="1"/>
          </p:cNvSpPr>
          <p:nvPr>
            <p:ph idx="1"/>
          </p:nvPr>
        </p:nvSpPr>
        <p:spPr/>
        <p:txBody>
          <a:bodyPr/>
          <a:lstStyle/>
          <a:p>
            <a:r>
              <a:rPr lang="en-US" dirty="0"/>
              <a:t>1. How can planning and mapping software help Hermes in improving its operations?</a:t>
            </a:r>
            <a:endParaRPr lang="en-GB" dirty="0"/>
          </a:p>
          <a:p>
            <a:r>
              <a:rPr lang="en-US" dirty="0"/>
              <a:t>2. What were some of the problems that Hermes experienced as a courier services company?</a:t>
            </a:r>
            <a:endParaRPr lang="en-GB" dirty="0"/>
          </a:p>
          <a:p>
            <a:r>
              <a:rPr lang="en-US" dirty="0"/>
              <a:t>3. Would it be valuable for Hermes to gather competitive intelligence? Why?</a:t>
            </a:r>
            <a:endParaRPr lang="en-GB" dirty="0"/>
          </a:p>
          <a:p>
            <a:r>
              <a:rPr lang="en-US" dirty="0"/>
              <a:t>4. What other trends in courier delivery could affect Hermes in the future?</a:t>
            </a:r>
            <a:endParaRPr lang="en-GB" dirty="0"/>
          </a:p>
          <a:p>
            <a:endParaRPr lang="en-GB" dirty="0"/>
          </a:p>
        </p:txBody>
      </p:sp>
    </p:spTree>
    <p:extLst>
      <p:ext uri="{BB962C8B-B14F-4D97-AF65-F5344CB8AC3E}">
        <p14:creationId xmlns:p14="http://schemas.microsoft.com/office/powerpoint/2010/main" val="18600709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63632-A248-009E-DEAE-5B431E972FA3}"/>
              </a:ext>
            </a:extLst>
          </p:cNvPr>
          <p:cNvSpPr>
            <a:spLocks noGrp="1"/>
          </p:cNvSpPr>
          <p:nvPr>
            <p:ph type="title"/>
          </p:nvPr>
        </p:nvSpPr>
        <p:spPr/>
        <p:txBody>
          <a:bodyPr/>
          <a:lstStyle/>
          <a:p>
            <a:pPr algn="ctr"/>
            <a:r>
              <a:rPr lang="en-US" sz="4000" b="1">
                <a:latin typeface="Segoe UI"/>
                <a:cs typeface="Segoe UI"/>
              </a:rPr>
              <a:t>Objectives – The Foundation of Planning</a:t>
            </a:r>
            <a:endParaRPr lang="en-US" sz="14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5EDC5B55-1F60-A490-4907-B43379E1E0E1}"/>
              </a:ext>
            </a:extLst>
          </p:cNvPr>
          <p:cNvSpPr>
            <a:spLocks noGrp="1"/>
          </p:cNvSpPr>
          <p:nvPr>
            <p:ph idx="1"/>
          </p:nvPr>
        </p:nvSpPr>
        <p:spPr/>
        <p:txBody>
          <a:bodyPr vert="horz" lIns="91440" tIns="45720" rIns="91440" bIns="45720" rtlCol="0" anchor="t">
            <a:normAutofit/>
          </a:bodyPr>
          <a:lstStyle/>
          <a:p>
            <a:r>
              <a:rPr lang="en-US" b="1"/>
              <a:t>What are Objectives?</a:t>
            </a:r>
            <a:endParaRPr lang="en-US">
              <a:ea typeface="Calibri" panose="020F0502020204030204"/>
              <a:cs typeface="Calibri" panose="020F0502020204030204"/>
            </a:endParaRPr>
          </a:p>
          <a:p>
            <a:r>
              <a:rPr lang="en-US" sz="2400">
                <a:latin typeface="Segoe UI"/>
                <a:cs typeface="Segoe UI"/>
              </a:rPr>
              <a:t>Objectives = goals; the terms are used interchangeably.</a:t>
            </a:r>
            <a:endParaRPr lang="en-US" sz="5400">
              <a:ea typeface="Calibri"/>
              <a:cs typeface="Calibri"/>
            </a:endParaRPr>
          </a:p>
          <a:p>
            <a:r>
              <a:rPr lang="en-US" sz="2400" dirty="0">
                <a:latin typeface="Segoe UI"/>
                <a:cs typeface="Segoe UI"/>
              </a:rPr>
              <a:t>They represent desired outcomes for individuals, groups, or entire organizations.</a:t>
            </a:r>
            <a:endParaRPr lang="en-US" sz="5400">
              <a:ea typeface="Calibri"/>
              <a:cs typeface="Calibri"/>
            </a:endParaRPr>
          </a:p>
          <a:p>
            <a:r>
              <a:rPr lang="en-US" sz="2400">
                <a:latin typeface="Segoe UI"/>
                <a:cs typeface="Segoe UI"/>
              </a:rPr>
              <a:t>Objectives guide all managerial decisions.</a:t>
            </a:r>
            <a:endParaRPr lang="en-US" sz="5400">
              <a:ea typeface="Calibri"/>
              <a:cs typeface="Calibri"/>
            </a:endParaRPr>
          </a:p>
          <a:p>
            <a:r>
              <a:rPr lang="en-US" sz="2400">
                <a:latin typeface="Segoe UI"/>
                <a:cs typeface="Segoe UI"/>
              </a:rPr>
              <a:t>They serve as the standards against which actual performance is measured.</a:t>
            </a:r>
            <a:endParaRPr lang="en-US" sz="5400">
              <a:ea typeface="Calibri"/>
              <a:cs typeface="Calibri"/>
            </a:endParaRPr>
          </a:p>
          <a:p>
            <a:r>
              <a:rPr lang="en-US" sz="2400">
                <a:latin typeface="Segoe UI"/>
                <a:cs typeface="Segoe UI"/>
              </a:rPr>
              <a:t>They form the </a:t>
            </a:r>
            <a:r>
              <a:rPr lang="en-US" sz="2400" b="1">
                <a:latin typeface="Segoe UI"/>
                <a:cs typeface="Segoe UI"/>
              </a:rPr>
              <a:t>foundations of planning</a:t>
            </a:r>
            <a:r>
              <a:rPr lang="en-US" sz="2400" dirty="0">
                <a:latin typeface="Segoe UI"/>
                <a:cs typeface="Segoe UI"/>
              </a:rPr>
              <a:t>.</a:t>
            </a:r>
            <a:endParaRPr lang="en-US" sz="5400" dirty="0">
              <a:ea typeface="Calibri"/>
              <a:cs typeface="Calibri"/>
            </a:endParaRPr>
          </a:p>
          <a:p>
            <a:pPr marL="0" indent="0">
              <a:buNone/>
            </a:pPr>
            <a:endParaRPr lang="en-US" sz="5400" dirty="0">
              <a:ea typeface="Calibri"/>
              <a:cs typeface="Calibri"/>
            </a:endParaRPr>
          </a:p>
        </p:txBody>
      </p:sp>
    </p:spTree>
    <p:extLst>
      <p:ext uri="{BB962C8B-B14F-4D97-AF65-F5344CB8AC3E}">
        <p14:creationId xmlns:p14="http://schemas.microsoft.com/office/powerpoint/2010/main" val="28767857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C1BC1-8ECB-9BB7-442F-F6F2BAA801BC}"/>
              </a:ext>
            </a:extLst>
          </p:cNvPr>
          <p:cNvSpPr>
            <a:spLocks noGrp="1"/>
          </p:cNvSpPr>
          <p:nvPr>
            <p:ph type="title"/>
          </p:nvPr>
        </p:nvSpPr>
        <p:spPr/>
        <p:txBody>
          <a:bodyPr/>
          <a:lstStyle/>
          <a:p>
            <a:pPr algn="ctr"/>
            <a:r>
              <a:rPr lang="en-US" sz="3200" b="1">
                <a:latin typeface="Segoe UI"/>
                <a:cs typeface="Segoe UI"/>
              </a:rPr>
              <a:t>Stated Objectives</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44A5132C-A9F0-879D-B7B3-4C12B4464F0A}"/>
              </a:ext>
            </a:extLst>
          </p:cNvPr>
          <p:cNvSpPr>
            <a:spLocks noGrp="1"/>
          </p:cNvSpPr>
          <p:nvPr>
            <p:ph idx="1"/>
          </p:nvPr>
        </p:nvSpPr>
        <p:spPr/>
        <p:txBody>
          <a:bodyPr vert="horz" lIns="91440" tIns="45720" rIns="91440" bIns="45720" rtlCol="0" anchor="t">
            <a:normAutofit/>
          </a:bodyPr>
          <a:lstStyle/>
          <a:p>
            <a:r>
              <a:rPr lang="en-US" sz="2400">
                <a:latin typeface="Segoe UI"/>
                <a:cs typeface="Segoe UI"/>
              </a:rPr>
              <a:t>Official statements of what an organization claims its goals are.</a:t>
            </a:r>
            <a:endParaRPr lang="en-US" sz="2400" dirty="0">
              <a:latin typeface="Segoe UI"/>
              <a:cs typeface="Segoe UI"/>
            </a:endParaRPr>
          </a:p>
          <a:p>
            <a:r>
              <a:rPr lang="en-US" sz="2400">
                <a:latin typeface="Segoe UI"/>
                <a:cs typeface="Segoe UI"/>
              </a:rPr>
              <a:t>Found in documents such as charters, annual reports, and public statements.</a:t>
            </a:r>
          </a:p>
          <a:p>
            <a:r>
              <a:rPr lang="en-US" sz="2400">
                <a:latin typeface="Segoe UI"/>
                <a:cs typeface="Segoe UI"/>
              </a:rPr>
              <a:t>Often influenced by public expectations rather than actual behavior.</a:t>
            </a:r>
          </a:p>
          <a:p>
            <a:r>
              <a:rPr lang="en-US" sz="2400">
                <a:latin typeface="Segoe UI"/>
                <a:cs typeface="Segoe UI"/>
              </a:rPr>
              <a:t>May conflict because different audiences (public, customers, unions, government, employees) require different messaging.</a:t>
            </a:r>
          </a:p>
          <a:p>
            <a:pPr marL="0" indent="0">
              <a:buNone/>
            </a:pPr>
            <a:endParaRPr lang="en-US" sz="3600" dirty="0">
              <a:ea typeface="Calibri"/>
              <a:cs typeface="Calibri"/>
            </a:endParaRPr>
          </a:p>
        </p:txBody>
      </p:sp>
    </p:spTree>
    <p:extLst>
      <p:ext uri="{BB962C8B-B14F-4D97-AF65-F5344CB8AC3E}">
        <p14:creationId xmlns:p14="http://schemas.microsoft.com/office/powerpoint/2010/main" val="210169303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BE754-150C-2AF5-C406-E99D3FFE89D6}"/>
              </a:ext>
            </a:extLst>
          </p:cNvPr>
          <p:cNvSpPr>
            <a:spLocks noGrp="1"/>
          </p:cNvSpPr>
          <p:nvPr>
            <p:ph type="title"/>
          </p:nvPr>
        </p:nvSpPr>
        <p:spPr/>
        <p:txBody>
          <a:bodyPr/>
          <a:lstStyle/>
          <a:p>
            <a:pPr algn="ctr"/>
            <a:r>
              <a:rPr lang="en-US" sz="3200" b="1">
                <a:latin typeface="Segoe UI"/>
                <a:cs typeface="Segoe UI"/>
              </a:rPr>
              <a:t>Real Objectives</a:t>
            </a:r>
            <a:endParaRPr lang="en-US" sz="32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467136FF-8F01-DFA5-D174-5C79043C72AE}"/>
              </a:ext>
            </a:extLst>
          </p:cNvPr>
          <p:cNvSpPr>
            <a:spLocks noGrp="1"/>
          </p:cNvSpPr>
          <p:nvPr>
            <p:ph idx="1"/>
          </p:nvPr>
        </p:nvSpPr>
        <p:spPr/>
        <p:txBody>
          <a:bodyPr vert="horz" lIns="91440" tIns="45720" rIns="91440" bIns="45720" rtlCol="0" anchor="t">
            <a:normAutofit/>
          </a:bodyPr>
          <a:lstStyle/>
          <a:p>
            <a:r>
              <a:rPr lang="en-US" sz="2400">
                <a:latin typeface="Segoe UI"/>
                <a:cs typeface="Segoe UI"/>
              </a:rPr>
              <a:t>Reflected in the actions and decisions of organizational members.</a:t>
            </a:r>
            <a:endParaRPr lang="en-US" sz="2400">
              <a:latin typeface="Calibri" panose="020F0502020204030204"/>
              <a:ea typeface="Calibri"/>
              <a:cs typeface="Calibri"/>
            </a:endParaRPr>
          </a:p>
          <a:p>
            <a:r>
              <a:rPr lang="en-US" sz="2400">
                <a:latin typeface="Segoe UI"/>
                <a:cs typeface="Segoe UI"/>
              </a:rPr>
              <a:t>Actions reveal priorities more accurately than official statements.</a:t>
            </a:r>
            <a:endParaRPr lang="en-US" sz="2400">
              <a:latin typeface="Segoe UI"/>
              <a:ea typeface="Calibri"/>
              <a:cs typeface="Segoe UI"/>
            </a:endParaRPr>
          </a:p>
          <a:p>
            <a:r>
              <a:rPr lang="en-US" sz="2400" dirty="0">
                <a:latin typeface="Segoe UI"/>
                <a:cs typeface="Segoe UI"/>
              </a:rPr>
              <a:t>Real objectives may differ from stated ones due to: </a:t>
            </a:r>
          </a:p>
          <a:p>
            <a:r>
              <a:rPr lang="en-US" sz="2400" b="1">
                <a:latin typeface="Segoe UI"/>
                <a:cs typeface="Segoe UI"/>
              </a:rPr>
              <a:t>Pressure</a:t>
            </a:r>
            <a:r>
              <a:rPr lang="en-US" sz="2400">
                <a:latin typeface="Segoe UI"/>
                <a:cs typeface="Segoe UI"/>
              </a:rPr>
              <a:t> from various </a:t>
            </a:r>
            <a:r>
              <a:rPr lang="en-US" sz="2400" b="1">
                <a:latin typeface="Segoe UI"/>
                <a:cs typeface="Segoe UI"/>
              </a:rPr>
              <a:t>constituencies</a:t>
            </a:r>
          </a:p>
          <a:p>
            <a:r>
              <a:rPr lang="en-US" sz="2400" b="1">
                <a:latin typeface="Segoe UI"/>
                <a:cs typeface="Segoe UI"/>
              </a:rPr>
              <a:t>Public‑relations</a:t>
            </a:r>
            <a:r>
              <a:rPr lang="en-US" sz="2400">
                <a:latin typeface="Segoe UI"/>
                <a:cs typeface="Segoe UI"/>
              </a:rPr>
              <a:t> considerations</a:t>
            </a:r>
            <a:endParaRPr lang="en-US" sz="2400">
              <a:latin typeface="Segoe UI"/>
              <a:ea typeface="Calibri"/>
              <a:cs typeface="Segoe UI"/>
            </a:endParaRPr>
          </a:p>
          <a:p>
            <a:r>
              <a:rPr lang="en-US" sz="2400">
                <a:latin typeface="Segoe UI"/>
                <a:ea typeface="Calibri"/>
                <a:cs typeface="Segoe UI"/>
              </a:rPr>
              <a:t>The desire to appear aligned with </a:t>
            </a:r>
            <a:r>
              <a:rPr lang="en-US" sz="2400" b="1">
                <a:latin typeface="Segoe UI"/>
                <a:ea typeface="Calibri"/>
                <a:cs typeface="Segoe UI"/>
              </a:rPr>
              <a:t>societal expectations</a:t>
            </a:r>
            <a:endParaRPr lang="en-US" sz="2400" b="1">
              <a:ea typeface="Calibri"/>
              <a:cs typeface="Calibri"/>
            </a:endParaRPr>
          </a:p>
        </p:txBody>
      </p:sp>
    </p:spTree>
    <p:extLst>
      <p:ext uri="{BB962C8B-B14F-4D97-AF65-F5344CB8AC3E}">
        <p14:creationId xmlns:p14="http://schemas.microsoft.com/office/powerpoint/2010/main" val="220475851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110E6-E17A-7A79-13D3-F7923DCA3F21}"/>
              </a:ext>
            </a:extLst>
          </p:cNvPr>
          <p:cNvSpPr>
            <a:spLocks noGrp="1"/>
          </p:cNvSpPr>
          <p:nvPr>
            <p:ph type="title"/>
          </p:nvPr>
        </p:nvSpPr>
        <p:spPr/>
        <p:txBody>
          <a:bodyPr/>
          <a:lstStyle/>
          <a:p>
            <a:pPr algn="ctr"/>
            <a:r>
              <a:rPr lang="en-US" sz="3200" b="1">
                <a:latin typeface="Segoe UI"/>
                <a:cs typeface="Segoe UI"/>
              </a:rPr>
              <a:t>Examples of Stated &amp; Real Objectives</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D4243DE4-BAC8-286A-CEFE-BAFB6E2A2D4C}"/>
              </a:ext>
            </a:extLst>
          </p:cNvPr>
          <p:cNvSpPr>
            <a:spLocks noGrp="1"/>
          </p:cNvSpPr>
          <p:nvPr>
            <p:ph idx="1"/>
          </p:nvPr>
        </p:nvSpPr>
        <p:spPr/>
        <p:txBody>
          <a:bodyPr vert="horz" lIns="91440" tIns="45720" rIns="91440" bIns="45720" rtlCol="0" anchor="t">
            <a:normAutofit/>
          </a:bodyPr>
          <a:lstStyle/>
          <a:p>
            <a:r>
              <a:rPr lang="en-US" b="1" dirty="0"/>
              <a:t>1. UK Supermarket Chain (Example: “UK </a:t>
            </a:r>
            <a:r>
              <a:rPr lang="en-US" b="1" dirty="0" err="1"/>
              <a:t>RetailCo</a:t>
            </a:r>
            <a:r>
              <a:rPr lang="en-US" b="1" dirty="0"/>
              <a:t>”)</a:t>
            </a:r>
            <a:endParaRPr lang="en-US" dirty="0">
              <a:ea typeface="Calibri" panose="020F0502020204030204"/>
              <a:cs typeface="Calibri" panose="020F0502020204030204"/>
            </a:endParaRPr>
          </a:p>
          <a:p>
            <a:r>
              <a:rPr lang="en-US" b="1"/>
              <a:t>Stated Objective</a:t>
            </a:r>
            <a:endParaRPr lang="en-US"/>
          </a:p>
          <a:p>
            <a:r>
              <a:rPr lang="en-US" sz="1400" b="1">
                <a:latin typeface="Segoe UI"/>
                <a:cs typeface="Segoe UI"/>
              </a:rPr>
              <a:t>“</a:t>
            </a:r>
            <a:r>
              <a:rPr lang="en-US" sz="1600" b="1">
                <a:latin typeface="Segoe UI"/>
                <a:cs typeface="Segoe UI"/>
              </a:rPr>
              <a:t>We aim to become the most sustainable supermarket in the UK by reducing plastic use and promoting environmentally friendly products.”</a:t>
            </a:r>
            <a:endParaRPr lang="en-US" sz="1600">
              <a:ea typeface="Calibri"/>
              <a:cs typeface="Calibri"/>
            </a:endParaRPr>
          </a:p>
          <a:p>
            <a:r>
              <a:rPr lang="en-US" b="1"/>
              <a:t>Real Objective (Implied by actions)</a:t>
            </a:r>
            <a:endParaRPr lang="en-US"/>
          </a:p>
          <a:p>
            <a:r>
              <a:rPr lang="en-US" sz="1600" b="1">
                <a:latin typeface="Segoe UI"/>
                <a:cs typeface="Segoe UI"/>
              </a:rPr>
              <a:t>Increase profit margins by reducing packaging costs and responding to customer demand for ‘eco‑friendly’ branding.</a:t>
            </a:r>
            <a:endParaRPr lang="en-US" sz="1600">
              <a:ea typeface="Calibri"/>
              <a:cs typeface="Calibri"/>
            </a:endParaRPr>
          </a:p>
          <a:p>
            <a:r>
              <a:rPr lang="en-US" sz="1100">
                <a:latin typeface="Segoe UI"/>
                <a:cs typeface="Segoe UI"/>
              </a:rPr>
              <a:t>🔎 </a:t>
            </a:r>
            <a:r>
              <a:rPr lang="en-US" sz="2000" i="1">
                <a:latin typeface="Segoe UI"/>
                <a:cs typeface="Segoe UI"/>
              </a:rPr>
              <a:t>Why the difference?</a:t>
            </a:r>
            <a:br>
              <a:rPr lang="en-US" sz="2000" i="1" dirty="0">
                <a:latin typeface="Segoe UI"/>
                <a:cs typeface="Segoe UI"/>
              </a:rPr>
            </a:br>
            <a:r>
              <a:rPr lang="en-US" sz="2000" i="1">
                <a:latin typeface="Segoe UI"/>
                <a:cs typeface="Segoe UI"/>
              </a:rPr>
              <a:t> Actions show focus on cost savings rather than deep sustainability (e.g., thinner plastic, not necessarily plastic elimination).</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147644518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CA288-4A8F-E32C-54C7-D0A64A3284EA}"/>
              </a:ext>
            </a:extLst>
          </p:cNvPr>
          <p:cNvSpPr>
            <a:spLocks noGrp="1"/>
          </p:cNvSpPr>
          <p:nvPr>
            <p:ph type="title"/>
          </p:nvPr>
        </p:nvSpPr>
        <p:spPr/>
        <p:txBody>
          <a:bodyPr/>
          <a:lstStyle/>
          <a:p>
            <a:pPr algn="ctr"/>
            <a:r>
              <a:rPr lang="en-US" sz="3200" b="1">
                <a:latin typeface="Segoe UI"/>
                <a:cs typeface="Segoe UI"/>
              </a:rPr>
              <a:t>Examples of Stated &amp; Real Objectives</a:t>
            </a:r>
            <a:endParaRPr lang="en-US" sz="320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39D71928-C262-4229-00A5-E55EE10E3521}"/>
              </a:ext>
            </a:extLst>
          </p:cNvPr>
          <p:cNvSpPr>
            <a:spLocks noGrp="1"/>
          </p:cNvSpPr>
          <p:nvPr>
            <p:ph idx="1"/>
          </p:nvPr>
        </p:nvSpPr>
        <p:spPr/>
        <p:txBody>
          <a:bodyPr vert="horz" lIns="91440" tIns="45720" rIns="91440" bIns="45720" rtlCol="0" anchor="t">
            <a:normAutofit/>
          </a:bodyPr>
          <a:lstStyle/>
          <a:p>
            <a:r>
              <a:rPr lang="en-US" b="1">
                <a:ea typeface="Calibri"/>
                <a:cs typeface="Calibri"/>
              </a:rPr>
              <a:t>2. UK Bank (Example: “Britannia Bank”)</a:t>
            </a:r>
            <a:endParaRPr lang="en-US">
              <a:ea typeface="Calibri"/>
              <a:cs typeface="Calibri"/>
            </a:endParaRPr>
          </a:p>
          <a:p>
            <a:r>
              <a:rPr lang="en-US" b="1">
                <a:ea typeface="Calibri"/>
                <a:cs typeface="Calibri"/>
              </a:rPr>
              <a:t>Stated Objective</a:t>
            </a:r>
            <a:endParaRPr lang="en-US">
              <a:ea typeface="Calibri"/>
              <a:cs typeface="Calibri"/>
            </a:endParaRPr>
          </a:p>
          <a:p>
            <a:r>
              <a:rPr lang="en-US" sz="2000" b="1">
                <a:latin typeface="Segoe UI"/>
                <a:cs typeface="Segoe UI"/>
              </a:rPr>
              <a:t>“We are committed to putting customers first by improving service quality and transparency.”</a:t>
            </a:r>
            <a:endParaRPr lang="en-US" sz="2000">
              <a:latin typeface="Segoe UI"/>
              <a:cs typeface="Segoe UI"/>
            </a:endParaRPr>
          </a:p>
          <a:p>
            <a:r>
              <a:rPr lang="en-US" b="1">
                <a:ea typeface="Calibri"/>
                <a:cs typeface="Calibri"/>
              </a:rPr>
              <a:t>Real Objective (Implied by actions)</a:t>
            </a:r>
            <a:endParaRPr lang="en-US">
              <a:ea typeface="Calibri"/>
              <a:cs typeface="Calibri"/>
            </a:endParaRPr>
          </a:p>
          <a:p>
            <a:r>
              <a:rPr lang="en-US" sz="2000" b="1">
                <a:latin typeface="Segoe UI"/>
                <a:cs typeface="Segoe UI"/>
              </a:rPr>
              <a:t>Drive digital adoption to reduce branch operating costs and increase efficiency.</a:t>
            </a:r>
            <a:endParaRPr lang="en-US" sz="2000">
              <a:latin typeface="Segoe UI"/>
              <a:cs typeface="Segoe UI"/>
            </a:endParaRPr>
          </a:p>
          <a:p>
            <a:r>
              <a:rPr lang="en-US" sz="1600">
                <a:latin typeface="Segoe UI"/>
                <a:cs typeface="Segoe UI"/>
              </a:rPr>
              <a:t>🔎 </a:t>
            </a:r>
            <a:r>
              <a:rPr lang="en-US" sz="2000" i="1">
                <a:latin typeface="Segoe UI"/>
                <a:cs typeface="Segoe UI"/>
              </a:rPr>
              <a:t>Why the difference?</a:t>
            </a:r>
            <a:br>
              <a:rPr lang="en-US" sz="2000" i="1" dirty="0">
                <a:latin typeface="Segoe UI"/>
                <a:cs typeface="Segoe UI"/>
              </a:rPr>
            </a:br>
            <a:r>
              <a:rPr lang="en-US" sz="2000" i="1">
                <a:latin typeface="Segoe UI"/>
                <a:cs typeface="Segoe UI"/>
              </a:rPr>
              <a:t> Branch closures and automated systems suggest cost reduction is the primary driver, though framed as improving “customer convenience.”</a:t>
            </a:r>
            <a:endParaRPr lang="en-US" sz="2000">
              <a:latin typeface="Segoe UI"/>
              <a:cs typeface="Segoe UI"/>
            </a:endParaRPr>
          </a:p>
          <a:p>
            <a:endParaRPr lang="en-US" sz="6600" dirty="0">
              <a:ea typeface="Calibri"/>
              <a:cs typeface="Calibri"/>
            </a:endParaRPr>
          </a:p>
          <a:p>
            <a:pPr marL="0" indent="0">
              <a:buNone/>
            </a:pPr>
            <a:endParaRPr lang="en-US" dirty="0">
              <a:ea typeface="Calibri"/>
              <a:cs typeface="Calibri"/>
            </a:endParaRPr>
          </a:p>
        </p:txBody>
      </p:sp>
    </p:spTree>
    <p:extLst>
      <p:ext uri="{BB962C8B-B14F-4D97-AF65-F5344CB8AC3E}">
        <p14:creationId xmlns:p14="http://schemas.microsoft.com/office/powerpoint/2010/main" val="293286100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67088-B294-2BF3-1EBA-1547BE54EFC1}"/>
              </a:ext>
            </a:extLst>
          </p:cNvPr>
          <p:cNvSpPr>
            <a:spLocks noGrp="1"/>
          </p:cNvSpPr>
          <p:nvPr>
            <p:ph type="title"/>
          </p:nvPr>
        </p:nvSpPr>
        <p:spPr/>
        <p:txBody>
          <a:bodyPr/>
          <a:lstStyle/>
          <a:p>
            <a:pPr algn="ctr"/>
            <a:r>
              <a:rPr lang="en-US" sz="3200" b="1">
                <a:latin typeface="Segoe UI"/>
                <a:cs typeface="Segoe UI"/>
              </a:rPr>
              <a:t>Examples of Stated &amp; Real Objectives</a:t>
            </a:r>
            <a:endParaRPr lang="en-US" sz="320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F1B8F4CD-C0A7-0467-1A29-B994BDDBAFF9}"/>
              </a:ext>
            </a:extLst>
          </p:cNvPr>
          <p:cNvSpPr>
            <a:spLocks noGrp="1"/>
          </p:cNvSpPr>
          <p:nvPr>
            <p:ph idx="1"/>
          </p:nvPr>
        </p:nvSpPr>
        <p:spPr/>
        <p:txBody>
          <a:bodyPr vert="horz" lIns="91440" tIns="45720" rIns="91440" bIns="45720" rtlCol="0" anchor="t">
            <a:normAutofit/>
          </a:bodyPr>
          <a:lstStyle/>
          <a:p>
            <a:r>
              <a:rPr lang="en-US" b="1" dirty="0"/>
              <a:t>3. UK Technology Company (Example: “</a:t>
            </a:r>
            <a:r>
              <a:rPr lang="en-US" b="1" dirty="0" err="1"/>
              <a:t>InnovateTech</a:t>
            </a:r>
            <a:r>
              <a:rPr lang="en-US" b="1" dirty="0"/>
              <a:t> UK”)</a:t>
            </a:r>
            <a:endParaRPr lang="en-US" dirty="0">
              <a:ea typeface="Calibri" panose="020F0502020204030204"/>
              <a:cs typeface="Calibri" panose="020F0502020204030204"/>
            </a:endParaRPr>
          </a:p>
          <a:p>
            <a:r>
              <a:rPr lang="en-US" b="1"/>
              <a:t>Stated Objective</a:t>
            </a:r>
            <a:endParaRPr lang="en-US"/>
          </a:p>
          <a:p>
            <a:r>
              <a:rPr lang="en-US" sz="2000" b="1">
                <a:latin typeface="Segoe UI"/>
                <a:cs typeface="Segoe UI"/>
              </a:rPr>
              <a:t>“To foster innovation and invest heavily in R&amp;D to create cutting‑edge solutions.”</a:t>
            </a:r>
            <a:endParaRPr lang="en-US" sz="2000">
              <a:ea typeface="Calibri"/>
              <a:cs typeface="Calibri"/>
            </a:endParaRPr>
          </a:p>
          <a:p>
            <a:r>
              <a:rPr lang="en-US" b="1"/>
              <a:t>Real Objective (Implied by actions)</a:t>
            </a:r>
            <a:endParaRPr lang="en-US"/>
          </a:p>
          <a:p>
            <a:r>
              <a:rPr lang="en-US" sz="1800" b="1" dirty="0">
                <a:latin typeface="Segoe UI"/>
                <a:cs typeface="Segoe UI"/>
              </a:rPr>
              <a:t>Strengthen competitive position and attract investors by appearing innovative, while mainly investing in products with the quickest commercial returns.</a:t>
            </a:r>
            <a:endParaRPr lang="en-US" sz="1800">
              <a:ea typeface="Calibri"/>
              <a:cs typeface="Calibri"/>
            </a:endParaRPr>
          </a:p>
          <a:p>
            <a:r>
              <a:rPr lang="en-US" sz="1400">
                <a:latin typeface="Segoe UI"/>
                <a:cs typeface="Segoe UI"/>
              </a:rPr>
              <a:t>🔎 </a:t>
            </a:r>
            <a:r>
              <a:rPr lang="en-US" sz="2000" i="1">
                <a:latin typeface="Segoe UI"/>
                <a:cs typeface="Segoe UI"/>
              </a:rPr>
              <a:t>Why the difference?</a:t>
            </a:r>
            <a:br>
              <a:rPr lang="en-US" sz="2000" i="1" dirty="0">
                <a:latin typeface="Segoe UI"/>
                <a:cs typeface="Segoe UI"/>
              </a:rPr>
            </a:br>
            <a:r>
              <a:rPr lang="en-US" sz="2000" i="1">
                <a:latin typeface="Segoe UI"/>
                <a:cs typeface="Segoe UI"/>
              </a:rPr>
              <a:t> Some initiatives are branded as “innovation projects” despite being incremental, not groundbreaking.</a:t>
            </a:r>
            <a:endParaRPr lang="en-US" sz="20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105996621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0570A-5321-E76B-4083-15DE131BE3C3}"/>
              </a:ext>
            </a:extLst>
          </p:cNvPr>
          <p:cNvSpPr>
            <a:spLocks noGrp="1"/>
          </p:cNvSpPr>
          <p:nvPr>
            <p:ph type="title"/>
          </p:nvPr>
        </p:nvSpPr>
        <p:spPr/>
        <p:txBody>
          <a:bodyPr/>
          <a:lstStyle/>
          <a:p>
            <a:pPr algn="ctr"/>
            <a:r>
              <a:rPr lang="en-US" sz="3200" b="1">
                <a:latin typeface="Segoe UI"/>
                <a:cs typeface="Segoe UI"/>
              </a:rPr>
              <a:t>Examples of Stated &amp; Real Objectives</a:t>
            </a:r>
            <a:endParaRPr lang="en-US" sz="320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9E627C53-B85C-FE9F-DDB9-99CD0C46DB41}"/>
              </a:ext>
            </a:extLst>
          </p:cNvPr>
          <p:cNvSpPr>
            <a:spLocks noGrp="1"/>
          </p:cNvSpPr>
          <p:nvPr>
            <p:ph idx="1"/>
          </p:nvPr>
        </p:nvSpPr>
        <p:spPr/>
        <p:txBody>
          <a:bodyPr vert="horz" lIns="91440" tIns="45720" rIns="91440" bIns="45720" rtlCol="0" anchor="t">
            <a:normAutofit/>
          </a:bodyPr>
          <a:lstStyle/>
          <a:p>
            <a:r>
              <a:rPr lang="en-US" b="1" dirty="0"/>
              <a:t>4. UK Manufacturing Firm (Example: “</a:t>
            </a:r>
            <a:r>
              <a:rPr lang="en-US" b="1" dirty="0" err="1"/>
              <a:t>BritSteel</a:t>
            </a:r>
            <a:r>
              <a:rPr lang="en-US" b="1" dirty="0"/>
              <a:t> Manufacturing”)</a:t>
            </a:r>
            <a:endParaRPr lang="en-US" dirty="0">
              <a:ea typeface="Calibri" panose="020F0502020204030204"/>
              <a:cs typeface="Calibri" panose="020F0502020204030204"/>
            </a:endParaRPr>
          </a:p>
          <a:p>
            <a:r>
              <a:rPr lang="en-US" b="1"/>
              <a:t>Stated Objective</a:t>
            </a:r>
            <a:endParaRPr lang="en-US"/>
          </a:p>
          <a:p>
            <a:r>
              <a:rPr lang="en-US" sz="2000" b="1">
                <a:latin typeface="Segoe UI"/>
                <a:cs typeface="Segoe UI"/>
              </a:rPr>
              <a:t>“We commit to reducing our carbon footprint and adopting green manufacturing practices.”</a:t>
            </a:r>
            <a:endParaRPr lang="en-US" sz="2000">
              <a:ea typeface="Calibri"/>
              <a:cs typeface="Calibri"/>
            </a:endParaRPr>
          </a:p>
          <a:p>
            <a:r>
              <a:rPr lang="en-US" b="1"/>
              <a:t>Real Objective (Implied by actions)</a:t>
            </a:r>
            <a:endParaRPr lang="en-US"/>
          </a:p>
          <a:p>
            <a:r>
              <a:rPr lang="en-US" sz="1800" b="1" dirty="0">
                <a:latin typeface="Segoe UI"/>
                <a:cs typeface="Segoe UI"/>
              </a:rPr>
              <a:t>Maintain eligibility for government incentives and comply with mandatory environmental regulations to avoid penalties.</a:t>
            </a:r>
            <a:endParaRPr lang="en-US" sz="1800">
              <a:ea typeface="Calibri"/>
              <a:cs typeface="Calibri"/>
            </a:endParaRPr>
          </a:p>
          <a:p>
            <a:r>
              <a:rPr lang="en-US" sz="1400">
                <a:latin typeface="Segoe UI"/>
                <a:cs typeface="Segoe UI"/>
              </a:rPr>
              <a:t>🔎 </a:t>
            </a:r>
            <a:r>
              <a:rPr lang="en-US" sz="2400" i="1">
                <a:latin typeface="Segoe UI"/>
                <a:cs typeface="Segoe UI"/>
              </a:rPr>
              <a:t>Why the difference?</a:t>
            </a:r>
            <a:br>
              <a:rPr lang="en-US" sz="2400" i="1" dirty="0">
                <a:latin typeface="Segoe UI"/>
                <a:cs typeface="Segoe UI"/>
              </a:rPr>
            </a:br>
            <a:r>
              <a:rPr lang="en-US" sz="2400" i="1">
                <a:latin typeface="Segoe UI"/>
                <a:cs typeface="Segoe UI"/>
              </a:rPr>
              <a:t> Most sustainability actions arise only after new regulatory pressures rather than voluntary ethics.</a:t>
            </a:r>
            <a:endParaRPr lang="en-US" sz="24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24244044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41BB9-A784-58A5-CACF-9FA88532119D}"/>
              </a:ext>
            </a:extLst>
          </p:cNvPr>
          <p:cNvSpPr>
            <a:spLocks noGrp="1"/>
          </p:cNvSpPr>
          <p:nvPr>
            <p:ph type="title"/>
          </p:nvPr>
        </p:nvSpPr>
        <p:spPr/>
        <p:txBody>
          <a:bodyPr/>
          <a:lstStyle/>
          <a:p>
            <a:pPr algn="ctr"/>
            <a:r>
              <a:rPr lang="en-US" sz="3200" b="1">
                <a:latin typeface="Segoe UI"/>
                <a:cs typeface="Segoe UI"/>
              </a:rPr>
              <a:t>Examples of Stated &amp; Real Objectives</a:t>
            </a:r>
            <a:endParaRPr lang="en-US" sz="320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09D116EC-CEA9-7A97-0F6D-3E505172A6C1}"/>
              </a:ext>
            </a:extLst>
          </p:cNvPr>
          <p:cNvSpPr>
            <a:spLocks noGrp="1"/>
          </p:cNvSpPr>
          <p:nvPr>
            <p:ph idx="1"/>
          </p:nvPr>
        </p:nvSpPr>
        <p:spPr/>
        <p:txBody>
          <a:bodyPr vert="horz" lIns="91440" tIns="45720" rIns="91440" bIns="45720" rtlCol="0" anchor="t">
            <a:normAutofit/>
          </a:bodyPr>
          <a:lstStyle/>
          <a:p>
            <a:r>
              <a:rPr lang="en-US" b="1" dirty="0"/>
              <a:t>5. UK Online Retailer (Example: “</a:t>
            </a:r>
            <a:r>
              <a:rPr lang="en-US" b="1" dirty="0" err="1"/>
              <a:t>QuickShip</a:t>
            </a:r>
            <a:r>
              <a:rPr lang="en-US" b="1" dirty="0"/>
              <a:t> UK”)</a:t>
            </a:r>
            <a:endParaRPr lang="en-US" dirty="0">
              <a:ea typeface="Calibri" panose="020F0502020204030204"/>
              <a:cs typeface="Calibri" panose="020F0502020204030204"/>
            </a:endParaRPr>
          </a:p>
          <a:p>
            <a:r>
              <a:rPr lang="en-US" b="1"/>
              <a:t>Stated Objective</a:t>
            </a:r>
            <a:endParaRPr lang="en-US"/>
          </a:p>
          <a:p>
            <a:r>
              <a:rPr lang="en-US" sz="1100" b="1">
                <a:latin typeface="Segoe UI"/>
                <a:cs typeface="Segoe UI"/>
              </a:rPr>
              <a:t>“We strive to deliver excellent customer service and fast delivery across the UK.”</a:t>
            </a:r>
            <a:endParaRPr lang="en-US"/>
          </a:p>
          <a:p>
            <a:r>
              <a:rPr lang="en-US" b="1"/>
              <a:t>Real Objective (Implied by actions)</a:t>
            </a:r>
            <a:endParaRPr lang="en-US"/>
          </a:p>
          <a:p>
            <a:r>
              <a:rPr lang="en-US" sz="1100" b="1" dirty="0" err="1">
                <a:latin typeface="Segoe UI"/>
                <a:cs typeface="Segoe UI"/>
              </a:rPr>
              <a:t>Maximise</a:t>
            </a:r>
            <a:r>
              <a:rPr lang="en-US" sz="1100" b="1" dirty="0">
                <a:latin typeface="Segoe UI"/>
                <a:cs typeface="Segoe UI"/>
              </a:rPr>
              <a:t> operational efficiency and warehouse productivity to reduce fulfilment costs.</a:t>
            </a:r>
            <a:endParaRPr lang="en-US" dirty="0"/>
          </a:p>
          <a:p>
            <a:r>
              <a:rPr lang="en-US" sz="1100" dirty="0">
                <a:latin typeface="Segoe UI"/>
                <a:cs typeface="Segoe UI"/>
              </a:rPr>
              <a:t>🔎 </a:t>
            </a:r>
            <a:r>
              <a:rPr lang="en-US" sz="1100" i="1" dirty="0">
                <a:latin typeface="Segoe UI"/>
                <a:cs typeface="Segoe UI"/>
              </a:rPr>
              <a:t>Why the difference?</a:t>
            </a:r>
            <a:br>
              <a:rPr lang="en-US" sz="1100" i="1" dirty="0">
                <a:latin typeface="Segoe UI"/>
                <a:cs typeface="Segoe UI"/>
              </a:rPr>
            </a:br>
            <a:r>
              <a:rPr lang="en-US" sz="1100" i="1" dirty="0">
                <a:latin typeface="Segoe UI"/>
                <a:cs typeface="Segoe UI"/>
              </a:rPr>
              <a:t> Investment in automation and aggressive </a:t>
            </a:r>
            <a:r>
              <a:rPr lang="en-US" sz="1100" i="1" dirty="0" err="1">
                <a:latin typeface="Segoe UI"/>
                <a:cs typeface="Segoe UI"/>
              </a:rPr>
              <a:t>labour</a:t>
            </a:r>
            <a:r>
              <a:rPr lang="en-US" sz="1100" i="1" dirty="0">
                <a:latin typeface="Segoe UI"/>
                <a:cs typeface="Segoe UI"/>
              </a:rPr>
              <a:t> targets signals efficiency as the true priority.</a:t>
            </a:r>
            <a:endParaRPr lang="en-US" dirty="0"/>
          </a:p>
          <a:p>
            <a:endParaRPr lang="en-US" dirty="0">
              <a:ea typeface="Calibri"/>
              <a:cs typeface="Calibri"/>
            </a:endParaRPr>
          </a:p>
        </p:txBody>
      </p:sp>
    </p:spTree>
    <p:extLst>
      <p:ext uri="{BB962C8B-B14F-4D97-AF65-F5344CB8AC3E}">
        <p14:creationId xmlns:p14="http://schemas.microsoft.com/office/powerpoint/2010/main" val="361277439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0B210-9ECD-BC54-8EA8-90C333E0C41B}"/>
              </a:ext>
            </a:extLst>
          </p:cNvPr>
          <p:cNvSpPr>
            <a:spLocks noGrp="1"/>
          </p:cNvSpPr>
          <p:nvPr>
            <p:ph type="title"/>
          </p:nvPr>
        </p:nvSpPr>
        <p:spPr/>
        <p:txBody>
          <a:bodyPr/>
          <a:lstStyle/>
          <a:p>
            <a:pPr algn="ctr"/>
            <a:r>
              <a:rPr lang="en-US" sz="3200" b="1">
                <a:latin typeface="Segoe UI"/>
                <a:cs typeface="Segoe UI"/>
              </a:rPr>
              <a:t>Examples of Stated &amp; Real Objectives</a:t>
            </a:r>
            <a:endParaRPr lang="en-US" sz="320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EB00C090-2E2C-B043-749E-3C0CF13BC1C2}"/>
              </a:ext>
            </a:extLst>
          </p:cNvPr>
          <p:cNvSpPr>
            <a:spLocks noGrp="1"/>
          </p:cNvSpPr>
          <p:nvPr>
            <p:ph idx="1"/>
          </p:nvPr>
        </p:nvSpPr>
        <p:spPr/>
        <p:txBody>
          <a:bodyPr vert="horz" lIns="91440" tIns="45720" rIns="91440" bIns="45720" rtlCol="0" anchor="t">
            <a:normAutofit/>
          </a:bodyPr>
          <a:lstStyle/>
          <a:p>
            <a:r>
              <a:rPr lang="en-US" b="1" dirty="0"/>
              <a:t>6. UK Public Transport Operator (Example: “</a:t>
            </a:r>
            <a:r>
              <a:rPr lang="en-US" b="1" dirty="0" err="1"/>
              <a:t>MetroLine</a:t>
            </a:r>
            <a:r>
              <a:rPr lang="en-US" b="1" dirty="0"/>
              <a:t> UK”)</a:t>
            </a:r>
            <a:endParaRPr lang="en-US" dirty="0">
              <a:ea typeface="Calibri" panose="020F0502020204030204"/>
              <a:cs typeface="Calibri" panose="020F0502020204030204"/>
            </a:endParaRPr>
          </a:p>
          <a:p>
            <a:r>
              <a:rPr lang="en-US" b="1"/>
              <a:t>Stated Objective</a:t>
            </a:r>
            <a:endParaRPr lang="en-US"/>
          </a:p>
          <a:p>
            <a:r>
              <a:rPr lang="en-US" sz="1600" b="1" dirty="0">
                <a:latin typeface="Segoe UI"/>
                <a:cs typeface="Segoe UI"/>
              </a:rPr>
              <a:t>“To enhance passenger experience through improved reliability and </a:t>
            </a:r>
            <a:r>
              <a:rPr lang="en-US" sz="1600" b="1" dirty="0" err="1">
                <a:latin typeface="Segoe UI"/>
                <a:cs typeface="Segoe UI"/>
              </a:rPr>
              <a:t>modernised</a:t>
            </a:r>
            <a:r>
              <a:rPr lang="en-US" sz="1600" b="1" dirty="0">
                <a:latin typeface="Segoe UI"/>
                <a:cs typeface="Segoe UI"/>
              </a:rPr>
              <a:t> services.”</a:t>
            </a:r>
            <a:endParaRPr lang="en-US" sz="1600">
              <a:ea typeface="Calibri"/>
              <a:cs typeface="Calibri"/>
            </a:endParaRPr>
          </a:p>
          <a:p>
            <a:r>
              <a:rPr lang="en-US" b="1"/>
              <a:t>Real Objective (Implied by actions)</a:t>
            </a:r>
            <a:endParaRPr lang="en-US"/>
          </a:p>
          <a:p>
            <a:r>
              <a:rPr lang="en-US" sz="1100" b="1">
                <a:latin typeface="Segoe UI"/>
                <a:cs typeface="Segoe UI"/>
              </a:rPr>
              <a:t>Secure long-term government contracts and funding by meeting minimum regulatory performance thresholds.</a:t>
            </a:r>
            <a:endParaRPr lang="en-US"/>
          </a:p>
          <a:p>
            <a:r>
              <a:rPr lang="en-US" sz="1100">
                <a:latin typeface="Segoe UI"/>
                <a:cs typeface="Segoe UI"/>
              </a:rPr>
              <a:t>🔎 </a:t>
            </a:r>
            <a:r>
              <a:rPr lang="en-US" sz="1800" i="1">
                <a:latin typeface="Segoe UI"/>
                <a:cs typeface="Segoe UI"/>
              </a:rPr>
              <a:t>Why the difference?</a:t>
            </a:r>
            <a:br>
              <a:rPr lang="en-US" sz="1800" i="1" dirty="0">
                <a:latin typeface="Segoe UI"/>
                <a:cs typeface="Segoe UI"/>
              </a:rPr>
            </a:br>
            <a:r>
              <a:rPr lang="en-US" sz="1800" i="1">
                <a:latin typeface="Segoe UI"/>
                <a:cs typeface="Segoe UI"/>
              </a:rPr>
              <a:t> Efforts are heavily focused on meeting compliance metrics more than customer comfort.</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247898983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table with text on it&#10;&#10;AI-generated content may be incorrect.">
            <a:extLst>
              <a:ext uri="{FF2B5EF4-FFF2-40B4-BE49-F238E27FC236}">
                <a16:creationId xmlns:a16="http://schemas.microsoft.com/office/drawing/2014/main" id="{4FEBF62A-45DB-31A0-D482-BE49C18B707B}"/>
              </a:ext>
            </a:extLst>
          </p:cNvPr>
          <p:cNvPicPr>
            <a:picLocks noChangeAspect="1"/>
          </p:cNvPicPr>
          <p:nvPr/>
        </p:nvPicPr>
        <p:blipFill>
          <a:blip r:embed="rId2"/>
          <a:stretch>
            <a:fillRect/>
          </a:stretch>
        </p:blipFill>
        <p:spPr>
          <a:xfrm>
            <a:off x="529703" y="457200"/>
            <a:ext cx="11235274" cy="5943600"/>
          </a:xfrm>
          <a:prstGeom prst="rect">
            <a:avLst/>
          </a:prstGeom>
        </p:spPr>
      </p:pic>
    </p:spTree>
    <p:extLst>
      <p:ext uri="{BB962C8B-B14F-4D97-AF65-F5344CB8AC3E}">
        <p14:creationId xmlns:p14="http://schemas.microsoft.com/office/powerpoint/2010/main" val="378291745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79E64-57B6-F3D3-2D9A-E62103AA6E9F}"/>
              </a:ext>
            </a:extLst>
          </p:cNvPr>
          <p:cNvSpPr>
            <a:spLocks noGrp="1"/>
          </p:cNvSpPr>
          <p:nvPr>
            <p:ph type="title"/>
          </p:nvPr>
        </p:nvSpPr>
        <p:spPr/>
        <p:txBody>
          <a:bodyPr/>
          <a:lstStyle/>
          <a:p>
            <a:pPr algn="ctr"/>
            <a:r>
              <a:rPr lang="en-US" sz="3600" b="1">
                <a:latin typeface="Segoe UI"/>
                <a:cs typeface="Segoe UI"/>
              </a:rPr>
              <a:t>Key Insights</a:t>
            </a:r>
            <a:endParaRPr lang="en-US" sz="36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C8277A73-835F-D059-4B0A-F49332AE075A}"/>
              </a:ext>
            </a:extLst>
          </p:cNvPr>
          <p:cNvSpPr>
            <a:spLocks noGrp="1"/>
          </p:cNvSpPr>
          <p:nvPr>
            <p:ph idx="1"/>
          </p:nvPr>
        </p:nvSpPr>
        <p:spPr/>
        <p:txBody>
          <a:bodyPr vert="horz" lIns="91440" tIns="45720" rIns="91440" bIns="45720" rtlCol="0" anchor="t">
            <a:normAutofit/>
          </a:bodyPr>
          <a:lstStyle/>
          <a:p>
            <a:r>
              <a:rPr lang="en-US" dirty="0">
                <a:latin typeface="Segoe UI"/>
                <a:cs typeface="Segoe UI"/>
              </a:rPr>
              <a:t>Stated objectives can be misleading; real objectives show what the organization truly values and prioritizes.</a:t>
            </a:r>
            <a:endParaRPr lang="en-US">
              <a:ea typeface="Calibri" panose="020F0502020204030204"/>
              <a:cs typeface="Calibri" panose="020F0502020204030204"/>
            </a:endParaRPr>
          </a:p>
          <a:p>
            <a:r>
              <a:rPr lang="en-US">
                <a:latin typeface="Segoe UI"/>
                <a:cs typeface="Segoe UI"/>
              </a:rPr>
              <a:t>Understanding the difference helps explain inconsistencies between what organizations say and what they do.</a:t>
            </a:r>
            <a:endParaRPr lang="en-US">
              <a:ea typeface="Calibri"/>
              <a:cs typeface="Calibri"/>
            </a:endParaRPr>
          </a:p>
          <a:p>
            <a:pPr marL="0" indent="0">
              <a:buNone/>
            </a:pPr>
            <a:endParaRPr lang="en-US" sz="6000" dirty="0">
              <a:ea typeface="Calibri"/>
              <a:cs typeface="Calibri"/>
            </a:endParaRPr>
          </a:p>
        </p:txBody>
      </p:sp>
    </p:spTree>
    <p:extLst>
      <p:ext uri="{BB962C8B-B14F-4D97-AF65-F5344CB8AC3E}">
        <p14:creationId xmlns:p14="http://schemas.microsoft.com/office/powerpoint/2010/main" val="115418023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F3A95-2C3F-4FF2-B34A-7FB89C67C3F4}"/>
              </a:ext>
            </a:extLst>
          </p:cNvPr>
          <p:cNvSpPr>
            <a:spLocks noGrp="1"/>
          </p:cNvSpPr>
          <p:nvPr>
            <p:ph type="title"/>
          </p:nvPr>
        </p:nvSpPr>
        <p:spPr/>
        <p:txBody>
          <a:bodyPr/>
          <a:lstStyle/>
          <a:p>
            <a:pPr algn="ctr"/>
            <a:r>
              <a:rPr lang="en-US" b="1">
                <a:latin typeface="Segoe UI"/>
                <a:cs typeface="Segoe UI"/>
              </a:rPr>
              <a:t>Traditional Objective Setting</a:t>
            </a:r>
            <a:endParaRPr lang="en-US"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4059AA4D-BAD5-E70D-F59F-16B9B07D1165}"/>
              </a:ext>
            </a:extLst>
          </p:cNvPr>
          <p:cNvSpPr>
            <a:spLocks noGrp="1"/>
          </p:cNvSpPr>
          <p:nvPr>
            <p:ph idx="1"/>
          </p:nvPr>
        </p:nvSpPr>
        <p:spPr/>
        <p:txBody>
          <a:bodyPr vert="horz" lIns="91440" tIns="45720" rIns="91440" bIns="45720" rtlCol="0" anchor="t">
            <a:normAutofit/>
          </a:bodyPr>
          <a:lstStyle/>
          <a:p>
            <a:r>
              <a:rPr lang="en-US" sz="2400">
                <a:latin typeface="Segoe UI"/>
                <a:cs typeface="Segoe UI"/>
              </a:rPr>
              <a:t>In traditional objective setting, </a:t>
            </a:r>
            <a:r>
              <a:rPr lang="en-US" sz="2400" b="1">
                <a:latin typeface="Segoe UI"/>
                <a:cs typeface="Segoe UI"/>
              </a:rPr>
              <a:t>top management imposes goals downward</a:t>
            </a:r>
            <a:r>
              <a:rPr lang="en-US" sz="2400">
                <a:latin typeface="Segoe UI"/>
                <a:cs typeface="Segoe UI"/>
              </a:rPr>
              <a:t> through the organization.</a:t>
            </a:r>
            <a:endParaRPr lang="en-US" sz="2400">
              <a:ea typeface="Calibri" panose="020F0502020204030204"/>
              <a:cs typeface="Calibri" panose="020F0502020204030204"/>
            </a:endParaRPr>
          </a:p>
          <a:p>
            <a:r>
              <a:rPr lang="en-US" sz="2400">
                <a:latin typeface="Segoe UI"/>
                <a:cs typeface="Segoe UI"/>
              </a:rPr>
              <a:t>Objectives are set at the top, then broken into </a:t>
            </a:r>
            <a:r>
              <a:rPr lang="en-US" sz="2400" b="1">
                <a:latin typeface="Segoe UI"/>
                <a:cs typeface="Segoe UI"/>
              </a:rPr>
              <a:t>sub‑goals for each lower level</a:t>
            </a:r>
            <a:r>
              <a:rPr lang="en-US" sz="2400">
                <a:latin typeface="Segoe UI"/>
                <a:cs typeface="Segoe UI"/>
              </a:rPr>
              <a:t>.</a:t>
            </a:r>
            <a:endParaRPr lang="en-US" sz="2400">
              <a:ea typeface="Calibri"/>
              <a:cs typeface="Calibri"/>
            </a:endParaRPr>
          </a:p>
          <a:p>
            <a:r>
              <a:rPr lang="en-US" sz="2400">
                <a:latin typeface="Segoe UI"/>
                <a:cs typeface="Segoe UI"/>
              </a:rPr>
              <a:t>It is a </a:t>
            </a:r>
            <a:r>
              <a:rPr lang="en-US" sz="2400" b="1">
                <a:latin typeface="Segoe UI"/>
                <a:cs typeface="Segoe UI"/>
              </a:rPr>
              <a:t>one‑way, top‑down process</a:t>
            </a:r>
            <a:r>
              <a:rPr lang="en-US" sz="2400">
                <a:latin typeface="Segoe UI"/>
                <a:cs typeface="Segoe UI"/>
              </a:rPr>
              <a:t>, assuming top management knows best because it sees the “big picture.”</a:t>
            </a:r>
            <a:endParaRPr lang="en-US" sz="2400">
              <a:ea typeface="Calibri"/>
              <a:cs typeface="Calibri"/>
            </a:endParaRPr>
          </a:p>
          <a:p>
            <a:r>
              <a:rPr lang="en-US" sz="2400" dirty="0">
                <a:latin typeface="Segoe UI"/>
                <a:cs typeface="Segoe UI"/>
              </a:rPr>
              <a:t>Top management sets broad, often vague objectives (e.g., “achieve sufficient profit,” “market leadership”).</a:t>
            </a:r>
            <a:endParaRPr lang="en-US" sz="2400">
              <a:ea typeface="Calibri"/>
              <a:cs typeface="Calibri"/>
            </a:endParaRPr>
          </a:p>
          <a:p>
            <a:r>
              <a:rPr lang="en-US" sz="2400">
                <a:latin typeface="Segoe UI"/>
                <a:cs typeface="Segoe UI"/>
              </a:rPr>
              <a:t>These broad goals must be translated into </a:t>
            </a:r>
            <a:r>
              <a:rPr lang="en-US" sz="2400" b="1">
                <a:latin typeface="Segoe UI"/>
                <a:cs typeface="Segoe UI"/>
              </a:rPr>
              <a:t>specific operational goals</a:t>
            </a:r>
            <a:r>
              <a:rPr lang="en-US" sz="2400">
                <a:latin typeface="Segoe UI"/>
                <a:cs typeface="Segoe UI"/>
              </a:rPr>
              <a:t> at each level.</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410026669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CFFCA-F5C4-D38B-6527-A6E44AF79CB6}"/>
              </a:ext>
            </a:extLst>
          </p:cNvPr>
          <p:cNvSpPr>
            <a:spLocks noGrp="1"/>
          </p:cNvSpPr>
          <p:nvPr>
            <p:ph type="title"/>
          </p:nvPr>
        </p:nvSpPr>
        <p:spPr/>
        <p:txBody>
          <a:bodyPr/>
          <a:lstStyle/>
          <a:p>
            <a:pPr algn="ctr"/>
            <a:r>
              <a:rPr lang="en-US" b="1">
                <a:latin typeface="Segoe UI"/>
                <a:cs typeface="Segoe UI"/>
              </a:rPr>
              <a:t>Traditional Objective Setting</a:t>
            </a:r>
            <a:endParaRPr lang="en-US">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110E60E8-2327-7A5E-433C-60F0E4424941}"/>
              </a:ext>
            </a:extLst>
          </p:cNvPr>
          <p:cNvSpPr>
            <a:spLocks noGrp="1"/>
          </p:cNvSpPr>
          <p:nvPr>
            <p:ph idx="1"/>
          </p:nvPr>
        </p:nvSpPr>
        <p:spPr/>
        <p:txBody>
          <a:bodyPr vert="horz" lIns="91440" tIns="45720" rIns="91440" bIns="45720" rtlCol="0" anchor="t">
            <a:normAutofit/>
          </a:bodyPr>
          <a:lstStyle/>
          <a:p>
            <a:r>
              <a:rPr lang="en-US" sz="2400">
                <a:latin typeface="Segoe UI"/>
                <a:cs typeface="Segoe UI"/>
              </a:rPr>
              <a:t>As goals move down the hierarchy, they tend to </a:t>
            </a:r>
            <a:r>
              <a:rPr lang="en-US" sz="2400" b="1">
                <a:latin typeface="Segoe UI"/>
                <a:cs typeface="Segoe UI"/>
              </a:rPr>
              <a:t>lose clarity and unity</a:t>
            </a:r>
            <a:r>
              <a:rPr lang="en-US" sz="2400">
                <a:latin typeface="Segoe UI"/>
                <a:cs typeface="Segoe UI"/>
              </a:rPr>
              <a:t>.</a:t>
            </a:r>
            <a:endParaRPr lang="en-US" sz="2400" dirty="0">
              <a:latin typeface="Segoe UI"/>
              <a:cs typeface="Segoe UI"/>
            </a:endParaRPr>
          </a:p>
          <a:p>
            <a:r>
              <a:rPr lang="en-US" sz="2400" dirty="0">
                <a:latin typeface="Segoe UI"/>
                <a:cs typeface="Segoe UI"/>
              </a:rPr>
              <a:t>Each manager interprets and applies objectives differently, leading to </a:t>
            </a:r>
            <a:r>
              <a:rPr lang="en-US" sz="2400" b="1" dirty="0">
                <a:latin typeface="Segoe UI"/>
                <a:cs typeface="Segoe UI"/>
              </a:rPr>
              <a:t>inconsistency</a:t>
            </a:r>
            <a:r>
              <a:rPr lang="en-US" sz="2400" dirty="0">
                <a:latin typeface="Segoe UI"/>
                <a:cs typeface="Segoe UI"/>
              </a:rPr>
              <a:t>.</a:t>
            </a:r>
          </a:p>
          <a:p>
            <a:r>
              <a:rPr lang="en-US" sz="2400">
                <a:latin typeface="Segoe UI"/>
                <a:cs typeface="Segoe UI"/>
              </a:rPr>
              <a:t>Traditional objective setting is </a:t>
            </a:r>
            <a:r>
              <a:rPr lang="en-US" sz="2400" b="1">
                <a:latin typeface="Segoe UI"/>
                <a:cs typeface="Segoe UI"/>
              </a:rPr>
              <a:t>less participative</a:t>
            </a:r>
            <a:r>
              <a:rPr lang="en-US" sz="2400">
                <a:latin typeface="Segoe UI"/>
                <a:cs typeface="Segoe UI"/>
              </a:rPr>
              <a:t> and relies on control from above.</a:t>
            </a:r>
            <a:endParaRPr lang="en-US" sz="2400" dirty="0">
              <a:latin typeface="Segoe UI"/>
              <a:cs typeface="Segoe UI"/>
            </a:endParaRPr>
          </a:p>
          <a:p>
            <a:r>
              <a:rPr lang="en-US" sz="2400" dirty="0">
                <a:latin typeface="Segoe UI"/>
                <a:cs typeface="Segoe UI"/>
              </a:rPr>
              <a:t>It often results in objectives that are </a:t>
            </a:r>
            <a:r>
              <a:rPr lang="en-US" sz="2400" b="1" dirty="0">
                <a:latin typeface="Segoe UI"/>
                <a:cs typeface="Segoe UI"/>
              </a:rPr>
              <a:t>unclear, scattered, or biased</a:t>
            </a:r>
            <a:r>
              <a:rPr lang="en-US" sz="2400" dirty="0">
                <a:latin typeface="Segoe UI"/>
                <a:cs typeface="Segoe UI"/>
              </a:rPr>
              <a:t> by individual interpretations.</a:t>
            </a:r>
          </a:p>
          <a:p>
            <a:pPr marL="0" indent="0">
              <a:buNone/>
            </a:pPr>
            <a:endParaRPr lang="en-US" sz="3600" dirty="0">
              <a:ea typeface="Calibri"/>
              <a:cs typeface="Calibri"/>
            </a:endParaRPr>
          </a:p>
        </p:txBody>
      </p:sp>
    </p:spTree>
    <p:extLst>
      <p:ext uri="{BB962C8B-B14F-4D97-AF65-F5344CB8AC3E}">
        <p14:creationId xmlns:p14="http://schemas.microsoft.com/office/powerpoint/2010/main" val="326094606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82CA6A7-3EFA-AF38-DB19-0FD428383282}"/>
              </a:ext>
            </a:extLst>
          </p:cNvPr>
          <p:cNvPicPr>
            <a:picLocks noChangeAspect="1"/>
          </p:cNvPicPr>
          <p:nvPr/>
        </p:nvPicPr>
        <p:blipFill>
          <a:blip r:embed="rId2"/>
          <a:stretch>
            <a:fillRect/>
          </a:stretch>
        </p:blipFill>
        <p:spPr>
          <a:xfrm>
            <a:off x="0" y="57150"/>
            <a:ext cx="12192000" cy="6724650"/>
          </a:xfrm>
          <a:prstGeom prst="rect">
            <a:avLst/>
          </a:prstGeom>
        </p:spPr>
      </p:pic>
    </p:spTree>
    <p:extLst>
      <p:ext uri="{BB962C8B-B14F-4D97-AF65-F5344CB8AC3E}">
        <p14:creationId xmlns:p14="http://schemas.microsoft.com/office/powerpoint/2010/main" val="233812913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B18C4-01AA-B138-1D70-7C14A4161950}"/>
              </a:ext>
            </a:extLst>
          </p:cNvPr>
          <p:cNvSpPr>
            <a:spLocks noGrp="1"/>
          </p:cNvSpPr>
          <p:nvPr>
            <p:ph type="title"/>
          </p:nvPr>
        </p:nvSpPr>
        <p:spPr/>
        <p:txBody>
          <a:bodyPr/>
          <a:lstStyle/>
          <a:p>
            <a:pPr algn="ctr"/>
            <a:r>
              <a:rPr lang="en-US" sz="4000" b="1">
                <a:latin typeface="Segoe UI"/>
                <a:cs typeface="Segoe UI"/>
              </a:rPr>
              <a:t>Management by Objectives (MBO)</a:t>
            </a:r>
            <a:endParaRPr lang="en-US" sz="40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0F1F614B-00F8-319E-D598-2642CCA98F3D}"/>
              </a:ext>
            </a:extLst>
          </p:cNvPr>
          <p:cNvSpPr>
            <a:spLocks noGrp="1"/>
          </p:cNvSpPr>
          <p:nvPr>
            <p:ph idx="1"/>
          </p:nvPr>
        </p:nvSpPr>
        <p:spPr/>
        <p:txBody>
          <a:bodyPr vert="horz" lIns="91440" tIns="45720" rIns="91440" bIns="45720" rtlCol="0" anchor="t">
            <a:normAutofit/>
          </a:bodyPr>
          <a:lstStyle/>
          <a:p>
            <a:r>
              <a:rPr lang="en-US" sz="4000" b="1"/>
              <a:t>What MBO Is</a:t>
            </a:r>
            <a:endParaRPr lang="en-US" sz="4000">
              <a:ea typeface="Calibri" panose="020F0502020204030204"/>
              <a:cs typeface="Calibri" panose="020F0502020204030204"/>
            </a:endParaRPr>
          </a:p>
          <a:p>
            <a:r>
              <a:rPr lang="en-US" sz="2400" dirty="0">
                <a:latin typeface="Segoe UI"/>
                <a:cs typeface="Segoe UI"/>
              </a:rPr>
              <a:t>A system where </a:t>
            </a:r>
            <a:r>
              <a:rPr lang="en-US" sz="2400" b="1" dirty="0">
                <a:latin typeface="Segoe UI"/>
                <a:cs typeface="Segoe UI"/>
              </a:rPr>
              <a:t>employees and managers jointly set specific performance objectives</a:t>
            </a:r>
            <a:r>
              <a:rPr lang="en-US" sz="2400" dirty="0">
                <a:latin typeface="Segoe UI"/>
                <a:cs typeface="Segoe UI"/>
              </a:rPr>
              <a:t>.</a:t>
            </a:r>
            <a:endParaRPr lang="en-US" sz="2400">
              <a:ea typeface="Calibri"/>
              <a:cs typeface="Calibri"/>
            </a:endParaRPr>
          </a:p>
          <a:p>
            <a:r>
              <a:rPr lang="en-US" sz="2400">
                <a:latin typeface="Segoe UI"/>
                <a:cs typeface="Segoe UI"/>
              </a:rPr>
              <a:t>Progress is </a:t>
            </a:r>
            <a:r>
              <a:rPr lang="en-US" sz="2400" b="1">
                <a:latin typeface="Segoe UI"/>
                <a:cs typeface="Segoe UI"/>
              </a:rPr>
              <a:t>periodically reviewed</a:t>
            </a:r>
            <a:r>
              <a:rPr lang="en-US" sz="2400">
                <a:latin typeface="Segoe UI"/>
                <a:cs typeface="Segoe UI"/>
              </a:rPr>
              <a:t>, and </a:t>
            </a:r>
            <a:r>
              <a:rPr lang="en-US" sz="2400" b="1">
                <a:latin typeface="Segoe UI"/>
                <a:cs typeface="Segoe UI"/>
              </a:rPr>
              <a:t>rewards are based on goal achievement</a:t>
            </a:r>
            <a:r>
              <a:rPr lang="en-US" sz="2400">
                <a:latin typeface="Segoe UI"/>
                <a:cs typeface="Segoe UI"/>
              </a:rPr>
              <a:t>.</a:t>
            </a:r>
            <a:endParaRPr lang="en-US" sz="2400">
              <a:ea typeface="Calibri"/>
              <a:cs typeface="Calibri"/>
            </a:endParaRPr>
          </a:p>
          <a:p>
            <a:r>
              <a:rPr lang="en-US" sz="2400">
                <a:latin typeface="Segoe UI"/>
                <a:cs typeface="Segoe UI"/>
              </a:rPr>
              <a:t>Focuses on </a:t>
            </a:r>
            <a:r>
              <a:rPr lang="en-US" sz="2400" b="1">
                <a:latin typeface="Segoe UI"/>
                <a:cs typeface="Segoe UI"/>
              </a:rPr>
              <a:t>motivating employees</a:t>
            </a:r>
            <a:r>
              <a:rPr lang="en-US" sz="2400">
                <a:latin typeface="Segoe UI"/>
                <a:cs typeface="Segoe UI"/>
              </a:rPr>
              <a:t> rather than controlling them.</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407522549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24A9A-3C2E-ED62-1219-486EE9C6A20D}"/>
              </a:ext>
            </a:extLst>
          </p:cNvPr>
          <p:cNvSpPr>
            <a:spLocks noGrp="1"/>
          </p:cNvSpPr>
          <p:nvPr>
            <p:ph type="title"/>
          </p:nvPr>
        </p:nvSpPr>
        <p:spPr/>
        <p:txBody>
          <a:bodyPr/>
          <a:lstStyle/>
          <a:p>
            <a:pPr algn="ctr"/>
            <a:r>
              <a:rPr lang="en-US" sz="4000" b="1">
                <a:latin typeface="Segoe UI"/>
                <a:cs typeface="Segoe UI"/>
              </a:rPr>
              <a:t>How MBO Works</a:t>
            </a:r>
            <a:endParaRPr lang="en-US" sz="32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4C25390B-D14E-5A29-A53F-E84A146F481F}"/>
              </a:ext>
            </a:extLst>
          </p:cNvPr>
          <p:cNvSpPr>
            <a:spLocks noGrp="1"/>
          </p:cNvSpPr>
          <p:nvPr>
            <p:ph idx="1"/>
          </p:nvPr>
        </p:nvSpPr>
        <p:spPr/>
        <p:txBody>
          <a:bodyPr vert="horz" lIns="91440" tIns="45720" rIns="91440" bIns="45720" rtlCol="0" anchor="t">
            <a:normAutofit/>
          </a:bodyPr>
          <a:lstStyle/>
          <a:p>
            <a:r>
              <a:rPr lang="en-US" sz="2400" dirty="0">
                <a:latin typeface="Segoe UI"/>
                <a:cs typeface="Segoe UI"/>
              </a:rPr>
              <a:t>Organizational goals “cascade” downward into </a:t>
            </a:r>
            <a:r>
              <a:rPr lang="en-US" sz="2400" b="1" dirty="0">
                <a:latin typeface="Segoe UI"/>
                <a:cs typeface="Segoe UI"/>
              </a:rPr>
              <a:t>specific objectives</a:t>
            </a:r>
            <a:r>
              <a:rPr lang="en-US" sz="2400" dirty="0">
                <a:latin typeface="Segoe UI"/>
                <a:cs typeface="Segoe UI"/>
              </a:rPr>
              <a:t> for each level (divisional → departmental → individual).</a:t>
            </a:r>
            <a:endParaRPr lang="en-US" sz="2400">
              <a:ea typeface="Calibri" panose="020F0502020204030204"/>
              <a:cs typeface="Calibri" panose="020F0502020204030204"/>
            </a:endParaRPr>
          </a:p>
          <a:p>
            <a:r>
              <a:rPr lang="en-US" sz="2400" dirty="0">
                <a:latin typeface="Segoe UI"/>
                <a:cs typeface="Segoe UI"/>
              </a:rPr>
              <a:t>Every employee has </a:t>
            </a:r>
            <a:r>
              <a:rPr lang="en-US" sz="2400" b="1" dirty="0">
                <a:latin typeface="Segoe UI"/>
                <a:cs typeface="Segoe UI"/>
              </a:rPr>
              <a:t>clearly defined personal performance objectives</a:t>
            </a:r>
            <a:r>
              <a:rPr lang="en-US" sz="2400" dirty="0">
                <a:latin typeface="Segoe UI"/>
                <a:cs typeface="Segoe UI"/>
              </a:rPr>
              <a:t>.</a:t>
            </a:r>
            <a:endParaRPr lang="en-US" sz="2400">
              <a:ea typeface="Calibri"/>
              <a:cs typeface="Calibri"/>
            </a:endParaRPr>
          </a:p>
          <a:p>
            <a:r>
              <a:rPr lang="en-US" sz="2400">
                <a:latin typeface="Segoe UI"/>
                <a:cs typeface="Segoe UI"/>
              </a:rPr>
              <a:t>Achieving individual goals leads to achieving unit and organizational goals.</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244352385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E65A7-D998-593D-4E48-99BA8CB055C4}"/>
              </a:ext>
            </a:extLst>
          </p:cNvPr>
          <p:cNvSpPr>
            <a:spLocks noGrp="1"/>
          </p:cNvSpPr>
          <p:nvPr>
            <p:ph type="title"/>
          </p:nvPr>
        </p:nvSpPr>
        <p:spPr/>
        <p:txBody>
          <a:bodyPr/>
          <a:lstStyle/>
          <a:p>
            <a:pPr algn="ctr"/>
            <a:r>
              <a:rPr lang="en-US" b="1">
                <a:latin typeface="Segoe UI"/>
                <a:cs typeface="Segoe UI"/>
              </a:rPr>
              <a:t>Common Elements of MBO</a:t>
            </a:r>
            <a:endParaRPr lang="en-US"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5DF05488-975B-75C4-F4AF-E7013846E698}"/>
              </a:ext>
            </a:extLst>
          </p:cNvPr>
          <p:cNvSpPr>
            <a:spLocks noGrp="1"/>
          </p:cNvSpPr>
          <p:nvPr>
            <p:ph idx="1"/>
          </p:nvPr>
        </p:nvSpPr>
        <p:spPr/>
        <p:txBody>
          <a:bodyPr vert="horz" lIns="91440" tIns="45720" rIns="91440" bIns="45720" rtlCol="0" anchor="t">
            <a:normAutofit/>
          </a:bodyPr>
          <a:lstStyle/>
          <a:p>
            <a:r>
              <a:rPr lang="en-US" sz="2400" b="1" dirty="0">
                <a:latin typeface="Segoe UI"/>
                <a:cs typeface="Segoe UI"/>
              </a:rPr>
              <a:t>Goal specificity</a:t>
            </a:r>
            <a:r>
              <a:rPr lang="en-US" sz="2400" dirty="0">
                <a:latin typeface="Segoe UI"/>
                <a:cs typeface="Segoe UI"/>
              </a:rPr>
              <a:t> – objectives must be clear and measurable.</a:t>
            </a:r>
            <a:endParaRPr lang="en-US" sz="2400">
              <a:ea typeface="Calibri" panose="020F0502020204030204"/>
              <a:cs typeface="Calibri" panose="020F0502020204030204"/>
            </a:endParaRPr>
          </a:p>
          <a:p>
            <a:r>
              <a:rPr lang="en-US" sz="2400" b="1">
                <a:latin typeface="Segoe UI"/>
                <a:cs typeface="Segoe UI"/>
              </a:rPr>
              <a:t>Participative decision making</a:t>
            </a:r>
            <a:r>
              <a:rPr lang="en-US" sz="2400">
                <a:latin typeface="Segoe UI"/>
                <a:cs typeface="Segoe UI"/>
              </a:rPr>
              <a:t> – goals are set jointly by employees and supervisors.</a:t>
            </a:r>
            <a:endParaRPr lang="en-US" sz="2400">
              <a:ea typeface="Calibri"/>
              <a:cs typeface="Calibri"/>
            </a:endParaRPr>
          </a:p>
          <a:p>
            <a:r>
              <a:rPr lang="en-US" sz="2400" b="1">
                <a:latin typeface="Segoe UI"/>
                <a:cs typeface="Segoe UI"/>
              </a:rPr>
              <a:t>Explicit time periods</a:t>
            </a:r>
            <a:r>
              <a:rPr lang="en-US" sz="2400">
                <a:latin typeface="Segoe UI"/>
                <a:cs typeface="Segoe UI"/>
              </a:rPr>
              <a:t> – each goal has a set deadline (e.g., 3 months, 6 months).</a:t>
            </a:r>
            <a:endParaRPr lang="en-US" sz="2400">
              <a:ea typeface="Calibri"/>
              <a:cs typeface="Calibri"/>
            </a:endParaRPr>
          </a:p>
          <a:p>
            <a:r>
              <a:rPr lang="en-US" sz="2400" b="1">
                <a:latin typeface="Segoe UI"/>
                <a:cs typeface="Segoe UI"/>
              </a:rPr>
              <a:t>Performance feedback</a:t>
            </a:r>
            <a:r>
              <a:rPr lang="en-US" sz="2400">
                <a:latin typeface="Segoe UI"/>
                <a:cs typeface="Segoe UI"/>
              </a:rPr>
              <a:t> – continuous review and formal evaluations of progress.</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176859901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AB1EFEA-6F79-0120-7288-88E00C3F5907}"/>
              </a:ext>
            </a:extLst>
          </p:cNvPr>
          <p:cNvPicPr>
            <a:picLocks noChangeAspect="1"/>
          </p:cNvPicPr>
          <p:nvPr/>
        </p:nvPicPr>
        <p:blipFill>
          <a:blip r:embed="rId2"/>
          <a:stretch>
            <a:fillRect/>
          </a:stretch>
        </p:blipFill>
        <p:spPr>
          <a:xfrm>
            <a:off x="0" y="82550"/>
            <a:ext cx="12192000" cy="6686550"/>
          </a:xfrm>
          <a:prstGeom prst="rect">
            <a:avLst/>
          </a:prstGeom>
        </p:spPr>
      </p:pic>
    </p:spTree>
    <p:extLst>
      <p:ext uri="{BB962C8B-B14F-4D97-AF65-F5344CB8AC3E}">
        <p14:creationId xmlns:p14="http://schemas.microsoft.com/office/powerpoint/2010/main" val="369942607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97FF1-3F65-133B-573C-BDE3269750B4}"/>
              </a:ext>
            </a:extLst>
          </p:cNvPr>
          <p:cNvSpPr>
            <a:spLocks noGrp="1"/>
          </p:cNvSpPr>
          <p:nvPr>
            <p:ph type="title"/>
          </p:nvPr>
        </p:nvSpPr>
        <p:spPr/>
        <p:txBody>
          <a:bodyPr/>
          <a:lstStyle/>
          <a:p>
            <a:pPr algn="ctr"/>
            <a:r>
              <a:rPr lang="en-US" dirty="0">
                <a:ea typeface="Calibri Light"/>
                <a:cs typeface="Calibri Light"/>
              </a:rPr>
              <a:t>Video Clip on MBO</a:t>
            </a:r>
          </a:p>
        </p:txBody>
      </p:sp>
      <p:sp>
        <p:nvSpPr>
          <p:cNvPr id="3" name="Content Placeholder 2">
            <a:extLst>
              <a:ext uri="{FF2B5EF4-FFF2-40B4-BE49-F238E27FC236}">
                <a16:creationId xmlns:a16="http://schemas.microsoft.com/office/drawing/2014/main" id="{30BAAE8B-2E4E-77D5-EBC1-382FC680714F}"/>
              </a:ext>
            </a:extLst>
          </p:cNvPr>
          <p:cNvSpPr>
            <a:spLocks noGrp="1"/>
          </p:cNvSpPr>
          <p:nvPr>
            <p:ph idx="1"/>
          </p:nvPr>
        </p:nvSpPr>
        <p:spPr/>
        <p:txBody>
          <a:bodyPr vert="horz" lIns="91440" tIns="45720" rIns="91440" bIns="45720" rtlCol="0" anchor="t">
            <a:normAutofit/>
          </a:bodyPr>
          <a:lstStyle/>
          <a:p>
            <a:endParaRPr lang="en-US" sz="1200" dirty="0">
              <a:ea typeface="+mn-lt"/>
              <a:cs typeface="+mn-lt"/>
            </a:endParaRPr>
          </a:p>
          <a:p>
            <a:endParaRPr lang="en-US" sz="1200" dirty="0">
              <a:ea typeface="Calibri"/>
              <a:cs typeface="Calibri"/>
            </a:endParaRPr>
          </a:p>
          <a:p>
            <a:endParaRPr lang="en-US" sz="1200" dirty="0">
              <a:ea typeface="Calibri"/>
              <a:cs typeface="Calibri"/>
            </a:endParaRPr>
          </a:p>
          <a:p>
            <a:r>
              <a:rPr lang="en-US" sz="1200" dirty="0">
                <a:ea typeface="+mn-lt"/>
                <a:cs typeface="+mn-lt"/>
                <a:hlinkClick r:id="rId2"/>
              </a:rPr>
              <a:t>Management by Objectives | MBO Meaning, Goals &amp; Examples - Video | Study.com</a:t>
            </a:r>
            <a:endParaRPr lang="en-US" sz="1200" dirty="0">
              <a:ea typeface="+mn-lt"/>
              <a:cs typeface="+mn-lt"/>
            </a:endParaRPr>
          </a:p>
          <a:p>
            <a:endParaRPr lang="en-US" sz="1200" dirty="0">
              <a:ea typeface="Calibri"/>
              <a:cs typeface="Calibri"/>
            </a:endParaRPr>
          </a:p>
          <a:p>
            <a:endParaRPr lang="en-US" sz="1200" dirty="0">
              <a:ea typeface="Calibri"/>
              <a:cs typeface="Calibri"/>
            </a:endParaRPr>
          </a:p>
          <a:p>
            <a:endParaRPr lang="en-US" sz="1200" dirty="0">
              <a:ea typeface="Calibri"/>
              <a:cs typeface="Calibri"/>
            </a:endParaRPr>
          </a:p>
        </p:txBody>
      </p:sp>
    </p:spTree>
    <p:extLst>
      <p:ext uri="{BB962C8B-B14F-4D97-AF65-F5344CB8AC3E}">
        <p14:creationId xmlns:p14="http://schemas.microsoft.com/office/powerpoint/2010/main" val="97495004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F27C46-0863-A5A9-9410-B80EE58B79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7A5A1E-BEA8-948B-5FB2-2F02550662F6}"/>
              </a:ext>
            </a:extLst>
          </p:cNvPr>
          <p:cNvSpPr>
            <a:spLocks noGrp="1"/>
          </p:cNvSpPr>
          <p:nvPr>
            <p:ph type="title"/>
          </p:nvPr>
        </p:nvSpPr>
        <p:spPr/>
        <p:txBody>
          <a:bodyPr>
            <a:normAutofit fontScale="90000"/>
          </a:bodyPr>
          <a:lstStyle/>
          <a:p>
            <a:pPr marL="228600" indent="-228600" algn="ctr">
              <a:spcBef>
                <a:spcPts val="1000"/>
              </a:spcBef>
            </a:pPr>
            <a:br>
              <a:rPr lang="en-US" sz="3600" b="1" dirty="0">
                <a:latin typeface="Calibri"/>
                <a:ea typeface="Calibri"/>
                <a:cs typeface="Calibri"/>
              </a:rPr>
            </a:br>
            <a:r>
              <a:rPr lang="en-US" sz="3600" b="1" dirty="0">
                <a:latin typeface="Calibri"/>
                <a:ea typeface="Calibri"/>
                <a:cs typeface="Calibri"/>
              </a:rPr>
              <a:t>Case Study: Performance Management at </a:t>
            </a:r>
            <a:r>
              <a:rPr lang="en-US" sz="3600" b="1" dirty="0" err="1">
                <a:latin typeface="Calibri"/>
                <a:ea typeface="Calibri"/>
                <a:cs typeface="Calibri"/>
              </a:rPr>
              <a:t>HorizonTech</a:t>
            </a:r>
            <a:r>
              <a:rPr lang="en-US" sz="3600" b="1" dirty="0">
                <a:latin typeface="Calibri"/>
                <a:ea typeface="Calibri"/>
                <a:cs typeface="Calibri"/>
              </a:rPr>
              <a:t> Solutions</a:t>
            </a:r>
            <a:endParaRPr lang="en-US" sz="3600">
              <a:latin typeface="Calibri"/>
              <a:ea typeface="Calibri"/>
              <a:cs typeface="Calibri"/>
            </a:endParaRPr>
          </a:p>
          <a:p>
            <a:pPr algn="ctr"/>
            <a:endParaRPr lang="en-US" sz="5400" dirty="0">
              <a:ea typeface="Calibri Light"/>
              <a:cs typeface="Calibri Light"/>
            </a:endParaRPr>
          </a:p>
        </p:txBody>
      </p:sp>
      <p:sp>
        <p:nvSpPr>
          <p:cNvPr id="3" name="Content Placeholder 2">
            <a:extLst>
              <a:ext uri="{FF2B5EF4-FFF2-40B4-BE49-F238E27FC236}">
                <a16:creationId xmlns:a16="http://schemas.microsoft.com/office/drawing/2014/main" id="{FAB8B6A1-CD19-BDC6-4C6D-20305B0FFC52}"/>
              </a:ext>
            </a:extLst>
          </p:cNvPr>
          <p:cNvSpPr>
            <a:spLocks noGrp="1"/>
          </p:cNvSpPr>
          <p:nvPr>
            <p:ph idx="1"/>
          </p:nvPr>
        </p:nvSpPr>
        <p:spPr/>
        <p:txBody>
          <a:bodyPr vert="horz" lIns="91440" tIns="45720" rIns="91440" bIns="45720" rtlCol="0" anchor="t">
            <a:normAutofit/>
          </a:bodyPr>
          <a:lstStyle/>
          <a:p>
            <a:r>
              <a:rPr lang="en-US" b="1"/>
              <a:t>Background</a:t>
            </a:r>
            <a:endParaRPr lang="en-US"/>
          </a:p>
          <a:p>
            <a:r>
              <a:rPr lang="en-US" sz="2400" dirty="0" err="1">
                <a:latin typeface="Segoe UI"/>
                <a:cs typeface="Segoe UI"/>
              </a:rPr>
              <a:t>HorizonTech</a:t>
            </a:r>
            <a:r>
              <a:rPr lang="en-US" sz="2400" dirty="0">
                <a:latin typeface="Segoe UI"/>
                <a:cs typeface="Segoe UI"/>
              </a:rPr>
              <a:t> Solutions is a mid‑sized software development company facing challenges with missed deadlines, declining employee motivation, and inconsistent team performance. The CEO asks two department managers—</a:t>
            </a:r>
            <a:r>
              <a:rPr lang="en-US" sz="2400" b="1" dirty="0">
                <a:latin typeface="Segoe UI"/>
                <a:cs typeface="Segoe UI"/>
              </a:rPr>
              <a:t>Manager A</a:t>
            </a:r>
            <a:r>
              <a:rPr lang="en-US" sz="2400" dirty="0">
                <a:latin typeface="Segoe UI"/>
                <a:cs typeface="Segoe UI"/>
              </a:rPr>
              <a:t> and </a:t>
            </a:r>
            <a:r>
              <a:rPr lang="en-US" sz="2400" b="1" dirty="0">
                <a:latin typeface="Segoe UI"/>
                <a:cs typeface="Segoe UI"/>
              </a:rPr>
              <a:t>Manager B</a:t>
            </a:r>
            <a:r>
              <a:rPr lang="en-US" sz="2400" dirty="0">
                <a:latin typeface="Segoe UI"/>
                <a:cs typeface="Segoe UI"/>
              </a:rPr>
              <a:t>—to improve their teams’ productivity over the next quarter.</a:t>
            </a:r>
            <a:endParaRPr lang="en-US" sz="2400">
              <a:ea typeface="Calibri"/>
              <a:cs typeface="Calibri"/>
            </a:endParaRPr>
          </a:p>
          <a:p>
            <a:r>
              <a:rPr lang="en-US" sz="2400">
                <a:latin typeface="Segoe UI"/>
                <a:cs typeface="Segoe UI"/>
              </a:rPr>
              <a:t>Each manager adopts a different approach:</a:t>
            </a:r>
            <a:endParaRPr lang="en-US" sz="2400">
              <a:ea typeface="Calibri"/>
              <a:cs typeface="Calibri"/>
            </a:endParaRPr>
          </a:p>
          <a:p>
            <a:r>
              <a:rPr lang="en-US" sz="2400" b="1">
                <a:latin typeface="Segoe UI"/>
                <a:cs typeface="Segoe UI"/>
              </a:rPr>
              <a:t>Manager A uses traditional objective setting</a:t>
            </a:r>
            <a:endParaRPr lang="en-US" sz="2400">
              <a:ea typeface="Calibri"/>
              <a:cs typeface="Calibri"/>
            </a:endParaRPr>
          </a:p>
          <a:p>
            <a:r>
              <a:rPr lang="en-US" sz="2400" b="1">
                <a:latin typeface="Segoe UI"/>
                <a:cs typeface="Segoe UI"/>
              </a:rPr>
              <a:t>Manager B uses a Management By Objectives (MBO) approach</a:t>
            </a:r>
            <a:endParaRPr lang="en-US" sz="24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370846934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4B6ACC-9AAF-51A5-D246-150294CC0A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C782C5-4818-3836-7FC8-B06C9CEEB967}"/>
              </a:ext>
            </a:extLst>
          </p:cNvPr>
          <p:cNvSpPr>
            <a:spLocks noGrp="1"/>
          </p:cNvSpPr>
          <p:nvPr>
            <p:ph type="title"/>
          </p:nvPr>
        </p:nvSpPr>
        <p:spPr/>
        <p:txBody>
          <a:bodyPr>
            <a:normAutofit fontScale="90000"/>
          </a:bodyPr>
          <a:lstStyle/>
          <a:p>
            <a:pPr algn="ctr"/>
            <a:br>
              <a:rPr lang="en-US" sz="2400" dirty="0">
                <a:latin typeface="Segoe UI"/>
                <a:cs typeface="Segoe UI"/>
              </a:rPr>
            </a:br>
            <a:br>
              <a:rPr lang="en-US" sz="2400" dirty="0">
                <a:latin typeface="Segoe UI"/>
                <a:cs typeface="Segoe UI"/>
              </a:rPr>
            </a:br>
            <a:br>
              <a:rPr lang="en-US" sz="2400" dirty="0">
                <a:latin typeface="Segoe UI"/>
                <a:cs typeface="Segoe UI"/>
              </a:rPr>
            </a:br>
            <a:r>
              <a:rPr lang="en-US" sz="4000" b="1">
                <a:latin typeface="Segoe UI"/>
                <a:cs typeface="Segoe UI"/>
              </a:rPr>
              <a:t>Manager A: Traditional Objective Setting</a:t>
            </a:r>
            <a:endParaRPr lang="en-US" sz="4000" b="1">
              <a:ea typeface="Calibri Light"/>
              <a:cs typeface="Calibri Light"/>
            </a:endParaRPr>
          </a:p>
          <a:p>
            <a:endParaRPr lang="en-US" sz="8000" dirty="0">
              <a:ea typeface="Calibri Light"/>
              <a:cs typeface="Calibri Light"/>
            </a:endParaRPr>
          </a:p>
        </p:txBody>
      </p:sp>
      <p:sp>
        <p:nvSpPr>
          <p:cNvPr id="3" name="Content Placeholder 2">
            <a:extLst>
              <a:ext uri="{FF2B5EF4-FFF2-40B4-BE49-F238E27FC236}">
                <a16:creationId xmlns:a16="http://schemas.microsoft.com/office/drawing/2014/main" id="{9C86E1DB-463C-9C97-E13C-A4839A9963EA}"/>
              </a:ext>
            </a:extLst>
          </p:cNvPr>
          <p:cNvSpPr>
            <a:spLocks noGrp="1"/>
          </p:cNvSpPr>
          <p:nvPr>
            <p:ph idx="1"/>
          </p:nvPr>
        </p:nvSpPr>
        <p:spPr/>
        <p:txBody>
          <a:bodyPr vert="horz" lIns="91440" tIns="45720" rIns="91440" bIns="45720" rtlCol="0" anchor="t">
            <a:normAutofit/>
          </a:bodyPr>
          <a:lstStyle/>
          <a:p>
            <a:r>
              <a:rPr lang="en-US" b="1"/>
              <a:t>Approach</a:t>
            </a:r>
            <a:endParaRPr lang="en-US">
              <a:ea typeface="Calibri" panose="020F0502020204030204"/>
              <a:cs typeface="Calibri" panose="020F0502020204030204"/>
            </a:endParaRPr>
          </a:p>
          <a:p>
            <a:r>
              <a:rPr lang="en-US" sz="2000" dirty="0">
                <a:latin typeface="Segoe UI"/>
                <a:cs typeface="Segoe UI"/>
              </a:rPr>
              <a:t>Manager A sets the objectives alone during an annual planning meeting. The goals are broad, qualitative, and cascade down without employee input. Communication is mostly one‑way.</a:t>
            </a:r>
            <a:endParaRPr lang="en-US" sz="2000" dirty="0"/>
          </a:p>
          <a:p>
            <a:r>
              <a:rPr lang="en-US" b="1"/>
              <a:t>Objectives Given</a:t>
            </a:r>
            <a:endParaRPr lang="en-US"/>
          </a:p>
          <a:p>
            <a:r>
              <a:rPr lang="en-US" sz="1800">
                <a:latin typeface="Segoe UI"/>
                <a:cs typeface="Segoe UI"/>
              </a:rPr>
              <a:t>“Improve team productivity.”</a:t>
            </a:r>
            <a:endParaRPr lang="en-US" sz="4400">
              <a:ea typeface="Calibri"/>
              <a:cs typeface="Calibri"/>
            </a:endParaRPr>
          </a:p>
          <a:p>
            <a:r>
              <a:rPr lang="en-US" sz="1800">
                <a:latin typeface="Segoe UI"/>
                <a:cs typeface="Segoe UI"/>
              </a:rPr>
              <a:t>“Complete projects on time.”</a:t>
            </a:r>
            <a:endParaRPr lang="en-US" sz="4400">
              <a:ea typeface="Calibri"/>
              <a:cs typeface="Calibri"/>
            </a:endParaRPr>
          </a:p>
          <a:p>
            <a:r>
              <a:rPr lang="en-US" sz="1800">
                <a:latin typeface="Segoe UI"/>
                <a:cs typeface="Segoe UI"/>
              </a:rPr>
              <a:t>“Ensure high customer satisfaction.”</a:t>
            </a:r>
            <a:endParaRPr lang="en-US" sz="4400">
              <a:ea typeface="Calibri"/>
              <a:cs typeface="Calibri"/>
            </a:endParaRPr>
          </a:p>
          <a:p>
            <a:r>
              <a:rPr lang="en-US" sz="1800">
                <a:latin typeface="Segoe UI"/>
                <a:cs typeface="Segoe UI"/>
              </a:rPr>
              <a:t>Employees are told these are their performance targets and should “do their best” to achieve them.</a:t>
            </a:r>
            <a:endParaRPr lang="en-US" sz="44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1919146756"/>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ECAD36-521C-7444-B09A-AD0F88CE5A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B19ED0-EA13-BAEF-56F3-DC5B2EE7B02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1CB38F2-5D75-0C31-B4D8-2593F2D94ACA}"/>
              </a:ext>
            </a:extLst>
          </p:cNvPr>
          <p:cNvSpPr>
            <a:spLocks noGrp="1"/>
          </p:cNvSpPr>
          <p:nvPr>
            <p:ph idx="1"/>
          </p:nvPr>
        </p:nvSpPr>
        <p:spPr/>
        <p:txBody>
          <a:bodyPr vert="horz" lIns="91440" tIns="45720" rIns="91440" bIns="45720" rtlCol="0" anchor="t">
            <a:normAutofit/>
          </a:bodyPr>
          <a:lstStyle/>
          <a:p>
            <a:r>
              <a:rPr lang="en-US" b="1"/>
              <a:t>Outcomes</a:t>
            </a:r>
            <a:endParaRPr lang="en-US">
              <a:ea typeface="Calibri" panose="020F0502020204030204"/>
              <a:cs typeface="Calibri" panose="020F0502020204030204"/>
            </a:endParaRPr>
          </a:p>
          <a:p>
            <a:r>
              <a:rPr lang="en-US" sz="1600" b="1">
                <a:latin typeface="Segoe UI"/>
                <a:cs typeface="Segoe UI"/>
              </a:rPr>
              <a:t>Lack of clarity:</a:t>
            </a:r>
            <a:r>
              <a:rPr lang="en-US" sz="1600">
                <a:latin typeface="Segoe UI"/>
                <a:cs typeface="Segoe UI"/>
              </a:rPr>
              <a:t> Team members are unsure how “improve productivity” is measured.</a:t>
            </a:r>
            <a:endParaRPr lang="en-US" sz="1600">
              <a:ea typeface="Calibri"/>
              <a:cs typeface="Calibri"/>
            </a:endParaRPr>
          </a:p>
          <a:p>
            <a:r>
              <a:rPr lang="en-US" sz="1600" b="1">
                <a:latin typeface="Segoe UI"/>
                <a:cs typeface="Segoe UI"/>
              </a:rPr>
              <a:t>Low motivation:</a:t>
            </a:r>
            <a:r>
              <a:rPr lang="en-US" sz="1600">
                <a:latin typeface="Segoe UI"/>
                <a:cs typeface="Segoe UI"/>
              </a:rPr>
              <a:t> Employees feel the goals are imposed rather than meaningful.</a:t>
            </a:r>
            <a:endParaRPr lang="en-US" sz="1600">
              <a:ea typeface="Calibri"/>
              <a:cs typeface="Calibri"/>
            </a:endParaRPr>
          </a:p>
          <a:p>
            <a:r>
              <a:rPr lang="en-US" sz="1600" b="1" dirty="0">
                <a:latin typeface="Segoe UI"/>
                <a:cs typeface="Segoe UI"/>
              </a:rPr>
              <a:t>Poor alignment:</a:t>
            </a:r>
            <a:r>
              <a:rPr lang="en-US" sz="1600" dirty="0">
                <a:latin typeface="Segoe UI"/>
                <a:cs typeface="Segoe UI"/>
              </a:rPr>
              <a:t> Team members focus on different interpretations of the objectives.</a:t>
            </a:r>
            <a:endParaRPr lang="en-US" sz="1600">
              <a:ea typeface="Calibri"/>
              <a:cs typeface="Calibri"/>
            </a:endParaRPr>
          </a:p>
          <a:p>
            <a:r>
              <a:rPr lang="en-US" sz="1600" b="1">
                <a:latin typeface="Segoe UI"/>
                <a:cs typeface="Segoe UI"/>
              </a:rPr>
              <a:t>Limited accountability:</a:t>
            </a:r>
            <a:r>
              <a:rPr lang="en-US" sz="1600">
                <a:latin typeface="Segoe UI"/>
                <a:cs typeface="Segoe UI"/>
              </a:rPr>
              <a:t> There are no agreed metrics or review checkpoints.</a:t>
            </a:r>
            <a:endParaRPr lang="en-US" sz="1600">
              <a:ea typeface="Calibri"/>
              <a:cs typeface="Calibri"/>
            </a:endParaRPr>
          </a:p>
          <a:p>
            <a:r>
              <a:rPr lang="en-US" b="1"/>
              <a:t>End of Quarter Results</a:t>
            </a:r>
            <a:endParaRPr lang="en-US"/>
          </a:p>
          <a:p>
            <a:r>
              <a:rPr lang="en-US" sz="1800">
                <a:latin typeface="Segoe UI"/>
                <a:cs typeface="Segoe UI"/>
              </a:rPr>
              <a:t>Only 50% of project milestones met.</a:t>
            </a:r>
            <a:endParaRPr lang="en-US" sz="1800">
              <a:ea typeface="Calibri"/>
              <a:cs typeface="Calibri"/>
            </a:endParaRPr>
          </a:p>
          <a:p>
            <a:r>
              <a:rPr lang="en-US" sz="1800">
                <a:latin typeface="Segoe UI"/>
                <a:cs typeface="Segoe UI"/>
              </a:rPr>
              <a:t>Employees report feeling uncertain and disconnected from team goals.</a:t>
            </a:r>
            <a:endParaRPr lang="en-US" sz="1800">
              <a:ea typeface="Calibri"/>
              <a:cs typeface="Calibri"/>
            </a:endParaRPr>
          </a:p>
          <a:p>
            <a:r>
              <a:rPr lang="en-US" sz="1800">
                <a:latin typeface="Segoe UI"/>
                <a:cs typeface="Segoe UI"/>
              </a:rPr>
              <a:t>Customer satisfaction scores show no improvement.</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331573545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A7BDAB-32C5-9DB0-5581-9E9BFEA8BA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95C4A3-FB3D-1338-CBE2-84DB54FC6F46}"/>
              </a:ext>
            </a:extLst>
          </p:cNvPr>
          <p:cNvSpPr>
            <a:spLocks noGrp="1"/>
          </p:cNvSpPr>
          <p:nvPr>
            <p:ph type="title"/>
          </p:nvPr>
        </p:nvSpPr>
        <p:spPr/>
        <p:txBody>
          <a:bodyPr/>
          <a:lstStyle/>
          <a:p>
            <a:pPr algn="ctr"/>
            <a:br>
              <a:rPr lang="en-US" sz="3600" b="1" dirty="0">
                <a:latin typeface="Segoe UI"/>
                <a:cs typeface="Segoe UI"/>
              </a:rPr>
            </a:br>
            <a:r>
              <a:rPr lang="en-US" sz="3600" b="1">
                <a:latin typeface="Segoe UI"/>
                <a:cs typeface="Segoe UI"/>
              </a:rPr>
              <a:t>Manager B: Management By Objectives (MBO)</a:t>
            </a:r>
            <a:endParaRPr lang="en-US" sz="3600" b="1">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416FBDBB-8696-6C74-2560-87F50E667BD3}"/>
              </a:ext>
            </a:extLst>
          </p:cNvPr>
          <p:cNvSpPr>
            <a:spLocks noGrp="1"/>
          </p:cNvSpPr>
          <p:nvPr>
            <p:ph idx="1"/>
          </p:nvPr>
        </p:nvSpPr>
        <p:spPr>
          <a:xfrm>
            <a:off x="838200" y="1350051"/>
            <a:ext cx="10515600" cy="5291677"/>
          </a:xfrm>
        </p:spPr>
        <p:txBody>
          <a:bodyPr vert="horz" lIns="91440" tIns="45720" rIns="91440" bIns="45720" rtlCol="0" anchor="t">
            <a:normAutofit/>
          </a:bodyPr>
          <a:lstStyle/>
          <a:p>
            <a:r>
              <a:rPr lang="en-US" sz="2400" b="1"/>
              <a:t>Approach</a:t>
            </a:r>
            <a:endParaRPr lang="en-US" sz="2400">
              <a:ea typeface="Calibri" panose="020F0502020204030204"/>
              <a:cs typeface="Calibri" panose="020F0502020204030204"/>
            </a:endParaRPr>
          </a:p>
          <a:p>
            <a:r>
              <a:rPr lang="en-US" sz="1400" dirty="0">
                <a:latin typeface="Segoe UI"/>
                <a:cs typeface="Segoe UI"/>
              </a:rPr>
              <a:t>Manager B collaborates with team members to jointly set clear, measurable goals. Each objective aligns with broader </a:t>
            </a:r>
            <a:r>
              <a:rPr lang="en-US" sz="1400" dirty="0" err="1">
                <a:latin typeface="Segoe UI"/>
                <a:cs typeface="Segoe UI"/>
              </a:rPr>
              <a:t>organisational</a:t>
            </a:r>
            <a:r>
              <a:rPr lang="en-US" sz="1400" dirty="0">
                <a:latin typeface="Segoe UI"/>
                <a:cs typeface="Segoe UI"/>
              </a:rPr>
              <a:t> priorities. Progress reviews occur monthly.</a:t>
            </a:r>
            <a:endParaRPr lang="en-US" sz="3600">
              <a:ea typeface="Calibri"/>
              <a:cs typeface="Calibri"/>
            </a:endParaRPr>
          </a:p>
          <a:p>
            <a:r>
              <a:rPr lang="en-US" sz="2400" b="1"/>
              <a:t>Steps Followed</a:t>
            </a:r>
            <a:endParaRPr lang="en-US" sz="2400">
              <a:ea typeface="Calibri"/>
              <a:cs typeface="Calibri"/>
            </a:endParaRPr>
          </a:p>
          <a:p>
            <a:r>
              <a:rPr lang="en-US" sz="1100" b="1">
                <a:latin typeface="Segoe UI"/>
                <a:cs typeface="Segoe UI"/>
              </a:rPr>
              <a:t>Joint goal setting</a:t>
            </a:r>
            <a:r>
              <a:rPr lang="en-US" sz="1100" dirty="0">
                <a:latin typeface="Segoe UI"/>
                <a:cs typeface="Segoe UI"/>
              </a:rPr>
              <a:t> </a:t>
            </a:r>
            <a:endParaRPr lang="en-US" dirty="0"/>
          </a:p>
          <a:p>
            <a:pPr lvl="1"/>
            <a:r>
              <a:rPr lang="en-US" sz="1100">
                <a:latin typeface="Segoe UI"/>
                <a:cs typeface="Segoe UI"/>
              </a:rPr>
              <a:t>The manager and each employee discuss capabilities, challenges, and responsibilities.</a:t>
            </a:r>
            <a:endParaRPr lang="en-US"/>
          </a:p>
          <a:p>
            <a:r>
              <a:rPr lang="en-US" sz="1100" b="1" dirty="0">
                <a:latin typeface="Segoe UI"/>
                <a:cs typeface="Segoe UI"/>
              </a:rPr>
              <a:t>SMART objectives defined</a:t>
            </a:r>
            <a:r>
              <a:rPr lang="en-US" sz="1100" dirty="0">
                <a:latin typeface="Segoe UI"/>
                <a:cs typeface="Segoe UI"/>
              </a:rPr>
              <a:t> </a:t>
            </a:r>
            <a:endParaRPr lang="en-US" dirty="0"/>
          </a:p>
          <a:p>
            <a:pPr lvl="1"/>
            <a:r>
              <a:rPr lang="en-US" sz="1100">
                <a:latin typeface="Segoe UI"/>
                <a:cs typeface="Segoe UI"/>
              </a:rPr>
              <a:t>Specific, Measurable, Achievable, Relevant, Time‑bound.</a:t>
            </a:r>
            <a:endParaRPr lang="en-US"/>
          </a:p>
          <a:p>
            <a:r>
              <a:rPr lang="en-US" sz="1100" b="1">
                <a:latin typeface="Segoe UI"/>
                <a:cs typeface="Segoe UI"/>
              </a:rPr>
              <a:t>Action plans created</a:t>
            </a:r>
            <a:endParaRPr lang="en-US"/>
          </a:p>
          <a:p>
            <a:r>
              <a:rPr lang="en-US" sz="1100" b="1">
                <a:latin typeface="Segoe UI"/>
                <a:cs typeface="Segoe UI"/>
              </a:rPr>
              <a:t>Monthly check‑ins</a:t>
            </a:r>
            <a:endParaRPr lang="en-US"/>
          </a:p>
          <a:p>
            <a:r>
              <a:rPr lang="en-US" sz="1100" b="1">
                <a:latin typeface="Segoe UI"/>
                <a:cs typeface="Segoe UI"/>
              </a:rPr>
              <a:t>Performance evaluated against agreed metrics</a:t>
            </a:r>
            <a:endParaRPr lang="en-US"/>
          </a:p>
          <a:p>
            <a:r>
              <a:rPr lang="en-US" sz="2400" b="1"/>
              <a:t>Objectives Agreed With the Team</a:t>
            </a:r>
            <a:endParaRPr lang="en-US" sz="2400">
              <a:ea typeface="Calibri"/>
              <a:cs typeface="Calibri"/>
            </a:endParaRPr>
          </a:p>
          <a:p>
            <a:r>
              <a:rPr lang="en-US" sz="1100">
                <a:latin typeface="Segoe UI"/>
                <a:cs typeface="Segoe UI"/>
              </a:rPr>
              <a:t>Increase individual coding productivity by </a:t>
            </a:r>
            <a:r>
              <a:rPr lang="en-US" sz="1100" b="1">
                <a:latin typeface="Segoe UI"/>
                <a:cs typeface="Segoe UI"/>
              </a:rPr>
              <a:t>15%</a:t>
            </a:r>
            <a:r>
              <a:rPr lang="en-US" sz="1100">
                <a:latin typeface="Segoe UI"/>
                <a:cs typeface="Segoe UI"/>
              </a:rPr>
              <a:t> measured through completed story points in Jira by the end of the quarter.</a:t>
            </a:r>
            <a:endParaRPr lang="en-US"/>
          </a:p>
          <a:p>
            <a:r>
              <a:rPr lang="en-US" sz="1100">
                <a:latin typeface="Segoe UI"/>
                <a:cs typeface="Segoe UI"/>
              </a:rPr>
              <a:t>Reduce project defect rates by </a:t>
            </a:r>
            <a:r>
              <a:rPr lang="en-US" sz="1100" b="1">
                <a:latin typeface="Segoe UI"/>
                <a:cs typeface="Segoe UI"/>
              </a:rPr>
              <a:t>10%</a:t>
            </a:r>
            <a:r>
              <a:rPr lang="en-US" sz="1100">
                <a:latin typeface="Segoe UI"/>
                <a:cs typeface="Segoe UI"/>
              </a:rPr>
              <a:t> via implementation of weekly code reviews.</a:t>
            </a:r>
            <a:endParaRPr lang="en-US"/>
          </a:p>
          <a:p>
            <a:r>
              <a:rPr lang="en-US" sz="1100">
                <a:latin typeface="Segoe UI"/>
                <a:cs typeface="Segoe UI"/>
              </a:rPr>
              <a:t>Achieve </a:t>
            </a:r>
            <a:r>
              <a:rPr lang="en-US" sz="1100" b="1">
                <a:latin typeface="Segoe UI"/>
                <a:cs typeface="Segoe UI"/>
              </a:rPr>
              <a:t>95% on‑time delivery</a:t>
            </a:r>
            <a:r>
              <a:rPr lang="en-US" sz="1100">
                <a:latin typeface="Segoe UI"/>
                <a:cs typeface="Segoe UI"/>
              </a:rPr>
              <a:t> for sprint commitments.</a:t>
            </a:r>
            <a:endParaRPr lang="en-US"/>
          </a:p>
          <a:p>
            <a:r>
              <a:rPr lang="en-US" sz="1100">
                <a:latin typeface="Segoe UI"/>
                <a:cs typeface="Segoe UI"/>
              </a:rPr>
              <a:t>Improve customer satisfaction scores from </a:t>
            </a:r>
            <a:r>
              <a:rPr lang="en-US" sz="1100" b="1">
                <a:latin typeface="Segoe UI"/>
                <a:cs typeface="Segoe UI"/>
              </a:rPr>
              <a:t>3.8 to 4.2</a:t>
            </a:r>
            <a:r>
              <a:rPr lang="en-US" sz="1100">
                <a:latin typeface="Segoe UI"/>
                <a:cs typeface="Segoe UI"/>
              </a:rPr>
              <a:t> (out of 5) by enhancing communication and documenting requirements more thoroughly.</a:t>
            </a:r>
            <a:endParaRPr lang="en-US"/>
          </a:p>
          <a:p>
            <a:endParaRPr lang="en-US" dirty="0">
              <a:ea typeface="Calibri"/>
              <a:cs typeface="Calibri"/>
            </a:endParaRPr>
          </a:p>
        </p:txBody>
      </p:sp>
    </p:spTree>
    <p:extLst>
      <p:ext uri="{BB962C8B-B14F-4D97-AF65-F5344CB8AC3E}">
        <p14:creationId xmlns:p14="http://schemas.microsoft.com/office/powerpoint/2010/main" val="360136558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EFA5B45-E0D4-DF6F-E87E-183BDD3546D7}"/>
            </a:ext>
          </a:extLst>
        </p:cNvPr>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6F1D81B-EE21-410F-CBA8-160EDD5E61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006CE5A-C2CF-43DD-E564-86BE6789FA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BA6083B-20CA-3568-7B72-9FFA3DF07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66EFC80-BD05-5B5D-A357-576EB9595F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able with white text&#10;&#10;AI-generated content may be incorrect.">
            <a:extLst>
              <a:ext uri="{FF2B5EF4-FFF2-40B4-BE49-F238E27FC236}">
                <a16:creationId xmlns:a16="http://schemas.microsoft.com/office/drawing/2014/main" id="{B3DC4236-4844-2D62-036E-B39AF66E0E9B}"/>
              </a:ext>
            </a:extLst>
          </p:cNvPr>
          <p:cNvPicPr>
            <a:picLocks noChangeAspect="1"/>
          </p:cNvPicPr>
          <p:nvPr/>
        </p:nvPicPr>
        <p:blipFill>
          <a:blip r:embed="rId2"/>
          <a:stretch>
            <a:fillRect/>
          </a:stretch>
        </p:blipFill>
        <p:spPr>
          <a:xfrm>
            <a:off x="1059051" y="457200"/>
            <a:ext cx="10073897" cy="5943600"/>
          </a:xfrm>
          <a:prstGeom prst="rect">
            <a:avLst/>
          </a:prstGeom>
        </p:spPr>
      </p:pic>
    </p:spTree>
    <p:extLst>
      <p:ext uri="{BB962C8B-B14F-4D97-AF65-F5344CB8AC3E}">
        <p14:creationId xmlns:p14="http://schemas.microsoft.com/office/powerpoint/2010/main" val="20556916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9E4E07-1086-0822-0AA2-61D5F62F61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2056AB-0C86-861A-F13F-E69628C2D26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D81FD77-FA19-63E4-BCB5-E84A7FF19F2C}"/>
              </a:ext>
            </a:extLst>
          </p:cNvPr>
          <p:cNvSpPr>
            <a:spLocks noGrp="1"/>
          </p:cNvSpPr>
          <p:nvPr>
            <p:ph idx="1"/>
          </p:nvPr>
        </p:nvSpPr>
        <p:spPr/>
        <p:txBody>
          <a:bodyPr vert="horz" lIns="91440" tIns="45720" rIns="91440" bIns="45720" rtlCol="0" anchor="t">
            <a:normAutofit/>
          </a:bodyPr>
          <a:lstStyle/>
          <a:p>
            <a:r>
              <a:rPr lang="en-US" b="1"/>
              <a:t>Outcomes</a:t>
            </a:r>
            <a:endParaRPr lang="en-US">
              <a:ea typeface="Calibri" panose="020F0502020204030204"/>
              <a:cs typeface="Calibri" panose="020F0502020204030204"/>
            </a:endParaRPr>
          </a:p>
          <a:p>
            <a:r>
              <a:rPr lang="en-US" sz="1800" b="1">
                <a:latin typeface="Segoe UI"/>
                <a:cs typeface="Segoe UI"/>
              </a:rPr>
              <a:t>High clarity:</a:t>
            </a:r>
            <a:r>
              <a:rPr lang="en-US" sz="1800">
                <a:latin typeface="Segoe UI"/>
                <a:cs typeface="Segoe UI"/>
              </a:rPr>
              <a:t> Each person knows what success looks like.</a:t>
            </a:r>
            <a:endParaRPr lang="en-US" sz="1800">
              <a:ea typeface="Calibri"/>
              <a:cs typeface="Calibri"/>
            </a:endParaRPr>
          </a:p>
          <a:p>
            <a:r>
              <a:rPr lang="en-US" sz="1800" b="1">
                <a:latin typeface="Segoe UI"/>
                <a:cs typeface="Segoe UI"/>
              </a:rPr>
              <a:t>Stronger motivation:</a:t>
            </a:r>
            <a:r>
              <a:rPr lang="en-US" sz="1800">
                <a:latin typeface="Segoe UI"/>
                <a:cs typeface="Segoe UI"/>
              </a:rPr>
              <a:t> Employees feel ownership because they helped set goals.</a:t>
            </a:r>
            <a:endParaRPr lang="en-US" sz="1800">
              <a:ea typeface="Calibri"/>
              <a:cs typeface="Calibri"/>
            </a:endParaRPr>
          </a:p>
          <a:p>
            <a:r>
              <a:rPr lang="en-US" sz="1800" b="1" dirty="0">
                <a:latin typeface="Segoe UI"/>
                <a:cs typeface="Segoe UI"/>
              </a:rPr>
              <a:t>Better alignment:</a:t>
            </a:r>
            <a:r>
              <a:rPr lang="en-US" sz="1800" dirty="0">
                <a:latin typeface="Segoe UI"/>
                <a:cs typeface="Segoe UI"/>
              </a:rPr>
              <a:t> All goals link to company objectives.</a:t>
            </a:r>
            <a:endParaRPr lang="en-US" sz="1800">
              <a:ea typeface="Calibri"/>
              <a:cs typeface="Calibri"/>
            </a:endParaRPr>
          </a:p>
          <a:p>
            <a:r>
              <a:rPr lang="en-US" sz="1800" b="1">
                <a:latin typeface="Segoe UI"/>
                <a:cs typeface="Segoe UI"/>
              </a:rPr>
              <a:t>Continuous improvement:</a:t>
            </a:r>
            <a:r>
              <a:rPr lang="en-US" sz="1800">
                <a:latin typeface="Segoe UI"/>
                <a:cs typeface="Segoe UI"/>
              </a:rPr>
              <a:t> Regular feedback loops correct issues early.</a:t>
            </a:r>
            <a:endParaRPr lang="en-US" sz="1800">
              <a:ea typeface="Calibri"/>
              <a:cs typeface="Calibri"/>
            </a:endParaRPr>
          </a:p>
          <a:p>
            <a:r>
              <a:rPr lang="en-US" b="1"/>
              <a:t>End of Quarter Results</a:t>
            </a:r>
            <a:endParaRPr lang="en-US"/>
          </a:p>
          <a:p>
            <a:r>
              <a:rPr lang="en-US" sz="1600">
                <a:latin typeface="Segoe UI"/>
                <a:cs typeface="Segoe UI"/>
              </a:rPr>
              <a:t>90% of project milestones met.</a:t>
            </a:r>
            <a:endParaRPr lang="en-US" sz="1600">
              <a:ea typeface="Calibri"/>
              <a:cs typeface="Calibri"/>
            </a:endParaRPr>
          </a:p>
          <a:p>
            <a:r>
              <a:rPr lang="en-US" sz="1600">
                <a:latin typeface="Segoe UI"/>
                <a:cs typeface="Segoe UI"/>
              </a:rPr>
              <a:t>Productivity increased by 18%.</a:t>
            </a:r>
            <a:endParaRPr lang="en-US" sz="1600">
              <a:ea typeface="Calibri"/>
              <a:cs typeface="Calibri"/>
            </a:endParaRPr>
          </a:p>
          <a:p>
            <a:r>
              <a:rPr lang="en-US" sz="1600">
                <a:latin typeface="Segoe UI"/>
                <a:cs typeface="Segoe UI"/>
              </a:rPr>
              <a:t>Defects reduced by 12%.</a:t>
            </a:r>
            <a:endParaRPr lang="en-US" sz="1600">
              <a:ea typeface="Calibri"/>
              <a:cs typeface="Calibri"/>
            </a:endParaRPr>
          </a:p>
          <a:p>
            <a:r>
              <a:rPr lang="en-US" sz="1600">
                <a:latin typeface="Segoe UI"/>
                <a:cs typeface="Segoe UI"/>
              </a:rPr>
              <a:t>Customer satisfaction improved to 4.3/5.</a:t>
            </a:r>
            <a:endParaRPr lang="en-US" sz="1600">
              <a:ea typeface="Calibri"/>
              <a:cs typeface="Calibri"/>
            </a:endParaRPr>
          </a:p>
          <a:p>
            <a:r>
              <a:rPr lang="en-US" sz="1600">
                <a:latin typeface="Segoe UI"/>
                <a:cs typeface="Segoe UI"/>
              </a:rPr>
              <a:t>Employees report higher engagement and lower stress.</a:t>
            </a:r>
            <a:endParaRPr lang="en-US" sz="16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98920463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AB097-92F2-4FEE-0E89-F18BCAB80F73}"/>
              </a:ext>
            </a:extLst>
          </p:cNvPr>
          <p:cNvSpPr>
            <a:spLocks noGrp="1"/>
          </p:cNvSpPr>
          <p:nvPr>
            <p:ph type="title"/>
          </p:nvPr>
        </p:nvSpPr>
        <p:spPr/>
        <p:txBody>
          <a:bodyPr/>
          <a:lstStyle/>
          <a:p>
            <a:pPr algn="ctr"/>
            <a:r>
              <a:rPr lang="en-US" b="1">
                <a:ea typeface="Calibri Light"/>
                <a:cs typeface="Calibri Light"/>
              </a:rPr>
              <a:t>Key Insights</a:t>
            </a:r>
          </a:p>
        </p:txBody>
      </p:sp>
      <p:sp>
        <p:nvSpPr>
          <p:cNvPr id="3" name="Content Placeholder 2">
            <a:extLst>
              <a:ext uri="{FF2B5EF4-FFF2-40B4-BE49-F238E27FC236}">
                <a16:creationId xmlns:a16="http://schemas.microsoft.com/office/drawing/2014/main" id="{8DA9B7C7-B2F4-4C2B-50AD-62C697E79DE9}"/>
              </a:ext>
            </a:extLst>
          </p:cNvPr>
          <p:cNvSpPr>
            <a:spLocks noGrp="1"/>
          </p:cNvSpPr>
          <p:nvPr>
            <p:ph idx="1"/>
          </p:nvPr>
        </p:nvSpPr>
        <p:spPr/>
        <p:txBody>
          <a:bodyPr vert="horz" lIns="91440" tIns="45720" rIns="91440" bIns="45720" rtlCol="0" anchor="t">
            <a:normAutofit/>
          </a:bodyPr>
          <a:lstStyle/>
          <a:p>
            <a:r>
              <a:rPr lang="en-US" sz="2000">
                <a:latin typeface="Segoe UI"/>
                <a:cs typeface="Segoe UI"/>
              </a:rPr>
              <a:t>This case study illustrates how MBO fosters:</a:t>
            </a:r>
            <a:endParaRPr lang="en-US" sz="2000">
              <a:ea typeface="Calibri" panose="020F0502020204030204"/>
              <a:cs typeface="Calibri" panose="020F0502020204030204"/>
            </a:endParaRPr>
          </a:p>
          <a:p>
            <a:r>
              <a:rPr lang="en-US" sz="2000">
                <a:latin typeface="Segoe UI"/>
                <a:cs typeface="Segoe UI"/>
              </a:rPr>
              <a:t>clearer expectations</a:t>
            </a:r>
            <a:endParaRPr lang="en-US" sz="2000">
              <a:ea typeface="Calibri"/>
              <a:cs typeface="Calibri"/>
            </a:endParaRPr>
          </a:p>
          <a:p>
            <a:r>
              <a:rPr lang="en-US" sz="2000">
                <a:latin typeface="Segoe UI"/>
                <a:cs typeface="Segoe UI"/>
              </a:rPr>
              <a:t>stronger employee commitment</a:t>
            </a:r>
            <a:endParaRPr lang="en-US" sz="2000">
              <a:ea typeface="Calibri"/>
              <a:cs typeface="Calibri"/>
            </a:endParaRPr>
          </a:p>
          <a:p>
            <a:r>
              <a:rPr lang="en-US" sz="2000" dirty="0">
                <a:latin typeface="Segoe UI"/>
                <a:cs typeface="Segoe UI"/>
              </a:rPr>
              <a:t>better alignment with </a:t>
            </a:r>
            <a:r>
              <a:rPr lang="en-US" sz="2000" dirty="0" err="1">
                <a:latin typeface="Segoe UI"/>
                <a:cs typeface="Segoe UI"/>
              </a:rPr>
              <a:t>organisational</a:t>
            </a:r>
            <a:r>
              <a:rPr lang="en-US" sz="2000" dirty="0">
                <a:latin typeface="Segoe UI"/>
                <a:cs typeface="Segoe UI"/>
              </a:rPr>
              <a:t> goals</a:t>
            </a:r>
            <a:endParaRPr lang="en-US" sz="2000">
              <a:ea typeface="Calibri"/>
              <a:cs typeface="Calibri"/>
            </a:endParaRPr>
          </a:p>
          <a:p>
            <a:r>
              <a:rPr lang="en-US" sz="2000">
                <a:latin typeface="Segoe UI"/>
                <a:cs typeface="Segoe UI"/>
              </a:rPr>
              <a:t>more predictable performance outcomes</a:t>
            </a:r>
            <a:endParaRPr lang="en-US" sz="2000">
              <a:ea typeface="Calibri"/>
              <a:cs typeface="Calibri"/>
            </a:endParaRPr>
          </a:p>
          <a:p>
            <a:r>
              <a:rPr lang="en-US" sz="2000" dirty="0">
                <a:latin typeface="Segoe UI"/>
                <a:cs typeface="Segoe UI"/>
              </a:rPr>
              <a:t>While traditional objective setting can work in stable environments with simple tasks, MBO generally provides greater structure, engagement, and measurable results in dynamic, knowledge-based workplaces.</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281236366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9F1FF-8C4D-C641-D215-B4235635352A}"/>
              </a:ext>
            </a:extLst>
          </p:cNvPr>
          <p:cNvSpPr>
            <a:spLocks noGrp="1"/>
          </p:cNvSpPr>
          <p:nvPr>
            <p:ph type="title"/>
          </p:nvPr>
        </p:nvSpPr>
        <p:spPr/>
        <p:txBody>
          <a:bodyPr/>
          <a:lstStyle/>
          <a:p>
            <a:pPr algn="ctr">
              <a:spcBef>
                <a:spcPts val="1000"/>
              </a:spcBef>
            </a:pPr>
            <a:r>
              <a:rPr lang="en-US" b="1">
                <a:latin typeface="Calibri"/>
                <a:ea typeface="Calibri"/>
                <a:cs typeface="Calibri"/>
              </a:rPr>
              <a:t>SMART Criteria for good MBO Objectives </a:t>
            </a:r>
            <a:endParaRPr lang="en-US">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6B9B1527-0BE3-1C8E-F270-85563024816D}"/>
              </a:ext>
            </a:extLst>
          </p:cNvPr>
          <p:cNvSpPr>
            <a:spLocks noGrp="1"/>
          </p:cNvSpPr>
          <p:nvPr>
            <p:ph idx="1"/>
          </p:nvPr>
        </p:nvSpPr>
        <p:spPr>
          <a:xfrm>
            <a:off x="838200" y="1209540"/>
            <a:ext cx="10515600" cy="5534869"/>
          </a:xfrm>
        </p:spPr>
        <p:txBody>
          <a:bodyPr vert="horz" lIns="91440" tIns="45720" rIns="91440" bIns="45720" rtlCol="0" anchor="t">
            <a:normAutofit/>
          </a:bodyPr>
          <a:lstStyle/>
          <a:p>
            <a:r>
              <a:rPr lang="en-US" sz="2000" dirty="0">
                <a:latin typeface="Segoe UI"/>
                <a:cs typeface="Segoe UI"/>
              </a:rPr>
              <a:t>The </a:t>
            </a:r>
            <a:r>
              <a:rPr lang="en-US" sz="2000" b="1" dirty="0">
                <a:latin typeface="Segoe UI"/>
                <a:cs typeface="Segoe UI"/>
              </a:rPr>
              <a:t>SMART</a:t>
            </a:r>
            <a:r>
              <a:rPr lang="en-US" sz="2000" dirty="0">
                <a:latin typeface="Segoe UI"/>
                <a:cs typeface="Segoe UI"/>
              </a:rPr>
              <a:t> framework helps ensure that goals are clear, actionable, and effective. Each letter represents one essential characteristic of a well‑designed objective.</a:t>
            </a:r>
            <a:endParaRPr lang="en-US" sz="2000">
              <a:ea typeface="Calibri"/>
              <a:cs typeface="Calibri"/>
            </a:endParaRPr>
          </a:p>
          <a:p>
            <a:r>
              <a:rPr lang="en-US" sz="3200" b="1"/>
              <a:t>S — Specific</a:t>
            </a:r>
            <a:endParaRPr lang="en-US" sz="3200">
              <a:latin typeface="Segoe UI"/>
              <a:ea typeface="Calibri"/>
              <a:cs typeface="Segoe UI"/>
            </a:endParaRPr>
          </a:p>
          <a:p>
            <a:r>
              <a:rPr lang="en-US" sz="2000" dirty="0">
                <a:latin typeface="Segoe UI"/>
                <a:ea typeface="Calibri"/>
                <a:cs typeface="Segoe UI"/>
              </a:rPr>
              <a:t>A goal should be </a:t>
            </a:r>
            <a:r>
              <a:rPr lang="en-US" sz="2000" b="1">
                <a:latin typeface="Segoe UI"/>
                <a:ea typeface="Calibri"/>
                <a:cs typeface="Segoe UI"/>
              </a:rPr>
              <a:t>clear, precise, and unambiguous</a:t>
            </a:r>
            <a:r>
              <a:rPr lang="en-US" sz="2000">
                <a:latin typeface="Segoe UI"/>
                <a:ea typeface="Calibri"/>
                <a:cs typeface="Segoe UI"/>
              </a:rPr>
              <a:t>.</a:t>
            </a:r>
            <a:endParaRPr lang="en-US" sz="2000">
              <a:latin typeface="Calibri" panose="020F0502020204030204"/>
              <a:ea typeface="Calibri"/>
              <a:cs typeface="Calibri"/>
            </a:endParaRPr>
          </a:p>
          <a:p>
            <a:r>
              <a:rPr lang="en-US" sz="2000" dirty="0">
                <a:latin typeface="Segoe UI"/>
                <a:ea typeface="Calibri"/>
                <a:cs typeface="Segoe UI"/>
              </a:rPr>
              <a:t>It should answer: </a:t>
            </a:r>
            <a:r>
              <a:rPr lang="en-US" sz="2000" i="1" dirty="0">
                <a:latin typeface="Segoe UI"/>
                <a:ea typeface="Calibri"/>
                <a:cs typeface="Segoe UI"/>
              </a:rPr>
              <a:t>What exactly needs to be accomplished? Who is involved? What resources or constraints?</a:t>
            </a:r>
            <a:endParaRPr lang="en-US" sz="2000">
              <a:ea typeface="Calibri"/>
              <a:cs typeface="Calibri"/>
            </a:endParaRPr>
          </a:p>
          <a:p>
            <a:r>
              <a:rPr lang="en-US" sz="2000" b="1">
                <a:latin typeface="Segoe UI"/>
                <a:ea typeface="Calibri"/>
                <a:cs typeface="Segoe UI"/>
              </a:rPr>
              <a:t>Example:</a:t>
            </a:r>
            <a:br>
              <a:rPr lang="en-US" sz="2000" b="1" dirty="0">
                <a:latin typeface="Segoe UI"/>
                <a:ea typeface="Calibri"/>
                <a:cs typeface="Segoe UI"/>
              </a:rPr>
            </a:br>
            <a:r>
              <a:rPr lang="en-US" sz="2000" b="1">
                <a:latin typeface="Segoe UI"/>
                <a:ea typeface="Calibri"/>
                <a:cs typeface="Segoe UI"/>
              </a:rPr>
              <a:t> “Increase sales of Product X in the UK market.”</a:t>
            </a:r>
            <a:endParaRPr lang="en-US" sz="2000">
              <a:ea typeface="Calibri"/>
              <a:cs typeface="Calibri"/>
            </a:endParaRPr>
          </a:p>
          <a:p>
            <a:r>
              <a:rPr lang="en-US" sz="3200" b="1"/>
              <a:t>M — Measurable</a:t>
            </a:r>
            <a:endParaRPr lang="en-US" sz="3200">
              <a:latin typeface="Segoe UI"/>
              <a:ea typeface="Calibri"/>
              <a:cs typeface="Segoe UI"/>
            </a:endParaRPr>
          </a:p>
          <a:p>
            <a:r>
              <a:rPr lang="en-US" sz="2000">
                <a:latin typeface="Segoe UI"/>
                <a:ea typeface="Calibri"/>
                <a:cs typeface="Segoe UI"/>
              </a:rPr>
              <a:t>A goal must have </a:t>
            </a:r>
            <a:r>
              <a:rPr lang="en-US" sz="2000" b="1">
                <a:latin typeface="Segoe UI"/>
                <a:ea typeface="Calibri"/>
                <a:cs typeface="Segoe UI"/>
              </a:rPr>
              <a:t>quantifiable indicators</a:t>
            </a:r>
            <a:r>
              <a:rPr lang="en-US" sz="2000">
                <a:latin typeface="Segoe UI"/>
                <a:ea typeface="Calibri"/>
                <a:cs typeface="Segoe UI"/>
              </a:rPr>
              <a:t> so progress can be tracked and success can be evaluated.</a:t>
            </a:r>
            <a:endParaRPr lang="en-US" sz="2000">
              <a:ea typeface="Calibri"/>
              <a:cs typeface="Calibri"/>
            </a:endParaRPr>
          </a:p>
          <a:p>
            <a:r>
              <a:rPr lang="en-US" sz="2000">
                <a:latin typeface="Segoe UI"/>
                <a:ea typeface="Calibri"/>
                <a:cs typeface="Segoe UI"/>
              </a:rPr>
              <a:t>It answers: </a:t>
            </a:r>
            <a:r>
              <a:rPr lang="en-US" sz="2000" i="1">
                <a:latin typeface="Segoe UI"/>
                <a:ea typeface="Calibri"/>
                <a:cs typeface="Segoe UI"/>
              </a:rPr>
              <a:t>How will you know the goal is achieved? What metrics?</a:t>
            </a:r>
            <a:endParaRPr lang="en-US" sz="2000">
              <a:ea typeface="Calibri"/>
              <a:cs typeface="Calibri"/>
            </a:endParaRPr>
          </a:p>
          <a:p>
            <a:r>
              <a:rPr lang="en-US" sz="2000" b="1">
                <a:latin typeface="Segoe UI"/>
                <a:ea typeface="Calibri"/>
                <a:cs typeface="Segoe UI"/>
              </a:rPr>
              <a:t>Example:</a:t>
            </a:r>
            <a:br>
              <a:rPr lang="en-US" sz="2000" b="1" dirty="0">
                <a:latin typeface="Segoe UI"/>
                <a:ea typeface="Calibri"/>
                <a:cs typeface="Segoe UI"/>
              </a:rPr>
            </a:br>
            <a:r>
              <a:rPr lang="en-US" sz="2000" b="1">
                <a:latin typeface="Segoe UI"/>
                <a:ea typeface="Calibri"/>
                <a:cs typeface="Segoe UI"/>
              </a:rPr>
              <a:t> “Increase sales of Product X by 10%</a:t>
            </a:r>
            <a:r>
              <a:rPr lang="en-US" sz="2000">
                <a:latin typeface="Segoe UI"/>
                <a:ea typeface="Calibri"/>
                <a:cs typeface="Segoe UI"/>
              </a:rPr>
              <a:t>.”</a:t>
            </a:r>
            <a:endParaRPr lang="en-US" sz="2000">
              <a:ea typeface="Calibri"/>
              <a:cs typeface="Calibri"/>
            </a:endParaRPr>
          </a:p>
          <a:p>
            <a:endParaRPr lang="en-US" sz="1800" dirty="0">
              <a:latin typeface="Segoe UI"/>
              <a:ea typeface="Calibri"/>
              <a:cs typeface="Segoe UI"/>
            </a:endParaRPr>
          </a:p>
          <a:p>
            <a:endParaRPr lang="en-US" sz="3200" dirty="0">
              <a:ea typeface="Calibri"/>
              <a:cs typeface="Calibri"/>
            </a:endParaRPr>
          </a:p>
        </p:txBody>
      </p:sp>
    </p:spTree>
    <p:extLst>
      <p:ext uri="{BB962C8B-B14F-4D97-AF65-F5344CB8AC3E}">
        <p14:creationId xmlns:p14="http://schemas.microsoft.com/office/powerpoint/2010/main" val="201697835"/>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B0261-A9A4-E4AF-6320-1EE727F02604}"/>
              </a:ext>
            </a:extLst>
          </p:cNvPr>
          <p:cNvSpPr>
            <a:spLocks noGrp="1"/>
          </p:cNvSpPr>
          <p:nvPr>
            <p:ph type="title"/>
          </p:nvPr>
        </p:nvSpPr>
        <p:spPr/>
        <p:txBody>
          <a:bodyPr>
            <a:normAutofit fontScale="90000"/>
          </a:bodyPr>
          <a:lstStyle/>
          <a:p>
            <a:pPr algn="ctr">
              <a:spcBef>
                <a:spcPts val="1000"/>
              </a:spcBef>
            </a:pPr>
            <a:br>
              <a:rPr lang="en-US" b="1" dirty="0">
                <a:latin typeface="Calibri"/>
                <a:ea typeface="Calibri"/>
                <a:cs typeface="Calibri"/>
              </a:rPr>
            </a:br>
            <a:br>
              <a:rPr lang="en-US" b="1" dirty="0">
                <a:latin typeface="Calibri"/>
                <a:ea typeface="Calibri"/>
                <a:cs typeface="Calibri"/>
              </a:rPr>
            </a:br>
            <a:r>
              <a:rPr lang="en-US" b="1">
                <a:latin typeface="Calibri"/>
                <a:ea typeface="Calibri"/>
                <a:cs typeface="Calibri"/>
              </a:rPr>
              <a:t>SMART Criteria for good MBO Objectives </a:t>
            </a:r>
            <a:endParaRPr lang="en-US">
              <a:latin typeface="Calibri"/>
              <a:ea typeface="Calibri"/>
              <a:cs typeface="Calibri"/>
            </a:endParaRPr>
          </a:p>
          <a:p>
            <a:endParaRPr lang="en-US" dirty="0">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85855E45-E21D-A38C-FBF0-AFB3EFA4C0EB}"/>
              </a:ext>
            </a:extLst>
          </p:cNvPr>
          <p:cNvSpPr>
            <a:spLocks noGrp="1"/>
          </p:cNvSpPr>
          <p:nvPr>
            <p:ph idx="1"/>
          </p:nvPr>
        </p:nvSpPr>
        <p:spPr>
          <a:xfrm>
            <a:off x="838200" y="1490562"/>
            <a:ext cx="10515600" cy="5232229"/>
          </a:xfrm>
        </p:spPr>
        <p:txBody>
          <a:bodyPr vert="horz" lIns="91440" tIns="45720" rIns="91440" bIns="45720" rtlCol="0" anchor="t">
            <a:normAutofit/>
          </a:bodyPr>
          <a:lstStyle/>
          <a:p>
            <a:r>
              <a:rPr lang="en-US" b="1"/>
              <a:t>A — Achievable (or Attainable)</a:t>
            </a:r>
            <a:endParaRPr lang="en-US">
              <a:ea typeface="Calibri" panose="020F0502020204030204"/>
              <a:cs typeface="Calibri" panose="020F0502020204030204"/>
            </a:endParaRPr>
          </a:p>
          <a:p>
            <a:r>
              <a:rPr lang="en-US" sz="2000">
                <a:latin typeface="Segoe UI"/>
                <a:cs typeface="Segoe UI"/>
              </a:rPr>
              <a:t>A goal must be </a:t>
            </a:r>
            <a:r>
              <a:rPr lang="en-US" sz="2000" b="1">
                <a:latin typeface="Segoe UI"/>
                <a:cs typeface="Segoe UI"/>
              </a:rPr>
              <a:t>realistic</a:t>
            </a:r>
            <a:r>
              <a:rPr lang="en-US" sz="2000">
                <a:latin typeface="Segoe UI"/>
                <a:cs typeface="Segoe UI"/>
              </a:rPr>
              <a:t> and achievable given available resources, skills, and constraints — but still challenging.</a:t>
            </a:r>
            <a:endParaRPr lang="en-US" sz="2000">
              <a:ea typeface="Calibri"/>
              <a:cs typeface="Calibri"/>
            </a:endParaRPr>
          </a:p>
          <a:p>
            <a:r>
              <a:rPr lang="en-US" sz="2000">
                <a:latin typeface="Segoe UI"/>
                <a:cs typeface="Segoe UI"/>
              </a:rPr>
              <a:t>It answers: </a:t>
            </a:r>
            <a:r>
              <a:rPr lang="en-US" sz="2000" i="1">
                <a:latin typeface="Segoe UI"/>
                <a:cs typeface="Segoe UI"/>
              </a:rPr>
              <a:t>Is this goal possible? Do we have what we need to achieve it?</a:t>
            </a:r>
            <a:endParaRPr lang="en-US" sz="2000">
              <a:ea typeface="Calibri"/>
              <a:cs typeface="Calibri"/>
            </a:endParaRPr>
          </a:p>
          <a:p>
            <a:r>
              <a:rPr lang="en-US" sz="2000" b="1">
                <a:latin typeface="Segoe UI"/>
                <a:cs typeface="Segoe UI"/>
              </a:rPr>
              <a:t>Example:</a:t>
            </a:r>
            <a:br>
              <a:rPr lang="en-US" sz="2000" b="1" dirty="0">
                <a:latin typeface="Segoe UI"/>
                <a:cs typeface="Segoe UI"/>
              </a:rPr>
            </a:br>
            <a:r>
              <a:rPr lang="en-US" sz="2000" b="1">
                <a:latin typeface="Segoe UI"/>
                <a:cs typeface="Segoe UI"/>
              </a:rPr>
              <a:t> “Given last year’s 8% growth, a 10% increase is achievable.”</a:t>
            </a:r>
            <a:endParaRPr lang="en-US" sz="2000">
              <a:ea typeface="Calibri"/>
              <a:cs typeface="Calibri"/>
            </a:endParaRPr>
          </a:p>
          <a:p>
            <a:r>
              <a:rPr lang="en-US" b="1"/>
              <a:t>R — Relevant</a:t>
            </a:r>
            <a:endParaRPr lang="en-US">
              <a:ea typeface="Calibri"/>
              <a:cs typeface="Calibri"/>
            </a:endParaRPr>
          </a:p>
          <a:p>
            <a:r>
              <a:rPr lang="en-US" sz="2000" dirty="0">
                <a:latin typeface="Segoe UI"/>
                <a:ea typeface="Calibri"/>
                <a:cs typeface="Segoe UI"/>
              </a:rPr>
              <a:t>A goal should align with </a:t>
            </a:r>
            <a:r>
              <a:rPr lang="en-US" sz="2000" b="1" dirty="0">
                <a:latin typeface="Segoe UI"/>
                <a:ea typeface="Calibri"/>
                <a:cs typeface="Segoe UI"/>
              </a:rPr>
              <a:t>broader </a:t>
            </a:r>
            <a:r>
              <a:rPr lang="en-US" sz="2000" b="1" dirty="0" err="1">
                <a:latin typeface="Segoe UI"/>
                <a:ea typeface="Calibri"/>
                <a:cs typeface="Segoe UI"/>
              </a:rPr>
              <a:t>organisational</a:t>
            </a:r>
            <a:r>
              <a:rPr lang="en-US" sz="2000" b="1" dirty="0">
                <a:latin typeface="Segoe UI"/>
                <a:ea typeface="Calibri"/>
                <a:cs typeface="Segoe UI"/>
              </a:rPr>
              <a:t> priorities</a:t>
            </a:r>
            <a:r>
              <a:rPr lang="en-US" sz="2000" dirty="0">
                <a:latin typeface="Segoe UI"/>
                <a:ea typeface="Calibri"/>
                <a:cs typeface="Segoe UI"/>
              </a:rPr>
              <a:t>, team objectives, or personal development plans.</a:t>
            </a:r>
            <a:endParaRPr lang="en-US" sz="2000">
              <a:ea typeface="Calibri"/>
              <a:cs typeface="Calibri"/>
            </a:endParaRPr>
          </a:p>
          <a:p>
            <a:r>
              <a:rPr lang="en-US" sz="2000" dirty="0">
                <a:latin typeface="Segoe UI"/>
                <a:ea typeface="Calibri"/>
                <a:cs typeface="Segoe UI"/>
              </a:rPr>
              <a:t>It answers: </a:t>
            </a:r>
            <a:r>
              <a:rPr lang="en-US" sz="2000" i="1" dirty="0">
                <a:latin typeface="Segoe UI"/>
                <a:ea typeface="Calibri"/>
                <a:cs typeface="Segoe UI"/>
              </a:rPr>
              <a:t>Why is this goal important? How does it support strategic objectives?</a:t>
            </a:r>
            <a:endParaRPr lang="en-US" sz="2000">
              <a:ea typeface="Calibri"/>
              <a:cs typeface="Calibri"/>
            </a:endParaRPr>
          </a:p>
          <a:p>
            <a:r>
              <a:rPr lang="en-US" sz="2400" b="1">
                <a:latin typeface="Segoe UI"/>
                <a:ea typeface="Calibri"/>
                <a:cs typeface="Segoe UI"/>
              </a:rPr>
              <a:t>Example:</a:t>
            </a:r>
            <a:br>
              <a:rPr lang="en-US" sz="2400" b="1" dirty="0">
                <a:latin typeface="Segoe UI"/>
                <a:ea typeface="Calibri"/>
                <a:cs typeface="Segoe UI"/>
              </a:rPr>
            </a:br>
            <a:r>
              <a:rPr lang="en-US" sz="2000" b="1">
                <a:latin typeface="Segoe UI"/>
                <a:ea typeface="Calibri"/>
                <a:cs typeface="Segoe UI"/>
              </a:rPr>
              <a:t> “Increasing sales of Product X supports the company’s market expansion strategy.”</a:t>
            </a:r>
            <a:endParaRPr lang="en-US" sz="20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3261618692"/>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8A774-D632-501C-4183-23CA16FEA3F3}"/>
              </a:ext>
            </a:extLst>
          </p:cNvPr>
          <p:cNvSpPr>
            <a:spLocks noGrp="1"/>
          </p:cNvSpPr>
          <p:nvPr>
            <p:ph type="title"/>
          </p:nvPr>
        </p:nvSpPr>
        <p:spPr/>
        <p:txBody>
          <a:bodyPr>
            <a:normAutofit fontScale="90000"/>
          </a:bodyPr>
          <a:lstStyle/>
          <a:p>
            <a:pPr algn="ctr">
              <a:spcBef>
                <a:spcPts val="1000"/>
              </a:spcBef>
            </a:pPr>
            <a:br>
              <a:rPr lang="en-US" b="1" dirty="0">
                <a:latin typeface="Calibri"/>
                <a:ea typeface="Calibri"/>
                <a:cs typeface="Calibri"/>
              </a:rPr>
            </a:br>
            <a:br>
              <a:rPr lang="en-US" b="1" dirty="0">
                <a:latin typeface="Calibri"/>
                <a:ea typeface="Calibri"/>
                <a:cs typeface="Calibri"/>
              </a:rPr>
            </a:br>
            <a:r>
              <a:rPr lang="en-US" b="1">
                <a:latin typeface="Calibri"/>
                <a:ea typeface="Calibri"/>
                <a:cs typeface="Calibri"/>
              </a:rPr>
              <a:t>SMART Criteria for good MBO Objectives </a:t>
            </a:r>
            <a:endParaRPr lang="en-US">
              <a:latin typeface="Calibri"/>
              <a:ea typeface="Calibri"/>
              <a:cs typeface="Calibri"/>
            </a:endParaRPr>
          </a:p>
          <a:p>
            <a:endParaRPr lang="en-US" dirty="0">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5B69D75E-F06F-8EA2-9FA2-EF361244AD7E}"/>
              </a:ext>
            </a:extLst>
          </p:cNvPr>
          <p:cNvSpPr>
            <a:spLocks noGrp="1"/>
          </p:cNvSpPr>
          <p:nvPr>
            <p:ph idx="1"/>
          </p:nvPr>
        </p:nvSpPr>
        <p:spPr/>
        <p:txBody>
          <a:bodyPr vert="horz" lIns="91440" tIns="45720" rIns="91440" bIns="45720" rtlCol="0" anchor="t">
            <a:normAutofit/>
          </a:bodyPr>
          <a:lstStyle/>
          <a:p>
            <a:r>
              <a:rPr lang="en-US" sz="3600" b="1">
                <a:ea typeface="Calibri"/>
                <a:cs typeface="Calibri"/>
              </a:rPr>
              <a:t>T — Time‑Bound</a:t>
            </a:r>
            <a:endParaRPr lang="en-US" sz="3600">
              <a:ea typeface="Calibri"/>
              <a:cs typeface="Calibri"/>
            </a:endParaRPr>
          </a:p>
          <a:p>
            <a:r>
              <a:rPr lang="en-US" dirty="0">
                <a:latin typeface="Segoe UI"/>
                <a:cs typeface="Segoe UI"/>
              </a:rPr>
              <a:t>A goal must have a </a:t>
            </a:r>
            <a:r>
              <a:rPr lang="en-US" b="1" dirty="0">
                <a:latin typeface="Segoe UI"/>
                <a:cs typeface="Segoe UI"/>
              </a:rPr>
              <a:t>clear deadline</a:t>
            </a:r>
            <a:r>
              <a:rPr lang="en-US" dirty="0">
                <a:latin typeface="Segoe UI"/>
                <a:cs typeface="Segoe UI"/>
              </a:rPr>
              <a:t> or timeframe.</a:t>
            </a:r>
          </a:p>
          <a:p>
            <a:r>
              <a:rPr lang="en-US">
                <a:latin typeface="Segoe UI"/>
                <a:cs typeface="Segoe UI"/>
              </a:rPr>
              <a:t>It answers: </a:t>
            </a:r>
            <a:r>
              <a:rPr lang="en-US" i="1">
                <a:latin typeface="Segoe UI"/>
                <a:cs typeface="Segoe UI"/>
              </a:rPr>
              <a:t>By when must the goal be achieved?</a:t>
            </a:r>
            <a:endParaRPr lang="en-US" dirty="0">
              <a:latin typeface="Segoe UI"/>
              <a:cs typeface="Segoe UI"/>
            </a:endParaRPr>
          </a:p>
          <a:p>
            <a:r>
              <a:rPr lang="en-US" b="1">
                <a:latin typeface="Segoe UI"/>
                <a:cs typeface="Segoe UI"/>
              </a:rPr>
              <a:t>Example:</a:t>
            </a:r>
            <a:br>
              <a:rPr lang="en-US" b="1" dirty="0">
                <a:latin typeface="Segoe UI"/>
                <a:cs typeface="Segoe UI"/>
              </a:rPr>
            </a:br>
            <a:r>
              <a:rPr lang="en-US" b="1">
                <a:latin typeface="Segoe UI"/>
                <a:cs typeface="Segoe UI"/>
              </a:rPr>
              <a:t> “Increase sales of Product X by 10% by the end of Q3</a:t>
            </a:r>
            <a:r>
              <a:rPr lang="en-US">
                <a:latin typeface="Segoe UI"/>
                <a:cs typeface="Segoe UI"/>
              </a:rPr>
              <a:t>.”</a:t>
            </a:r>
            <a:endParaRPr lang="en-US" dirty="0">
              <a:latin typeface="Segoe UI"/>
              <a:cs typeface="Segoe UI"/>
            </a:endParaRPr>
          </a:p>
          <a:p>
            <a:endParaRPr lang="en-US" sz="5400" dirty="0">
              <a:ea typeface="Calibri"/>
              <a:cs typeface="Calibri"/>
            </a:endParaRPr>
          </a:p>
        </p:txBody>
      </p:sp>
    </p:spTree>
    <p:extLst>
      <p:ext uri="{BB962C8B-B14F-4D97-AF65-F5344CB8AC3E}">
        <p14:creationId xmlns:p14="http://schemas.microsoft.com/office/powerpoint/2010/main" val="614270252"/>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4D853-6CB7-DF05-24B6-CD7C9745C2E1}"/>
              </a:ext>
            </a:extLst>
          </p:cNvPr>
          <p:cNvSpPr>
            <a:spLocks noGrp="1"/>
          </p:cNvSpPr>
          <p:nvPr>
            <p:ph type="title"/>
          </p:nvPr>
        </p:nvSpPr>
        <p:spPr/>
        <p:txBody>
          <a:bodyPr/>
          <a:lstStyle/>
          <a:p>
            <a:pPr algn="ctr"/>
            <a:br>
              <a:rPr lang="en-US" sz="3600" b="1" dirty="0">
                <a:latin typeface="Segoe UI"/>
                <a:cs typeface="Segoe UI"/>
              </a:rPr>
            </a:br>
            <a:r>
              <a:rPr lang="en-US" sz="3600" b="1">
                <a:latin typeface="Segoe UI"/>
                <a:cs typeface="Segoe UI"/>
              </a:rPr>
              <a:t>Does MBO Work?</a:t>
            </a:r>
            <a:endParaRPr lang="en-US" sz="36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F083742B-D247-3928-B987-BA5A18858A72}"/>
              </a:ext>
            </a:extLst>
          </p:cNvPr>
          <p:cNvSpPr>
            <a:spLocks noGrp="1"/>
          </p:cNvSpPr>
          <p:nvPr>
            <p:ph idx="1"/>
          </p:nvPr>
        </p:nvSpPr>
        <p:spPr/>
        <p:txBody>
          <a:bodyPr vert="horz" lIns="91440" tIns="45720" rIns="91440" bIns="45720" rtlCol="0" anchor="t">
            <a:normAutofit/>
          </a:bodyPr>
          <a:lstStyle/>
          <a:p>
            <a:r>
              <a:rPr lang="en-US" sz="2400">
                <a:latin typeface="Segoe UI"/>
                <a:cs typeface="Segoe UI"/>
              </a:rPr>
              <a:t>Research shows: </a:t>
            </a:r>
            <a:endParaRPr lang="en-US" sz="5400">
              <a:ea typeface="Calibri" panose="020F0502020204030204"/>
              <a:cs typeface="Calibri" panose="020F0502020204030204"/>
            </a:endParaRPr>
          </a:p>
          <a:p>
            <a:r>
              <a:rPr lang="en-US" sz="2400" b="1" dirty="0">
                <a:latin typeface="Segoe UI"/>
                <a:cs typeface="Segoe UI"/>
              </a:rPr>
              <a:t>Difficult goals</a:t>
            </a:r>
            <a:r>
              <a:rPr lang="en-US" sz="2400" dirty="0">
                <a:latin typeface="Segoe UI"/>
                <a:cs typeface="Segoe UI"/>
              </a:rPr>
              <a:t> generally lead to </a:t>
            </a:r>
            <a:r>
              <a:rPr lang="en-US" sz="2400" b="1" dirty="0">
                <a:latin typeface="Segoe UI"/>
                <a:cs typeface="Segoe UI"/>
              </a:rPr>
              <a:t>higher performance</a:t>
            </a:r>
            <a:r>
              <a:rPr lang="en-US" sz="2400" dirty="0">
                <a:latin typeface="Segoe UI"/>
                <a:cs typeface="Segoe UI"/>
              </a:rPr>
              <a:t>, as long as they are accepted.</a:t>
            </a:r>
            <a:endParaRPr lang="en-US" sz="5400">
              <a:ea typeface="Calibri"/>
              <a:cs typeface="Calibri"/>
            </a:endParaRPr>
          </a:p>
          <a:p>
            <a:r>
              <a:rPr lang="en-US" sz="2400" b="1">
                <a:latin typeface="Segoe UI"/>
                <a:cs typeface="Segoe UI"/>
              </a:rPr>
              <a:t>Specific goals</a:t>
            </a:r>
            <a:r>
              <a:rPr lang="en-US" sz="2400">
                <a:latin typeface="Segoe UI"/>
                <a:cs typeface="Segoe UI"/>
              </a:rPr>
              <a:t> outperform vague goals like “do your best.”</a:t>
            </a:r>
            <a:endParaRPr lang="en-US" sz="5400">
              <a:ea typeface="Calibri"/>
              <a:cs typeface="Calibri"/>
            </a:endParaRPr>
          </a:p>
          <a:p>
            <a:r>
              <a:rPr lang="en-US" sz="2400" b="1">
                <a:latin typeface="Segoe UI"/>
                <a:cs typeface="Segoe UI"/>
              </a:rPr>
              <a:t>Feedback</a:t>
            </a:r>
            <a:r>
              <a:rPr lang="en-US" sz="2400">
                <a:latin typeface="Segoe UI"/>
                <a:cs typeface="Segoe UI"/>
              </a:rPr>
              <a:t> improves performance by helping individuals adjust effort.</a:t>
            </a:r>
            <a:endParaRPr lang="en-US" sz="5400">
              <a:ea typeface="Calibri"/>
              <a:cs typeface="Calibri"/>
            </a:endParaRPr>
          </a:p>
          <a:p>
            <a:r>
              <a:rPr lang="en-US" sz="2400">
                <a:latin typeface="Segoe UI"/>
                <a:cs typeface="Segoe UI"/>
              </a:rPr>
              <a:t>For MBO to succeed: </a:t>
            </a:r>
            <a:endParaRPr lang="en-US" sz="5400">
              <a:ea typeface="Calibri"/>
              <a:cs typeface="Calibri"/>
            </a:endParaRPr>
          </a:p>
          <a:p>
            <a:r>
              <a:rPr lang="en-US" sz="2400">
                <a:latin typeface="Segoe UI"/>
                <a:cs typeface="Segoe UI"/>
              </a:rPr>
              <a:t>Goals must be </a:t>
            </a:r>
            <a:r>
              <a:rPr lang="en-US" sz="2400" b="1">
                <a:latin typeface="Segoe UI"/>
                <a:cs typeface="Segoe UI"/>
              </a:rPr>
              <a:t>challenging but achievable</a:t>
            </a:r>
            <a:r>
              <a:rPr lang="en-US" sz="2400">
                <a:latin typeface="Segoe UI"/>
                <a:cs typeface="Segoe UI"/>
              </a:rPr>
              <a:t>.</a:t>
            </a:r>
            <a:endParaRPr lang="en-US" sz="5400">
              <a:ea typeface="Calibri"/>
              <a:cs typeface="Calibri"/>
            </a:endParaRPr>
          </a:p>
          <a:p>
            <a:r>
              <a:rPr lang="en-US" sz="2400">
                <a:latin typeface="Segoe UI"/>
                <a:cs typeface="Segoe UI"/>
              </a:rPr>
              <a:t>Employees must </a:t>
            </a:r>
            <a:r>
              <a:rPr lang="en-US" sz="2400" b="1">
                <a:latin typeface="Segoe UI"/>
                <a:cs typeface="Segoe UI"/>
              </a:rPr>
              <a:t>accept</a:t>
            </a:r>
            <a:r>
              <a:rPr lang="en-US" sz="2400">
                <a:latin typeface="Segoe UI"/>
                <a:cs typeface="Segoe UI"/>
              </a:rPr>
              <a:t> the goals.</a:t>
            </a:r>
            <a:endParaRPr lang="en-US" sz="5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3475333834"/>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2E39C-7B03-87A6-C5BB-9DAA30E3970A}"/>
              </a:ext>
            </a:extLst>
          </p:cNvPr>
          <p:cNvSpPr>
            <a:spLocks noGrp="1"/>
          </p:cNvSpPr>
          <p:nvPr>
            <p:ph type="title"/>
          </p:nvPr>
        </p:nvSpPr>
        <p:spPr/>
        <p:txBody>
          <a:bodyPr/>
          <a:lstStyle/>
          <a:p>
            <a:pPr algn="ctr"/>
            <a:br>
              <a:rPr lang="en-US" sz="3600" b="1" dirty="0">
                <a:latin typeface="Segoe UI"/>
                <a:cs typeface="Segoe UI"/>
              </a:rPr>
            </a:br>
            <a:r>
              <a:rPr lang="en-US" sz="3600" b="1">
                <a:latin typeface="Segoe UI"/>
                <a:cs typeface="Segoe UI"/>
              </a:rPr>
              <a:t>Participation in MBO</a:t>
            </a:r>
            <a:endParaRPr lang="en-US" sz="36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19BBD0EF-F295-FAEA-72FA-C38979F3C5F0}"/>
              </a:ext>
            </a:extLst>
          </p:cNvPr>
          <p:cNvSpPr>
            <a:spLocks noGrp="1"/>
          </p:cNvSpPr>
          <p:nvPr>
            <p:ph idx="1"/>
          </p:nvPr>
        </p:nvSpPr>
        <p:spPr/>
        <p:txBody>
          <a:bodyPr vert="horz" lIns="91440" tIns="45720" rIns="91440" bIns="45720" rtlCol="0" anchor="t">
            <a:normAutofit/>
          </a:bodyPr>
          <a:lstStyle/>
          <a:p>
            <a:r>
              <a:rPr lang="en-US" sz="2400">
                <a:latin typeface="Segoe UI"/>
                <a:cs typeface="Segoe UI"/>
              </a:rPr>
              <a:t>MBO promotes </a:t>
            </a:r>
            <a:r>
              <a:rPr lang="en-US" sz="2400" b="1">
                <a:latin typeface="Segoe UI"/>
                <a:cs typeface="Segoe UI"/>
              </a:rPr>
              <a:t>participative goal setting</a:t>
            </a:r>
            <a:r>
              <a:rPr lang="en-US" sz="2400">
                <a:latin typeface="Segoe UI"/>
                <a:cs typeface="Segoe UI"/>
              </a:rPr>
              <a:t>, but research shows: </a:t>
            </a:r>
            <a:endParaRPr lang="en-US" sz="2400">
              <a:ea typeface="Calibri" panose="020F0502020204030204"/>
              <a:cs typeface="Calibri" panose="020F0502020204030204"/>
            </a:endParaRPr>
          </a:p>
          <a:p>
            <a:r>
              <a:rPr lang="en-US" sz="2400">
                <a:latin typeface="Segoe UI"/>
                <a:cs typeface="Segoe UI"/>
              </a:rPr>
              <a:t>Participation does </a:t>
            </a:r>
            <a:r>
              <a:rPr lang="en-US" sz="2400" b="1">
                <a:latin typeface="Segoe UI"/>
                <a:cs typeface="Segoe UI"/>
              </a:rPr>
              <a:t>not automatically</a:t>
            </a:r>
            <a:r>
              <a:rPr lang="en-US" sz="2400">
                <a:latin typeface="Segoe UI"/>
                <a:cs typeface="Segoe UI"/>
              </a:rPr>
              <a:t> lead to higher performance.</a:t>
            </a:r>
            <a:endParaRPr lang="en-US" sz="2400">
              <a:ea typeface="Calibri"/>
              <a:cs typeface="Calibri"/>
            </a:endParaRPr>
          </a:p>
          <a:p>
            <a:r>
              <a:rPr lang="en-US" sz="2400">
                <a:latin typeface="Segoe UI"/>
                <a:cs typeface="Segoe UI"/>
              </a:rPr>
              <a:t>However, participation often leads employees to set </a:t>
            </a:r>
            <a:r>
              <a:rPr lang="en-US" sz="2400" b="1">
                <a:latin typeface="Segoe UI"/>
                <a:cs typeface="Segoe UI"/>
              </a:rPr>
              <a:t>more difficult goals</a:t>
            </a:r>
            <a:r>
              <a:rPr lang="en-US" sz="2400">
                <a:latin typeface="Segoe UI"/>
                <a:cs typeface="Segoe UI"/>
              </a:rPr>
              <a:t>, which can improve results.</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2094559886"/>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white and black chart&#10;&#10;AI-generated content may be incorrect.">
            <a:extLst>
              <a:ext uri="{FF2B5EF4-FFF2-40B4-BE49-F238E27FC236}">
                <a16:creationId xmlns:a16="http://schemas.microsoft.com/office/drawing/2014/main" id="{9F8C69B0-F6F9-D6D9-1875-A3546A75D936}"/>
              </a:ext>
            </a:extLst>
          </p:cNvPr>
          <p:cNvPicPr>
            <a:picLocks noChangeAspect="1"/>
          </p:cNvPicPr>
          <p:nvPr/>
        </p:nvPicPr>
        <p:blipFill>
          <a:blip r:embed="rId2"/>
          <a:stretch>
            <a:fillRect/>
          </a:stretch>
        </p:blipFill>
        <p:spPr>
          <a:xfrm>
            <a:off x="562907" y="457200"/>
            <a:ext cx="11104015" cy="5943600"/>
          </a:xfrm>
          <a:prstGeom prst="rect">
            <a:avLst/>
          </a:prstGeom>
        </p:spPr>
      </p:pic>
    </p:spTree>
    <p:extLst>
      <p:ext uri="{BB962C8B-B14F-4D97-AF65-F5344CB8AC3E}">
        <p14:creationId xmlns:p14="http://schemas.microsoft.com/office/powerpoint/2010/main" val="4156205338"/>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23414-C7F0-0DBD-4D2D-D3372F415BB0}"/>
              </a:ext>
            </a:extLst>
          </p:cNvPr>
          <p:cNvSpPr>
            <a:spLocks noGrp="1"/>
          </p:cNvSpPr>
          <p:nvPr>
            <p:ph type="title"/>
          </p:nvPr>
        </p:nvSpPr>
        <p:spPr/>
        <p:txBody>
          <a:bodyPr/>
          <a:lstStyle/>
          <a:p>
            <a:pPr algn="ctr"/>
            <a:r>
              <a:rPr lang="en-US" sz="3600" b="1">
                <a:latin typeface="Segoe UI"/>
                <a:cs typeface="Segoe UI"/>
              </a:rPr>
              <a:t>Contemporary Issues in Planning</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7A7E3E26-5664-F53B-F609-AE4BAB3E50ED}"/>
              </a:ext>
            </a:extLst>
          </p:cNvPr>
          <p:cNvSpPr>
            <a:spLocks noGrp="1"/>
          </p:cNvSpPr>
          <p:nvPr>
            <p:ph idx="1"/>
          </p:nvPr>
        </p:nvSpPr>
        <p:spPr/>
        <p:txBody>
          <a:bodyPr vert="horz" lIns="91440" tIns="45720" rIns="91440" bIns="45720" rtlCol="0" anchor="t">
            <a:normAutofit/>
          </a:bodyPr>
          <a:lstStyle/>
          <a:p>
            <a:r>
              <a:rPr lang="en-US" b="1"/>
              <a:t>1. Environmental Scanning</a:t>
            </a:r>
            <a:endParaRPr lang="en-US">
              <a:ea typeface="Calibri" panose="020F0502020204030204"/>
              <a:cs typeface="Calibri" panose="020F0502020204030204"/>
            </a:endParaRPr>
          </a:p>
          <a:p>
            <a:r>
              <a:rPr lang="en-US" sz="1800" dirty="0">
                <a:latin typeface="Segoe UI"/>
                <a:cs typeface="Segoe UI"/>
              </a:rPr>
              <a:t>Environmental scanning involves </a:t>
            </a:r>
            <a:r>
              <a:rPr lang="en-US" sz="1800" b="1" dirty="0">
                <a:latin typeface="Segoe UI"/>
                <a:cs typeface="Segoe UI"/>
              </a:rPr>
              <a:t>monitoring large amounts of information</a:t>
            </a:r>
            <a:r>
              <a:rPr lang="en-US" sz="1800" dirty="0">
                <a:latin typeface="Segoe UI"/>
                <a:cs typeface="Segoe UI"/>
              </a:rPr>
              <a:t> to identify emerging trends and create scenarios.</a:t>
            </a:r>
            <a:endParaRPr lang="en-US" sz="1800">
              <a:ea typeface="Calibri"/>
              <a:cs typeface="Calibri"/>
            </a:endParaRPr>
          </a:p>
          <a:p>
            <a:r>
              <a:rPr lang="en-US" sz="1800">
                <a:latin typeface="Segoe UI"/>
                <a:cs typeface="Segoe UI"/>
              </a:rPr>
              <a:t>Managers look at </a:t>
            </a:r>
            <a:r>
              <a:rPr lang="en-US" sz="1800" b="1">
                <a:latin typeface="Segoe UI"/>
                <a:cs typeface="Segoe UI"/>
              </a:rPr>
              <a:t>political, economic, social, and technological</a:t>
            </a:r>
            <a:r>
              <a:rPr lang="en-US" sz="1800" dirty="0">
                <a:latin typeface="Segoe UI"/>
                <a:cs typeface="Segoe UI"/>
              </a:rPr>
              <a:t> </a:t>
            </a:r>
            <a:r>
              <a:rPr lang="en-US" sz="1800" b="1">
                <a:latin typeface="Segoe UI"/>
                <a:cs typeface="Segoe UI"/>
              </a:rPr>
              <a:t>(PEST EL)</a:t>
            </a:r>
            <a:r>
              <a:rPr lang="en-US" sz="1800">
                <a:latin typeface="Segoe UI"/>
                <a:cs typeface="Segoe UI"/>
              </a:rPr>
              <a:t> trends in the general environment.</a:t>
            </a:r>
            <a:endParaRPr lang="en-US" sz="1800">
              <a:ea typeface="Calibri"/>
              <a:cs typeface="Calibri"/>
            </a:endParaRPr>
          </a:p>
          <a:p>
            <a:r>
              <a:rPr lang="en-US" sz="1800">
                <a:latin typeface="Segoe UI"/>
                <a:cs typeface="Segoe UI"/>
              </a:rPr>
              <a:t>Organization‑specific data includes information about </a:t>
            </a:r>
            <a:r>
              <a:rPr lang="en-US" sz="1800" b="1">
                <a:latin typeface="Segoe UI"/>
                <a:cs typeface="Segoe UI"/>
              </a:rPr>
              <a:t>industry, competitors, suppliers, and customers</a:t>
            </a:r>
            <a:r>
              <a:rPr lang="en-US" sz="1800">
                <a:latin typeface="Segoe UI"/>
                <a:cs typeface="Segoe UI"/>
              </a:rPr>
              <a:t>.</a:t>
            </a:r>
            <a:endParaRPr lang="en-US" sz="1800">
              <a:ea typeface="Calibri"/>
              <a:cs typeface="Calibri"/>
            </a:endParaRPr>
          </a:p>
          <a:p>
            <a:r>
              <a:rPr lang="en-US" sz="1800">
                <a:latin typeface="Segoe UI"/>
                <a:cs typeface="Segoe UI"/>
              </a:rPr>
              <a:t>Helps managers understand external factors that might affect future decisions.</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324869313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C518D7AD-1C3C-B329-6680-A10E3E06952C}"/>
              </a:ext>
            </a:extLst>
          </p:cNvPr>
          <p:cNvPicPr>
            <a:picLocks noChangeAspect="1"/>
          </p:cNvPicPr>
          <p:nvPr/>
        </p:nvPicPr>
        <p:blipFill>
          <a:blip r:embed="rId2"/>
          <a:stretch>
            <a:fillRect/>
          </a:stretch>
        </p:blipFill>
        <p:spPr>
          <a:xfrm>
            <a:off x="457200" y="299936"/>
            <a:ext cx="11277600" cy="6411709"/>
          </a:xfrm>
          <a:prstGeom prst="rect">
            <a:avLst/>
          </a:prstGeom>
        </p:spPr>
      </p:pic>
    </p:spTree>
    <p:extLst>
      <p:ext uri="{BB962C8B-B14F-4D97-AF65-F5344CB8AC3E}">
        <p14:creationId xmlns:p14="http://schemas.microsoft.com/office/powerpoint/2010/main" val="2291671599"/>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E3A4C-6036-EB37-C80A-12E382D9B9BE}"/>
              </a:ext>
            </a:extLst>
          </p:cNvPr>
          <p:cNvSpPr>
            <a:spLocks noGrp="1"/>
          </p:cNvSpPr>
          <p:nvPr>
            <p:ph type="title"/>
          </p:nvPr>
        </p:nvSpPr>
        <p:spPr/>
        <p:txBody>
          <a:bodyPr/>
          <a:lstStyle/>
          <a:p>
            <a:pPr algn="ctr"/>
            <a:r>
              <a:rPr lang="en-US" sz="3600" b="1">
                <a:latin typeface="Segoe UI"/>
                <a:cs typeface="Segoe UI"/>
              </a:rPr>
              <a:t>Contemporary Issues in Planning</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BF69BC45-4B72-75E0-F506-A54758029468}"/>
              </a:ext>
            </a:extLst>
          </p:cNvPr>
          <p:cNvSpPr>
            <a:spLocks noGrp="1"/>
          </p:cNvSpPr>
          <p:nvPr>
            <p:ph idx="1"/>
          </p:nvPr>
        </p:nvSpPr>
        <p:spPr/>
        <p:txBody>
          <a:bodyPr vert="horz" lIns="91440" tIns="45720" rIns="91440" bIns="45720" rtlCol="0" anchor="t">
            <a:normAutofit/>
          </a:bodyPr>
          <a:lstStyle/>
          <a:p>
            <a:r>
              <a:rPr lang="en-US" b="1"/>
              <a:t>2. Competitive Intelligence</a:t>
            </a:r>
            <a:endParaRPr lang="en-US">
              <a:ea typeface="Calibri" panose="020F0502020204030204"/>
              <a:cs typeface="Calibri" panose="020F0502020204030204"/>
            </a:endParaRPr>
          </a:p>
          <a:p>
            <a:r>
              <a:rPr lang="en-US" sz="1600" dirty="0">
                <a:latin typeface="Segoe UI"/>
                <a:cs typeface="Segoe UI"/>
              </a:rPr>
              <a:t>Competitive intelligence involves gathering data about </a:t>
            </a:r>
            <a:r>
              <a:rPr lang="en-US" sz="1600" b="1" dirty="0">
                <a:latin typeface="Segoe UI"/>
                <a:cs typeface="Segoe UI"/>
              </a:rPr>
              <a:t>competitors</a:t>
            </a:r>
            <a:r>
              <a:rPr lang="en-US" sz="1600" dirty="0">
                <a:latin typeface="Segoe UI"/>
                <a:cs typeface="Segoe UI"/>
              </a:rPr>
              <a:t> to anticipate their actions.</a:t>
            </a:r>
            <a:endParaRPr lang="en-US" sz="1600">
              <a:ea typeface="Calibri"/>
              <a:cs typeface="Calibri"/>
            </a:endParaRPr>
          </a:p>
          <a:p>
            <a:r>
              <a:rPr lang="en-US" sz="1600">
                <a:latin typeface="Segoe UI"/>
                <a:cs typeface="Segoe UI"/>
              </a:rPr>
              <a:t>Methods include: </a:t>
            </a:r>
            <a:endParaRPr lang="en-US" sz="1600">
              <a:ea typeface="Calibri"/>
              <a:cs typeface="Calibri"/>
            </a:endParaRPr>
          </a:p>
          <a:p>
            <a:pPr lvl="1"/>
            <a:r>
              <a:rPr lang="en-US" sz="1600">
                <a:latin typeface="Segoe UI"/>
                <a:cs typeface="Segoe UI"/>
              </a:rPr>
              <a:t>Monitoring competitors’ websites</a:t>
            </a:r>
            <a:endParaRPr lang="en-US" sz="1600">
              <a:ea typeface="Calibri"/>
              <a:cs typeface="Calibri"/>
            </a:endParaRPr>
          </a:p>
          <a:p>
            <a:pPr lvl="1"/>
            <a:r>
              <a:rPr lang="en-US" sz="1600">
                <a:latin typeface="Segoe UI"/>
                <a:cs typeface="Segoe UI"/>
              </a:rPr>
              <a:t>Tracking product launches</a:t>
            </a:r>
            <a:endParaRPr lang="en-US" sz="1600">
              <a:ea typeface="Calibri"/>
              <a:cs typeface="Calibri"/>
            </a:endParaRPr>
          </a:p>
          <a:p>
            <a:pPr lvl="1"/>
            <a:r>
              <a:rPr lang="en-US" sz="1600">
                <a:latin typeface="Segoe UI"/>
                <a:cs typeface="Segoe UI"/>
              </a:rPr>
              <a:t>Following merger or acquisition rumors</a:t>
            </a:r>
            <a:endParaRPr lang="en-US" sz="1600">
              <a:ea typeface="Calibri"/>
              <a:cs typeface="Calibri"/>
            </a:endParaRPr>
          </a:p>
          <a:p>
            <a:pPr lvl="1"/>
            <a:r>
              <a:rPr lang="en-US" sz="1600">
                <a:latin typeface="Segoe UI"/>
                <a:cs typeface="Segoe UI"/>
              </a:rPr>
              <a:t>Observing travel patterns of competitors’ executives</a:t>
            </a:r>
            <a:endParaRPr lang="en-US" sz="1600">
              <a:ea typeface="Calibri"/>
              <a:cs typeface="Calibri"/>
            </a:endParaRPr>
          </a:p>
          <a:p>
            <a:r>
              <a:rPr lang="en-US" sz="1600">
                <a:latin typeface="Segoe UI"/>
                <a:cs typeface="Segoe UI"/>
              </a:rPr>
              <a:t>Legitimate (ethical) competitive intelligence uses </a:t>
            </a:r>
            <a:r>
              <a:rPr lang="en-US" sz="1600" b="1">
                <a:latin typeface="Segoe UI"/>
                <a:cs typeface="Segoe UI"/>
              </a:rPr>
              <a:t>publicly accessible information</a:t>
            </a:r>
            <a:r>
              <a:rPr lang="en-US" sz="1600">
                <a:latin typeface="Segoe UI"/>
                <a:cs typeface="Segoe UI"/>
              </a:rPr>
              <a:t>, not espionage.</a:t>
            </a:r>
            <a:endParaRPr lang="en-US" sz="1600">
              <a:ea typeface="Calibri"/>
              <a:cs typeface="Calibri"/>
            </a:endParaRPr>
          </a:p>
          <a:p>
            <a:r>
              <a:rPr lang="en-US" sz="1600">
                <a:latin typeface="Segoe UI"/>
                <a:cs typeface="Segoe UI"/>
              </a:rPr>
              <a:t>Sources include press releases, public documents, media reports, trade journals, and industry analyses.</a:t>
            </a:r>
            <a:endParaRPr lang="en-US" sz="1600">
              <a:ea typeface="Calibri"/>
              <a:cs typeface="Calibri"/>
            </a:endParaRPr>
          </a:p>
          <a:p>
            <a:pPr marL="0" indent="0">
              <a:buNone/>
            </a:pPr>
            <a:endParaRPr lang="en-US" sz="4000" dirty="0">
              <a:ea typeface="Calibri"/>
              <a:cs typeface="Calibri"/>
            </a:endParaRPr>
          </a:p>
        </p:txBody>
      </p:sp>
    </p:spTree>
    <p:extLst>
      <p:ext uri="{BB962C8B-B14F-4D97-AF65-F5344CB8AC3E}">
        <p14:creationId xmlns:p14="http://schemas.microsoft.com/office/powerpoint/2010/main" val="223802974"/>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1CE5F-F415-73BA-FAA4-2330686BAECC}"/>
              </a:ext>
            </a:extLst>
          </p:cNvPr>
          <p:cNvSpPr>
            <a:spLocks noGrp="1"/>
          </p:cNvSpPr>
          <p:nvPr>
            <p:ph type="title"/>
          </p:nvPr>
        </p:nvSpPr>
        <p:spPr/>
        <p:txBody>
          <a:bodyPr/>
          <a:lstStyle/>
          <a:p>
            <a:pPr algn="ctr"/>
            <a:r>
              <a:rPr lang="en-US" sz="3600" b="1">
                <a:latin typeface="Segoe UI"/>
                <a:cs typeface="Segoe UI"/>
              </a:rPr>
              <a:t>Contemporary Issues in Planning</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07767FA9-C88B-CD48-BE9F-8FF3A8A2012E}"/>
              </a:ext>
            </a:extLst>
          </p:cNvPr>
          <p:cNvSpPr>
            <a:spLocks noGrp="1"/>
          </p:cNvSpPr>
          <p:nvPr>
            <p:ph idx="1"/>
          </p:nvPr>
        </p:nvSpPr>
        <p:spPr/>
        <p:txBody>
          <a:bodyPr vert="horz" lIns="91440" tIns="45720" rIns="91440" bIns="45720" rtlCol="0" anchor="t">
            <a:normAutofit/>
          </a:bodyPr>
          <a:lstStyle/>
          <a:p>
            <a:r>
              <a:rPr lang="en-US" b="1"/>
              <a:t>3. Social Media as a Competitive Intelligence Tool</a:t>
            </a:r>
            <a:endParaRPr lang="en-US">
              <a:ea typeface="Calibri" panose="020F0502020204030204"/>
              <a:cs typeface="Calibri" panose="020F0502020204030204"/>
            </a:endParaRPr>
          </a:p>
          <a:p>
            <a:r>
              <a:rPr lang="en-US" sz="1800">
                <a:latin typeface="Segoe UI"/>
                <a:cs typeface="Segoe UI"/>
              </a:rPr>
              <a:t>Social media is a </a:t>
            </a:r>
            <a:r>
              <a:rPr lang="en-US" sz="1800" b="1">
                <a:latin typeface="Segoe UI"/>
                <a:cs typeface="Segoe UI"/>
              </a:rPr>
              <a:t>major source</a:t>
            </a:r>
            <a:r>
              <a:rPr lang="en-US" sz="1800">
                <a:latin typeface="Segoe UI"/>
                <a:cs typeface="Segoe UI"/>
              </a:rPr>
              <a:t> of competitive intelligence.</a:t>
            </a:r>
            <a:endParaRPr lang="en-US" sz="1800" dirty="0">
              <a:ea typeface="Calibri"/>
              <a:cs typeface="Calibri"/>
            </a:endParaRPr>
          </a:p>
          <a:p>
            <a:r>
              <a:rPr lang="en-US" sz="1800">
                <a:latin typeface="Segoe UI"/>
                <a:cs typeface="Segoe UI"/>
              </a:rPr>
              <a:t>Platforms like </a:t>
            </a:r>
            <a:r>
              <a:rPr lang="en-US" sz="1800" b="1">
                <a:latin typeface="Segoe UI"/>
                <a:cs typeface="Segoe UI"/>
              </a:rPr>
              <a:t>LinkedIn, Facebook, and Twitter</a:t>
            </a:r>
            <a:r>
              <a:rPr lang="en-US" sz="1800">
                <a:latin typeface="Segoe UI"/>
                <a:cs typeface="Segoe UI"/>
              </a:rPr>
              <a:t> provide insights into: </a:t>
            </a:r>
            <a:endParaRPr lang="en-US" sz="1800" dirty="0">
              <a:ea typeface="Calibri"/>
              <a:cs typeface="Calibri"/>
            </a:endParaRPr>
          </a:p>
          <a:p>
            <a:pPr lvl="1"/>
            <a:r>
              <a:rPr lang="en-US" sz="1800">
                <a:latin typeface="Segoe UI"/>
                <a:cs typeface="Segoe UI"/>
              </a:rPr>
              <a:t>Opinions and trends</a:t>
            </a:r>
            <a:endParaRPr lang="en-US" sz="1800">
              <a:ea typeface="Calibri"/>
              <a:cs typeface="Calibri"/>
            </a:endParaRPr>
          </a:p>
          <a:p>
            <a:pPr lvl="1"/>
            <a:r>
              <a:rPr lang="en-US" sz="1800">
                <a:latin typeface="Segoe UI"/>
                <a:cs typeface="Segoe UI"/>
              </a:rPr>
              <a:t>Competitor hiring patterns</a:t>
            </a:r>
            <a:endParaRPr lang="en-US" sz="1800">
              <a:ea typeface="Calibri"/>
              <a:cs typeface="Calibri"/>
            </a:endParaRPr>
          </a:p>
          <a:p>
            <a:pPr lvl="1"/>
            <a:r>
              <a:rPr lang="en-US" sz="1800">
                <a:latin typeface="Segoe UI"/>
                <a:cs typeface="Segoe UI"/>
              </a:rPr>
              <a:t>Potential expansions or new product lines</a:t>
            </a:r>
            <a:endParaRPr lang="en-US" sz="1800">
              <a:ea typeface="Calibri"/>
              <a:cs typeface="Calibri"/>
            </a:endParaRPr>
          </a:p>
          <a:p>
            <a:r>
              <a:rPr lang="en-US" sz="1800">
                <a:latin typeface="Segoe UI"/>
                <a:cs typeface="Segoe UI"/>
              </a:rPr>
              <a:t>Challenge: </a:t>
            </a:r>
            <a:r>
              <a:rPr lang="en-US" sz="1800" b="1">
                <a:latin typeface="Segoe UI"/>
                <a:cs typeface="Segoe UI"/>
              </a:rPr>
              <a:t>overload of information</a:t>
            </a:r>
            <a:r>
              <a:rPr lang="en-US" sz="1800">
                <a:latin typeface="Segoe UI"/>
                <a:cs typeface="Segoe UI"/>
              </a:rPr>
              <a:t> — managers must analyze data effectively to extract meaningful insights.</a:t>
            </a:r>
            <a:endParaRPr lang="en-US" sz="1800" dirty="0">
              <a:ea typeface="Calibri"/>
              <a:cs typeface="Calibri"/>
            </a:endParaRPr>
          </a:p>
          <a:p>
            <a:pPr marL="0" indent="0">
              <a:buNone/>
            </a:pPr>
            <a:endParaRPr lang="en-US" sz="4400" dirty="0">
              <a:ea typeface="Calibri"/>
              <a:cs typeface="Calibri"/>
            </a:endParaRPr>
          </a:p>
        </p:txBody>
      </p:sp>
    </p:spTree>
    <p:extLst>
      <p:ext uri="{BB962C8B-B14F-4D97-AF65-F5344CB8AC3E}">
        <p14:creationId xmlns:p14="http://schemas.microsoft.com/office/powerpoint/2010/main" val="1319584808"/>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lose-up of a computer screen&#10;&#10;Description automatically generated">
            <a:extLst>
              <a:ext uri="{FF2B5EF4-FFF2-40B4-BE49-F238E27FC236}">
                <a16:creationId xmlns:a16="http://schemas.microsoft.com/office/drawing/2014/main" id="{8D6A28D6-3EDD-C311-AC44-7DF0D5A103C9}"/>
              </a:ext>
            </a:extLst>
          </p:cNvPr>
          <p:cNvPicPr>
            <a:picLocks noChangeAspect="1"/>
          </p:cNvPicPr>
          <p:nvPr/>
        </p:nvPicPr>
        <p:blipFill>
          <a:blip r:embed="rId2"/>
          <a:stretch>
            <a:fillRect/>
          </a:stretch>
        </p:blipFill>
        <p:spPr>
          <a:xfrm>
            <a:off x="-1540" y="2542"/>
            <a:ext cx="7366406" cy="5991225"/>
          </a:xfrm>
          <a:prstGeom prst="rect">
            <a:avLst/>
          </a:prstGeom>
        </p:spPr>
      </p:pic>
      <p:pic>
        <p:nvPicPr>
          <p:cNvPr id="3" name="Picture 2" descr="A close up of a text&#10;&#10;Description automatically generated">
            <a:extLst>
              <a:ext uri="{FF2B5EF4-FFF2-40B4-BE49-F238E27FC236}">
                <a16:creationId xmlns:a16="http://schemas.microsoft.com/office/drawing/2014/main" id="{6A9F524F-1D9E-BC64-F79D-DD08C99B6D94}"/>
              </a:ext>
            </a:extLst>
          </p:cNvPr>
          <p:cNvPicPr>
            <a:picLocks noChangeAspect="1"/>
          </p:cNvPicPr>
          <p:nvPr/>
        </p:nvPicPr>
        <p:blipFill>
          <a:blip r:embed="rId3"/>
          <a:stretch>
            <a:fillRect/>
          </a:stretch>
        </p:blipFill>
        <p:spPr>
          <a:xfrm>
            <a:off x="7360533" y="878520"/>
            <a:ext cx="4781550" cy="4591049"/>
          </a:xfrm>
          <a:prstGeom prst="rect">
            <a:avLst/>
          </a:prstGeom>
        </p:spPr>
      </p:pic>
    </p:spTree>
    <p:extLst>
      <p:ext uri="{BB962C8B-B14F-4D97-AF65-F5344CB8AC3E}">
        <p14:creationId xmlns:p14="http://schemas.microsoft.com/office/powerpoint/2010/main" val="636059025"/>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E0FA8-9D84-3726-880F-2FDF190D98FE}"/>
              </a:ext>
            </a:extLst>
          </p:cNvPr>
          <p:cNvSpPr>
            <a:spLocks noGrp="1"/>
          </p:cNvSpPr>
          <p:nvPr>
            <p:ph type="title"/>
          </p:nvPr>
        </p:nvSpPr>
        <p:spPr/>
        <p:txBody>
          <a:bodyPr/>
          <a:lstStyle/>
          <a:p>
            <a:pPr algn="ctr"/>
            <a:br>
              <a:rPr lang="en-US" sz="3600" b="1" dirty="0">
                <a:latin typeface="Segoe UI"/>
                <a:cs typeface="Segoe UI"/>
              </a:rPr>
            </a:br>
            <a:r>
              <a:rPr lang="en-US" sz="3600" b="1">
                <a:latin typeface="Segoe UI"/>
                <a:cs typeface="Segoe UI"/>
              </a:rPr>
              <a:t>Contemporary Issues in Planning</a:t>
            </a:r>
            <a:endParaRPr lang="en-US" sz="36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8242CDFC-1081-EBA4-C89D-909FA4386183}"/>
              </a:ext>
            </a:extLst>
          </p:cNvPr>
          <p:cNvSpPr>
            <a:spLocks noGrp="1"/>
          </p:cNvSpPr>
          <p:nvPr>
            <p:ph idx="1"/>
          </p:nvPr>
        </p:nvSpPr>
        <p:spPr/>
        <p:txBody>
          <a:bodyPr vert="horz" lIns="91440" tIns="45720" rIns="91440" bIns="45720" rtlCol="0" anchor="t">
            <a:normAutofit/>
          </a:bodyPr>
          <a:lstStyle/>
          <a:p>
            <a:pPr marL="0" indent="0">
              <a:buNone/>
            </a:pPr>
            <a:r>
              <a:rPr lang="en-US" b="1"/>
              <a:t>4. Virtual Reality (VR) in Planning</a:t>
            </a:r>
            <a:endParaRPr lang="en-US" dirty="0">
              <a:ea typeface="Calibri" panose="020F0502020204030204"/>
              <a:cs typeface="Calibri" panose="020F0502020204030204"/>
            </a:endParaRPr>
          </a:p>
          <a:p>
            <a:r>
              <a:rPr lang="en-US" sz="1600">
                <a:latin typeface="Segoe UI"/>
                <a:ea typeface="Calibri"/>
                <a:cs typeface="Segoe UI"/>
              </a:rPr>
              <a:t>VR, once fiction, is now used for </a:t>
            </a:r>
            <a:r>
              <a:rPr lang="en-US" sz="1600" b="1">
                <a:latin typeface="Segoe UI"/>
                <a:ea typeface="Calibri"/>
                <a:cs typeface="Segoe UI"/>
              </a:rPr>
              <a:t>interactive, simulated planning environments</a:t>
            </a:r>
            <a:r>
              <a:rPr lang="en-US" sz="1600">
                <a:latin typeface="Segoe UI"/>
                <a:ea typeface="Calibri"/>
                <a:cs typeface="Segoe UI"/>
              </a:rPr>
              <a:t>.</a:t>
            </a:r>
            <a:endParaRPr lang="en-US" sz="1600">
              <a:ea typeface="Calibri"/>
              <a:cs typeface="Calibri"/>
            </a:endParaRPr>
          </a:p>
          <a:p>
            <a:r>
              <a:rPr lang="en-US" sz="1600">
                <a:latin typeface="Segoe UI"/>
                <a:ea typeface="Calibri"/>
                <a:cs typeface="Segoe UI"/>
              </a:rPr>
              <a:t>Potential applications in organizations include: </a:t>
            </a:r>
            <a:endParaRPr lang="en-US" sz="1600">
              <a:ea typeface="Calibri"/>
              <a:cs typeface="Calibri"/>
            </a:endParaRPr>
          </a:p>
          <a:p>
            <a:pPr lvl="1"/>
            <a:r>
              <a:rPr lang="en-US" sz="1600">
                <a:latin typeface="Segoe UI"/>
                <a:ea typeface="Calibri"/>
                <a:cs typeface="Segoe UI"/>
              </a:rPr>
              <a:t>Job interviews and virtual meetings </a:t>
            </a:r>
            <a:endParaRPr lang="en-US" sz="1600">
              <a:ea typeface="Calibri"/>
              <a:cs typeface="Calibri"/>
            </a:endParaRPr>
          </a:p>
          <a:p>
            <a:pPr lvl="1"/>
            <a:r>
              <a:rPr lang="en-US" sz="1600">
                <a:latin typeface="Segoe UI"/>
                <a:ea typeface="Calibri"/>
                <a:cs typeface="Segoe UI"/>
              </a:rPr>
              <a:t>Employee training</a:t>
            </a:r>
            <a:endParaRPr lang="en-US" sz="1600">
              <a:ea typeface="Calibri"/>
              <a:cs typeface="Calibri"/>
            </a:endParaRPr>
          </a:p>
          <a:p>
            <a:pPr lvl="1"/>
            <a:r>
              <a:rPr lang="en-US" sz="1600">
                <a:latin typeface="Segoe UI"/>
                <a:ea typeface="Calibri"/>
                <a:cs typeface="Segoe UI"/>
              </a:rPr>
              <a:t>Previewing new office layouts or facility designs</a:t>
            </a:r>
            <a:endParaRPr lang="en-US" sz="1600">
              <a:ea typeface="Calibri"/>
              <a:cs typeface="Calibri"/>
            </a:endParaRPr>
          </a:p>
          <a:p>
            <a:r>
              <a:rPr lang="en-US" sz="1600">
                <a:latin typeface="Segoe UI"/>
                <a:ea typeface="Calibri"/>
                <a:cs typeface="Segoe UI"/>
              </a:rPr>
              <a:t>In operations: </a:t>
            </a:r>
            <a:endParaRPr lang="en-US" sz="1600">
              <a:ea typeface="Calibri"/>
              <a:cs typeface="Calibri"/>
            </a:endParaRPr>
          </a:p>
          <a:p>
            <a:pPr lvl="1"/>
            <a:r>
              <a:rPr lang="en-US" sz="1600">
                <a:latin typeface="Segoe UI"/>
                <a:ea typeface="Calibri"/>
                <a:cs typeface="Segoe UI"/>
              </a:rPr>
              <a:t>VR allows managers to </a:t>
            </a:r>
            <a:r>
              <a:rPr lang="en-US" sz="1600" b="1">
                <a:latin typeface="Segoe UI"/>
                <a:ea typeface="Calibri"/>
                <a:cs typeface="Segoe UI"/>
              </a:rPr>
              <a:t>walk through simulated environments</a:t>
            </a:r>
            <a:r>
              <a:rPr lang="en-US" sz="1600">
                <a:latin typeface="Segoe UI"/>
                <a:ea typeface="Calibri"/>
                <a:cs typeface="Segoe UI"/>
              </a:rPr>
              <a:t>, test alternative layouts, and reduce the need for costly prototypes.</a:t>
            </a:r>
            <a:endParaRPr lang="en-US" sz="1600">
              <a:ea typeface="Calibri"/>
              <a:cs typeface="Calibri"/>
            </a:endParaRPr>
          </a:p>
          <a:p>
            <a:r>
              <a:rPr lang="en-US" sz="1600">
                <a:latin typeface="Segoe UI"/>
                <a:ea typeface="Calibri"/>
                <a:cs typeface="Segoe UI"/>
              </a:rPr>
              <a:t>In finance: </a:t>
            </a:r>
            <a:endParaRPr lang="en-US" sz="1600">
              <a:ea typeface="Calibri"/>
              <a:cs typeface="Calibri"/>
            </a:endParaRPr>
          </a:p>
          <a:p>
            <a:pPr lvl="1"/>
            <a:r>
              <a:rPr lang="en-US" sz="1600">
                <a:latin typeface="Segoe UI"/>
                <a:ea typeface="Calibri"/>
                <a:cs typeface="Segoe UI"/>
              </a:rPr>
              <a:t>VR enables visualization of complex data in 3D for better decision‑making.</a:t>
            </a:r>
            <a:endParaRPr lang="en-US" sz="1600">
              <a:ea typeface="Calibri"/>
              <a:cs typeface="Calibri"/>
            </a:endParaRPr>
          </a:p>
          <a:p>
            <a:pPr lvl="1"/>
            <a:r>
              <a:rPr lang="en-US" sz="1600">
                <a:latin typeface="Segoe UI"/>
                <a:ea typeface="Calibri"/>
                <a:cs typeface="Segoe UI"/>
              </a:rPr>
              <a:t>Example: platforms allowing executives to </a:t>
            </a:r>
            <a:r>
              <a:rPr lang="en-US" sz="1600" b="1">
                <a:latin typeface="Segoe UI"/>
                <a:ea typeface="Calibri"/>
                <a:cs typeface="Segoe UI"/>
              </a:rPr>
              <a:t>visualize, analyze, and work with financial data</a:t>
            </a:r>
            <a:r>
              <a:rPr lang="en-US" sz="1600">
                <a:latin typeface="Segoe UI"/>
                <a:ea typeface="Calibri"/>
                <a:cs typeface="Segoe UI"/>
              </a:rPr>
              <a:t> in virtual spaces.</a:t>
            </a:r>
            <a:endParaRPr lang="en-US" sz="1600">
              <a:ea typeface="Calibri"/>
              <a:cs typeface="Calibri"/>
            </a:endParaRPr>
          </a:p>
          <a:p>
            <a:endParaRPr lang="en-US" sz="3200" dirty="0">
              <a:ea typeface="Calibri"/>
              <a:cs typeface="Calibri"/>
            </a:endParaRPr>
          </a:p>
        </p:txBody>
      </p:sp>
    </p:spTree>
    <p:extLst>
      <p:ext uri="{BB962C8B-B14F-4D97-AF65-F5344CB8AC3E}">
        <p14:creationId xmlns:p14="http://schemas.microsoft.com/office/powerpoint/2010/main" val="4214727143"/>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5C3644-5C23-D411-8843-C9BFE50C2E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328A52-C1AC-340D-EA8E-5ACF84A45587}"/>
              </a:ext>
            </a:extLst>
          </p:cNvPr>
          <p:cNvSpPr>
            <a:spLocks noGrp="1"/>
          </p:cNvSpPr>
          <p:nvPr>
            <p:ph type="title"/>
          </p:nvPr>
        </p:nvSpPr>
        <p:spPr/>
        <p:txBody>
          <a:bodyPr/>
          <a:lstStyle/>
          <a:p>
            <a:pPr algn="ctr"/>
            <a:r>
              <a:rPr lang="en-US" sz="2800" b="1">
                <a:latin typeface="Calibri"/>
                <a:ea typeface="Calibri"/>
                <a:cs typeface="Calibri"/>
              </a:rPr>
              <a:t>Supply Chain Planning Exercise: Top‑Down vs. Management by Objectives</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7695ADB8-92B5-9F9D-2980-9677F2BA1C13}"/>
              </a:ext>
            </a:extLst>
          </p:cNvPr>
          <p:cNvSpPr>
            <a:spLocks noGrp="1"/>
          </p:cNvSpPr>
          <p:nvPr>
            <p:ph idx="1"/>
          </p:nvPr>
        </p:nvSpPr>
        <p:spPr/>
        <p:txBody>
          <a:bodyPr vert="horz" lIns="91440" tIns="45720" rIns="91440" bIns="45720" rtlCol="0" anchor="t">
            <a:normAutofit lnSpcReduction="10000"/>
          </a:bodyPr>
          <a:lstStyle/>
          <a:p>
            <a:pPr marL="0" indent="0">
              <a:buNone/>
            </a:pPr>
            <a:r>
              <a:rPr lang="en-US" b="1"/>
              <a:t>Company Background</a:t>
            </a:r>
            <a:endParaRPr lang="en-US">
              <a:ea typeface="Calibri" panose="020F0502020204030204"/>
              <a:cs typeface="Calibri" panose="020F0502020204030204"/>
            </a:endParaRPr>
          </a:p>
          <a:p>
            <a:r>
              <a:rPr lang="en-US" sz="2000" b="1">
                <a:latin typeface="Segoe UI"/>
                <a:cs typeface="Segoe UI"/>
              </a:rPr>
              <a:t>Asteria Appliances Ltd.</a:t>
            </a:r>
            <a:r>
              <a:rPr lang="en-US" sz="2000">
                <a:latin typeface="Segoe UI"/>
                <a:cs typeface="Segoe UI"/>
              </a:rPr>
              <a:t> is a mid‑sized manufacturer of home appliances (microwaves, toasters, air fryers). Demand has grown rapidly across the UK and EU, but the company is facing challenges:</a:t>
            </a:r>
            <a:endParaRPr lang="en-US" sz="2000">
              <a:ea typeface="Calibri"/>
              <a:cs typeface="Calibri"/>
            </a:endParaRPr>
          </a:p>
          <a:p>
            <a:r>
              <a:rPr lang="en-US" sz="2000">
                <a:latin typeface="Segoe UI"/>
                <a:cs typeface="Segoe UI"/>
              </a:rPr>
              <a:t>Stockouts in peak seasons</a:t>
            </a:r>
            <a:endParaRPr lang="en-US" sz="2000">
              <a:ea typeface="Calibri"/>
              <a:cs typeface="Calibri"/>
            </a:endParaRPr>
          </a:p>
          <a:p>
            <a:r>
              <a:rPr lang="en-US" sz="2000">
                <a:latin typeface="Segoe UI"/>
                <a:cs typeface="Segoe UI"/>
              </a:rPr>
              <a:t>Rising inventory carrying costs</a:t>
            </a:r>
            <a:endParaRPr lang="en-US" sz="2000">
              <a:ea typeface="Calibri"/>
              <a:cs typeface="Calibri"/>
            </a:endParaRPr>
          </a:p>
          <a:p>
            <a:r>
              <a:rPr lang="en-US" sz="2000">
                <a:latin typeface="Segoe UI"/>
                <a:cs typeface="Segoe UI"/>
              </a:rPr>
              <a:t>Lack of alignment between sales forecasts and production plans</a:t>
            </a:r>
            <a:endParaRPr lang="en-US" sz="2000">
              <a:ea typeface="Calibri"/>
              <a:cs typeface="Calibri"/>
            </a:endParaRPr>
          </a:p>
          <a:p>
            <a:r>
              <a:rPr lang="en-US" sz="2000">
                <a:latin typeface="Segoe UI"/>
                <a:cs typeface="Segoe UI"/>
              </a:rPr>
              <a:t>Delayed replenishment from suppliers</a:t>
            </a:r>
            <a:endParaRPr lang="en-US" sz="2000">
              <a:ea typeface="Calibri"/>
              <a:cs typeface="Calibri"/>
            </a:endParaRPr>
          </a:p>
          <a:p>
            <a:r>
              <a:rPr lang="en-US" sz="2000" dirty="0">
                <a:latin typeface="Segoe UI"/>
                <a:cs typeface="Segoe UI"/>
              </a:rPr>
              <a:t>Dysfunction across planning, procurement, production, and logistics teams</a:t>
            </a:r>
            <a:endParaRPr lang="en-US" sz="2000">
              <a:ea typeface="Calibri"/>
              <a:cs typeface="Calibri"/>
            </a:endParaRPr>
          </a:p>
          <a:p>
            <a:r>
              <a:rPr lang="en-US" sz="2000">
                <a:latin typeface="Segoe UI"/>
                <a:cs typeface="Segoe UI"/>
              </a:rPr>
              <a:t>The CEO wants to improve the company’s </a:t>
            </a:r>
            <a:r>
              <a:rPr lang="en-US" sz="2000" b="1">
                <a:latin typeface="Segoe UI"/>
                <a:cs typeface="Segoe UI"/>
              </a:rPr>
              <a:t>Integrated Business Planning (IBP)</a:t>
            </a:r>
            <a:r>
              <a:rPr lang="en-US" sz="2000">
                <a:latin typeface="Segoe UI"/>
                <a:cs typeface="Segoe UI"/>
              </a:rPr>
              <a:t> process and asks you to explore how different objective‑setting approaches affect supply chain performance.</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3536476739"/>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00F4E4-4F78-AA98-85D5-875630A13D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37CA67-E553-17C7-3F29-0E760E13271C}"/>
              </a:ext>
            </a:extLst>
          </p:cNvPr>
          <p:cNvSpPr>
            <a:spLocks noGrp="1"/>
          </p:cNvSpPr>
          <p:nvPr>
            <p:ph type="title"/>
          </p:nvPr>
        </p:nvSpPr>
        <p:spPr/>
        <p:txBody>
          <a:bodyPr>
            <a:normAutofit/>
          </a:bodyPr>
          <a:lstStyle/>
          <a:p>
            <a:r>
              <a:rPr lang="en-US" sz="3200" b="1">
                <a:latin typeface="Calibri"/>
                <a:ea typeface="Calibri"/>
                <a:cs typeface="Calibri"/>
              </a:rPr>
              <a:t>PART A — Traditional Top‑Down Objective‑Setting Approach</a:t>
            </a:r>
            <a:endParaRPr lang="en-US" sz="3200">
              <a:ea typeface="Calibri Light"/>
              <a:cs typeface="Calibri Light"/>
            </a:endParaRPr>
          </a:p>
        </p:txBody>
      </p:sp>
      <p:sp>
        <p:nvSpPr>
          <p:cNvPr id="3" name="Content Placeholder 2">
            <a:extLst>
              <a:ext uri="{FF2B5EF4-FFF2-40B4-BE49-F238E27FC236}">
                <a16:creationId xmlns:a16="http://schemas.microsoft.com/office/drawing/2014/main" id="{43DA3D91-5697-5B9A-B4F5-D371A49D8629}"/>
              </a:ext>
            </a:extLst>
          </p:cNvPr>
          <p:cNvSpPr>
            <a:spLocks noGrp="1"/>
          </p:cNvSpPr>
          <p:nvPr>
            <p:ph idx="1"/>
          </p:nvPr>
        </p:nvSpPr>
        <p:spPr/>
        <p:txBody>
          <a:bodyPr vert="horz" lIns="91440" tIns="45720" rIns="91440" bIns="45720" rtlCol="0" anchor="t">
            <a:normAutofit/>
          </a:bodyPr>
          <a:lstStyle/>
          <a:p>
            <a:r>
              <a:rPr lang="en-US" sz="3200" b="1"/>
              <a:t>Scenario</a:t>
            </a:r>
            <a:endParaRPr lang="en-US" sz="3200">
              <a:ea typeface="Calibri" panose="020F0502020204030204"/>
              <a:cs typeface="Calibri" panose="020F0502020204030204"/>
            </a:endParaRPr>
          </a:p>
          <a:p>
            <a:r>
              <a:rPr lang="en-US" sz="2400">
                <a:latin typeface="Segoe UI"/>
                <a:cs typeface="Segoe UI"/>
              </a:rPr>
              <a:t>The executive committee sets annual corporate targets and pushes them down to all functions:</a:t>
            </a:r>
            <a:endParaRPr lang="en-US" sz="2400">
              <a:ea typeface="Calibri"/>
              <a:cs typeface="Calibri"/>
            </a:endParaRPr>
          </a:p>
          <a:p>
            <a:r>
              <a:rPr lang="en-US" sz="3200" b="1">
                <a:ea typeface="Calibri"/>
                <a:cs typeface="Calibri"/>
              </a:rPr>
              <a:t>Top‑Down Company Objectives (Set by Executives)</a:t>
            </a:r>
            <a:endParaRPr lang="en-US" sz="3200">
              <a:ea typeface="Calibri"/>
              <a:cs typeface="Calibri"/>
            </a:endParaRPr>
          </a:p>
          <a:p>
            <a:r>
              <a:rPr lang="en-US" sz="2000" b="1">
                <a:latin typeface="Segoe UI"/>
                <a:cs typeface="Segoe UI"/>
              </a:rPr>
              <a:t>Increase revenue by 15%</a:t>
            </a:r>
            <a:endParaRPr lang="en-US" sz="2000">
              <a:ea typeface="Calibri"/>
              <a:cs typeface="Calibri"/>
            </a:endParaRPr>
          </a:p>
          <a:p>
            <a:r>
              <a:rPr lang="en-US" sz="2000" b="1">
                <a:latin typeface="Segoe UI"/>
                <a:cs typeface="Segoe UI"/>
              </a:rPr>
              <a:t>Reduce overall inventory by 20%</a:t>
            </a:r>
            <a:endParaRPr lang="en-US" sz="2000">
              <a:ea typeface="Calibri"/>
              <a:cs typeface="Calibri"/>
            </a:endParaRPr>
          </a:p>
          <a:p>
            <a:r>
              <a:rPr lang="en-US" sz="2000" b="1">
                <a:latin typeface="Segoe UI"/>
                <a:cs typeface="Segoe UI"/>
              </a:rPr>
              <a:t>Cut supply chain costs by 10%</a:t>
            </a:r>
            <a:endParaRPr lang="en-US" sz="2000">
              <a:ea typeface="Calibri"/>
              <a:cs typeface="Calibri"/>
            </a:endParaRPr>
          </a:p>
          <a:p>
            <a:r>
              <a:rPr lang="en-US" sz="2000" b="1">
                <a:latin typeface="Segoe UI"/>
                <a:cs typeface="Segoe UI"/>
              </a:rPr>
              <a:t>Maintain &gt;95% service level</a:t>
            </a:r>
            <a:endParaRPr lang="en-US" sz="2000">
              <a:ea typeface="Calibri"/>
              <a:cs typeface="Calibri"/>
            </a:endParaRPr>
          </a:p>
          <a:p>
            <a:r>
              <a:rPr lang="en-US" sz="2000" dirty="0">
                <a:latin typeface="Segoe UI"/>
                <a:cs typeface="Segoe UI"/>
              </a:rPr>
              <a:t>These objectives are communicated with minimal input from operational teams.</a:t>
            </a:r>
            <a:endParaRPr lang="en-US" sz="2000">
              <a:ea typeface="Calibri"/>
              <a:cs typeface="Calibri"/>
            </a:endParaRPr>
          </a:p>
          <a:p>
            <a:endParaRPr lang="en-US" sz="4000" b="1" dirty="0">
              <a:ea typeface="Calibri"/>
              <a:cs typeface="Calibri"/>
            </a:endParaRPr>
          </a:p>
        </p:txBody>
      </p:sp>
    </p:spTree>
    <p:extLst>
      <p:ext uri="{BB962C8B-B14F-4D97-AF65-F5344CB8AC3E}">
        <p14:creationId xmlns:p14="http://schemas.microsoft.com/office/powerpoint/2010/main" val="804131097"/>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C6920-8B52-4B8A-D892-936185A24B4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F9CDA5C-B582-5AD4-5414-A89C5F0B84E8}"/>
              </a:ext>
            </a:extLst>
          </p:cNvPr>
          <p:cNvSpPr>
            <a:spLocks noGrp="1"/>
          </p:cNvSpPr>
          <p:nvPr>
            <p:ph idx="1"/>
          </p:nvPr>
        </p:nvSpPr>
        <p:spPr/>
        <p:txBody>
          <a:bodyPr vert="horz" lIns="91440" tIns="45720" rIns="91440" bIns="45720" rtlCol="0" anchor="t">
            <a:normAutofit/>
          </a:bodyPr>
          <a:lstStyle/>
          <a:p>
            <a:r>
              <a:rPr lang="en-US" sz="4400" b="1">
                <a:ea typeface="Calibri"/>
                <a:cs typeface="Calibri"/>
              </a:rPr>
              <a:t>What Happens in Planning?</a:t>
            </a:r>
            <a:endParaRPr lang="en-US" sz="4400" dirty="0">
              <a:ea typeface="Calibri"/>
              <a:cs typeface="Calibri"/>
            </a:endParaRPr>
          </a:p>
          <a:p>
            <a:r>
              <a:rPr lang="en-US" sz="2400" b="1">
                <a:latin typeface="Segoe UI"/>
                <a:cs typeface="Segoe UI"/>
              </a:rPr>
              <a:t>Sales team</a:t>
            </a:r>
            <a:r>
              <a:rPr lang="en-US" sz="2400">
                <a:latin typeface="Segoe UI"/>
                <a:cs typeface="Segoe UI"/>
              </a:rPr>
              <a:t> is given a revenue target and inflates forecasts to meet expected growth.</a:t>
            </a:r>
            <a:endParaRPr lang="en-US" sz="2400" dirty="0">
              <a:latin typeface="Segoe UI"/>
              <a:cs typeface="Segoe UI"/>
            </a:endParaRPr>
          </a:p>
          <a:p>
            <a:r>
              <a:rPr lang="en-US" sz="2400" b="1">
                <a:latin typeface="Segoe UI"/>
                <a:cs typeface="Segoe UI"/>
              </a:rPr>
              <a:t>Production</a:t>
            </a:r>
            <a:r>
              <a:rPr lang="en-US" sz="2400">
                <a:latin typeface="Segoe UI"/>
                <a:cs typeface="Segoe UI"/>
              </a:rPr>
              <a:t> tries to meet inflated demand but is forced to reduce finished goods due to the inventory‑reduction mandate.</a:t>
            </a:r>
            <a:endParaRPr lang="en-US" sz="2400" dirty="0">
              <a:latin typeface="Segoe UI"/>
              <a:cs typeface="Segoe UI"/>
            </a:endParaRPr>
          </a:p>
          <a:p>
            <a:r>
              <a:rPr lang="en-US" sz="2400" b="1">
                <a:latin typeface="Segoe UI"/>
                <a:cs typeface="Segoe UI"/>
              </a:rPr>
              <a:t>Procurement</a:t>
            </a:r>
            <a:r>
              <a:rPr lang="en-US" sz="2400">
                <a:latin typeface="Segoe UI"/>
                <a:cs typeface="Segoe UI"/>
              </a:rPr>
              <a:t> cuts supplier orders to meet cost‑reduction targets, causing shortages.</a:t>
            </a:r>
            <a:endParaRPr lang="en-US" sz="2400" dirty="0">
              <a:latin typeface="Segoe UI"/>
              <a:cs typeface="Segoe UI"/>
            </a:endParaRPr>
          </a:p>
          <a:p>
            <a:r>
              <a:rPr lang="en-US" sz="2400" b="1" dirty="0">
                <a:latin typeface="Segoe UI"/>
                <a:cs typeface="Segoe UI"/>
              </a:rPr>
              <a:t>Logistics</a:t>
            </a:r>
            <a:r>
              <a:rPr lang="en-US" sz="2400" dirty="0">
                <a:latin typeface="Segoe UI"/>
                <a:cs typeface="Segoe UI"/>
              </a:rPr>
              <a:t> must maintain 95% service levels despite conflicting constraints.</a:t>
            </a:r>
          </a:p>
          <a:p>
            <a:endParaRPr lang="en-US" sz="6000" dirty="0">
              <a:ea typeface="Calibri"/>
              <a:cs typeface="Calibri"/>
            </a:endParaRPr>
          </a:p>
          <a:p>
            <a:endParaRPr lang="en-US" sz="6600" dirty="0">
              <a:ea typeface="Calibri"/>
              <a:cs typeface="Calibri"/>
            </a:endParaRPr>
          </a:p>
        </p:txBody>
      </p:sp>
    </p:spTree>
    <p:extLst>
      <p:ext uri="{BB962C8B-B14F-4D97-AF65-F5344CB8AC3E}">
        <p14:creationId xmlns:p14="http://schemas.microsoft.com/office/powerpoint/2010/main" val="3527616452"/>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25C93A-96DA-5DD1-2B20-E3C4504DF9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34F4E2-6190-BFAA-C106-3804D233FA42}"/>
              </a:ext>
            </a:extLst>
          </p:cNvPr>
          <p:cNvSpPr>
            <a:spLocks noGrp="1"/>
          </p:cNvSpPr>
          <p:nvPr>
            <p:ph type="title"/>
          </p:nvPr>
        </p:nvSpPr>
        <p:spPr/>
        <p:txBody>
          <a:bodyPr/>
          <a:lstStyle/>
          <a:p>
            <a:pPr marL="228600" indent="-228600" algn="ctr">
              <a:spcBef>
                <a:spcPts val="1000"/>
              </a:spcBef>
            </a:pPr>
            <a:br>
              <a:rPr lang="en-US" sz="3200" b="1" dirty="0">
                <a:latin typeface="Calibri"/>
                <a:ea typeface="Calibri"/>
                <a:cs typeface="Calibri"/>
              </a:rPr>
            </a:br>
            <a:r>
              <a:rPr lang="en-US" sz="3200" b="1">
                <a:latin typeface="Calibri"/>
                <a:ea typeface="Calibri"/>
                <a:cs typeface="Calibri"/>
              </a:rPr>
              <a:t>PART B — Management by Objectives (MBO) Approach</a:t>
            </a:r>
            <a:endParaRPr lang="en-US" sz="32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61E28F2B-D2D0-9A64-EFB7-AC74EE33BF65}"/>
              </a:ext>
            </a:extLst>
          </p:cNvPr>
          <p:cNvSpPr>
            <a:spLocks noGrp="1"/>
          </p:cNvSpPr>
          <p:nvPr>
            <p:ph idx="1"/>
          </p:nvPr>
        </p:nvSpPr>
        <p:spPr/>
        <p:txBody>
          <a:bodyPr vert="horz" lIns="91440" tIns="45720" rIns="91440" bIns="45720" rtlCol="0" anchor="t">
            <a:normAutofit/>
          </a:bodyPr>
          <a:lstStyle/>
          <a:p>
            <a:r>
              <a:rPr lang="en-US" sz="3200" b="1"/>
              <a:t>Scenario</a:t>
            </a:r>
            <a:endParaRPr lang="en-US" sz="3200">
              <a:ea typeface="Calibri"/>
              <a:cs typeface="Calibri"/>
            </a:endParaRPr>
          </a:p>
          <a:p>
            <a:r>
              <a:rPr lang="en-US" sz="2400" dirty="0">
                <a:latin typeface="Segoe UI"/>
                <a:cs typeface="Segoe UI"/>
              </a:rPr>
              <a:t>The CEO changes the process to MBO. All functions participate collaboratively in setting objectives aligned with corporate goals. </a:t>
            </a:r>
            <a:endParaRPr lang="en-US" sz="2400">
              <a:latin typeface="Calibri" panose="020F0502020204030204"/>
              <a:ea typeface="Calibri"/>
              <a:cs typeface="Calibri"/>
            </a:endParaRPr>
          </a:p>
          <a:p>
            <a:r>
              <a:rPr lang="en-US" sz="2400" dirty="0">
                <a:latin typeface="Segoe UI"/>
                <a:cs typeface="Segoe UI"/>
              </a:rPr>
              <a:t>Cross‑functional workshops are held before </a:t>
            </a:r>
            <a:r>
              <a:rPr lang="en-US" sz="2400" dirty="0" err="1">
                <a:latin typeface="Segoe UI"/>
                <a:cs typeface="Segoe UI"/>
              </a:rPr>
              <a:t>finalising</a:t>
            </a:r>
            <a:r>
              <a:rPr lang="en-US" sz="2400" dirty="0">
                <a:latin typeface="Segoe UI"/>
                <a:cs typeface="Segoe UI"/>
              </a:rPr>
              <a:t> supply chain objectives.</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2520052754"/>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B5A5D-50D1-5D18-70B7-512479DC1A1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9838E8C-8847-DCFC-2650-F0F146BDF37B}"/>
              </a:ext>
            </a:extLst>
          </p:cNvPr>
          <p:cNvSpPr>
            <a:spLocks noGrp="1"/>
          </p:cNvSpPr>
          <p:nvPr>
            <p:ph idx="1"/>
          </p:nvPr>
        </p:nvSpPr>
        <p:spPr/>
        <p:txBody>
          <a:bodyPr vert="horz" lIns="91440" tIns="45720" rIns="91440" bIns="45720" rtlCol="0" anchor="t">
            <a:normAutofit/>
          </a:bodyPr>
          <a:lstStyle/>
          <a:p>
            <a:r>
              <a:rPr lang="en-US" sz="3200" b="1">
                <a:ea typeface="Calibri"/>
                <a:cs typeface="Calibri"/>
              </a:rPr>
              <a:t>Corporate Goals (High-Level)</a:t>
            </a:r>
            <a:endParaRPr lang="en-US" sz="3200">
              <a:ea typeface="Calibri"/>
              <a:cs typeface="Calibri"/>
            </a:endParaRPr>
          </a:p>
          <a:p>
            <a:r>
              <a:rPr lang="en-US">
                <a:latin typeface="Segoe UI"/>
                <a:cs typeface="Segoe UI"/>
              </a:rPr>
              <a:t>Improve customer satisfaction</a:t>
            </a:r>
            <a:endParaRPr lang="en-US" dirty="0">
              <a:latin typeface="Segoe UI"/>
              <a:cs typeface="Segoe UI"/>
            </a:endParaRPr>
          </a:p>
          <a:p>
            <a:r>
              <a:rPr lang="en-US">
                <a:latin typeface="Segoe UI"/>
                <a:cs typeface="Segoe UI"/>
              </a:rPr>
              <a:t>Reduce working capital tied to slow‑moving stock</a:t>
            </a:r>
            <a:endParaRPr lang="en-US" dirty="0">
              <a:latin typeface="Segoe UI"/>
              <a:cs typeface="Segoe UI"/>
            </a:endParaRPr>
          </a:p>
          <a:p>
            <a:r>
              <a:rPr lang="en-US">
                <a:latin typeface="Segoe UI"/>
                <a:cs typeface="Segoe UI"/>
              </a:rPr>
              <a:t>Increase operational efficiency</a:t>
            </a:r>
            <a:endParaRPr lang="en-US" dirty="0">
              <a:latin typeface="Segoe UI"/>
              <a:cs typeface="Segoe UI"/>
            </a:endParaRPr>
          </a:p>
          <a:p>
            <a:r>
              <a:rPr lang="en-US" dirty="0">
                <a:latin typeface="Segoe UI"/>
                <a:cs typeface="Segoe UI"/>
              </a:rPr>
              <a:t>These broad objectives become the basis for joint goal-setting.</a:t>
            </a:r>
          </a:p>
          <a:p>
            <a:endParaRPr lang="en-US" sz="6000" dirty="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3501995150"/>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48FA7-7854-21AB-3FCB-956866EEE25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94AEB78-711C-A079-B7AB-CF83CF60F78C}"/>
              </a:ext>
            </a:extLst>
          </p:cNvPr>
          <p:cNvSpPr>
            <a:spLocks noGrp="1"/>
          </p:cNvSpPr>
          <p:nvPr>
            <p:ph idx="1"/>
          </p:nvPr>
        </p:nvSpPr>
        <p:spPr/>
        <p:txBody>
          <a:bodyPr vert="horz" lIns="91440" tIns="45720" rIns="91440" bIns="45720" rtlCol="0" anchor="t">
            <a:normAutofit/>
          </a:bodyPr>
          <a:lstStyle/>
          <a:p>
            <a:r>
              <a:rPr lang="en-US" sz="3200" b="1">
                <a:ea typeface="Calibri"/>
                <a:cs typeface="Calibri"/>
              </a:rPr>
              <a:t>Jointly Developed (MBO) Supply Chain Objectives</a:t>
            </a:r>
            <a:endParaRPr lang="en-US" sz="3200">
              <a:ea typeface="Calibri"/>
              <a:cs typeface="Calibri"/>
            </a:endParaRPr>
          </a:p>
          <a:p>
            <a:r>
              <a:rPr lang="en-US" sz="2400" b="1">
                <a:latin typeface="Segoe UI"/>
                <a:cs typeface="Segoe UI"/>
              </a:rPr>
              <a:t>Achieve consensus demand forecast accuracy of 80% at product‑family level</a:t>
            </a:r>
            <a:endParaRPr lang="en-US" sz="2400">
              <a:latin typeface="Segoe UI"/>
              <a:cs typeface="Segoe UI"/>
            </a:endParaRPr>
          </a:p>
          <a:p>
            <a:r>
              <a:rPr lang="en-US" sz="2400" b="1" dirty="0">
                <a:latin typeface="Segoe UI"/>
                <a:cs typeface="Segoe UI"/>
              </a:rPr>
              <a:t>Reduce obsolete inventory by 12% through SKU </a:t>
            </a:r>
            <a:r>
              <a:rPr lang="en-US" sz="2400" b="1" dirty="0" err="1">
                <a:latin typeface="Segoe UI"/>
                <a:cs typeface="Segoe UI"/>
              </a:rPr>
              <a:t>rationalisation</a:t>
            </a:r>
            <a:endParaRPr lang="en-US" sz="2400">
              <a:latin typeface="Segoe UI"/>
              <a:cs typeface="Segoe UI"/>
            </a:endParaRPr>
          </a:p>
          <a:p>
            <a:r>
              <a:rPr lang="en-US" sz="2400" b="1">
                <a:latin typeface="Segoe UI"/>
                <a:cs typeface="Segoe UI"/>
              </a:rPr>
              <a:t>Improve on‑time supplier delivery from 82% → 95%</a:t>
            </a:r>
            <a:endParaRPr lang="en-US" sz="2400">
              <a:latin typeface="Segoe UI"/>
              <a:cs typeface="Segoe UI"/>
            </a:endParaRPr>
          </a:p>
          <a:p>
            <a:r>
              <a:rPr lang="en-US" sz="2400" b="1">
                <a:latin typeface="Segoe UI"/>
                <a:cs typeface="Segoe UI"/>
              </a:rPr>
              <a:t>Increase production schedule adherence to 90%</a:t>
            </a:r>
            <a:endParaRPr lang="en-US" sz="2400">
              <a:latin typeface="Segoe UI"/>
              <a:cs typeface="Segoe UI"/>
            </a:endParaRPr>
          </a:p>
          <a:p>
            <a:r>
              <a:rPr lang="en-US" sz="2400" b="1">
                <a:latin typeface="Segoe UI"/>
                <a:cs typeface="Segoe UI"/>
              </a:rPr>
              <a:t>Maintain 96% service level for key SKUs</a:t>
            </a:r>
            <a:endParaRPr lang="en-US" sz="2400">
              <a:latin typeface="Segoe UI"/>
              <a:cs typeface="Segoe UI"/>
            </a:endParaRPr>
          </a:p>
          <a:p>
            <a:r>
              <a:rPr lang="en-US" sz="2400">
                <a:latin typeface="Segoe UI"/>
                <a:cs typeface="Segoe UI"/>
              </a:rPr>
              <a:t>Each team develops its own measurable contributions and timelines.</a:t>
            </a:r>
          </a:p>
          <a:p>
            <a:endParaRPr lang="en-US" sz="6600" dirty="0">
              <a:ea typeface="Calibri"/>
              <a:cs typeface="Calibri"/>
            </a:endParaRPr>
          </a:p>
        </p:txBody>
      </p:sp>
    </p:spTree>
    <p:extLst>
      <p:ext uri="{BB962C8B-B14F-4D97-AF65-F5344CB8AC3E}">
        <p14:creationId xmlns:p14="http://schemas.microsoft.com/office/powerpoint/2010/main" val="3513226403"/>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F25793D-6BF4-5C3E-6867-044DBBB08DB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34204070"/>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newspaper&#10;&#10;Description automatically generated">
            <a:extLst>
              <a:ext uri="{FF2B5EF4-FFF2-40B4-BE49-F238E27FC236}">
                <a16:creationId xmlns:a16="http://schemas.microsoft.com/office/drawing/2014/main" id="{963F93EC-8327-2100-81D8-5C0EE63C35E1}"/>
              </a:ext>
            </a:extLst>
          </p:cNvPr>
          <p:cNvPicPr>
            <a:picLocks noChangeAspect="1"/>
          </p:cNvPicPr>
          <p:nvPr/>
        </p:nvPicPr>
        <p:blipFill>
          <a:blip r:embed="rId2"/>
          <a:stretch>
            <a:fillRect/>
          </a:stretch>
        </p:blipFill>
        <p:spPr>
          <a:xfrm>
            <a:off x="698439" y="4585"/>
            <a:ext cx="10812310" cy="6860289"/>
          </a:xfrm>
          <a:prstGeom prst="rect">
            <a:avLst/>
          </a:prstGeom>
        </p:spPr>
      </p:pic>
    </p:spTree>
    <p:extLst>
      <p:ext uri="{BB962C8B-B14F-4D97-AF65-F5344CB8AC3E}">
        <p14:creationId xmlns:p14="http://schemas.microsoft.com/office/powerpoint/2010/main" val="5094254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d4f6ffa-9f28-4e2a-a23f-4264c91c95c3"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8FB5106338644429E3BDE2B2F67710C" ma:contentTypeVersion="15" ma:contentTypeDescription="Create a new document." ma:contentTypeScope="" ma:versionID="13790e53ab4c2e5fb249e1b43a37cc05">
  <xsd:schema xmlns:xsd="http://www.w3.org/2001/XMLSchema" xmlns:xs="http://www.w3.org/2001/XMLSchema" xmlns:p="http://schemas.microsoft.com/office/2006/metadata/properties" xmlns:ns3="0d4f6ffa-9f28-4e2a-a23f-4264c91c95c3" xmlns:ns4="a5bd8bae-d77b-4579-b242-1f3afbf66184" targetNamespace="http://schemas.microsoft.com/office/2006/metadata/properties" ma:root="true" ma:fieldsID="74bbbab3657a1574bc8114e59ff2e58c" ns3:_="" ns4:_="">
    <xsd:import namespace="0d4f6ffa-9f28-4e2a-a23f-4264c91c95c3"/>
    <xsd:import namespace="a5bd8bae-d77b-4579-b242-1f3afbf66184"/>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ObjectDetectorVersions" minOccurs="0"/>
                <xsd:element ref="ns3:MediaLengthInSecond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4f6ffa-9f28-4e2a-a23f-4264c91c95c3"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ystemTags" ma:index="2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5bd8bae-d77b-4579-b242-1f3afbf66184"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A83C043-37DF-4964-B686-5EDFC9D88FAC}">
  <ds:schemaRefs>
    <ds:schemaRef ds:uri="http://schemas.microsoft.com/sharepoint/v3/contenttype/forms"/>
  </ds:schemaRefs>
</ds:datastoreItem>
</file>

<file path=customXml/itemProps2.xml><?xml version="1.0" encoding="utf-8"?>
<ds:datastoreItem xmlns:ds="http://schemas.openxmlformats.org/officeDocument/2006/customXml" ds:itemID="{F8B6BD92-08D8-4974-8FDE-73471C1E5245}">
  <ds:schemaRefs>
    <ds:schemaRef ds:uri="http://schemas.openxmlformats.org/package/2006/metadata/core-properties"/>
    <ds:schemaRef ds:uri="http://purl.org/dc/dcmitype/"/>
    <ds:schemaRef ds:uri="http://www.w3.org/XML/1998/namespace"/>
    <ds:schemaRef ds:uri="http://purl.org/dc/elements/1.1/"/>
    <ds:schemaRef ds:uri="http://schemas.microsoft.com/office/infopath/2007/PartnerControls"/>
    <ds:schemaRef ds:uri="http://schemas.microsoft.com/office/2006/metadata/properties"/>
    <ds:schemaRef ds:uri="http://schemas.microsoft.com/office/2006/documentManagement/types"/>
    <ds:schemaRef ds:uri="a5bd8bae-d77b-4579-b242-1f3afbf66184"/>
    <ds:schemaRef ds:uri="0d4f6ffa-9f28-4e2a-a23f-4264c91c95c3"/>
    <ds:schemaRef ds:uri="http://purl.org/dc/terms/"/>
  </ds:schemaRefs>
</ds:datastoreItem>
</file>

<file path=customXml/itemProps3.xml><?xml version="1.0" encoding="utf-8"?>
<ds:datastoreItem xmlns:ds="http://schemas.openxmlformats.org/officeDocument/2006/customXml" ds:itemID="{48AF2DCE-2C9F-4716-B5E0-B40C3BCF6BF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4f6ffa-9f28-4e2a-a23f-4264c91c95c3"/>
    <ds:schemaRef ds:uri="a5bd8bae-d77b-4579-b242-1f3afbf661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16</Words>
  <Application>Microsoft Office PowerPoint</Application>
  <PresentationFormat>Widescreen</PresentationFormat>
  <Paragraphs>4</Paragraphs>
  <Slides>96</Slides>
  <Notes>0</Notes>
  <HiddenSlides>0</HiddenSlides>
  <MMClips>0</MMClips>
  <ScaleCrop>false</ScaleCrop>
  <HeadingPairs>
    <vt:vector size="4" baseType="variant">
      <vt:variant>
        <vt:lpstr>Theme</vt:lpstr>
      </vt:variant>
      <vt:variant>
        <vt:i4>1</vt:i4>
      </vt:variant>
      <vt:variant>
        <vt:lpstr>Slide Titles</vt:lpstr>
      </vt:variant>
      <vt:variant>
        <vt:i4>96</vt:i4>
      </vt:variant>
    </vt:vector>
  </HeadingPairs>
  <TitlesOfParts>
    <vt:vector size="97" baseType="lpstr">
      <vt:lpstr>Office Theme</vt:lpstr>
      <vt:lpstr>Session 2 &amp; 3</vt:lpstr>
      <vt:lpstr> Learning Objectives </vt:lpstr>
      <vt:lpstr>Plan &amp; Planning</vt:lpstr>
      <vt:lpstr>What Is Planning </vt:lpstr>
      <vt:lpstr> Why Do Managers Plan? </vt:lpstr>
      <vt:lpstr>PowerPoint Presentation</vt:lpstr>
      <vt:lpstr>PowerPoint Presentation</vt:lpstr>
      <vt:lpstr>PowerPoint Presentation</vt:lpstr>
      <vt:lpstr> Importance of Planning – Based on the Halewood Case </vt:lpstr>
      <vt:lpstr>  Importance of Planning – Based on the Halewood Case  </vt:lpstr>
      <vt:lpstr>   Importance of Planning – Based on the Halewood Case  </vt:lpstr>
      <vt:lpstr>   Importance of Planning – Based on the Halewood Case  </vt:lpstr>
      <vt:lpstr>  Importance of Planning – Based on the Halewood Case  </vt:lpstr>
      <vt:lpstr>  Importance of Planning – Based on the Halewood Case  </vt:lpstr>
      <vt:lpstr>Planning and Performance </vt:lpstr>
      <vt:lpstr>  The Planning Process  </vt:lpstr>
      <vt:lpstr>PowerPoint Presentation</vt:lpstr>
      <vt:lpstr> The Planning Process </vt:lpstr>
      <vt:lpstr>Types of Plans </vt:lpstr>
      <vt:lpstr>PowerPoint Presentation</vt:lpstr>
      <vt:lpstr> Strategic vs. Operational Plans </vt:lpstr>
      <vt:lpstr>Examples</vt:lpstr>
      <vt:lpstr>Examples</vt:lpstr>
      <vt:lpstr>Examples</vt:lpstr>
      <vt:lpstr>Examples</vt:lpstr>
      <vt:lpstr>Examples</vt:lpstr>
      <vt:lpstr>Examples</vt:lpstr>
      <vt:lpstr>PowerPoint Presentation</vt:lpstr>
      <vt:lpstr>PowerPoint Presentation</vt:lpstr>
      <vt:lpstr>Answer</vt:lpstr>
      <vt:lpstr> Short‑Term vs. Long‑Term Plans </vt:lpstr>
      <vt:lpstr>Examples of Short‑Term Plans </vt:lpstr>
      <vt:lpstr>Examples of Long‑Term Plans</vt:lpstr>
      <vt:lpstr>PowerPoint Presentation</vt:lpstr>
      <vt:lpstr> Specific vs. Directional Plans </vt:lpstr>
      <vt:lpstr>PowerPoint Presentation</vt:lpstr>
      <vt:lpstr> Examples of Specific Plans </vt:lpstr>
      <vt:lpstr>Examples of Directional Plans</vt:lpstr>
      <vt:lpstr> Single‑Use vs. Standing Plans </vt:lpstr>
      <vt:lpstr>PowerPoint Presentation</vt:lpstr>
      <vt:lpstr> Examples of Short‑Term Plans (Less than one year)  </vt:lpstr>
      <vt:lpstr> Examples of Long‑Term Plans (More than five years) </vt:lpstr>
      <vt:lpstr>Contingency Factors in Planning </vt:lpstr>
      <vt:lpstr>Contingency Factors in Planning</vt:lpstr>
      <vt:lpstr>PowerPoint Presentation</vt:lpstr>
      <vt:lpstr>PowerPoint Presentation</vt:lpstr>
      <vt:lpstr>Contingency Factors in Planning</vt:lpstr>
      <vt:lpstr>PowerPoint Presentation</vt:lpstr>
      <vt:lpstr>PowerPoint Presentation</vt:lpstr>
      <vt:lpstr>Questions </vt:lpstr>
      <vt:lpstr>Objectives – The Foundation of Planning </vt:lpstr>
      <vt:lpstr>Stated Objectives</vt:lpstr>
      <vt:lpstr>Real Objectives </vt:lpstr>
      <vt:lpstr>Examples of Stated &amp; Real Objectives</vt:lpstr>
      <vt:lpstr>Examples of Stated &amp; Real Objectives </vt:lpstr>
      <vt:lpstr>Examples of Stated &amp; Real Objectives </vt:lpstr>
      <vt:lpstr>Examples of Stated &amp; Real Objectives </vt:lpstr>
      <vt:lpstr>Examples of Stated &amp; Real Objectives </vt:lpstr>
      <vt:lpstr>Examples of Stated &amp; Real Objectives </vt:lpstr>
      <vt:lpstr>PowerPoint Presentation</vt:lpstr>
      <vt:lpstr>Key Insights </vt:lpstr>
      <vt:lpstr>Traditional Objective Setting </vt:lpstr>
      <vt:lpstr>Traditional Objective Setting </vt:lpstr>
      <vt:lpstr>PowerPoint Presentation</vt:lpstr>
      <vt:lpstr>Management by Objectives (MBO) </vt:lpstr>
      <vt:lpstr>How MBO Works </vt:lpstr>
      <vt:lpstr>Common Elements of MBO </vt:lpstr>
      <vt:lpstr>PowerPoint Presentation</vt:lpstr>
      <vt:lpstr>Video Clip on MBO</vt:lpstr>
      <vt:lpstr> Case Study: Performance Management at HorizonTech Solutions </vt:lpstr>
      <vt:lpstr>   Manager A: Traditional Objective Setting </vt:lpstr>
      <vt:lpstr>PowerPoint Presentation</vt:lpstr>
      <vt:lpstr> Manager B: Management By Objectives (MBO) </vt:lpstr>
      <vt:lpstr>PowerPoint Presentation</vt:lpstr>
      <vt:lpstr>PowerPoint Presentation</vt:lpstr>
      <vt:lpstr>Key Insights</vt:lpstr>
      <vt:lpstr>SMART Criteria for good MBO Objectives  </vt:lpstr>
      <vt:lpstr>  SMART Criteria for good MBO Objectives   </vt:lpstr>
      <vt:lpstr>  SMART Criteria for good MBO Objectives   </vt:lpstr>
      <vt:lpstr> Does MBO Work? </vt:lpstr>
      <vt:lpstr> Participation in MBO </vt:lpstr>
      <vt:lpstr>PowerPoint Presentation</vt:lpstr>
      <vt:lpstr>Contemporary Issues in Planning</vt:lpstr>
      <vt:lpstr>PowerPoint Presentation</vt:lpstr>
      <vt:lpstr>Contemporary Issues in Planning</vt:lpstr>
      <vt:lpstr>Contemporary Issues in Planning</vt:lpstr>
      <vt:lpstr>PowerPoint Presentation</vt:lpstr>
      <vt:lpstr> Contemporary Issues in Planning </vt:lpstr>
      <vt:lpstr>Supply Chain Planning Exercise: Top‑Down vs. Management by Objectives</vt:lpstr>
      <vt:lpstr>PART A — Traditional Top‑Down Objective‑Setting Approach</vt:lpstr>
      <vt:lpstr>PowerPoint Presentation</vt:lpstr>
      <vt:lpstr> PART B — Management by Objectives (MBO) Approach </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Moutushi Tanha</dc:creator>
  <cp:lastModifiedBy>Moutushi Tanha</cp:lastModifiedBy>
  <cp:revision>1284</cp:revision>
  <dcterms:created xsi:type="dcterms:W3CDTF">2024-03-16T10:15:33Z</dcterms:created>
  <dcterms:modified xsi:type="dcterms:W3CDTF">2026-03-18T15:45:50Z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0x01010098FB5106338644429E3BDE2B2F67710C</vt:lpwstr>
  </property>
</Properties>
</file>