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slideLayouts/slideLayout13.xml" ContentType="application/vnd.openxmlformats-officedocument.presentationml.slideLayout+xml"/>
  <Override PartName="/ppt/theme/theme3.xml" ContentType="application/vnd.openxmlformats-officedocument.theme+xml"/>
  <Override PartName="/ppt/slideLayouts/slideLayout1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8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20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21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22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3" r:id="rId1"/>
    <p:sldMasterId id="2147483662" r:id="rId2"/>
    <p:sldMasterId id="2147483658" r:id="rId3"/>
    <p:sldMasterId id="2147483728" r:id="rId4"/>
  </p:sldMasterIdLst>
  <p:notesMasterIdLst>
    <p:notesMasterId r:id="rId54"/>
  </p:notesMasterIdLst>
  <p:sldIdLst>
    <p:sldId id="293" r:id="rId5"/>
    <p:sldId id="256" r:id="rId6"/>
    <p:sldId id="291" r:id="rId7"/>
    <p:sldId id="305" r:id="rId8"/>
    <p:sldId id="297" r:id="rId9"/>
    <p:sldId id="265" r:id="rId10"/>
    <p:sldId id="281" r:id="rId11"/>
    <p:sldId id="257" r:id="rId12"/>
    <p:sldId id="306" r:id="rId13"/>
    <p:sldId id="307" r:id="rId14"/>
    <p:sldId id="283" r:id="rId15"/>
    <p:sldId id="260" r:id="rId16"/>
    <p:sldId id="268" r:id="rId17"/>
    <p:sldId id="308" r:id="rId18"/>
    <p:sldId id="334" r:id="rId19"/>
    <p:sldId id="331" r:id="rId20"/>
    <p:sldId id="333" r:id="rId21"/>
    <p:sldId id="332" r:id="rId22"/>
    <p:sldId id="309" r:id="rId23"/>
    <p:sldId id="310" r:id="rId24"/>
    <p:sldId id="313" r:id="rId25"/>
    <p:sldId id="273" r:id="rId26"/>
    <p:sldId id="288" r:id="rId27"/>
    <p:sldId id="314" r:id="rId28"/>
    <p:sldId id="315" r:id="rId29"/>
    <p:sldId id="316" r:id="rId30"/>
    <p:sldId id="275" r:id="rId31"/>
    <p:sldId id="289" r:id="rId32"/>
    <p:sldId id="292" r:id="rId33"/>
    <p:sldId id="299" r:id="rId34"/>
    <p:sldId id="300" r:id="rId35"/>
    <p:sldId id="317" r:id="rId36"/>
    <p:sldId id="302" r:id="rId37"/>
    <p:sldId id="318" r:id="rId38"/>
    <p:sldId id="319" r:id="rId39"/>
    <p:sldId id="303" r:id="rId40"/>
    <p:sldId id="320" r:id="rId41"/>
    <p:sldId id="321" r:id="rId42"/>
    <p:sldId id="272" r:id="rId43"/>
    <p:sldId id="335" r:id="rId44"/>
    <p:sldId id="336" r:id="rId45"/>
    <p:sldId id="324" r:id="rId46"/>
    <p:sldId id="325" r:id="rId47"/>
    <p:sldId id="326" r:id="rId48"/>
    <p:sldId id="327" r:id="rId49"/>
    <p:sldId id="328" r:id="rId50"/>
    <p:sldId id="329" r:id="rId51"/>
    <p:sldId id="295" r:id="rId52"/>
    <p:sldId id="296" r:id="rId5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744353A-F364-410E-99D0-7AD1E12F510E}" v="121" dt="2022-12-12T01:12:49.668"/>
    <p1510:client id="{D1C2BA1F-8084-6B59-1BF2-50DCCF6253FA}" v="619" dt="2023-10-23T00:02:17.17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5516"/>
    <p:restoredTop sz="91069" autoAdjust="0"/>
  </p:normalViewPr>
  <p:slideViewPr>
    <p:cSldViewPr snapToGrid="0" snapToObjects="1">
      <p:cViewPr varScale="1">
        <p:scale>
          <a:sx n="104" d="100"/>
          <a:sy n="104" d="100"/>
        </p:scale>
        <p:origin x="27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presProps" Target="presProps.xml"/><Relationship Id="rId7" Type="http://schemas.openxmlformats.org/officeDocument/2006/relationships/slide" Target="slides/slide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tableStyles" Target="tableStyles.xml"/><Relationship Id="rId5" Type="http://schemas.openxmlformats.org/officeDocument/2006/relationships/slide" Target="slides/slide1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viewProps" Target="viewProps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microsoft.com/office/2016/11/relationships/changesInfo" Target="changesInfos/changesInfo1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theme" Target="theme/theme1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an Jones" userId="eff70159-7574-40fc-9de9-39818c90e73f" providerId="ADAL" clId="{7744353A-F364-410E-99D0-7AD1E12F510E}"/>
    <pc:docChg chg="undo custSel addSld delSld modSld sldOrd">
      <pc:chgData name="Ian Jones" userId="eff70159-7574-40fc-9de9-39818c90e73f" providerId="ADAL" clId="{7744353A-F364-410E-99D0-7AD1E12F510E}" dt="2022-12-12T01:13:27.287" v="346" actId="2696"/>
      <pc:docMkLst>
        <pc:docMk/>
      </pc:docMkLst>
      <pc:sldChg chg="addSp delSp modSp mod">
        <pc:chgData name="Ian Jones" userId="eff70159-7574-40fc-9de9-39818c90e73f" providerId="ADAL" clId="{7744353A-F364-410E-99D0-7AD1E12F510E}" dt="2022-12-12T00:18:06.926" v="60" actId="1076"/>
        <pc:sldMkLst>
          <pc:docMk/>
          <pc:sldMk cId="581802081" sldId="256"/>
        </pc:sldMkLst>
        <pc:spChg chg="mod ord">
          <ac:chgData name="Ian Jones" userId="eff70159-7574-40fc-9de9-39818c90e73f" providerId="ADAL" clId="{7744353A-F364-410E-99D0-7AD1E12F510E}" dt="2022-12-12T00:18:02.879" v="59" actId="166"/>
          <ac:spMkLst>
            <pc:docMk/>
            <pc:sldMk cId="581802081" sldId="256"/>
            <ac:spMk id="2" creationId="{EF7E1AFC-BB15-E747-9EA4-157AB67F2602}"/>
          </ac:spMkLst>
        </pc:spChg>
        <pc:spChg chg="del">
          <ac:chgData name="Ian Jones" userId="eff70159-7574-40fc-9de9-39818c90e73f" providerId="ADAL" clId="{7744353A-F364-410E-99D0-7AD1E12F510E}" dt="2022-12-12T00:15:27.956" v="34" actId="21"/>
          <ac:spMkLst>
            <pc:docMk/>
            <pc:sldMk cId="581802081" sldId="256"/>
            <ac:spMk id="5" creationId="{624236AB-65B6-FE24-092A-3453D38AC7DF}"/>
          </ac:spMkLst>
        </pc:spChg>
        <pc:spChg chg="del">
          <ac:chgData name="Ian Jones" userId="eff70159-7574-40fc-9de9-39818c90e73f" providerId="ADAL" clId="{7744353A-F364-410E-99D0-7AD1E12F510E}" dt="2022-12-12T00:12:26.674" v="0" actId="21"/>
          <ac:spMkLst>
            <pc:docMk/>
            <pc:sldMk cId="581802081" sldId="256"/>
            <ac:spMk id="6" creationId="{3C9037C5-371E-7C96-0C72-3916BC46B237}"/>
          </ac:spMkLst>
        </pc:spChg>
        <pc:picChg chg="add mod ord modCrop">
          <ac:chgData name="Ian Jones" userId="eff70159-7574-40fc-9de9-39818c90e73f" providerId="ADAL" clId="{7744353A-F364-410E-99D0-7AD1E12F510E}" dt="2022-12-12T00:17:59.030" v="58" actId="14100"/>
          <ac:picMkLst>
            <pc:docMk/>
            <pc:sldMk cId="581802081" sldId="256"/>
            <ac:picMk id="3" creationId="{B0778E7C-8E2A-3A73-B94A-1020587D5781}"/>
          </ac:picMkLst>
        </pc:picChg>
        <pc:picChg chg="del">
          <ac:chgData name="Ian Jones" userId="eff70159-7574-40fc-9de9-39818c90e73f" providerId="ADAL" clId="{7744353A-F364-410E-99D0-7AD1E12F510E}" dt="2022-12-12T00:15:30.346" v="35" actId="21"/>
          <ac:picMkLst>
            <pc:docMk/>
            <pc:sldMk cId="581802081" sldId="256"/>
            <ac:picMk id="4" creationId="{9E611340-D56D-481B-F59D-02B634C543B1}"/>
          </ac:picMkLst>
        </pc:picChg>
        <pc:picChg chg="mod">
          <ac:chgData name="Ian Jones" userId="eff70159-7574-40fc-9de9-39818c90e73f" providerId="ADAL" clId="{7744353A-F364-410E-99D0-7AD1E12F510E}" dt="2022-12-12T00:18:06.926" v="60" actId="1076"/>
          <ac:picMkLst>
            <pc:docMk/>
            <pc:sldMk cId="581802081" sldId="256"/>
            <ac:picMk id="4098" creationId="{1995C738-F3EA-5166-2147-34755859F74C}"/>
          </ac:picMkLst>
        </pc:picChg>
      </pc:sldChg>
      <pc:sldChg chg="addSp delSp modSp mod">
        <pc:chgData name="Ian Jones" userId="eff70159-7574-40fc-9de9-39818c90e73f" providerId="ADAL" clId="{7744353A-F364-410E-99D0-7AD1E12F510E}" dt="2022-12-12T00:27:06.929" v="159" actId="1076"/>
        <pc:sldMkLst>
          <pc:docMk/>
          <pc:sldMk cId="2937015953" sldId="257"/>
        </pc:sldMkLst>
        <pc:spChg chg="mod">
          <ac:chgData name="Ian Jones" userId="eff70159-7574-40fc-9de9-39818c90e73f" providerId="ADAL" clId="{7744353A-F364-410E-99D0-7AD1E12F510E}" dt="2022-12-12T00:26:49.430" v="150" actId="122"/>
          <ac:spMkLst>
            <pc:docMk/>
            <pc:sldMk cId="2937015953" sldId="257"/>
            <ac:spMk id="2" creationId="{2DFB4E18-8D0F-554D-AF82-17FBB5018E30}"/>
          </ac:spMkLst>
        </pc:spChg>
        <pc:spChg chg="mod">
          <ac:chgData name="Ian Jones" userId="eff70159-7574-40fc-9de9-39818c90e73f" providerId="ADAL" clId="{7744353A-F364-410E-99D0-7AD1E12F510E}" dt="2022-12-12T00:26:56.404" v="157" actId="20577"/>
          <ac:spMkLst>
            <pc:docMk/>
            <pc:sldMk cId="2937015953" sldId="257"/>
            <ac:spMk id="12" creationId="{2F86D031-D546-21FD-7E0E-A669F5A4FFFB}"/>
          </ac:spMkLst>
        </pc:spChg>
        <pc:spChg chg="del">
          <ac:chgData name="Ian Jones" userId="eff70159-7574-40fc-9de9-39818c90e73f" providerId="ADAL" clId="{7744353A-F364-410E-99D0-7AD1E12F510E}" dt="2022-12-12T00:26:34.865" v="145" actId="26606"/>
          <ac:spMkLst>
            <pc:docMk/>
            <pc:sldMk cId="2937015953" sldId="257"/>
            <ac:spMk id="19" creationId="{9B7AD9F6-8CE7-4299-8FC6-328F4DCD3FF9}"/>
          </ac:spMkLst>
        </pc:spChg>
        <pc:spChg chg="del">
          <ac:chgData name="Ian Jones" userId="eff70159-7574-40fc-9de9-39818c90e73f" providerId="ADAL" clId="{7744353A-F364-410E-99D0-7AD1E12F510E}" dt="2022-12-12T00:26:34.865" v="145" actId="26606"/>
          <ac:spMkLst>
            <pc:docMk/>
            <pc:sldMk cId="2937015953" sldId="257"/>
            <ac:spMk id="21" creationId="{F49775AF-8896-43EE-92C6-83497D6DC56F}"/>
          </ac:spMkLst>
        </pc:spChg>
        <pc:spChg chg="add">
          <ac:chgData name="Ian Jones" userId="eff70159-7574-40fc-9de9-39818c90e73f" providerId="ADAL" clId="{7744353A-F364-410E-99D0-7AD1E12F510E}" dt="2022-12-12T00:26:34.865" v="145" actId="26606"/>
          <ac:spMkLst>
            <pc:docMk/>
            <pc:sldMk cId="2937015953" sldId="257"/>
            <ac:spMk id="1031" creationId="{B9D7E975-9161-4F2D-AC53-69E1912F6B5D}"/>
          </ac:spMkLst>
        </pc:spChg>
        <pc:spChg chg="add">
          <ac:chgData name="Ian Jones" userId="eff70159-7574-40fc-9de9-39818c90e73f" providerId="ADAL" clId="{7744353A-F364-410E-99D0-7AD1E12F510E}" dt="2022-12-12T00:26:34.865" v="145" actId="26606"/>
          <ac:spMkLst>
            <pc:docMk/>
            <pc:sldMk cId="2937015953" sldId="257"/>
            <ac:spMk id="1033" creationId="{827DC2C4-B485-428A-BF4A-472D2967F47F}"/>
          </ac:spMkLst>
        </pc:spChg>
        <pc:spChg chg="add">
          <ac:chgData name="Ian Jones" userId="eff70159-7574-40fc-9de9-39818c90e73f" providerId="ADAL" clId="{7744353A-F364-410E-99D0-7AD1E12F510E}" dt="2022-12-12T00:26:34.865" v="145" actId="26606"/>
          <ac:spMkLst>
            <pc:docMk/>
            <pc:sldMk cId="2937015953" sldId="257"/>
            <ac:spMk id="1035" creationId="{463E6235-1649-4B47-9862-4026FC473B6F}"/>
          </ac:spMkLst>
        </pc:spChg>
        <pc:picChg chg="del">
          <ac:chgData name="Ian Jones" userId="eff70159-7574-40fc-9de9-39818c90e73f" providerId="ADAL" clId="{7744353A-F364-410E-99D0-7AD1E12F510E}" dt="2022-12-12T00:25:32.729" v="125" actId="478"/>
          <ac:picMkLst>
            <pc:docMk/>
            <pc:sldMk cId="2937015953" sldId="257"/>
            <ac:picMk id="14" creationId="{3FF720B5-6591-D45B-F391-166F5981D424}"/>
          </ac:picMkLst>
        </pc:picChg>
        <pc:picChg chg="add mod ord">
          <ac:chgData name="Ian Jones" userId="eff70159-7574-40fc-9de9-39818c90e73f" providerId="ADAL" clId="{7744353A-F364-410E-99D0-7AD1E12F510E}" dt="2022-12-12T00:27:06.929" v="159" actId="1076"/>
          <ac:picMkLst>
            <pc:docMk/>
            <pc:sldMk cId="2937015953" sldId="257"/>
            <ac:picMk id="1026" creationId="{B5C259A0-A16F-330C-FB32-4FD40BAA7D95}"/>
          </ac:picMkLst>
        </pc:picChg>
      </pc:sldChg>
      <pc:sldChg chg="del">
        <pc:chgData name="Ian Jones" userId="eff70159-7574-40fc-9de9-39818c90e73f" providerId="ADAL" clId="{7744353A-F364-410E-99D0-7AD1E12F510E}" dt="2022-12-12T00:29:07.159" v="173" actId="2696"/>
        <pc:sldMkLst>
          <pc:docMk/>
          <pc:sldMk cId="931073503" sldId="258"/>
        </pc:sldMkLst>
      </pc:sldChg>
      <pc:sldChg chg="del">
        <pc:chgData name="Ian Jones" userId="eff70159-7574-40fc-9de9-39818c90e73f" providerId="ADAL" clId="{7744353A-F364-410E-99D0-7AD1E12F510E}" dt="2022-12-12T00:28:45.731" v="172" actId="2696"/>
        <pc:sldMkLst>
          <pc:docMk/>
          <pc:sldMk cId="4209355634" sldId="259"/>
        </pc:sldMkLst>
      </pc:sldChg>
      <pc:sldChg chg="del">
        <pc:chgData name="Ian Jones" userId="eff70159-7574-40fc-9de9-39818c90e73f" providerId="ADAL" clId="{7744353A-F364-410E-99D0-7AD1E12F510E}" dt="2022-12-12T00:47:57.701" v="298" actId="2696"/>
        <pc:sldMkLst>
          <pc:docMk/>
          <pc:sldMk cId="2370403736" sldId="262"/>
        </pc:sldMkLst>
      </pc:sldChg>
      <pc:sldChg chg="del">
        <pc:chgData name="Ian Jones" userId="eff70159-7574-40fc-9de9-39818c90e73f" providerId="ADAL" clId="{7744353A-F364-410E-99D0-7AD1E12F510E}" dt="2022-12-12T00:29:26.048" v="176" actId="2696"/>
        <pc:sldMkLst>
          <pc:docMk/>
          <pc:sldMk cId="3338412933" sldId="266"/>
        </pc:sldMkLst>
      </pc:sldChg>
      <pc:sldChg chg="del">
        <pc:chgData name="Ian Jones" userId="eff70159-7574-40fc-9de9-39818c90e73f" providerId="ADAL" clId="{7744353A-F364-410E-99D0-7AD1E12F510E}" dt="2022-12-12T00:29:16.999" v="174" actId="2696"/>
        <pc:sldMkLst>
          <pc:docMk/>
          <pc:sldMk cId="612064342" sldId="267"/>
        </pc:sldMkLst>
      </pc:sldChg>
      <pc:sldChg chg="addSp delSp modSp mod">
        <pc:chgData name="Ian Jones" userId="eff70159-7574-40fc-9de9-39818c90e73f" providerId="ADAL" clId="{7744353A-F364-410E-99D0-7AD1E12F510E}" dt="2022-12-12T00:31:26.259" v="204" actId="1076"/>
        <pc:sldMkLst>
          <pc:docMk/>
          <pc:sldMk cId="2537734056" sldId="268"/>
        </pc:sldMkLst>
        <pc:spChg chg="mod">
          <ac:chgData name="Ian Jones" userId="eff70159-7574-40fc-9de9-39818c90e73f" providerId="ADAL" clId="{7744353A-F364-410E-99D0-7AD1E12F510E}" dt="2022-12-12T00:31:26.259" v="204" actId="1076"/>
          <ac:spMkLst>
            <pc:docMk/>
            <pc:sldMk cId="2537734056" sldId="268"/>
            <ac:spMk id="3" creationId="{E326A36B-0A80-7C49-8A3A-E477253F7550}"/>
          </ac:spMkLst>
        </pc:spChg>
        <pc:spChg chg="del">
          <ac:chgData name="Ian Jones" userId="eff70159-7574-40fc-9de9-39818c90e73f" providerId="ADAL" clId="{7744353A-F364-410E-99D0-7AD1E12F510E}" dt="2022-12-12T00:29:50.930" v="177" actId="26606"/>
          <ac:spMkLst>
            <pc:docMk/>
            <pc:sldMk cId="2537734056" sldId="268"/>
            <ac:spMk id="9" creationId="{4C608BEB-860E-4094-8511-78603564A75E}"/>
          </ac:spMkLst>
        </pc:spChg>
        <pc:spChg chg="add">
          <ac:chgData name="Ian Jones" userId="eff70159-7574-40fc-9de9-39818c90e73f" providerId="ADAL" clId="{7744353A-F364-410E-99D0-7AD1E12F510E}" dt="2022-12-12T00:29:50.930" v="177" actId="26606"/>
          <ac:spMkLst>
            <pc:docMk/>
            <pc:sldMk cId="2537734056" sldId="268"/>
            <ac:spMk id="19" creationId="{D3E17859-C5F0-476F-A082-A4CB8841DB24}"/>
          </ac:spMkLst>
        </pc:spChg>
        <pc:spChg chg="add">
          <ac:chgData name="Ian Jones" userId="eff70159-7574-40fc-9de9-39818c90e73f" providerId="ADAL" clId="{7744353A-F364-410E-99D0-7AD1E12F510E}" dt="2022-12-12T00:29:50.930" v="177" actId="26606"/>
          <ac:spMkLst>
            <pc:docMk/>
            <pc:sldMk cId="2537734056" sldId="268"/>
            <ac:spMk id="21" creationId="{70BEB1E7-2F88-40BC-B73D-42E5B6F80BFC}"/>
          </ac:spMkLst>
        </pc:spChg>
        <pc:spChg chg="add">
          <ac:chgData name="Ian Jones" userId="eff70159-7574-40fc-9de9-39818c90e73f" providerId="ADAL" clId="{7744353A-F364-410E-99D0-7AD1E12F510E}" dt="2022-12-12T00:29:50.930" v="177" actId="26606"/>
          <ac:spMkLst>
            <pc:docMk/>
            <pc:sldMk cId="2537734056" sldId="268"/>
            <ac:spMk id="23" creationId="{A7B99495-F43F-4D80-A44F-2CB4764EB90B}"/>
          </ac:spMkLst>
        </pc:spChg>
        <pc:graphicFrameChg chg="mod modGraphic">
          <ac:chgData name="Ian Jones" userId="eff70159-7574-40fc-9de9-39818c90e73f" providerId="ADAL" clId="{7744353A-F364-410E-99D0-7AD1E12F510E}" dt="2022-12-12T00:30:26.298" v="186" actId="26606"/>
          <ac:graphicFrameMkLst>
            <pc:docMk/>
            <pc:sldMk cId="2537734056" sldId="268"/>
            <ac:graphicFrameMk id="13" creationId="{58F67D22-8357-4553-8D2D-07828EC61093}"/>
          </ac:graphicFrameMkLst>
        </pc:graphicFrameChg>
        <pc:picChg chg="add del">
          <ac:chgData name="Ian Jones" userId="eff70159-7574-40fc-9de9-39818c90e73f" providerId="ADAL" clId="{7744353A-F364-410E-99D0-7AD1E12F510E}" dt="2022-12-12T00:29:59.915" v="180" actId="478"/>
          <ac:picMkLst>
            <pc:docMk/>
            <pc:sldMk cId="2537734056" sldId="268"/>
            <ac:picMk id="15" creationId="{8782E779-5FA7-B2BD-B61E-5B9343ACDD7D}"/>
          </ac:picMkLst>
        </pc:picChg>
        <pc:cxnChg chg="del">
          <ac:chgData name="Ian Jones" userId="eff70159-7574-40fc-9de9-39818c90e73f" providerId="ADAL" clId="{7744353A-F364-410E-99D0-7AD1E12F510E}" dt="2022-12-12T00:29:50.930" v="177" actId="26606"/>
          <ac:cxnSpMkLst>
            <pc:docMk/>
            <pc:sldMk cId="2537734056" sldId="268"/>
            <ac:cxnSpMk id="11" creationId="{1F16A8D4-FE87-4604-88B2-394B5D1EB437}"/>
          </ac:cxnSpMkLst>
        </pc:cxnChg>
      </pc:sldChg>
      <pc:sldChg chg="del">
        <pc:chgData name="Ian Jones" userId="eff70159-7574-40fc-9de9-39818c90e73f" providerId="ADAL" clId="{7744353A-F364-410E-99D0-7AD1E12F510E}" dt="2022-12-12T00:31:30.890" v="205" actId="47"/>
        <pc:sldMkLst>
          <pc:docMk/>
          <pc:sldMk cId="3445096996" sldId="270"/>
        </pc:sldMkLst>
      </pc:sldChg>
      <pc:sldChg chg="modSp mod">
        <pc:chgData name="Ian Jones" userId="eff70159-7574-40fc-9de9-39818c90e73f" providerId="ADAL" clId="{7744353A-F364-410E-99D0-7AD1E12F510E}" dt="2022-12-12T00:46:07.744" v="248" actId="6549"/>
        <pc:sldMkLst>
          <pc:docMk/>
          <pc:sldMk cId="2438266336" sldId="275"/>
        </pc:sldMkLst>
        <pc:spChg chg="mod">
          <ac:chgData name="Ian Jones" userId="eff70159-7574-40fc-9de9-39818c90e73f" providerId="ADAL" clId="{7744353A-F364-410E-99D0-7AD1E12F510E}" dt="2022-12-12T00:46:07.744" v="248" actId="6549"/>
          <ac:spMkLst>
            <pc:docMk/>
            <pc:sldMk cId="2438266336" sldId="275"/>
            <ac:spMk id="3" creationId="{15C0AA66-2F57-B74C-A6CC-9297915DB66C}"/>
          </ac:spMkLst>
        </pc:spChg>
      </pc:sldChg>
      <pc:sldChg chg="del">
        <pc:chgData name="Ian Jones" userId="eff70159-7574-40fc-9de9-39818c90e73f" providerId="ADAL" clId="{7744353A-F364-410E-99D0-7AD1E12F510E}" dt="2022-12-12T00:29:20.649" v="175" actId="2696"/>
        <pc:sldMkLst>
          <pc:docMk/>
          <pc:sldMk cId="778299011" sldId="282"/>
        </pc:sldMkLst>
      </pc:sldChg>
      <pc:sldChg chg="addSp modSp mod ord">
        <pc:chgData name="Ian Jones" userId="eff70159-7574-40fc-9de9-39818c90e73f" providerId="ADAL" clId="{7744353A-F364-410E-99D0-7AD1E12F510E}" dt="2022-12-12T00:32:32.924" v="217" actId="1076"/>
        <pc:sldMkLst>
          <pc:docMk/>
          <pc:sldMk cId="1496475549" sldId="284"/>
        </pc:sldMkLst>
        <pc:spChg chg="add mod">
          <ac:chgData name="Ian Jones" userId="eff70159-7574-40fc-9de9-39818c90e73f" providerId="ADAL" clId="{7744353A-F364-410E-99D0-7AD1E12F510E}" dt="2022-12-12T00:32:29.863" v="216"/>
          <ac:spMkLst>
            <pc:docMk/>
            <pc:sldMk cId="1496475549" sldId="284"/>
            <ac:spMk id="4" creationId="{28A05FA8-6E7F-E93E-7829-213EC458D8BC}"/>
          </ac:spMkLst>
        </pc:spChg>
        <pc:picChg chg="mod">
          <ac:chgData name="Ian Jones" userId="eff70159-7574-40fc-9de9-39818c90e73f" providerId="ADAL" clId="{7744353A-F364-410E-99D0-7AD1E12F510E}" dt="2022-12-12T00:32:32.924" v="217" actId="1076"/>
          <ac:picMkLst>
            <pc:docMk/>
            <pc:sldMk cId="1496475549" sldId="284"/>
            <ac:picMk id="2" creationId="{E54462D5-F0AE-DFEA-4D1D-354B646F2DE0}"/>
          </ac:picMkLst>
        </pc:picChg>
      </pc:sldChg>
      <pc:sldChg chg="addSp delSp modSp mod">
        <pc:chgData name="Ian Jones" userId="eff70159-7574-40fc-9de9-39818c90e73f" providerId="ADAL" clId="{7744353A-F364-410E-99D0-7AD1E12F510E}" dt="2022-12-12T00:44:34.147" v="231" actId="26606"/>
        <pc:sldMkLst>
          <pc:docMk/>
          <pc:sldMk cId="1678485422" sldId="285"/>
        </pc:sldMkLst>
        <pc:spChg chg="add del mod">
          <ac:chgData name="Ian Jones" userId="eff70159-7574-40fc-9de9-39818c90e73f" providerId="ADAL" clId="{7744353A-F364-410E-99D0-7AD1E12F510E}" dt="2022-12-12T00:44:08.061" v="225" actId="21"/>
          <ac:spMkLst>
            <pc:docMk/>
            <pc:sldMk cId="1678485422" sldId="285"/>
            <ac:spMk id="4" creationId="{9864198D-0F5F-C90D-D331-59D86F0EE72C}"/>
          </ac:spMkLst>
        </pc:spChg>
        <pc:spChg chg="add del">
          <ac:chgData name="Ian Jones" userId="eff70159-7574-40fc-9de9-39818c90e73f" providerId="ADAL" clId="{7744353A-F364-410E-99D0-7AD1E12F510E}" dt="2022-12-12T00:44:34.147" v="231" actId="26606"/>
          <ac:spMkLst>
            <pc:docMk/>
            <pc:sldMk cId="1678485422" sldId="285"/>
            <ac:spMk id="8" creationId="{F3060C83-F051-4F0E-ABAD-AA0DFC48B218}"/>
          </ac:spMkLst>
        </pc:spChg>
        <pc:spChg chg="add del">
          <ac:chgData name="Ian Jones" userId="eff70159-7574-40fc-9de9-39818c90e73f" providerId="ADAL" clId="{7744353A-F364-410E-99D0-7AD1E12F510E}" dt="2022-12-12T00:44:34.147" v="231" actId="26606"/>
          <ac:spMkLst>
            <pc:docMk/>
            <pc:sldMk cId="1678485422" sldId="285"/>
            <ac:spMk id="10" creationId="{83C98ABE-055B-441F-B07E-44F97F083C39}"/>
          </ac:spMkLst>
        </pc:spChg>
        <pc:spChg chg="add del">
          <ac:chgData name="Ian Jones" userId="eff70159-7574-40fc-9de9-39818c90e73f" providerId="ADAL" clId="{7744353A-F364-410E-99D0-7AD1E12F510E}" dt="2022-12-12T00:44:34.147" v="231" actId="26606"/>
          <ac:spMkLst>
            <pc:docMk/>
            <pc:sldMk cId="1678485422" sldId="285"/>
            <ac:spMk id="12" creationId="{29FDB030-9B49-4CED-8CCD-4D99382388AC}"/>
          </ac:spMkLst>
        </pc:spChg>
        <pc:spChg chg="add del">
          <ac:chgData name="Ian Jones" userId="eff70159-7574-40fc-9de9-39818c90e73f" providerId="ADAL" clId="{7744353A-F364-410E-99D0-7AD1E12F510E}" dt="2022-12-12T00:44:34.147" v="231" actId="26606"/>
          <ac:spMkLst>
            <pc:docMk/>
            <pc:sldMk cId="1678485422" sldId="285"/>
            <ac:spMk id="14" creationId="{3783CA14-24A1-485C-8B30-D6A5D87987AD}"/>
          </ac:spMkLst>
        </pc:spChg>
        <pc:spChg chg="add del">
          <ac:chgData name="Ian Jones" userId="eff70159-7574-40fc-9de9-39818c90e73f" providerId="ADAL" clId="{7744353A-F364-410E-99D0-7AD1E12F510E}" dt="2022-12-12T00:44:34.147" v="231" actId="26606"/>
          <ac:spMkLst>
            <pc:docMk/>
            <pc:sldMk cId="1678485422" sldId="285"/>
            <ac:spMk id="16" creationId="{9A97C86A-04D6-40F7-AE84-31AB43E6A846}"/>
          </ac:spMkLst>
        </pc:spChg>
        <pc:spChg chg="add del">
          <ac:chgData name="Ian Jones" userId="eff70159-7574-40fc-9de9-39818c90e73f" providerId="ADAL" clId="{7744353A-F364-410E-99D0-7AD1E12F510E}" dt="2022-12-12T00:44:34.147" v="231" actId="26606"/>
          <ac:spMkLst>
            <pc:docMk/>
            <pc:sldMk cId="1678485422" sldId="285"/>
            <ac:spMk id="18" creationId="{FF9F2414-84E8-453E-B1F3-389FDE8192D9}"/>
          </ac:spMkLst>
        </pc:spChg>
        <pc:spChg chg="add del">
          <ac:chgData name="Ian Jones" userId="eff70159-7574-40fc-9de9-39818c90e73f" providerId="ADAL" clId="{7744353A-F364-410E-99D0-7AD1E12F510E}" dt="2022-12-12T00:44:34.147" v="231" actId="26606"/>
          <ac:spMkLst>
            <pc:docMk/>
            <pc:sldMk cId="1678485422" sldId="285"/>
            <ac:spMk id="20" creationId="{3ECA69A1-7536-43AC-85EF-C7106179F5ED}"/>
          </ac:spMkLst>
        </pc:spChg>
        <pc:spChg chg="add del">
          <ac:chgData name="Ian Jones" userId="eff70159-7574-40fc-9de9-39818c90e73f" providerId="ADAL" clId="{7744353A-F364-410E-99D0-7AD1E12F510E}" dt="2022-12-12T00:44:34.143" v="230" actId="26606"/>
          <ac:spMkLst>
            <pc:docMk/>
            <pc:sldMk cId="1678485422" sldId="285"/>
            <ac:spMk id="25" creationId="{AB8C311F-7253-4AED-9701-7FC0708C41C7}"/>
          </ac:spMkLst>
        </pc:spChg>
        <pc:spChg chg="add del">
          <ac:chgData name="Ian Jones" userId="eff70159-7574-40fc-9de9-39818c90e73f" providerId="ADAL" clId="{7744353A-F364-410E-99D0-7AD1E12F510E}" dt="2022-12-12T00:44:34.143" v="230" actId="26606"/>
          <ac:spMkLst>
            <pc:docMk/>
            <pc:sldMk cId="1678485422" sldId="285"/>
            <ac:spMk id="27" creationId="{E2384209-CB15-4CDF-9D31-C44FD9A3F20D}"/>
          </ac:spMkLst>
        </pc:spChg>
        <pc:spChg chg="add del">
          <ac:chgData name="Ian Jones" userId="eff70159-7574-40fc-9de9-39818c90e73f" providerId="ADAL" clId="{7744353A-F364-410E-99D0-7AD1E12F510E}" dt="2022-12-12T00:44:34.143" v="230" actId="26606"/>
          <ac:spMkLst>
            <pc:docMk/>
            <pc:sldMk cId="1678485422" sldId="285"/>
            <ac:spMk id="29" creationId="{2633B3B5-CC90-43F0-8714-D31D1F3F0209}"/>
          </ac:spMkLst>
        </pc:spChg>
        <pc:spChg chg="add del">
          <ac:chgData name="Ian Jones" userId="eff70159-7574-40fc-9de9-39818c90e73f" providerId="ADAL" clId="{7744353A-F364-410E-99D0-7AD1E12F510E}" dt="2022-12-12T00:44:34.143" v="230" actId="26606"/>
          <ac:spMkLst>
            <pc:docMk/>
            <pc:sldMk cId="1678485422" sldId="285"/>
            <ac:spMk id="31" creationId="{A8D57A06-A426-446D-B02C-A2DC6B62E45E}"/>
          </ac:spMkLst>
        </pc:spChg>
        <pc:spChg chg="add">
          <ac:chgData name="Ian Jones" userId="eff70159-7574-40fc-9de9-39818c90e73f" providerId="ADAL" clId="{7744353A-F364-410E-99D0-7AD1E12F510E}" dt="2022-12-12T00:44:34.147" v="231" actId="26606"/>
          <ac:spMkLst>
            <pc:docMk/>
            <pc:sldMk cId="1678485422" sldId="285"/>
            <ac:spMk id="33" creationId="{32BC26D8-82FB-445E-AA49-62A77D7C1EE0}"/>
          </ac:spMkLst>
        </pc:spChg>
        <pc:spChg chg="add">
          <ac:chgData name="Ian Jones" userId="eff70159-7574-40fc-9de9-39818c90e73f" providerId="ADAL" clId="{7744353A-F364-410E-99D0-7AD1E12F510E}" dt="2022-12-12T00:44:34.147" v="231" actId="26606"/>
          <ac:spMkLst>
            <pc:docMk/>
            <pc:sldMk cId="1678485422" sldId="285"/>
            <ac:spMk id="34" creationId="{CB44330D-EA18-4254-AA95-EB49948539B8}"/>
          </ac:spMkLst>
        </pc:spChg>
        <pc:picChg chg="del">
          <ac:chgData name="Ian Jones" userId="eff70159-7574-40fc-9de9-39818c90e73f" providerId="ADAL" clId="{7744353A-F364-410E-99D0-7AD1E12F510E}" dt="2022-12-12T00:43:24.715" v="219" actId="478"/>
          <ac:picMkLst>
            <pc:docMk/>
            <pc:sldMk cId="1678485422" sldId="285"/>
            <ac:picMk id="3" creationId="{33ADFDF4-760A-424C-29E9-A57C782C99BD}"/>
          </ac:picMkLst>
        </pc:picChg>
        <pc:picChg chg="add mod">
          <ac:chgData name="Ian Jones" userId="eff70159-7574-40fc-9de9-39818c90e73f" providerId="ADAL" clId="{7744353A-F364-410E-99D0-7AD1E12F510E}" dt="2022-12-12T00:44:34.147" v="231" actId="26606"/>
          <ac:picMkLst>
            <pc:docMk/>
            <pc:sldMk cId="1678485422" sldId="285"/>
            <ac:picMk id="6" creationId="{0721DF89-614F-54FB-49D8-075884EDF34B}"/>
          </ac:picMkLst>
        </pc:picChg>
      </pc:sldChg>
      <pc:sldChg chg="addSp delSp modSp mod">
        <pc:chgData name="Ian Jones" userId="eff70159-7574-40fc-9de9-39818c90e73f" providerId="ADAL" clId="{7744353A-F364-410E-99D0-7AD1E12F510E}" dt="2022-12-12T00:45:45.639" v="245" actId="1076"/>
        <pc:sldMkLst>
          <pc:docMk/>
          <pc:sldMk cId="2079114938" sldId="287"/>
        </pc:sldMkLst>
        <pc:spChg chg="mod">
          <ac:chgData name="Ian Jones" userId="eff70159-7574-40fc-9de9-39818c90e73f" providerId="ADAL" clId="{7744353A-F364-410E-99D0-7AD1E12F510E}" dt="2022-12-12T00:45:45.639" v="245" actId="1076"/>
          <ac:spMkLst>
            <pc:docMk/>
            <pc:sldMk cId="2079114938" sldId="287"/>
            <ac:spMk id="2" creationId="{64DE0981-03B2-524F-A6BA-0EBB86602A40}"/>
          </ac:spMkLst>
        </pc:spChg>
        <pc:graphicFrameChg chg="mod">
          <ac:chgData name="Ian Jones" userId="eff70159-7574-40fc-9de9-39818c90e73f" providerId="ADAL" clId="{7744353A-F364-410E-99D0-7AD1E12F510E}" dt="2022-12-12T00:45:42.698" v="244" actId="1076"/>
          <ac:graphicFrameMkLst>
            <pc:docMk/>
            <pc:sldMk cId="2079114938" sldId="287"/>
            <ac:graphicFrameMk id="20" creationId="{B818C025-0129-51A0-C718-C34DEAAB99F0}"/>
          </ac:graphicFrameMkLst>
        </pc:graphicFrameChg>
        <pc:picChg chg="del mod">
          <ac:chgData name="Ian Jones" userId="eff70159-7574-40fc-9de9-39818c90e73f" providerId="ADAL" clId="{7744353A-F364-410E-99D0-7AD1E12F510E}" dt="2022-12-12T00:45:11.232" v="234" actId="478"/>
          <ac:picMkLst>
            <pc:docMk/>
            <pc:sldMk cId="2079114938" sldId="287"/>
            <ac:picMk id="4" creationId="{19E401B5-2E59-A54F-B7A6-CB6B352E9DFB}"/>
          </ac:picMkLst>
        </pc:picChg>
        <pc:picChg chg="add mod">
          <ac:chgData name="Ian Jones" userId="eff70159-7574-40fc-9de9-39818c90e73f" providerId="ADAL" clId="{7744353A-F364-410E-99D0-7AD1E12F510E}" dt="2022-12-12T00:45:25.196" v="241" actId="1076"/>
          <ac:picMkLst>
            <pc:docMk/>
            <pc:sldMk cId="2079114938" sldId="287"/>
            <ac:picMk id="5" creationId="{9FA3ACCB-B04B-5D3E-A5EB-54C1843631DB}"/>
          </ac:picMkLst>
        </pc:picChg>
      </pc:sldChg>
      <pc:sldChg chg="modSp del mod">
        <pc:chgData name="Ian Jones" userId="eff70159-7574-40fc-9de9-39818c90e73f" providerId="ADAL" clId="{7744353A-F364-410E-99D0-7AD1E12F510E}" dt="2022-12-12T01:13:27.287" v="346" actId="2696"/>
        <pc:sldMkLst>
          <pc:docMk/>
          <pc:sldMk cId="3063869157" sldId="290"/>
        </pc:sldMkLst>
        <pc:spChg chg="mod">
          <ac:chgData name="Ian Jones" userId="eff70159-7574-40fc-9de9-39818c90e73f" providerId="ADAL" clId="{7744353A-F364-410E-99D0-7AD1E12F510E}" dt="2022-12-12T00:47:41.322" v="297" actId="115"/>
          <ac:spMkLst>
            <pc:docMk/>
            <pc:sldMk cId="3063869157" sldId="290"/>
            <ac:spMk id="2" creationId="{BEFAAFF4-36B8-76DE-8717-797FFDDA56AB}"/>
          </ac:spMkLst>
        </pc:spChg>
        <pc:graphicFrameChg chg="mod">
          <ac:chgData name="Ian Jones" userId="eff70159-7574-40fc-9de9-39818c90e73f" providerId="ADAL" clId="{7744353A-F364-410E-99D0-7AD1E12F510E}" dt="2022-12-12T00:47:33.951" v="296" actId="20577"/>
          <ac:graphicFrameMkLst>
            <pc:docMk/>
            <pc:sldMk cId="3063869157" sldId="290"/>
            <ac:graphicFrameMk id="5" creationId="{8D14B095-6A9F-985C-D538-B58308A9AFC4}"/>
          </ac:graphicFrameMkLst>
        </pc:graphicFrameChg>
      </pc:sldChg>
      <pc:sldChg chg="addSp delSp modSp mod">
        <pc:chgData name="Ian Jones" userId="eff70159-7574-40fc-9de9-39818c90e73f" providerId="ADAL" clId="{7744353A-F364-410E-99D0-7AD1E12F510E}" dt="2022-12-12T00:19:09.577" v="75" actId="26606"/>
        <pc:sldMkLst>
          <pc:docMk/>
          <pc:sldMk cId="1733013332" sldId="291"/>
        </pc:sldMkLst>
        <pc:spChg chg="mod">
          <ac:chgData name="Ian Jones" userId="eff70159-7574-40fc-9de9-39818c90e73f" providerId="ADAL" clId="{7744353A-F364-410E-99D0-7AD1E12F510E}" dt="2022-12-12T00:19:09.577" v="75" actId="26606"/>
          <ac:spMkLst>
            <pc:docMk/>
            <pc:sldMk cId="1733013332" sldId="291"/>
            <ac:spMk id="2" creationId="{EF7E1AFC-BB15-E747-9EA4-157AB67F2602}"/>
          </ac:spMkLst>
        </pc:spChg>
        <pc:spChg chg="del">
          <ac:chgData name="Ian Jones" userId="eff70159-7574-40fc-9de9-39818c90e73f" providerId="ADAL" clId="{7744353A-F364-410E-99D0-7AD1E12F510E}" dt="2022-12-12T00:18:36.994" v="70" actId="26606"/>
          <ac:spMkLst>
            <pc:docMk/>
            <pc:sldMk cId="1733013332" sldId="291"/>
            <ac:spMk id="33" creationId="{665DBBEF-238B-476B-96AB-8AAC3224ECEA}"/>
          </ac:spMkLst>
        </pc:spChg>
        <pc:spChg chg="del">
          <ac:chgData name="Ian Jones" userId="eff70159-7574-40fc-9de9-39818c90e73f" providerId="ADAL" clId="{7744353A-F364-410E-99D0-7AD1E12F510E}" dt="2022-12-12T00:18:36.994" v="70" actId="26606"/>
          <ac:spMkLst>
            <pc:docMk/>
            <pc:sldMk cId="1733013332" sldId="291"/>
            <ac:spMk id="35" creationId="{3FCFB1DE-0B7E-48CC-BA90-B2AB0889F9D6}"/>
          </ac:spMkLst>
        </pc:spChg>
        <pc:spChg chg="add del">
          <ac:chgData name="Ian Jones" userId="eff70159-7574-40fc-9de9-39818c90e73f" providerId="ADAL" clId="{7744353A-F364-410E-99D0-7AD1E12F510E}" dt="2022-12-12T00:19:09.577" v="75" actId="26606"/>
          <ac:spMkLst>
            <pc:docMk/>
            <pc:sldMk cId="1733013332" sldId="291"/>
            <ac:spMk id="40" creationId="{665DBBEF-238B-476B-96AB-8AAC3224ECEA}"/>
          </ac:spMkLst>
        </pc:spChg>
        <pc:spChg chg="add del">
          <ac:chgData name="Ian Jones" userId="eff70159-7574-40fc-9de9-39818c90e73f" providerId="ADAL" clId="{7744353A-F364-410E-99D0-7AD1E12F510E}" dt="2022-12-12T00:19:09.577" v="75" actId="26606"/>
          <ac:spMkLst>
            <pc:docMk/>
            <pc:sldMk cId="1733013332" sldId="291"/>
            <ac:spMk id="42" creationId="{3FCFB1DE-0B7E-48CC-BA90-B2AB0889F9D6}"/>
          </ac:spMkLst>
        </pc:spChg>
        <pc:spChg chg="add">
          <ac:chgData name="Ian Jones" userId="eff70159-7574-40fc-9de9-39818c90e73f" providerId="ADAL" clId="{7744353A-F364-410E-99D0-7AD1E12F510E}" dt="2022-12-12T00:19:09.577" v="75" actId="26606"/>
          <ac:spMkLst>
            <pc:docMk/>
            <pc:sldMk cId="1733013332" sldId="291"/>
            <ac:spMk id="47" creationId="{665DBBEF-238B-476B-96AB-8AAC3224ECEA}"/>
          </ac:spMkLst>
        </pc:spChg>
        <pc:spChg chg="add">
          <ac:chgData name="Ian Jones" userId="eff70159-7574-40fc-9de9-39818c90e73f" providerId="ADAL" clId="{7744353A-F364-410E-99D0-7AD1E12F510E}" dt="2022-12-12T00:19:09.577" v="75" actId="26606"/>
          <ac:spMkLst>
            <pc:docMk/>
            <pc:sldMk cId="1733013332" sldId="291"/>
            <ac:spMk id="49" creationId="{3FCFB1DE-0B7E-48CC-BA90-B2AB0889F9D6}"/>
          </ac:spMkLst>
        </pc:spChg>
        <pc:picChg chg="mod">
          <ac:chgData name="Ian Jones" userId="eff70159-7574-40fc-9de9-39818c90e73f" providerId="ADAL" clId="{7744353A-F364-410E-99D0-7AD1E12F510E}" dt="2022-12-12T00:19:09.577" v="75" actId="26606"/>
          <ac:picMkLst>
            <pc:docMk/>
            <pc:sldMk cId="1733013332" sldId="291"/>
            <ac:picMk id="13" creationId="{1665C543-CBC4-3DB8-0D45-051CDBA093A0}"/>
          </ac:picMkLst>
        </pc:picChg>
      </pc:sldChg>
      <pc:sldChg chg="addSp delSp modSp mod">
        <pc:chgData name="Ian Jones" userId="eff70159-7574-40fc-9de9-39818c90e73f" providerId="ADAL" clId="{7744353A-F364-410E-99D0-7AD1E12F510E}" dt="2022-12-12T00:22:24.962" v="124" actId="14100"/>
        <pc:sldMkLst>
          <pc:docMk/>
          <pc:sldMk cId="740110891" sldId="294"/>
        </pc:sldMkLst>
        <pc:spChg chg="add del">
          <ac:chgData name="Ian Jones" userId="eff70159-7574-40fc-9de9-39818c90e73f" providerId="ADAL" clId="{7744353A-F364-410E-99D0-7AD1E12F510E}" dt="2022-12-12T00:21:08.592" v="107" actId="26606"/>
          <ac:spMkLst>
            <pc:docMk/>
            <pc:sldMk cId="740110891" sldId="294"/>
            <ac:spMk id="17" creationId="{D2B783EE-0239-4717-BBEA-8C9EAC61C824}"/>
          </ac:spMkLst>
        </pc:spChg>
        <pc:spChg chg="add del">
          <ac:chgData name="Ian Jones" userId="eff70159-7574-40fc-9de9-39818c90e73f" providerId="ADAL" clId="{7744353A-F364-410E-99D0-7AD1E12F510E}" dt="2022-12-12T00:21:08.592" v="107" actId="26606"/>
          <ac:spMkLst>
            <pc:docMk/>
            <pc:sldMk cId="740110891" sldId="294"/>
            <ac:spMk id="19" creationId="{A7B99495-F43F-4D80-A44F-2CB4764EB90B}"/>
          </ac:spMkLst>
        </pc:spChg>
        <pc:spChg chg="add del">
          <ac:chgData name="Ian Jones" userId="eff70159-7574-40fc-9de9-39818c90e73f" providerId="ADAL" clId="{7744353A-F364-410E-99D0-7AD1E12F510E}" dt="2022-12-12T00:21:08.592" v="107" actId="26606"/>
          <ac:spMkLst>
            <pc:docMk/>
            <pc:sldMk cId="740110891" sldId="294"/>
            <ac:spMk id="21" creationId="{70BEB1E7-2F88-40BC-B73D-42E5B6F80BFC}"/>
          </ac:spMkLst>
        </pc:spChg>
        <pc:spChg chg="add del">
          <ac:chgData name="Ian Jones" userId="eff70159-7574-40fc-9de9-39818c90e73f" providerId="ADAL" clId="{7744353A-F364-410E-99D0-7AD1E12F510E}" dt="2022-12-12T00:21:08.536" v="106" actId="26606"/>
          <ac:spMkLst>
            <pc:docMk/>
            <pc:sldMk cId="740110891" sldId="294"/>
            <ac:spMk id="26" creationId="{2B97F24A-32CE-4C1C-A50D-3016B394DCFB}"/>
          </ac:spMkLst>
        </pc:spChg>
        <pc:spChg chg="add del">
          <ac:chgData name="Ian Jones" userId="eff70159-7574-40fc-9de9-39818c90e73f" providerId="ADAL" clId="{7744353A-F364-410E-99D0-7AD1E12F510E}" dt="2022-12-12T00:21:08.536" v="106" actId="26606"/>
          <ac:spMkLst>
            <pc:docMk/>
            <pc:sldMk cId="740110891" sldId="294"/>
            <ac:spMk id="28" creationId="{CD8B4F24-440B-49E9-B85D-733523DC064B}"/>
          </ac:spMkLst>
        </pc:spChg>
        <pc:spChg chg="add">
          <ac:chgData name="Ian Jones" userId="eff70159-7574-40fc-9de9-39818c90e73f" providerId="ADAL" clId="{7744353A-F364-410E-99D0-7AD1E12F510E}" dt="2022-12-12T00:21:08.592" v="107" actId="26606"/>
          <ac:spMkLst>
            <pc:docMk/>
            <pc:sldMk cId="740110891" sldId="294"/>
            <ac:spMk id="30" creationId="{5E39A796-BE83-48B1-B33F-35C4A32AAB57}"/>
          </ac:spMkLst>
        </pc:spChg>
        <pc:spChg chg="add">
          <ac:chgData name="Ian Jones" userId="eff70159-7574-40fc-9de9-39818c90e73f" providerId="ADAL" clId="{7744353A-F364-410E-99D0-7AD1E12F510E}" dt="2022-12-12T00:21:08.592" v="107" actId="26606"/>
          <ac:spMkLst>
            <pc:docMk/>
            <pc:sldMk cId="740110891" sldId="294"/>
            <ac:spMk id="31" creationId="{72F84B47-E267-4194-8194-831DB7B5547F}"/>
          </ac:spMkLst>
        </pc:spChg>
        <pc:graphicFrameChg chg="mod ord modGraphic">
          <ac:chgData name="Ian Jones" userId="eff70159-7574-40fc-9de9-39818c90e73f" providerId="ADAL" clId="{7744353A-F364-410E-99D0-7AD1E12F510E}" dt="2022-12-12T00:21:40.990" v="115" actId="1076"/>
          <ac:graphicFrameMkLst>
            <pc:docMk/>
            <pc:sldMk cId="740110891" sldId="294"/>
            <ac:graphicFrameMk id="7" creationId="{0867DF3C-006E-748A-7CC5-0CD9C04AE026}"/>
          </ac:graphicFrameMkLst>
        </pc:graphicFrameChg>
        <pc:picChg chg="del">
          <ac:chgData name="Ian Jones" userId="eff70159-7574-40fc-9de9-39818c90e73f" providerId="ADAL" clId="{7744353A-F364-410E-99D0-7AD1E12F510E}" dt="2022-12-12T00:19:16.837" v="76" actId="478"/>
          <ac:picMkLst>
            <pc:docMk/>
            <pc:sldMk cId="740110891" sldId="294"/>
            <ac:picMk id="2" creationId="{D1DD1424-6A3A-FDC7-7647-F05365207465}"/>
          </ac:picMkLst>
        </pc:picChg>
        <pc:picChg chg="add mod modCrop">
          <ac:chgData name="Ian Jones" userId="eff70159-7574-40fc-9de9-39818c90e73f" providerId="ADAL" clId="{7744353A-F364-410E-99D0-7AD1E12F510E}" dt="2022-12-12T00:21:08.592" v="107" actId="26606"/>
          <ac:picMkLst>
            <pc:docMk/>
            <pc:sldMk cId="740110891" sldId="294"/>
            <ac:picMk id="3" creationId="{F7A67B65-0FAB-2846-BB33-3E6E7ED35D2F}"/>
          </ac:picMkLst>
        </pc:picChg>
        <pc:picChg chg="add mod">
          <ac:chgData name="Ian Jones" userId="eff70159-7574-40fc-9de9-39818c90e73f" providerId="ADAL" clId="{7744353A-F364-410E-99D0-7AD1E12F510E}" dt="2022-12-12T00:22:24.962" v="124" actId="14100"/>
          <ac:picMkLst>
            <pc:docMk/>
            <pc:sldMk cId="740110891" sldId="294"/>
            <ac:picMk id="4" creationId="{7681ACFE-8069-A667-A186-2F2380D2F936}"/>
          </ac:picMkLst>
        </pc:picChg>
        <pc:picChg chg="del">
          <ac:chgData name="Ian Jones" userId="eff70159-7574-40fc-9de9-39818c90e73f" providerId="ADAL" clId="{7744353A-F364-410E-99D0-7AD1E12F510E}" dt="2022-12-12T00:21:02.275" v="104" actId="478"/>
          <ac:picMkLst>
            <pc:docMk/>
            <pc:sldMk cId="740110891" sldId="294"/>
            <ac:picMk id="8" creationId="{9C5739CA-4EAB-E693-D053-F555CA5DFCFF}"/>
          </ac:picMkLst>
        </pc:picChg>
      </pc:sldChg>
      <pc:sldChg chg="modSp">
        <pc:chgData name="Ian Jones" userId="eff70159-7574-40fc-9de9-39818c90e73f" providerId="ADAL" clId="{7744353A-F364-410E-99D0-7AD1E12F510E}" dt="2022-12-12T00:46:58.639" v="285" actId="20577"/>
        <pc:sldMkLst>
          <pc:docMk/>
          <pc:sldMk cId="1935765605" sldId="295"/>
        </pc:sldMkLst>
        <pc:graphicFrameChg chg="mod">
          <ac:chgData name="Ian Jones" userId="eff70159-7574-40fc-9de9-39818c90e73f" providerId="ADAL" clId="{7744353A-F364-410E-99D0-7AD1E12F510E}" dt="2022-12-12T00:46:58.639" v="285" actId="20577"/>
          <ac:graphicFrameMkLst>
            <pc:docMk/>
            <pc:sldMk cId="1935765605" sldId="295"/>
            <ac:graphicFrameMk id="7" creationId="{0867DF3C-006E-748A-7CC5-0CD9C04AE026}"/>
          </ac:graphicFrameMkLst>
        </pc:graphicFrameChg>
      </pc:sldChg>
      <pc:sldChg chg="addSp delSp modSp new mod setBg">
        <pc:chgData name="Ian Jones" userId="eff70159-7574-40fc-9de9-39818c90e73f" providerId="ADAL" clId="{7744353A-F364-410E-99D0-7AD1E12F510E}" dt="2022-12-12T00:14:49.692" v="12" actId="1076"/>
        <pc:sldMkLst>
          <pc:docMk/>
          <pc:sldMk cId="4188902997" sldId="297"/>
        </pc:sldMkLst>
        <pc:spChg chg="add del">
          <ac:chgData name="Ian Jones" userId="eff70159-7574-40fc-9de9-39818c90e73f" providerId="ADAL" clId="{7744353A-F364-410E-99D0-7AD1E12F510E}" dt="2022-12-12T00:14:38.321" v="8" actId="26606"/>
          <ac:spMkLst>
            <pc:docMk/>
            <pc:sldMk cId="4188902997" sldId="297"/>
            <ac:spMk id="2" creationId="{0E85D5F8-7FC0-091B-8F4A-49E7CE15D99C}"/>
          </ac:spMkLst>
        </pc:spChg>
        <pc:spChg chg="add del">
          <ac:chgData name="Ian Jones" userId="eff70159-7574-40fc-9de9-39818c90e73f" providerId="ADAL" clId="{7744353A-F364-410E-99D0-7AD1E12F510E}" dt="2022-12-12T00:14:38.321" v="8" actId="26606"/>
          <ac:spMkLst>
            <pc:docMk/>
            <pc:sldMk cId="4188902997" sldId="297"/>
            <ac:spMk id="3" creationId="{ACA119E0-8ACF-0CDF-AAFF-AF70246D7703}"/>
          </ac:spMkLst>
        </pc:spChg>
        <pc:spChg chg="add del">
          <ac:chgData name="Ian Jones" userId="eff70159-7574-40fc-9de9-39818c90e73f" providerId="ADAL" clId="{7744353A-F364-410E-99D0-7AD1E12F510E}" dt="2022-12-12T00:14:38.319" v="7" actId="26606"/>
          <ac:spMkLst>
            <pc:docMk/>
            <pc:sldMk cId="4188902997" sldId="297"/>
            <ac:spMk id="7" creationId="{0E85D5F8-7FC0-091B-8F4A-49E7CE15D99C}"/>
          </ac:spMkLst>
        </pc:spChg>
        <pc:spChg chg="add del">
          <ac:chgData name="Ian Jones" userId="eff70159-7574-40fc-9de9-39818c90e73f" providerId="ADAL" clId="{7744353A-F364-410E-99D0-7AD1E12F510E}" dt="2022-12-12T00:14:38.319" v="7" actId="26606"/>
          <ac:spMkLst>
            <pc:docMk/>
            <pc:sldMk cId="4188902997" sldId="297"/>
            <ac:spMk id="8" creationId="{ACA119E0-8ACF-0CDF-AAFF-AF70246D7703}"/>
          </ac:spMkLst>
        </pc:spChg>
        <pc:spChg chg="add del">
          <ac:chgData name="Ian Jones" userId="eff70159-7574-40fc-9de9-39818c90e73f" providerId="ADAL" clId="{7744353A-F364-410E-99D0-7AD1E12F510E}" dt="2022-12-12T00:14:38.319" v="7" actId="26606"/>
          <ac:spMkLst>
            <pc:docMk/>
            <pc:sldMk cId="4188902997" sldId="297"/>
            <ac:spMk id="10" creationId="{04812C46-200A-4DEB-A05E-3ED6C68C2387}"/>
          </ac:spMkLst>
        </pc:spChg>
        <pc:spChg chg="add del">
          <ac:chgData name="Ian Jones" userId="eff70159-7574-40fc-9de9-39818c90e73f" providerId="ADAL" clId="{7744353A-F364-410E-99D0-7AD1E12F510E}" dt="2022-12-12T00:14:38.319" v="7" actId="26606"/>
          <ac:spMkLst>
            <pc:docMk/>
            <pc:sldMk cId="4188902997" sldId="297"/>
            <ac:spMk id="12" creationId="{D1EA859B-E555-4109-94F3-6700E046E008}"/>
          </ac:spMkLst>
        </pc:spChg>
        <pc:picChg chg="add mod modCrop">
          <ac:chgData name="Ian Jones" userId="eff70159-7574-40fc-9de9-39818c90e73f" providerId="ADAL" clId="{7744353A-F364-410E-99D0-7AD1E12F510E}" dt="2022-12-12T00:14:49.692" v="12" actId="1076"/>
          <ac:picMkLst>
            <pc:docMk/>
            <pc:sldMk cId="4188902997" sldId="297"/>
            <ac:picMk id="5" creationId="{D601AA6A-93E4-238A-CD35-92CEBB2D9C41}"/>
          </ac:picMkLst>
        </pc:picChg>
      </pc:sldChg>
      <pc:sldChg chg="addSp modSp new mod setBg">
        <pc:chgData name="Ian Jones" userId="eff70159-7574-40fc-9de9-39818c90e73f" providerId="ADAL" clId="{7744353A-F364-410E-99D0-7AD1E12F510E}" dt="2022-12-12T00:28:26.651" v="170" actId="1076"/>
        <pc:sldMkLst>
          <pc:docMk/>
          <pc:sldMk cId="3162525200" sldId="298"/>
        </pc:sldMkLst>
        <pc:spChg chg="add mod">
          <ac:chgData name="Ian Jones" userId="eff70159-7574-40fc-9de9-39818c90e73f" providerId="ADAL" clId="{7744353A-F364-410E-99D0-7AD1E12F510E}" dt="2022-12-12T00:28:26.651" v="170" actId="1076"/>
          <ac:spMkLst>
            <pc:docMk/>
            <pc:sldMk cId="3162525200" sldId="298"/>
            <ac:spMk id="5" creationId="{81AF2A07-87B9-B88D-B19A-A0A54D4C7CD1}"/>
          </ac:spMkLst>
        </pc:spChg>
        <pc:spChg chg="add">
          <ac:chgData name="Ian Jones" userId="eff70159-7574-40fc-9de9-39818c90e73f" providerId="ADAL" clId="{7744353A-F364-410E-99D0-7AD1E12F510E}" dt="2022-12-12T00:27:44.258" v="162" actId="26606"/>
          <ac:spMkLst>
            <pc:docMk/>
            <pc:sldMk cId="3162525200" sldId="298"/>
            <ac:spMk id="8" creationId="{22F15A2D-2324-487D-A02A-BF46C5C580EB}"/>
          </ac:spMkLst>
        </pc:spChg>
        <pc:spChg chg="add">
          <ac:chgData name="Ian Jones" userId="eff70159-7574-40fc-9de9-39818c90e73f" providerId="ADAL" clId="{7744353A-F364-410E-99D0-7AD1E12F510E}" dt="2022-12-12T00:27:44.258" v="162" actId="26606"/>
          <ac:spMkLst>
            <pc:docMk/>
            <pc:sldMk cId="3162525200" sldId="298"/>
            <ac:spMk id="10" creationId="{17A7F34E-D418-47E2-9F86-2C45BBC31210}"/>
          </ac:spMkLst>
        </pc:spChg>
        <pc:spChg chg="add">
          <ac:chgData name="Ian Jones" userId="eff70159-7574-40fc-9de9-39818c90e73f" providerId="ADAL" clId="{7744353A-F364-410E-99D0-7AD1E12F510E}" dt="2022-12-12T00:27:44.258" v="162" actId="26606"/>
          <ac:spMkLst>
            <pc:docMk/>
            <pc:sldMk cId="3162525200" sldId="298"/>
            <ac:spMk id="12" creationId="{2AEAFA59-923A-4F54-8B49-44C970BCC323}"/>
          </ac:spMkLst>
        </pc:spChg>
        <pc:picChg chg="add mod">
          <ac:chgData name="Ian Jones" userId="eff70159-7574-40fc-9de9-39818c90e73f" providerId="ADAL" clId="{7744353A-F364-410E-99D0-7AD1E12F510E}" dt="2022-12-12T00:28:22.082" v="169" actId="1076"/>
          <ac:picMkLst>
            <pc:docMk/>
            <pc:sldMk cId="3162525200" sldId="298"/>
            <ac:picMk id="3" creationId="{BCABE925-F065-78B1-0BBE-9AD0D7330C93}"/>
          </ac:picMkLst>
        </pc:picChg>
      </pc:sldChg>
      <pc:sldChg chg="new del">
        <pc:chgData name="Ian Jones" userId="eff70159-7574-40fc-9de9-39818c90e73f" providerId="ADAL" clId="{7744353A-F364-410E-99D0-7AD1E12F510E}" dt="2022-12-12T00:28:31.549" v="171" actId="47"/>
        <pc:sldMkLst>
          <pc:docMk/>
          <pc:sldMk cId="2555692081" sldId="299"/>
        </pc:sldMkLst>
      </pc:sldChg>
      <pc:sldChg chg="addSp modSp new mod setBg">
        <pc:chgData name="Ian Jones" userId="eff70159-7574-40fc-9de9-39818c90e73f" providerId="ADAL" clId="{7744353A-F364-410E-99D0-7AD1E12F510E}" dt="2022-12-12T00:52:20.293" v="316" actId="26606"/>
        <pc:sldMkLst>
          <pc:docMk/>
          <pc:sldMk cId="2891861579" sldId="299"/>
        </pc:sldMkLst>
        <pc:spChg chg="mod">
          <ac:chgData name="Ian Jones" userId="eff70159-7574-40fc-9de9-39818c90e73f" providerId="ADAL" clId="{7744353A-F364-410E-99D0-7AD1E12F510E}" dt="2022-12-12T00:52:20.293" v="316" actId="26606"/>
          <ac:spMkLst>
            <pc:docMk/>
            <pc:sldMk cId="2891861579" sldId="299"/>
            <ac:spMk id="2" creationId="{27F8AAB1-309F-CADA-4BB5-57955C25000A}"/>
          </ac:spMkLst>
        </pc:spChg>
        <pc:spChg chg="mod">
          <ac:chgData name="Ian Jones" userId="eff70159-7574-40fc-9de9-39818c90e73f" providerId="ADAL" clId="{7744353A-F364-410E-99D0-7AD1E12F510E}" dt="2022-12-12T00:52:20.293" v="316" actId="26606"/>
          <ac:spMkLst>
            <pc:docMk/>
            <pc:sldMk cId="2891861579" sldId="299"/>
            <ac:spMk id="3" creationId="{F4699769-6E26-AD00-0127-030DB9F9FD9E}"/>
          </ac:spMkLst>
        </pc:spChg>
        <pc:spChg chg="add">
          <ac:chgData name="Ian Jones" userId="eff70159-7574-40fc-9de9-39818c90e73f" providerId="ADAL" clId="{7744353A-F364-410E-99D0-7AD1E12F510E}" dt="2022-12-12T00:52:20.293" v="316" actId="26606"/>
          <ac:spMkLst>
            <pc:docMk/>
            <pc:sldMk cId="2891861579" sldId="299"/>
            <ac:spMk id="9" creationId="{823AC064-BC96-4F32-8AE1-B2FD38754823}"/>
          </ac:spMkLst>
        </pc:spChg>
        <pc:picChg chg="add mod">
          <ac:chgData name="Ian Jones" userId="eff70159-7574-40fc-9de9-39818c90e73f" providerId="ADAL" clId="{7744353A-F364-410E-99D0-7AD1E12F510E}" dt="2022-12-12T00:52:20.293" v="316" actId="26606"/>
          <ac:picMkLst>
            <pc:docMk/>
            <pc:sldMk cId="2891861579" sldId="299"/>
            <ac:picMk id="4" creationId="{AFD73A5B-48F7-81EB-43E0-D17CB12C32E5}"/>
          </ac:picMkLst>
        </pc:picChg>
        <pc:cxnChg chg="add">
          <ac:chgData name="Ian Jones" userId="eff70159-7574-40fc-9de9-39818c90e73f" providerId="ADAL" clId="{7744353A-F364-410E-99D0-7AD1E12F510E}" dt="2022-12-12T00:52:20.293" v="316" actId="26606"/>
          <ac:cxnSpMkLst>
            <pc:docMk/>
            <pc:sldMk cId="2891861579" sldId="299"/>
            <ac:cxnSpMk id="11" creationId="{7E7C77BC-7138-40B1-A15B-20F57A494629}"/>
          </ac:cxnSpMkLst>
        </pc:cxnChg>
      </pc:sldChg>
      <pc:sldChg chg="addSp modSp new mod modAnim">
        <pc:chgData name="Ian Jones" userId="eff70159-7574-40fc-9de9-39818c90e73f" providerId="ADAL" clId="{7744353A-F364-410E-99D0-7AD1E12F510E}" dt="2022-12-12T00:52:32.534" v="318" actId="1440"/>
        <pc:sldMkLst>
          <pc:docMk/>
          <pc:sldMk cId="2400643844" sldId="300"/>
        </pc:sldMkLst>
        <pc:picChg chg="add mod">
          <ac:chgData name="Ian Jones" userId="eff70159-7574-40fc-9de9-39818c90e73f" providerId="ADAL" clId="{7744353A-F364-410E-99D0-7AD1E12F510E}" dt="2022-12-12T00:52:32.534" v="318" actId="1440"/>
          <ac:picMkLst>
            <pc:docMk/>
            <pc:sldMk cId="2400643844" sldId="300"/>
            <ac:picMk id="2" creationId="{79D5CE76-3F76-F7A2-5331-C727C62A5EC8}"/>
          </ac:picMkLst>
        </pc:picChg>
      </pc:sldChg>
      <pc:sldChg chg="addSp new mod">
        <pc:chgData name="Ian Jones" userId="eff70159-7574-40fc-9de9-39818c90e73f" providerId="ADAL" clId="{7744353A-F364-410E-99D0-7AD1E12F510E}" dt="2022-12-12T01:10:04.227" v="329" actId="22"/>
        <pc:sldMkLst>
          <pc:docMk/>
          <pc:sldMk cId="3273813355" sldId="301"/>
        </pc:sldMkLst>
        <pc:picChg chg="add">
          <ac:chgData name="Ian Jones" userId="eff70159-7574-40fc-9de9-39818c90e73f" providerId="ADAL" clId="{7744353A-F364-410E-99D0-7AD1E12F510E}" dt="2022-12-12T01:10:04.227" v="329" actId="22"/>
          <ac:picMkLst>
            <pc:docMk/>
            <pc:sldMk cId="3273813355" sldId="301"/>
            <ac:picMk id="3" creationId="{839BA0AE-6D49-83A8-4322-99D650BB494C}"/>
          </ac:picMkLst>
        </pc:picChg>
      </pc:sldChg>
      <pc:sldChg chg="addSp delSp modSp new mod modAnim">
        <pc:chgData name="Ian Jones" userId="eff70159-7574-40fc-9de9-39818c90e73f" providerId="ADAL" clId="{7744353A-F364-410E-99D0-7AD1E12F510E}" dt="2022-12-12T01:13:21.022" v="345" actId="1076"/>
        <pc:sldMkLst>
          <pc:docMk/>
          <pc:sldMk cId="3117297485" sldId="302"/>
        </pc:sldMkLst>
        <pc:spChg chg="mod">
          <ac:chgData name="Ian Jones" userId="eff70159-7574-40fc-9de9-39818c90e73f" providerId="ADAL" clId="{7744353A-F364-410E-99D0-7AD1E12F510E}" dt="2022-12-12T01:08:28.174" v="328" actId="20577"/>
          <ac:spMkLst>
            <pc:docMk/>
            <pc:sldMk cId="3117297485" sldId="302"/>
            <ac:spMk id="2" creationId="{FE409620-9AE5-8A3B-DF9A-2300F02D92C1}"/>
          </ac:spMkLst>
        </pc:spChg>
        <pc:spChg chg="del">
          <ac:chgData name="Ian Jones" userId="eff70159-7574-40fc-9de9-39818c90e73f" providerId="ADAL" clId="{7744353A-F364-410E-99D0-7AD1E12F510E}" dt="2022-12-12T01:11:49.725" v="336"/>
          <ac:spMkLst>
            <pc:docMk/>
            <pc:sldMk cId="3117297485" sldId="302"/>
            <ac:spMk id="3" creationId="{5A0CE5D9-657D-2924-0B17-43305AD306CB}"/>
          </ac:spMkLst>
        </pc:spChg>
        <pc:picChg chg="add mod">
          <ac:chgData name="Ian Jones" userId="eff70159-7574-40fc-9de9-39818c90e73f" providerId="ADAL" clId="{7744353A-F364-410E-99D0-7AD1E12F510E}" dt="2022-12-12T01:13:21.022" v="345" actId="1076"/>
          <ac:picMkLst>
            <pc:docMk/>
            <pc:sldMk cId="3117297485" sldId="302"/>
            <ac:picMk id="4" creationId="{CF9514E4-A8C6-02B0-F92C-48769CEF419D}"/>
          </ac:picMkLst>
        </pc:picChg>
      </pc:sldChg>
      <pc:sldChg chg="addSp modSp new mod ord modAnim">
        <pc:chgData name="Ian Jones" userId="eff70159-7574-40fc-9de9-39818c90e73f" providerId="ADAL" clId="{7744353A-F364-410E-99D0-7AD1E12F510E}" dt="2022-12-12T01:10:52.172" v="335" actId="14100"/>
        <pc:sldMkLst>
          <pc:docMk/>
          <pc:sldMk cId="871913504" sldId="303"/>
        </pc:sldMkLst>
        <pc:picChg chg="add mod">
          <ac:chgData name="Ian Jones" userId="eff70159-7574-40fc-9de9-39818c90e73f" providerId="ADAL" clId="{7744353A-F364-410E-99D0-7AD1E12F510E}" dt="2022-12-12T01:10:52.172" v="335" actId="14100"/>
          <ac:picMkLst>
            <pc:docMk/>
            <pc:sldMk cId="871913504" sldId="303"/>
            <ac:picMk id="2" creationId="{A4F3CC53-2306-A5BE-AF3D-B7DF543CACCD}"/>
          </ac:picMkLst>
        </pc:picChg>
      </pc:sldChg>
      <pc:sldChg chg="addSp modSp new mod modAnim">
        <pc:chgData name="Ian Jones" userId="eff70159-7574-40fc-9de9-39818c90e73f" providerId="ADAL" clId="{7744353A-F364-410E-99D0-7AD1E12F510E}" dt="2022-12-12T01:12:57.873" v="344" actId="1076"/>
        <pc:sldMkLst>
          <pc:docMk/>
          <pc:sldMk cId="2122456902" sldId="304"/>
        </pc:sldMkLst>
        <pc:picChg chg="add mod">
          <ac:chgData name="Ian Jones" userId="eff70159-7574-40fc-9de9-39818c90e73f" providerId="ADAL" clId="{7744353A-F364-410E-99D0-7AD1E12F510E}" dt="2022-12-12T01:12:57.873" v="344" actId="1076"/>
          <ac:picMkLst>
            <pc:docMk/>
            <pc:sldMk cId="2122456902" sldId="304"/>
            <ac:picMk id="2" creationId="{C16FD5F5-E713-D621-6422-D66A4BE08069}"/>
          </ac:picMkLst>
        </pc:picChg>
      </pc:sldChg>
    </pc:docChg>
  </pc:docChgLst>
  <pc:docChgLst>
    <pc:chgData name="Ian Jones" userId="S::ian.jones@uwtsd.ac.uk::eff70159-7574-40fc-9de9-39818c90e73f" providerId="AD" clId="Web-{D1C2BA1F-8084-6B59-1BF2-50DCCF6253FA}"/>
    <pc:docChg chg="addSld delSld modSld sldOrd addMainMaster">
      <pc:chgData name="Ian Jones" userId="S::ian.jones@uwtsd.ac.uk::eff70159-7574-40fc-9de9-39818c90e73f" providerId="AD" clId="Web-{D1C2BA1F-8084-6B59-1BF2-50DCCF6253FA}" dt="2023-10-23T00:02:17.179" v="740" actId="20577"/>
      <pc:docMkLst>
        <pc:docMk/>
      </pc:docMkLst>
      <pc:sldChg chg="addSp delSp modSp modNotes">
        <pc:chgData name="Ian Jones" userId="S::ian.jones@uwtsd.ac.uk::eff70159-7574-40fc-9de9-39818c90e73f" providerId="AD" clId="Web-{D1C2BA1F-8084-6B59-1BF2-50DCCF6253FA}" dt="2023-10-22T23:28:18.493" v="151"/>
        <pc:sldMkLst>
          <pc:docMk/>
          <pc:sldMk cId="2937015953" sldId="257"/>
        </pc:sldMkLst>
        <pc:spChg chg="mod">
          <ac:chgData name="Ian Jones" userId="S::ian.jones@uwtsd.ac.uk::eff70159-7574-40fc-9de9-39818c90e73f" providerId="AD" clId="Web-{D1C2BA1F-8084-6B59-1BF2-50DCCF6253FA}" dt="2023-10-22T23:20:48.179" v="68"/>
          <ac:spMkLst>
            <pc:docMk/>
            <pc:sldMk cId="2937015953" sldId="257"/>
            <ac:spMk id="2" creationId="{2DFB4E18-8D0F-554D-AF82-17FBB5018E30}"/>
          </ac:spMkLst>
        </pc:spChg>
        <pc:spChg chg="mod">
          <ac:chgData name="Ian Jones" userId="S::ian.jones@uwtsd.ac.uk::eff70159-7574-40fc-9de9-39818c90e73f" providerId="AD" clId="Web-{D1C2BA1F-8084-6B59-1BF2-50DCCF6253FA}" dt="2023-10-22T23:20:48.179" v="68"/>
          <ac:spMkLst>
            <pc:docMk/>
            <pc:sldMk cId="2937015953" sldId="257"/>
            <ac:spMk id="12" creationId="{2F86D031-D546-21FD-7E0E-A669F5A4FFFB}"/>
          </ac:spMkLst>
        </pc:spChg>
        <pc:spChg chg="del">
          <ac:chgData name="Ian Jones" userId="S::ian.jones@uwtsd.ac.uk::eff70159-7574-40fc-9de9-39818c90e73f" providerId="AD" clId="Web-{D1C2BA1F-8084-6B59-1BF2-50DCCF6253FA}" dt="2023-10-22T23:20:48.179" v="68"/>
          <ac:spMkLst>
            <pc:docMk/>
            <pc:sldMk cId="2937015953" sldId="257"/>
            <ac:spMk id="1031" creationId="{B9D7E975-9161-4F2D-AC53-69E1912F6B5D}"/>
          </ac:spMkLst>
        </pc:spChg>
        <pc:spChg chg="del">
          <ac:chgData name="Ian Jones" userId="S::ian.jones@uwtsd.ac.uk::eff70159-7574-40fc-9de9-39818c90e73f" providerId="AD" clId="Web-{D1C2BA1F-8084-6B59-1BF2-50DCCF6253FA}" dt="2023-10-22T23:20:48.179" v="68"/>
          <ac:spMkLst>
            <pc:docMk/>
            <pc:sldMk cId="2937015953" sldId="257"/>
            <ac:spMk id="1033" creationId="{827DC2C4-B485-428A-BF4A-472D2967F47F}"/>
          </ac:spMkLst>
        </pc:spChg>
        <pc:spChg chg="del">
          <ac:chgData name="Ian Jones" userId="S::ian.jones@uwtsd.ac.uk::eff70159-7574-40fc-9de9-39818c90e73f" providerId="AD" clId="Web-{D1C2BA1F-8084-6B59-1BF2-50DCCF6253FA}" dt="2023-10-22T23:20:48.179" v="68"/>
          <ac:spMkLst>
            <pc:docMk/>
            <pc:sldMk cId="2937015953" sldId="257"/>
            <ac:spMk id="1035" creationId="{463E6235-1649-4B47-9862-4026FC473B6F}"/>
          </ac:spMkLst>
        </pc:spChg>
        <pc:spChg chg="add">
          <ac:chgData name="Ian Jones" userId="S::ian.jones@uwtsd.ac.uk::eff70159-7574-40fc-9de9-39818c90e73f" providerId="AD" clId="Web-{D1C2BA1F-8084-6B59-1BF2-50DCCF6253FA}" dt="2023-10-22T23:20:48.179" v="68"/>
          <ac:spMkLst>
            <pc:docMk/>
            <pc:sldMk cId="2937015953" sldId="257"/>
            <ac:spMk id="1040" creationId="{F13C74B1-5B17-4795-BED0-7140497B445A}"/>
          </ac:spMkLst>
        </pc:spChg>
        <pc:spChg chg="add">
          <ac:chgData name="Ian Jones" userId="S::ian.jones@uwtsd.ac.uk::eff70159-7574-40fc-9de9-39818c90e73f" providerId="AD" clId="Web-{D1C2BA1F-8084-6B59-1BF2-50DCCF6253FA}" dt="2023-10-22T23:20:48.179" v="68"/>
          <ac:spMkLst>
            <pc:docMk/>
            <pc:sldMk cId="2937015953" sldId="257"/>
            <ac:spMk id="1042" creationId="{D4974D33-8DC5-464E-8C6D-BE58F0669C17}"/>
          </ac:spMkLst>
        </pc:spChg>
        <pc:picChg chg="add mod">
          <ac:chgData name="Ian Jones" userId="S::ian.jones@uwtsd.ac.uk::eff70159-7574-40fc-9de9-39818c90e73f" providerId="AD" clId="Web-{D1C2BA1F-8084-6B59-1BF2-50DCCF6253FA}" dt="2023-10-22T23:28:18.493" v="151"/>
          <ac:picMkLst>
            <pc:docMk/>
            <pc:sldMk cId="2937015953" sldId="257"/>
            <ac:picMk id="3" creationId="{A2965707-862B-E385-48DC-447BACC8C1C1}"/>
          </ac:picMkLst>
        </pc:picChg>
        <pc:picChg chg="del">
          <ac:chgData name="Ian Jones" userId="S::ian.jones@uwtsd.ac.uk::eff70159-7574-40fc-9de9-39818c90e73f" providerId="AD" clId="Web-{D1C2BA1F-8084-6B59-1BF2-50DCCF6253FA}" dt="2023-10-22T23:20:35.803" v="64"/>
          <ac:picMkLst>
            <pc:docMk/>
            <pc:sldMk cId="2937015953" sldId="257"/>
            <ac:picMk id="1026" creationId="{B5C259A0-A16F-330C-FB32-4FD40BAA7D95}"/>
          </ac:picMkLst>
        </pc:picChg>
      </pc:sldChg>
      <pc:sldChg chg="modNotes">
        <pc:chgData name="Ian Jones" userId="S::ian.jones@uwtsd.ac.uk::eff70159-7574-40fc-9de9-39818c90e73f" providerId="AD" clId="Web-{D1C2BA1F-8084-6B59-1BF2-50DCCF6253FA}" dt="2023-10-22T23:35:37.744" v="252"/>
        <pc:sldMkLst>
          <pc:docMk/>
          <pc:sldMk cId="2340912314" sldId="260"/>
        </pc:sldMkLst>
      </pc:sldChg>
      <pc:sldChg chg="modNotes">
        <pc:chgData name="Ian Jones" userId="S::ian.jones@uwtsd.ac.uk::eff70159-7574-40fc-9de9-39818c90e73f" providerId="AD" clId="Web-{D1C2BA1F-8084-6B59-1BF2-50DCCF6253FA}" dt="2023-10-22T23:18:51.564" v="53"/>
        <pc:sldMkLst>
          <pc:docMk/>
          <pc:sldMk cId="4263793975" sldId="265"/>
        </pc:sldMkLst>
      </pc:sldChg>
      <pc:sldChg chg="addSp delSp modSp">
        <pc:chgData name="Ian Jones" userId="S::ian.jones@uwtsd.ac.uk::eff70159-7574-40fc-9de9-39818c90e73f" providerId="AD" clId="Web-{D1C2BA1F-8084-6B59-1BF2-50DCCF6253FA}" dt="2023-10-22T23:37:17.435" v="278" actId="1076"/>
        <pc:sldMkLst>
          <pc:docMk/>
          <pc:sldMk cId="2537734056" sldId="268"/>
        </pc:sldMkLst>
        <pc:spChg chg="mod">
          <ac:chgData name="Ian Jones" userId="S::ian.jones@uwtsd.ac.uk::eff70159-7574-40fc-9de9-39818c90e73f" providerId="AD" clId="Web-{D1C2BA1F-8084-6B59-1BF2-50DCCF6253FA}" dt="2023-10-22T23:36:45.528" v="271" actId="1076"/>
          <ac:spMkLst>
            <pc:docMk/>
            <pc:sldMk cId="2537734056" sldId="268"/>
            <ac:spMk id="3" creationId="{E326A36B-0A80-7C49-8A3A-E477253F7550}"/>
          </ac:spMkLst>
        </pc:spChg>
        <pc:spChg chg="add del">
          <ac:chgData name="Ian Jones" userId="S::ian.jones@uwtsd.ac.uk::eff70159-7574-40fc-9de9-39818c90e73f" providerId="AD" clId="Web-{D1C2BA1F-8084-6B59-1BF2-50DCCF6253FA}" dt="2023-10-22T23:36:48.200" v="274"/>
          <ac:spMkLst>
            <pc:docMk/>
            <pc:sldMk cId="2537734056" sldId="268"/>
            <ac:spMk id="19" creationId="{D3E17859-C5F0-476F-A082-A4CB8841DB24}"/>
          </ac:spMkLst>
        </pc:spChg>
        <pc:spChg chg="add del">
          <ac:chgData name="Ian Jones" userId="S::ian.jones@uwtsd.ac.uk::eff70159-7574-40fc-9de9-39818c90e73f" providerId="AD" clId="Web-{D1C2BA1F-8084-6B59-1BF2-50DCCF6253FA}" dt="2023-10-22T23:36:48.200" v="274"/>
          <ac:spMkLst>
            <pc:docMk/>
            <pc:sldMk cId="2537734056" sldId="268"/>
            <ac:spMk id="21" creationId="{70BEB1E7-2F88-40BC-B73D-42E5B6F80BFC}"/>
          </ac:spMkLst>
        </pc:spChg>
        <pc:spChg chg="add del">
          <ac:chgData name="Ian Jones" userId="S::ian.jones@uwtsd.ac.uk::eff70159-7574-40fc-9de9-39818c90e73f" providerId="AD" clId="Web-{D1C2BA1F-8084-6B59-1BF2-50DCCF6253FA}" dt="2023-10-22T23:36:48.200" v="274"/>
          <ac:spMkLst>
            <pc:docMk/>
            <pc:sldMk cId="2537734056" sldId="268"/>
            <ac:spMk id="23" creationId="{A7B99495-F43F-4D80-A44F-2CB4764EB90B}"/>
          </ac:spMkLst>
        </pc:spChg>
        <pc:spChg chg="add del">
          <ac:chgData name="Ian Jones" userId="S::ian.jones@uwtsd.ac.uk::eff70159-7574-40fc-9de9-39818c90e73f" providerId="AD" clId="Web-{D1C2BA1F-8084-6B59-1BF2-50DCCF6253FA}" dt="2023-10-22T23:36:48.200" v="274"/>
          <ac:spMkLst>
            <pc:docMk/>
            <pc:sldMk cId="2537734056" sldId="268"/>
            <ac:spMk id="29" creationId="{B50AB553-2A96-4A92-96F2-93548E096954}"/>
          </ac:spMkLst>
        </pc:spChg>
        <pc:graphicFrameChg chg="mod modGraphic">
          <ac:chgData name="Ian Jones" userId="S::ian.jones@uwtsd.ac.uk::eff70159-7574-40fc-9de9-39818c90e73f" providerId="AD" clId="Web-{D1C2BA1F-8084-6B59-1BF2-50DCCF6253FA}" dt="2023-10-22T23:37:17.435" v="278" actId="1076"/>
          <ac:graphicFrameMkLst>
            <pc:docMk/>
            <pc:sldMk cId="2537734056" sldId="268"/>
            <ac:graphicFrameMk id="13" creationId="{58F67D22-8357-4553-8D2D-07828EC61093}"/>
          </ac:graphicFrameMkLst>
        </pc:graphicFrameChg>
        <pc:picChg chg="add del mod">
          <ac:chgData name="Ian Jones" userId="S::ian.jones@uwtsd.ac.uk::eff70159-7574-40fc-9de9-39818c90e73f" providerId="AD" clId="Web-{D1C2BA1F-8084-6B59-1BF2-50DCCF6253FA}" dt="2023-10-22T23:36:48.200" v="274"/>
          <ac:picMkLst>
            <pc:docMk/>
            <pc:sldMk cId="2537734056" sldId="268"/>
            <ac:picMk id="25" creationId="{0951CBD0-09F9-2D89-A180-C05B4B553A6E}"/>
          </ac:picMkLst>
        </pc:picChg>
      </pc:sldChg>
      <pc:sldChg chg="ord">
        <pc:chgData name="Ian Jones" userId="S::ian.jones@uwtsd.ac.uk::eff70159-7574-40fc-9de9-39818c90e73f" providerId="AD" clId="Web-{D1C2BA1F-8084-6B59-1BF2-50DCCF6253FA}" dt="2023-10-22T23:23:05.778" v="82"/>
        <pc:sldMkLst>
          <pc:docMk/>
          <pc:sldMk cId="4086873152" sldId="273"/>
        </pc:sldMkLst>
      </pc:sldChg>
      <pc:sldChg chg="del">
        <pc:chgData name="Ian Jones" userId="S::ian.jones@uwtsd.ac.uk::eff70159-7574-40fc-9de9-39818c90e73f" providerId="AD" clId="Web-{D1C2BA1F-8084-6B59-1BF2-50DCCF6253FA}" dt="2023-10-22T23:24:09.921" v="91"/>
        <pc:sldMkLst>
          <pc:docMk/>
          <pc:sldMk cId="1254827564" sldId="278"/>
        </pc:sldMkLst>
      </pc:sldChg>
      <pc:sldChg chg="del ord">
        <pc:chgData name="Ian Jones" userId="S::ian.jones@uwtsd.ac.uk::eff70159-7574-40fc-9de9-39818c90e73f" providerId="AD" clId="Web-{D1C2BA1F-8084-6B59-1BF2-50DCCF6253FA}" dt="2023-10-22T23:49:16.311" v="569"/>
        <pc:sldMkLst>
          <pc:docMk/>
          <pc:sldMk cId="1496475549" sldId="284"/>
        </pc:sldMkLst>
      </pc:sldChg>
      <pc:sldChg chg="del">
        <pc:chgData name="Ian Jones" userId="S::ian.jones@uwtsd.ac.uk::eff70159-7574-40fc-9de9-39818c90e73f" providerId="AD" clId="Web-{D1C2BA1F-8084-6B59-1BF2-50DCCF6253FA}" dt="2023-10-22T23:23:35.873" v="89"/>
        <pc:sldMkLst>
          <pc:docMk/>
          <pc:sldMk cId="1678485422" sldId="285"/>
        </pc:sldMkLst>
      </pc:sldChg>
      <pc:sldChg chg="del">
        <pc:chgData name="Ian Jones" userId="S::ian.jones@uwtsd.ac.uk::eff70159-7574-40fc-9de9-39818c90e73f" providerId="AD" clId="Web-{D1C2BA1F-8084-6B59-1BF2-50DCCF6253FA}" dt="2023-10-22T23:23:34.935" v="88"/>
        <pc:sldMkLst>
          <pc:docMk/>
          <pc:sldMk cId="2079114938" sldId="287"/>
        </pc:sldMkLst>
      </pc:sldChg>
      <pc:sldChg chg="ord">
        <pc:chgData name="Ian Jones" userId="S::ian.jones@uwtsd.ac.uk::eff70159-7574-40fc-9de9-39818c90e73f" providerId="AD" clId="Web-{D1C2BA1F-8084-6B59-1BF2-50DCCF6253FA}" dt="2023-10-22T23:23:17.138" v="84"/>
        <pc:sldMkLst>
          <pc:docMk/>
          <pc:sldMk cId="1636870312" sldId="288"/>
        </pc:sldMkLst>
      </pc:sldChg>
      <pc:sldChg chg="modSp">
        <pc:chgData name="Ian Jones" userId="S::ian.jones@uwtsd.ac.uk::eff70159-7574-40fc-9de9-39818c90e73f" providerId="AD" clId="Web-{D1C2BA1F-8084-6B59-1BF2-50DCCF6253FA}" dt="2023-10-22T23:27:48.210" v="147" actId="20577"/>
        <pc:sldMkLst>
          <pc:docMk/>
          <pc:sldMk cId="1733013332" sldId="291"/>
        </pc:sldMkLst>
        <pc:spChg chg="mod">
          <ac:chgData name="Ian Jones" userId="S::ian.jones@uwtsd.ac.uk::eff70159-7574-40fc-9de9-39818c90e73f" providerId="AD" clId="Web-{D1C2BA1F-8084-6B59-1BF2-50DCCF6253FA}" dt="2023-10-22T23:27:48.210" v="147" actId="20577"/>
          <ac:spMkLst>
            <pc:docMk/>
            <pc:sldMk cId="1733013332" sldId="291"/>
            <ac:spMk id="2" creationId="{EF7E1AFC-BB15-E747-9EA4-157AB67F2602}"/>
          </ac:spMkLst>
        </pc:spChg>
      </pc:sldChg>
      <pc:sldChg chg="del ord">
        <pc:chgData name="Ian Jones" userId="S::ian.jones@uwtsd.ac.uk::eff70159-7574-40fc-9de9-39818c90e73f" providerId="AD" clId="Web-{D1C2BA1F-8084-6B59-1BF2-50DCCF6253FA}" dt="2023-10-22T23:17:36.171" v="46"/>
        <pc:sldMkLst>
          <pc:docMk/>
          <pc:sldMk cId="740110891" sldId="294"/>
        </pc:sldMkLst>
      </pc:sldChg>
      <pc:sldChg chg="del">
        <pc:chgData name="Ian Jones" userId="S::ian.jones@uwtsd.ac.uk::eff70159-7574-40fc-9de9-39818c90e73f" providerId="AD" clId="Web-{D1C2BA1F-8084-6B59-1BF2-50DCCF6253FA}" dt="2023-10-22T23:21:22.133" v="71"/>
        <pc:sldMkLst>
          <pc:docMk/>
          <pc:sldMk cId="3162525200" sldId="298"/>
        </pc:sldMkLst>
      </pc:sldChg>
      <pc:sldChg chg="del">
        <pc:chgData name="Ian Jones" userId="S::ian.jones@uwtsd.ac.uk::eff70159-7574-40fc-9de9-39818c90e73f" providerId="AD" clId="Web-{D1C2BA1F-8084-6B59-1BF2-50DCCF6253FA}" dt="2023-10-22T23:24:35.594" v="98"/>
        <pc:sldMkLst>
          <pc:docMk/>
          <pc:sldMk cId="3273813355" sldId="301"/>
        </pc:sldMkLst>
      </pc:sldChg>
      <pc:sldChg chg="ord">
        <pc:chgData name="Ian Jones" userId="S::ian.jones@uwtsd.ac.uk::eff70159-7574-40fc-9de9-39818c90e73f" providerId="AD" clId="Web-{D1C2BA1F-8084-6B59-1BF2-50DCCF6253FA}" dt="2023-10-22T23:50:55.915" v="591"/>
        <pc:sldMkLst>
          <pc:docMk/>
          <pc:sldMk cId="871913504" sldId="303"/>
        </pc:sldMkLst>
      </pc:sldChg>
      <pc:sldChg chg="del">
        <pc:chgData name="Ian Jones" userId="S::ian.jones@uwtsd.ac.uk::eff70159-7574-40fc-9de9-39818c90e73f" providerId="AD" clId="Web-{D1C2BA1F-8084-6B59-1BF2-50DCCF6253FA}" dt="2023-10-22T23:24:08.171" v="90"/>
        <pc:sldMkLst>
          <pc:docMk/>
          <pc:sldMk cId="2122456902" sldId="304"/>
        </pc:sldMkLst>
      </pc:sldChg>
      <pc:sldChg chg="addSp delSp modSp add ord">
        <pc:chgData name="Ian Jones" userId="S::ian.jones@uwtsd.ac.uk::eff70159-7574-40fc-9de9-39818c90e73f" providerId="AD" clId="Web-{D1C2BA1F-8084-6B59-1BF2-50DCCF6253FA}" dt="2023-10-22T23:17:33.140" v="45" actId="1076"/>
        <pc:sldMkLst>
          <pc:docMk/>
          <pc:sldMk cId="1717114356" sldId="305"/>
        </pc:sldMkLst>
        <pc:spChg chg="del">
          <ac:chgData name="Ian Jones" userId="S::ian.jones@uwtsd.ac.uk::eff70159-7574-40fc-9de9-39818c90e73f" providerId="AD" clId="Web-{D1C2BA1F-8084-6B59-1BF2-50DCCF6253FA}" dt="2023-10-22T23:16:15.261" v="30"/>
          <ac:spMkLst>
            <pc:docMk/>
            <pc:sldMk cId="1717114356" sldId="305"/>
            <ac:spMk id="26" creationId="{7A203437-703A-4E00-A8C0-91D328D6C7C7}"/>
          </ac:spMkLst>
        </pc:spChg>
        <pc:spChg chg="del">
          <ac:chgData name="Ian Jones" userId="S::ian.jones@uwtsd.ac.uk::eff70159-7574-40fc-9de9-39818c90e73f" providerId="AD" clId="Web-{D1C2BA1F-8084-6B59-1BF2-50DCCF6253FA}" dt="2023-10-22T23:16:15.261" v="30"/>
          <ac:spMkLst>
            <pc:docMk/>
            <pc:sldMk cId="1717114356" sldId="305"/>
            <ac:spMk id="28" creationId="{CD84038B-4A56-439B-A184-79B2D4506692}"/>
          </ac:spMkLst>
        </pc:spChg>
        <pc:spChg chg="del">
          <ac:chgData name="Ian Jones" userId="S::ian.jones@uwtsd.ac.uk::eff70159-7574-40fc-9de9-39818c90e73f" providerId="AD" clId="Web-{D1C2BA1F-8084-6B59-1BF2-50DCCF6253FA}" dt="2023-10-22T23:16:15.261" v="30"/>
          <ac:spMkLst>
            <pc:docMk/>
            <pc:sldMk cId="1717114356" sldId="305"/>
            <ac:spMk id="30" creationId="{4F96EE13-2C4D-4262-812E-DDE5FC35F0AD}"/>
          </ac:spMkLst>
        </pc:spChg>
        <pc:spChg chg="add del">
          <ac:chgData name="Ian Jones" userId="S::ian.jones@uwtsd.ac.uk::eff70159-7574-40fc-9de9-39818c90e73f" providerId="AD" clId="Web-{D1C2BA1F-8084-6B59-1BF2-50DCCF6253FA}" dt="2023-10-22T23:17:03.388" v="36"/>
          <ac:spMkLst>
            <pc:docMk/>
            <pc:sldMk cId="1717114356" sldId="305"/>
            <ac:spMk id="63" creationId="{7A203437-703A-4E00-A8C0-91D328D6C7C7}"/>
          </ac:spMkLst>
        </pc:spChg>
        <pc:spChg chg="add del">
          <ac:chgData name="Ian Jones" userId="S::ian.jones@uwtsd.ac.uk::eff70159-7574-40fc-9de9-39818c90e73f" providerId="AD" clId="Web-{D1C2BA1F-8084-6B59-1BF2-50DCCF6253FA}" dt="2023-10-22T23:17:03.388" v="36"/>
          <ac:spMkLst>
            <pc:docMk/>
            <pc:sldMk cId="1717114356" sldId="305"/>
            <ac:spMk id="65" creationId="{CD84038B-4A56-439B-A184-79B2D4506692}"/>
          </ac:spMkLst>
        </pc:spChg>
        <pc:spChg chg="add del">
          <ac:chgData name="Ian Jones" userId="S::ian.jones@uwtsd.ac.uk::eff70159-7574-40fc-9de9-39818c90e73f" providerId="AD" clId="Web-{D1C2BA1F-8084-6B59-1BF2-50DCCF6253FA}" dt="2023-10-22T23:17:03.388" v="36"/>
          <ac:spMkLst>
            <pc:docMk/>
            <pc:sldMk cId="1717114356" sldId="305"/>
            <ac:spMk id="67" creationId="{4F96EE13-2C4D-4262-812E-DDE5FC35F0AD}"/>
          </ac:spMkLst>
        </pc:spChg>
        <pc:spChg chg="add">
          <ac:chgData name="Ian Jones" userId="S::ian.jones@uwtsd.ac.uk::eff70159-7574-40fc-9de9-39818c90e73f" providerId="AD" clId="Web-{D1C2BA1F-8084-6B59-1BF2-50DCCF6253FA}" dt="2023-10-22T23:17:03.388" v="36"/>
          <ac:spMkLst>
            <pc:docMk/>
            <pc:sldMk cId="1717114356" sldId="305"/>
            <ac:spMk id="72" creationId="{7A203437-703A-4E00-A8C0-91D328D6C7C7}"/>
          </ac:spMkLst>
        </pc:spChg>
        <pc:spChg chg="add">
          <ac:chgData name="Ian Jones" userId="S::ian.jones@uwtsd.ac.uk::eff70159-7574-40fc-9de9-39818c90e73f" providerId="AD" clId="Web-{D1C2BA1F-8084-6B59-1BF2-50DCCF6253FA}" dt="2023-10-22T23:17:03.388" v="36"/>
          <ac:spMkLst>
            <pc:docMk/>
            <pc:sldMk cId="1717114356" sldId="305"/>
            <ac:spMk id="74" creationId="{CD84038B-4A56-439B-A184-79B2D4506692}"/>
          </ac:spMkLst>
        </pc:spChg>
        <pc:spChg chg="add">
          <ac:chgData name="Ian Jones" userId="S::ian.jones@uwtsd.ac.uk::eff70159-7574-40fc-9de9-39818c90e73f" providerId="AD" clId="Web-{D1C2BA1F-8084-6B59-1BF2-50DCCF6253FA}" dt="2023-10-22T23:17:03.388" v="36"/>
          <ac:spMkLst>
            <pc:docMk/>
            <pc:sldMk cId="1717114356" sldId="305"/>
            <ac:spMk id="76" creationId="{4F96EE13-2C4D-4262-812E-DDE5FC35F0AD}"/>
          </ac:spMkLst>
        </pc:spChg>
        <pc:graphicFrameChg chg="del mod modGraphic">
          <ac:chgData name="Ian Jones" userId="S::ian.jones@uwtsd.ac.uk::eff70159-7574-40fc-9de9-39818c90e73f" providerId="AD" clId="Web-{D1C2BA1F-8084-6B59-1BF2-50DCCF6253FA}" dt="2023-10-22T23:14:33.438" v="10"/>
          <ac:graphicFrameMkLst>
            <pc:docMk/>
            <pc:sldMk cId="1717114356" sldId="305"/>
            <ac:graphicFrameMk id="7" creationId="{0867DF3C-006E-748A-7CC5-0CD9C04AE026}"/>
          </ac:graphicFrameMkLst>
        </pc:graphicFrameChg>
        <pc:graphicFrameChg chg="add mod modGraphic">
          <ac:chgData name="Ian Jones" userId="S::ian.jones@uwtsd.ac.uk::eff70159-7574-40fc-9de9-39818c90e73f" providerId="AD" clId="Web-{D1C2BA1F-8084-6B59-1BF2-50DCCF6253FA}" dt="2023-10-22T23:17:14.123" v="39" actId="14100"/>
          <ac:graphicFrameMkLst>
            <pc:docMk/>
            <pc:sldMk cId="1717114356" sldId="305"/>
            <ac:graphicFrameMk id="58" creationId="{0C2EB20F-461B-0053-BF4E-508D636BA256}"/>
          </ac:graphicFrameMkLst>
        </pc:graphicFrameChg>
        <pc:picChg chg="mod modCrop">
          <ac:chgData name="Ian Jones" userId="S::ian.jones@uwtsd.ac.uk::eff70159-7574-40fc-9de9-39818c90e73f" providerId="AD" clId="Web-{D1C2BA1F-8084-6B59-1BF2-50DCCF6253FA}" dt="2023-10-22T23:17:33.140" v="45" actId="1076"/>
          <ac:picMkLst>
            <pc:docMk/>
            <pc:sldMk cId="1717114356" sldId="305"/>
            <ac:picMk id="2" creationId="{D1DD1424-6A3A-FDC7-7647-F05365207465}"/>
          </ac:picMkLst>
        </pc:picChg>
        <pc:picChg chg="mod">
          <ac:chgData name="Ian Jones" userId="S::ian.jones@uwtsd.ac.uk::eff70159-7574-40fc-9de9-39818c90e73f" providerId="AD" clId="Web-{D1C2BA1F-8084-6B59-1BF2-50DCCF6253FA}" dt="2023-10-22T23:16:15.261" v="30"/>
          <ac:picMkLst>
            <pc:docMk/>
            <pc:sldMk cId="1717114356" sldId="305"/>
            <ac:picMk id="4" creationId="{6D74EAE0-A8FD-E746-0D28-6DB691DBE5AB}"/>
          </ac:picMkLst>
        </pc:picChg>
        <pc:picChg chg="add del mod">
          <ac:chgData name="Ian Jones" userId="S::ian.jones@uwtsd.ac.uk::eff70159-7574-40fc-9de9-39818c90e73f" providerId="AD" clId="Web-{D1C2BA1F-8084-6B59-1BF2-50DCCF6253FA}" dt="2023-10-22T23:14:57.554" v="14"/>
          <ac:picMkLst>
            <pc:docMk/>
            <pc:sldMk cId="1717114356" sldId="305"/>
            <ac:picMk id="56" creationId="{758EF59D-01A5-AA41-A9D8-73860E199998}"/>
          </ac:picMkLst>
        </pc:picChg>
      </pc:sldChg>
      <pc:sldChg chg="modSp add ord">
        <pc:chgData name="Ian Jones" userId="S::ian.jones@uwtsd.ac.uk::eff70159-7574-40fc-9de9-39818c90e73f" providerId="AD" clId="Web-{D1C2BA1F-8084-6B59-1BF2-50DCCF6253FA}" dt="2023-10-22T23:28:34.368" v="159" actId="20577"/>
        <pc:sldMkLst>
          <pc:docMk/>
          <pc:sldMk cId="364070210" sldId="306"/>
        </pc:sldMkLst>
        <pc:spChg chg="mod">
          <ac:chgData name="Ian Jones" userId="S::ian.jones@uwtsd.ac.uk::eff70159-7574-40fc-9de9-39818c90e73f" providerId="AD" clId="Web-{D1C2BA1F-8084-6B59-1BF2-50DCCF6253FA}" dt="2023-10-22T23:28:34.368" v="159" actId="20577"/>
          <ac:spMkLst>
            <pc:docMk/>
            <pc:sldMk cId="364070210" sldId="306"/>
            <ac:spMk id="2" creationId="{345BF610-7FB8-3A45-BE14-92F0B452C94D}"/>
          </ac:spMkLst>
        </pc:spChg>
        <pc:graphicFrameChg chg="modGraphic">
          <ac:chgData name="Ian Jones" userId="S::ian.jones@uwtsd.ac.uk::eff70159-7574-40fc-9de9-39818c90e73f" providerId="AD" clId="Web-{D1C2BA1F-8084-6B59-1BF2-50DCCF6253FA}" dt="2023-10-22T23:27:03.849" v="138" actId="20577"/>
          <ac:graphicFrameMkLst>
            <pc:docMk/>
            <pc:sldMk cId="364070210" sldId="306"/>
            <ac:graphicFrameMk id="5" creationId="{4323BC27-ECEF-4CD0-A654-6A9F565E18F2}"/>
          </ac:graphicFrameMkLst>
        </pc:graphicFrameChg>
        <pc:picChg chg="mod">
          <ac:chgData name="Ian Jones" userId="S::ian.jones@uwtsd.ac.uk::eff70159-7574-40fc-9de9-39818c90e73f" providerId="AD" clId="Web-{D1C2BA1F-8084-6B59-1BF2-50DCCF6253FA}" dt="2023-10-22T23:27:06.568" v="139" actId="1076"/>
          <ac:picMkLst>
            <pc:docMk/>
            <pc:sldMk cId="364070210" sldId="306"/>
            <ac:picMk id="18" creationId="{E6EF9C15-FD22-E1A5-0AFC-E298AE2CE56B}"/>
          </ac:picMkLst>
        </pc:picChg>
      </pc:sldChg>
      <pc:sldChg chg="modSp add">
        <pc:chgData name="Ian Jones" userId="S::ian.jones@uwtsd.ac.uk::eff70159-7574-40fc-9de9-39818c90e73f" providerId="AD" clId="Web-{D1C2BA1F-8084-6B59-1BF2-50DCCF6253FA}" dt="2023-10-22T23:34:33.429" v="250" actId="20577"/>
        <pc:sldMkLst>
          <pc:docMk/>
          <pc:sldMk cId="1258812558" sldId="307"/>
        </pc:sldMkLst>
        <pc:spChg chg="mod">
          <ac:chgData name="Ian Jones" userId="S::ian.jones@uwtsd.ac.uk::eff70159-7574-40fc-9de9-39818c90e73f" providerId="AD" clId="Web-{D1C2BA1F-8084-6B59-1BF2-50DCCF6253FA}" dt="2023-10-22T23:34:33.429" v="250" actId="20577"/>
          <ac:spMkLst>
            <pc:docMk/>
            <pc:sldMk cId="1258812558" sldId="307"/>
            <ac:spMk id="2" creationId="{72868F14-2EC1-1E70-80AB-2FC886DEC598}"/>
          </ac:spMkLst>
        </pc:spChg>
        <pc:spChg chg="mod">
          <ac:chgData name="Ian Jones" userId="S::ian.jones@uwtsd.ac.uk::eff70159-7574-40fc-9de9-39818c90e73f" providerId="AD" clId="Web-{D1C2BA1F-8084-6B59-1BF2-50DCCF6253FA}" dt="2023-10-22T23:32:23.971" v="205" actId="20577"/>
          <ac:spMkLst>
            <pc:docMk/>
            <pc:sldMk cId="1258812558" sldId="307"/>
            <ac:spMk id="3" creationId="{9843D595-AC89-C4BE-213C-88C8369D51CE}"/>
          </ac:spMkLst>
        </pc:spChg>
        <pc:graphicFrameChg chg="mod modGraphic">
          <ac:chgData name="Ian Jones" userId="S::ian.jones@uwtsd.ac.uk::eff70159-7574-40fc-9de9-39818c90e73f" providerId="AD" clId="Web-{D1C2BA1F-8084-6B59-1BF2-50DCCF6253FA}" dt="2023-10-22T23:33:57.740" v="233" actId="20577"/>
          <ac:graphicFrameMkLst>
            <pc:docMk/>
            <pc:sldMk cId="1258812558" sldId="307"/>
            <ac:graphicFrameMk id="4" creationId="{DB55158C-3C83-14EF-29A1-623F8D69CD8C}"/>
          </ac:graphicFrameMkLst>
        </pc:graphicFrameChg>
      </pc:sldChg>
      <pc:sldChg chg="addSp delSp modSp add mod setBg">
        <pc:chgData name="Ian Jones" userId="S::ian.jones@uwtsd.ac.uk::eff70159-7574-40fc-9de9-39818c90e73f" providerId="AD" clId="Web-{D1C2BA1F-8084-6B59-1BF2-50DCCF6253FA}" dt="2023-10-22T23:38:33.067" v="306" actId="20577"/>
        <pc:sldMkLst>
          <pc:docMk/>
          <pc:sldMk cId="77858313" sldId="308"/>
        </pc:sldMkLst>
        <pc:spChg chg="mod">
          <ac:chgData name="Ian Jones" userId="S::ian.jones@uwtsd.ac.uk::eff70159-7574-40fc-9de9-39818c90e73f" providerId="AD" clId="Web-{D1C2BA1F-8084-6B59-1BF2-50DCCF6253FA}" dt="2023-10-22T23:38:33.067" v="306" actId="20577"/>
          <ac:spMkLst>
            <pc:docMk/>
            <pc:sldMk cId="77858313" sldId="308"/>
            <ac:spMk id="2" creationId="{72868F14-2EC1-1E70-80AB-2FC886DEC598}"/>
          </ac:spMkLst>
        </pc:spChg>
        <pc:spChg chg="add">
          <ac:chgData name="Ian Jones" userId="S::ian.jones@uwtsd.ac.uk::eff70159-7574-40fc-9de9-39818c90e73f" providerId="AD" clId="Web-{D1C2BA1F-8084-6B59-1BF2-50DCCF6253FA}" dt="2023-10-22T23:38:04.937" v="281"/>
          <ac:spMkLst>
            <pc:docMk/>
            <pc:sldMk cId="77858313" sldId="308"/>
            <ac:spMk id="7" creationId="{FFD48BC7-DC40-47DE-87EE-9F4B6ECB9ABB}"/>
          </ac:spMkLst>
        </pc:spChg>
        <pc:spChg chg="add">
          <ac:chgData name="Ian Jones" userId="S::ian.jones@uwtsd.ac.uk::eff70159-7574-40fc-9de9-39818c90e73f" providerId="AD" clId="Web-{D1C2BA1F-8084-6B59-1BF2-50DCCF6253FA}" dt="2023-10-22T23:38:04.937" v="281"/>
          <ac:spMkLst>
            <pc:docMk/>
            <pc:sldMk cId="77858313" sldId="308"/>
            <ac:spMk id="9" creationId="{E502BBC7-2C76-46F3-BC24-5985BC13DB88}"/>
          </ac:spMkLst>
        </pc:spChg>
        <pc:spChg chg="add">
          <ac:chgData name="Ian Jones" userId="S::ian.jones@uwtsd.ac.uk::eff70159-7574-40fc-9de9-39818c90e73f" providerId="AD" clId="Web-{D1C2BA1F-8084-6B59-1BF2-50DCCF6253FA}" dt="2023-10-22T23:38:04.937" v="281"/>
          <ac:spMkLst>
            <pc:docMk/>
            <pc:sldMk cId="77858313" sldId="308"/>
            <ac:spMk id="11" creationId="{C7F28D52-2A5F-4D23-81AE-7CB8B591C7AF}"/>
          </ac:spMkLst>
        </pc:spChg>
        <pc:spChg chg="add">
          <ac:chgData name="Ian Jones" userId="S::ian.jones@uwtsd.ac.uk::eff70159-7574-40fc-9de9-39818c90e73f" providerId="AD" clId="Web-{D1C2BA1F-8084-6B59-1BF2-50DCCF6253FA}" dt="2023-10-22T23:38:04.937" v="281"/>
          <ac:spMkLst>
            <pc:docMk/>
            <pc:sldMk cId="77858313" sldId="308"/>
            <ac:spMk id="13" creationId="{3629484E-3792-4B3D-89AD-7C8A1ED0E0D4}"/>
          </ac:spMkLst>
        </pc:spChg>
        <pc:graphicFrameChg chg="del">
          <ac:chgData name="Ian Jones" userId="S::ian.jones@uwtsd.ac.uk::eff70159-7574-40fc-9de9-39818c90e73f" providerId="AD" clId="Web-{D1C2BA1F-8084-6B59-1BF2-50DCCF6253FA}" dt="2023-10-22T23:37:55.437" v="279"/>
          <ac:graphicFrameMkLst>
            <pc:docMk/>
            <pc:sldMk cId="77858313" sldId="308"/>
            <ac:graphicFrameMk id="4" creationId="{DB55158C-3C83-14EF-29A1-623F8D69CD8C}"/>
          </ac:graphicFrameMkLst>
        </pc:graphicFrameChg>
      </pc:sldChg>
      <pc:sldChg chg="add">
        <pc:chgData name="Ian Jones" userId="S::ian.jones@uwtsd.ac.uk::eff70159-7574-40fc-9de9-39818c90e73f" providerId="AD" clId="Web-{D1C2BA1F-8084-6B59-1BF2-50DCCF6253FA}" dt="2023-10-22T23:22:38.995" v="76"/>
        <pc:sldMkLst>
          <pc:docMk/>
          <pc:sldMk cId="3952138026" sldId="309"/>
        </pc:sldMkLst>
      </pc:sldChg>
      <pc:sldChg chg="add">
        <pc:chgData name="Ian Jones" userId="S::ian.jones@uwtsd.ac.uk::eff70159-7574-40fc-9de9-39818c90e73f" providerId="AD" clId="Web-{D1C2BA1F-8084-6B59-1BF2-50DCCF6253FA}" dt="2023-10-22T23:22:41.339" v="77"/>
        <pc:sldMkLst>
          <pc:docMk/>
          <pc:sldMk cId="3115361965" sldId="310"/>
        </pc:sldMkLst>
      </pc:sldChg>
      <pc:sldChg chg="add del">
        <pc:chgData name="Ian Jones" userId="S::ian.jones@uwtsd.ac.uk::eff70159-7574-40fc-9de9-39818c90e73f" providerId="AD" clId="Web-{D1C2BA1F-8084-6B59-1BF2-50DCCF6253FA}" dt="2023-10-22T23:43:25.672" v="347"/>
        <pc:sldMkLst>
          <pc:docMk/>
          <pc:sldMk cId="326886881" sldId="311"/>
        </pc:sldMkLst>
      </pc:sldChg>
      <pc:sldChg chg="add del">
        <pc:chgData name="Ian Jones" userId="S::ian.jones@uwtsd.ac.uk::eff70159-7574-40fc-9de9-39818c90e73f" providerId="AD" clId="Web-{D1C2BA1F-8084-6B59-1BF2-50DCCF6253FA}" dt="2023-10-22T23:43:28.953" v="348"/>
        <pc:sldMkLst>
          <pc:docMk/>
          <pc:sldMk cId="3610756731" sldId="312"/>
        </pc:sldMkLst>
      </pc:sldChg>
      <pc:sldChg chg="modSp add">
        <pc:chgData name="Ian Jones" userId="S::ian.jones@uwtsd.ac.uk::eff70159-7574-40fc-9de9-39818c90e73f" providerId="AD" clId="Web-{D1C2BA1F-8084-6B59-1BF2-50DCCF6253FA}" dt="2023-10-22T23:54:31.033" v="650" actId="20577"/>
        <pc:sldMkLst>
          <pc:docMk/>
          <pc:sldMk cId="1542564530" sldId="313"/>
        </pc:sldMkLst>
        <pc:spChg chg="mod">
          <ac:chgData name="Ian Jones" userId="S::ian.jones@uwtsd.ac.uk::eff70159-7574-40fc-9de9-39818c90e73f" providerId="AD" clId="Web-{D1C2BA1F-8084-6B59-1BF2-50DCCF6253FA}" dt="2023-10-22T23:54:31.033" v="650" actId="20577"/>
          <ac:spMkLst>
            <pc:docMk/>
            <pc:sldMk cId="1542564530" sldId="313"/>
            <ac:spMk id="2" creationId="{34D1EE7C-FBFA-9644-AD41-704227A46E89}"/>
          </ac:spMkLst>
        </pc:spChg>
        <pc:graphicFrameChg chg="mod modGraphic">
          <ac:chgData name="Ian Jones" userId="S::ian.jones@uwtsd.ac.uk::eff70159-7574-40fc-9de9-39818c90e73f" providerId="AD" clId="Web-{D1C2BA1F-8084-6B59-1BF2-50DCCF6253FA}" dt="2023-10-22T23:46:42.383" v="540"/>
          <ac:graphicFrameMkLst>
            <pc:docMk/>
            <pc:sldMk cId="1542564530" sldId="313"/>
            <ac:graphicFrameMk id="7" creationId="{70EB938C-D2D3-E740-A4CE-0BE81507EEE4}"/>
          </ac:graphicFrameMkLst>
        </pc:graphicFrameChg>
      </pc:sldChg>
      <pc:sldChg chg="modSp add ord">
        <pc:chgData name="Ian Jones" userId="S::ian.jones@uwtsd.ac.uk::eff70159-7574-40fc-9de9-39818c90e73f" providerId="AD" clId="Web-{D1C2BA1F-8084-6B59-1BF2-50DCCF6253FA}" dt="2023-10-22T23:47:59.839" v="557" actId="1076"/>
        <pc:sldMkLst>
          <pc:docMk/>
          <pc:sldMk cId="4050922283" sldId="314"/>
        </pc:sldMkLst>
        <pc:spChg chg="mod">
          <ac:chgData name="Ian Jones" userId="S::ian.jones@uwtsd.ac.uk::eff70159-7574-40fc-9de9-39818c90e73f" providerId="AD" clId="Web-{D1C2BA1F-8084-6B59-1BF2-50DCCF6253FA}" dt="2023-10-22T23:47:56.948" v="556" actId="20577"/>
          <ac:spMkLst>
            <pc:docMk/>
            <pc:sldMk cId="4050922283" sldId="314"/>
            <ac:spMk id="3" creationId="{993F08E2-1BBD-6A46-9CEB-B6E9BA0D85E7}"/>
          </ac:spMkLst>
        </pc:spChg>
        <pc:picChg chg="mod">
          <ac:chgData name="Ian Jones" userId="S::ian.jones@uwtsd.ac.uk::eff70159-7574-40fc-9de9-39818c90e73f" providerId="AD" clId="Web-{D1C2BA1F-8084-6B59-1BF2-50DCCF6253FA}" dt="2023-10-22T23:47:59.839" v="557" actId="1076"/>
          <ac:picMkLst>
            <pc:docMk/>
            <pc:sldMk cId="4050922283" sldId="314"/>
            <ac:picMk id="2050" creationId="{85BF16E8-91C8-0B48-3A16-C70971F5709D}"/>
          </ac:picMkLst>
        </pc:picChg>
      </pc:sldChg>
      <pc:sldChg chg="add">
        <pc:chgData name="Ian Jones" userId="S::ian.jones@uwtsd.ac.uk::eff70159-7574-40fc-9de9-39818c90e73f" providerId="AD" clId="Web-{D1C2BA1F-8084-6B59-1BF2-50DCCF6253FA}" dt="2023-10-22T23:23:25.372" v="86"/>
        <pc:sldMkLst>
          <pc:docMk/>
          <pc:sldMk cId="2427182256" sldId="315"/>
        </pc:sldMkLst>
      </pc:sldChg>
      <pc:sldChg chg="modSp add">
        <pc:chgData name="Ian Jones" userId="S::ian.jones@uwtsd.ac.uk::eff70159-7574-40fc-9de9-39818c90e73f" providerId="AD" clId="Web-{D1C2BA1F-8084-6B59-1BF2-50DCCF6253FA}" dt="2023-10-22T23:49:04.638" v="568" actId="20577"/>
        <pc:sldMkLst>
          <pc:docMk/>
          <pc:sldMk cId="312560393" sldId="316"/>
        </pc:sldMkLst>
        <pc:spChg chg="mod">
          <ac:chgData name="Ian Jones" userId="S::ian.jones@uwtsd.ac.uk::eff70159-7574-40fc-9de9-39818c90e73f" providerId="AD" clId="Web-{D1C2BA1F-8084-6B59-1BF2-50DCCF6253FA}" dt="2023-10-22T23:49:04.638" v="568" actId="20577"/>
          <ac:spMkLst>
            <pc:docMk/>
            <pc:sldMk cId="312560393" sldId="316"/>
            <ac:spMk id="2" creationId="{20C9AEB4-71B5-4739-B6FC-326DD970E812}"/>
          </ac:spMkLst>
        </pc:spChg>
      </pc:sldChg>
      <pc:sldChg chg="addSp delSp modSp add ord">
        <pc:chgData name="Ian Jones" userId="S::ian.jones@uwtsd.ac.uk::eff70159-7574-40fc-9de9-39818c90e73f" providerId="AD" clId="Web-{D1C2BA1F-8084-6B59-1BF2-50DCCF6253FA}" dt="2023-10-22T23:50:37.743" v="590" actId="20577"/>
        <pc:sldMkLst>
          <pc:docMk/>
          <pc:sldMk cId="437527118" sldId="317"/>
        </pc:sldMkLst>
        <pc:spChg chg="mod">
          <ac:chgData name="Ian Jones" userId="S::ian.jones@uwtsd.ac.uk::eff70159-7574-40fc-9de9-39818c90e73f" providerId="AD" clId="Web-{D1C2BA1F-8084-6B59-1BF2-50DCCF6253FA}" dt="2023-10-22T23:50:37.743" v="590" actId="20577"/>
          <ac:spMkLst>
            <pc:docMk/>
            <pc:sldMk cId="437527118" sldId="317"/>
            <ac:spMk id="3" creationId="{15C0AA66-2F57-B74C-A6CC-9297915DB66C}"/>
          </ac:spMkLst>
        </pc:spChg>
        <pc:spChg chg="del">
          <ac:chgData name="Ian Jones" userId="S::ian.jones@uwtsd.ac.uk::eff70159-7574-40fc-9de9-39818c90e73f" providerId="AD" clId="Web-{D1C2BA1F-8084-6B59-1BF2-50DCCF6253FA}" dt="2023-10-22T23:49:56.897" v="575"/>
          <ac:spMkLst>
            <pc:docMk/>
            <pc:sldMk cId="437527118" sldId="317"/>
            <ac:spMk id="28" creationId="{45D37F4E-DDB4-456B-97E0-9937730A039F}"/>
          </ac:spMkLst>
        </pc:spChg>
        <pc:spChg chg="del">
          <ac:chgData name="Ian Jones" userId="S::ian.jones@uwtsd.ac.uk::eff70159-7574-40fc-9de9-39818c90e73f" providerId="AD" clId="Web-{D1C2BA1F-8084-6B59-1BF2-50DCCF6253FA}" dt="2023-10-22T23:49:56.897" v="575"/>
          <ac:spMkLst>
            <pc:docMk/>
            <pc:sldMk cId="437527118" sldId="317"/>
            <ac:spMk id="30" creationId="{B2DD41CD-8F47-4F56-AD12-4E2FF7696987}"/>
          </ac:spMkLst>
        </pc:spChg>
        <pc:spChg chg="add">
          <ac:chgData name="Ian Jones" userId="S::ian.jones@uwtsd.ac.uk::eff70159-7574-40fc-9de9-39818c90e73f" providerId="AD" clId="Web-{D1C2BA1F-8084-6B59-1BF2-50DCCF6253FA}" dt="2023-10-22T23:49:56.897" v="575"/>
          <ac:spMkLst>
            <pc:docMk/>
            <pc:sldMk cId="437527118" sldId="317"/>
            <ac:spMk id="4103" creationId="{45D37F4E-DDB4-456B-97E0-9937730A039F}"/>
          </ac:spMkLst>
        </pc:spChg>
        <pc:spChg chg="add">
          <ac:chgData name="Ian Jones" userId="S::ian.jones@uwtsd.ac.uk::eff70159-7574-40fc-9de9-39818c90e73f" providerId="AD" clId="Web-{D1C2BA1F-8084-6B59-1BF2-50DCCF6253FA}" dt="2023-10-22T23:49:56.897" v="575"/>
          <ac:spMkLst>
            <pc:docMk/>
            <pc:sldMk cId="437527118" sldId="317"/>
            <ac:spMk id="4105" creationId="{B2DD41CD-8F47-4F56-AD12-4E2FF7696987}"/>
          </ac:spMkLst>
        </pc:spChg>
        <pc:picChg chg="mod">
          <ac:chgData name="Ian Jones" userId="S::ian.jones@uwtsd.ac.uk::eff70159-7574-40fc-9de9-39818c90e73f" providerId="AD" clId="Web-{D1C2BA1F-8084-6B59-1BF2-50DCCF6253FA}" dt="2023-10-22T23:49:56.897" v="575"/>
          <ac:picMkLst>
            <pc:docMk/>
            <pc:sldMk cId="437527118" sldId="317"/>
            <ac:picMk id="4098" creationId="{105F4594-036C-364E-4A3B-D4C00B3809AA}"/>
          </ac:picMkLst>
        </pc:picChg>
      </pc:sldChg>
      <pc:sldChg chg="add">
        <pc:chgData name="Ian Jones" userId="S::ian.jones@uwtsd.ac.uk::eff70159-7574-40fc-9de9-39818c90e73f" providerId="AD" clId="Web-{D1C2BA1F-8084-6B59-1BF2-50DCCF6253FA}" dt="2023-10-22T23:24:19.406" v="94"/>
        <pc:sldMkLst>
          <pc:docMk/>
          <pc:sldMk cId="741999805" sldId="318"/>
        </pc:sldMkLst>
      </pc:sldChg>
      <pc:sldChg chg="add">
        <pc:chgData name="Ian Jones" userId="S::ian.jones@uwtsd.ac.uk::eff70159-7574-40fc-9de9-39818c90e73f" providerId="AD" clId="Web-{D1C2BA1F-8084-6B59-1BF2-50DCCF6253FA}" dt="2023-10-22T23:24:20.796" v="95"/>
        <pc:sldMkLst>
          <pc:docMk/>
          <pc:sldMk cId="641129438" sldId="319"/>
        </pc:sldMkLst>
      </pc:sldChg>
      <pc:sldChg chg="add ord">
        <pc:chgData name="Ian Jones" userId="S::ian.jones@uwtsd.ac.uk::eff70159-7574-40fc-9de9-39818c90e73f" providerId="AD" clId="Web-{D1C2BA1F-8084-6B59-1BF2-50DCCF6253FA}" dt="2023-10-22T23:51:00.994" v="592"/>
        <pc:sldMkLst>
          <pc:docMk/>
          <pc:sldMk cId="2011272028" sldId="320"/>
        </pc:sldMkLst>
      </pc:sldChg>
      <pc:sldChg chg="modSp add ord">
        <pc:chgData name="Ian Jones" userId="S::ian.jones@uwtsd.ac.uk::eff70159-7574-40fc-9de9-39818c90e73f" providerId="AD" clId="Web-{D1C2BA1F-8084-6B59-1BF2-50DCCF6253FA}" dt="2023-10-22T23:51:24.526" v="596" actId="20577"/>
        <pc:sldMkLst>
          <pc:docMk/>
          <pc:sldMk cId="3368320733" sldId="321"/>
        </pc:sldMkLst>
        <pc:spChg chg="mod">
          <ac:chgData name="Ian Jones" userId="S::ian.jones@uwtsd.ac.uk::eff70159-7574-40fc-9de9-39818c90e73f" providerId="AD" clId="Web-{D1C2BA1F-8084-6B59-1BF2-50DCCF6253FA}" dt="2023-10-22T23:51:24.526" v="596" actId="20577"/>
          <ac:spMkLst>
            <pc:docMk/>
            <pc:sldMk cId="3368320733" sldId="321"/>
            <ac:spMk id="2" creationId="{156C4865-2E94-B7BE-AE6F-7DFB5766149F}"/>
          </ac:spMkLst>
        </pc:spChg>
      </pc:sldChg>
      <pc:sldChg chg="modSp add del ord">
        <pc:chgData name="Ian Jones" userId="S::ian.jones@uwtsd.ac.uk::eff70159-7574-40fc-9de9-39818c90e73f" providerId="AD" clId="Web-{D1C2BA1F-8084-6B59-1BF2-50DCCF6253FA}" dt="2023-10-22T23:53:17.905" v="622"/>
        <pc:sldMkLst>
          <pc:docMk/>
          <pc:sldMk cId="4112515329" sldId="322"/>
        </pc:sldMkLst>
        <pc:spChg chg="mod">
          <ac:chgData name="Ian Jones" userId="S::ian.jones@uwtsd.ac.uk::eff70159-7574-40fc-9de9-39818c90e73f" providerId="AD" clId="Web-{D1C2BA1F-8084-6B59-1BF2-50DCCF6253FA}" dt="2023-10-22T23:51:53.558" v="610" actId="20577"/>
          <ac:spMkLst>
            <pc:docMk/>
            <pc:sldMk cId="4112515329" sldId="322"/>
            <ac:spMk id="2" creationId="{132E25A1-066B-CA41-8E4B-A2D86BE62949}"/>
          </ac:spMkLst>
        </pc:spChg>
        <pc:graphicFrameChg chg="modGraphic">
          <ac:chgData name="Ian Jones" userId="S::ian.jones@uwtsd.ac.uk::eff70159-7574-40fc-9de9-39818c90e73f" providerId="AD" clId="Web-{D1C2BA1F-8084-6B59-1BF2-50DCCF6253FA}" dt="2023-10-22T23:52:52.873" v="620" actId="20577"/>
          <ac:graphicFrameMkLst>
            <pc:docMk/>
            <pc:sldMk cId="4112515329" sldId="322"/>
            <ac:graphicFrameMk id="5" creationId="{0F2F710C-5E83-496F-B3F0-E31E728A6C63}"/>
          </ac:graphicFrameMkLst>
        </pc:graphicFrameChg>
      </pc:sldChg>
      <pc:sldChg chg="modSp add del modNotes">
        <pc:chgData name="Ian Jones" userId="S::ian.jones@uwtsd.ac.uk::eff70159-7574-40fc-9de9-39818c90e73f" providerId="AD" clId="Web-{D1C2BA1F-8084-6B59-1BF2-50DCCF6253FA}" dt="2023-10-22T23:58:45.043" v="694"/>
        <pc:sldMkLst>
          <pc:docMk/>
          <pc:sldMk cId="3390389204" sldId="323"/>
        </pc:sldMkLst>
        <pc:spChg chg="mod">
          <ac:chgData name="Ian Jones" userId="S::ian.jones@uwtsd.ac.uk::eff70159-7574-40fc-9de9-39818c90e73f" providerId="AD" clId="Web-{D1C2BA1F-8084-6B59-1BF2-50DCCF6253FA}" dt="2023-10-22T23:55:03.393" v="673" actId="20577"/>
          <ac:spMkLst>
            <pc:docMk/>
            <pc:sldMk cId="3390389204" sldId="323"/>
            <ac:spMk id="2" creationId="{34D1EE7C-FBFA-9644-AD41-704227A46E89}"/>
          </ac:spMkLst>
        </pc:spChg>
      </pc:sldChg>
      <pc:sldChg chg="modSp add">
        <pc:chgData name="Ian Jones" userId="S::ian.jones@uwtsd.ac.uk::eff70159-7574-40fc-9de9-39818c90e73f" providerId="AD" clId="Web-{D1C2BA1F-8084-6B59-1BF2-50DCCF6253FA}" dt="2023-10-23T00:00:34.410" v="713" actId="20577"/>
        <pc:sldMkLst>
          <pc:docMk/>
          <pc:sldMk cId="3316439482" sldId="324"/>
        </pc:sldMkLst>
        <pc:spChg chg="mod">
          <ac:chgData name="Ian Jones" userId="S::ian.jones@uwtsd.ac.uk::eff70159-7574-40fc-9de9-39818c90e73f" providerId="AD" clId="Web-{D1C2BA1F-8084-6B59-1BF2-50DCCF6253FA}" dt="2023-10-23T00:00:34.410" v="713" actId="20577"/>
          <ac:spMkLst>
            <pc:docMk/>
            <pc:sldMk cId="3316439482" sldId="324"/>
            <ac:spMk id="2" creationId="{D1DB9006-46E2-9D8E-737A-932407873D2F}"/>
          </ac:spMkLst>
        </pc:spChg>
      </pc:sldChg>
      <pc:sldChg chg="modSp add">
        <pc:chgData name="Ian Jones" userId="S::ian.jones@uwtsd.ac.uk::eff70159-7574-40fc-9de9-39818c90e73f" providerId="AD" clId="Web-{D1C2BA1F-8084-6B59-1BF2-50DCCF6253FA}" dt="2023-10-23T00:01:30.084" v="727" actId="20577"/>
        <pc:sldMkLst>
          <pc:docMk/>
          <pc:sldMk cId="4243630996" sldId="325"/>
        </pc:sldMkLst>
        <pc:spChg chg="mod">
          <ac:chgData name="Ian Jones" userId="S::ian.jones@uwtsd.ac.uk::eff70159-7574-40fc-9de9-39818c90e73f" providerId="AD" clId="Web-{D1C2BA1F-8084-6B59-1BF2-50DCCF6253FA}" dt="2023-10-23T00:01:30.084" v="727" actId="20577"/>
          <ac:spMkLst>
            <pc:docMk/>
            <pc:sldMk cId="4243630996" sldId="325"/>
            <ac:spMk id="2" creationId="{D1DB9006-46E2-9D8E-737A-932407873D2F}"/>
          </ac:spMkLst>
        </pc:spChg>
      </pc:sldChg>
      <pc:sldChg chg="modSp add">
        <pc:chgData name="Ian Jones" userId="S::ian.jones@uwtsd.ac.uk::eff70159-7574-40fc-9de9-39818c90e73f" providerId="AD" clId="Web-{D1C2BA1F-8084-6B59-1BF2-50DCCF6253FA}" dt="2023-10-23T00:01:52.007" v="733" actId="20577"/>
        <pc:sldMkLst>
          <pc:docMk/>
          <pc:sldMk cId="2891383053" sldId="326"/>
        </pc:sldMkLst>
        <pc:spChg chg="mod">
          <ac:chgData name="Ian Jones" userId="S::ian.jones@uwtsd.ac.uk::eff70159-7574-40fc-9de9-39818c90e73f" providerId="AD" clId="Web-{D1C2BA1F-8084-6B59-1BF2-50DCCF6253FA}" dt="2023-10-23T00:01:52.007" v="733" actId="20577"/>
          <ac:spMkLst>
            <pc:docMk/>
            <pc:sldMk cId="2891383053" sldId="326"/>
            <ac:spMk id="2" creationId="{D1DB9006-46E2-9D8E-737A-932407873D2F}"/>
          </ac:spMkLst>
        </pc:spChg>
      </pc:sldChg>
      <pc:sldChg chg="modSp add">
        <pc:chgData name="Ian Jones" userId="S::ian.jones@uwtsd.ac.uk::eff70159-7574-40fc-9de9-39818c90e73f" providerId="AD" clId="Web-{D1C2BA1F-8084-6B59-1BF2-50DCCF6253FA}" dt="2023-10-23T00:02:17.179" v="740" actId="20577"/>
        <pc:sldMkLst>
          <pc:docMk/>
          <pc:sldMk cId="809491584" sldId="327"/>
        </pc:sldMkLst>
        <pc:spChg chg="mod">
          <ac:chgData name="Ian Jones" userId="S::ian.jones@uwtsd.ac.uk::eff70159-7574-40fc-9de9-39818c90e73f" providerId="AD" clId="Web-{D1C2BA1F-8084-6B59-1BF2-50DCCF6253FA}" dt="2023-10-23T00:02:17.179" v="740" actId="20577"/>
          <ac:spMkLst>
            <pc:docMk/>
            <pc:sldMk cId="809491584" sldId="327"/>
            <ac:spMk id="2" creationId="{D1DB9006-46E2-9D8E-737A-932407873D2F}"/>
          </ac:spMkLst>
        </pc:spChg>
      </pc:sldChg>
      <pc:sldChg chg="modSp add">
        <pc:chgData name="Ian Jones" userId="S::ian.jones@uwtsd.ac.uk::eff70159-7574-40fc-9de9-39818c90e73f" providerId="AD" clId="Web-{D1C2BA1F-8084-6B59-1BF2-50DCCF6253FA}" dt="2023-10-22T23:59:31.923" v="705" actId="20577"/>
        <pc:sldMkLst>
          <pc:docMk/>
          <pc:sldMk cId="1262268996" sldId="328"/>
        </pc:sldMkLst>
        <pc:spChg chg="mod">
          <ac:chgData name="Ian Jones" userId="S::ian.jones@uwtsd.ac.uk::eff70159-7574-40fc-9de9-39818c90e73f" providerId="AD" clId="Web-{D1C2BA1F-8084-6B59-1BF2-50DCCF6253FA}" dt="2023-10-22T23:59:31.923" v="705" actId="20577"/>
          <ac:spMkLst>
            <pc:docMk/>
            <pc:sldMk cId="1262268996" sldId="328"/>
            <ac:spMk id="3" creationId="{F1E2AF80-F0B7-F54B-67FF-110600BFA337}"/>
          </ac:spMkLst>
        </pc:spChg>
      </pc:sldChg>
      <pc:sldChg chg="modSp add">
        <pc:chgData name="Ian Jones" userId="S::ian.jones@uwtsd.ac.uk::eff70159-7574-40fc-9de9-39818c90e73f" providerId="AD" clId="Web-{D1C2BA1F-8084-6B59-1BF2-50DCCF6253FA}" dt="2023-10-23T00:00:01.096" v="712" actId="20577"/>
        <pc:sldMkLst>
          <pc:docMk/>
          <pc:sldMk cId="4160506453" sldId="329"/>
        </pc:sldMkLst>
        <pc:graphicFrameChg chg="modGraphic">
          <ac:chgData name="Ian Jones" userId="S::ian.jones@uwtsd.ac.uk::eff70159-7574-40fc-9de9-39818c90e73f" providerId="AD" clId="Web-{D1C2BA1F-8084-6B59-1BF2-50DCCF6253FA}" dt="2023-10-23T00:00:01.096" v="712" actId="20577"/>
          <ac:graphicFrameMkLst>
            <pc:docMk/>
            <pc:sldMk cId="4160506453" sldId="329"/>
            <ac:graphicFrameMk id="5" creationId="{8D14B095-6A9F-985C-D538-B58308A9AFC4}"/>
          </ac:graphicFrameMkLst>
        </pc:graphicFrameChg>
      </pc:sldChg>
      <pc:sldChg chg="new del">
        <pc:chgData name="Ian Jones" userId="S::ian.jones@uwtsd.ac.uk::eff70159-7574-40fc-9de9-39818c90e73f" providerId="AD" clId="Web-{D1C2BA1F-8084-6B59-1BF2-50DCCF6253FA}" dt="2023-10-22T23:38:45.599" v="309"/>
        <pc:sldMkLst>
          <pc:docMk/>
          <pc:sldMk cId="157861497" sldId="330"/>
        </pc:sldMkLst>
      </pc:sldChg>
      <pc:sldChg chg="addSp modSp new mod setBg">
        <pc:chgData name="Ian Jones" userId="S::ian.jones@uwtsd.ac.uk::eff70159-7574-40fc-9de9-39818c90e73f" providerId="AD" clId="Web-{D1C2BA1F-8084-6B59-1BF2-50DCCF6253FA}" dt="2023-10-22T23:41:51.325" v="333" actId="1076"/>
        <pc:sldMkLst>
          <pc:docMk/>
          <pc:sldMk cId="2090568466" sldId="331"/>
        </pc:sldMkLst>
        <pc:picChg chg="add mod">
          <ac:chgData name="Ian Jones" userId="S::ian.jones@uwtsd.ac.uk::eff70159-7574-40fc-9de9-39818c90e73f" providerId="AD" clId="Web-{D1C2BA1F-8084-6B59-1BF2-50DCCF6253FA}" dt="2023-10-22T23:41:51.325" v="333" actId="1076"/>
          <ac:picMkLst>
            <pc:docMk/>
            <pc:sldMk cId="2090568466" sldId="331"/>
            <ac:picMk id="2" creationId="{3ACF4998-57DE-4292-6517-E366067A5615}"/>
          </ac:picMkLst>
        </pc:picChg>
      </pc:sldChg>
      <pc:sldChg chg="addSp modSp add ord replId">
        <pc:chgData name="Ian Jones" userId="S::ian.jones@uwtsd.ac.uk::eff70159-7574-40fc-9de9-39818c90e73f" providerId="AD" clId="Web-{D1C2BA1F-8084-6B59-1BF2-50DCCF6253FA}" dt="2023-10-22T23:42:08.653" v="337"/>
        <pc:sldMkLst>
          <pc:docMk/>
          <pc:sldMk cId="1985902749" sldId="332"/>
        </pc:sldMkLst>
        <pc:picChg chg="add mod">
          <ac:chgData name="Ian Jones" userId="S::ian.jones@uwtsd.ac.uk::eff70159-7574-40fc-9de9-39818c90e73f" providerId="AD" clId="Web-{D1C2BA1F-8084-6B59-1BF2-50DCCF6253FA}" dt="2023-10-22T23:42:00.950" v="336" actId="1076"/>
          <ac:picMkLst>
            <pc:docMk/>
            <pc:sldMk cId="1985902749" sldId="332"/>
            <ac:picMk id="2" creationId="{51122BEC-7FFE-A0F1-ED9C-9BFBBE0B82FA}"/>
          </ac:picMkLst>
        </pc:picChg>
      </pc:sldChg>
      <pc:sldChg chg="addSp modSp add replId">
        <pc:chgData name="Ian Jones" userId="S::ian.jones@uwtsd.ac.uk::eff70159-7574-40fc-9de9-39818c90e73f" providerId="AD" clId="Web-{D1C2BA1F-8084-6B59-1BF2-50DCCF6253FA}" dt="2023-10-22T23:42:44.452" v="343" actId="1076"/>
        <pc:sldMkLst>
          <pc:docMk/>
          <pc:sldMk cId="3344178958" sldId="333"/>
        </pc:sldMkLst>
        <pc:picChg chg="add mod">
          <ac:chgData name="Ian Jones" userId="S::ian.jones@uwtsd.ac.uk::eff70159-7574-40fc-9de9-39818c90e73f" providerId="AD" clId="Web-{D1C2BA1F-8084-6B59-1BF2-50DCCF6253FA}" dt="2023-10-22T23:42:44.452" v="343" actId="1076"/>
          <ac:picMkLst>
            <pc:docMk/>
            <pc:sldMk cId="3344178958" sldId="333"/>
            <ac:picMk id="2" creationId="{B9F716BE-55D0-E785-D533-A77BA447F1FF}"/>
          </ac:picMkLst>
        </pc:picChg>
      </pc:sldChg>
      <pc:sldChg chg="addSp modSp add mod ord replId setBg">
        <pc:chgData name="Ian Jones" userId="S::ian.jones@uwtsd.ac.uk::eff70159-7574-40fc-9de9-39818c90e73f" providerId="AD" clId="Web-{D1C2BA1F-8084-6B59-1BF2-50DCCF6253FA}" dt="2023-10-22T23:42:56.858" v="346" actId="14100"/>
        <pc:sldMkLst>
          <pc:docMk/>
          <pc:sldMk cId="571557841" sldId="334"/>
        </pc:sldMkLst>
        <pc:picChg chg="add mod modCrop">
          <ac:chgData name="Ian Jones" userId="S::ian.jones@uwtsd.ac.uk::eff70159-7574-40fc-9de9-39818c90e73f" providerId="AD" clId="Web-{D1C2BA1F-8084-6B59-1BF2-50DCCF6253FA}" dt="2023-10-22T23:42:56.858" v="346" actId="14100"/>
          <ac:picMkLst>
            <pc:docMk/>
            <pc:sldMk cId="571557841" sldId="334"/>
            <ac:picMk id="2" creationId="{667C35D4-A989-E150-64C4-AC93DB25564C}"/>
          </ac:picMkLst>
        </pc:picChg>
      </pc:sldChg>
      <pc:sldChg chg="modSp add">
        <pc:chgData name="Ian Jones" userId="S::ian.jones@uwtsd.ac.uk::eff70159-7574-40fc-9de9-39818c90e73f" providerId="AD" clId="Web-{D1C2BA1F-8084-6B59-1BF2-50DCCF6253FA}" dt="2023-10-22T23:53:30.577" v="629" actId="20577"/>
        <pc:sldMkLst>
          <pc:docMk/>
          <pc:sldMk cId="204291771" sldId="335"/>
        </pc:sldMkLst>
        <pc:spChg chg="mod">
          <ac:chgData name="Ian Jones" userId="S::ian.jones@uwtsd.ac.uk::eff70159-7574-40fc-9de9-39818c90e73f" providerId="AD" clId="Web-{D1C2BA1F-8084-6B59-1BF2-50DCCF6253FA}" dt="2023-10-22T23:53:30.577" v="629" actId="20577"/>
          <ac:spMkLst>
            <pc:docMk/>
            <pc:sldMk cId="204291771" sldId="335"/>
            <ac:spMk id="2" creationId="{132E25A1-066B-CA41-8E4B-A2D86BE62949}"/>
          </ac:spMkLst>
        </pc:spChg>
      </pc:sldChg>
      <pc:sldChg chg="modSp add ord replId">
        <pc:chgData name="Ian Jones" userId="S::ian.jones@uwtsd.ac.uk::eff70159-7574-40fc-9de9-39818c90e73f" providerId="AD" clId="Web-{D1C2BA1F-8084-6B59-1BF2-50DCCF6253FA}" dt="2023-10-22T23:55:14.363" v="674" actId="20577"/>
        <pc:sldMkLst>
          <pc:docMk/>
          <pc:sldMk cId="933554832" sldId="336"/>
        </pc:sldMkLst>
        <pc:spChg chg="mod">
          <ac:chgData name="Ian Jones" userId="S::ian.jones@uwtsd.ac.uk::eff70159-7574-40fc-9de9-39818c90e73f" providerId="AD" clId="Web-{D1C2BA1F-8084-6B59-1BF2-50DCCF6253FA}" dt="2023-10-22T23:55:14.363" v="674" actId="20577"/>
          <ac:spMkLst>
            <pc:docMk/>
            <pc:sldMk cId="933554832" sldId="336"/>
            <ac:spMk id="2" creationId="{34D1EE7C-FBFA-9644-AD41-704227A46E89}"/>
          </ac:spMkLst>
        </pc:spChg>
      </pc:sldChg>
      <pc:sldMasterChg chg="add addSldLayout">
        <pc:chgData name="Ian Jones" userId="S::ian.jones@uwtsd.ac.uk::eff70159-7574-40fc-9de9-39818c90e73f" providerId="AD" clId="Web-{D1C2BA1F-8084-6B59-1BF2-50DCCF6253FA}" dt="2023-10-22T23:24:19.406" v="94"/>
        <pc:sldMasterMkLst>
          <pc:docMk/>
          <pc:sldMasterMk cId="1384196811" sldId="2147483728"/>
        </pc:sldMasterMkLst>
        <pc:sldLayoutChg chg="add">
          <pc:chgData name="Ian Jones" userId="S::ian.jones@uwtsd.ac.uk::eff70159-7574-40fc-9de9-39818c90e73f" providerId="AD" clId="Web-{D1C2BA1F-8084-6B59-1BF2-50DCCF6253FA}" dt="2023-10-22T23:24:19.406" v="94"/>
          <pc:sldLayoutMkLst>
            <pc:docMk/>
            <pc:sldMasterMk cId="1384196811" sldId="2147483728"/>
            <pc:sldLayoutMk cId="3450286961" sldId="2147483725"/>
          </pc:sldLayoutMkLst>
        </pc:sldLayoutChg>
      </pc:sldMasterChg>
    </pc:docChg>
  </pc:docChgLst>
  <pc:docChgLst>
    <pc:chgData name="Ian Jones" userId="eff70159-7574-40fc-9de9-39818c90e73f" providerId="ADAL" clId="{C35CBADB-473F-466A-B30E-CE9D8FA41296}"/>
    <pc:docChg chg="undo custSel addSld modSld sldOrd">
      <pc:chgData name="Ian Jones" userId="eff70159-7574-40fc-9de9-39818c90e73f" providerId="ADAL" clId="{C35CBADB-473F-466A-B30E-CE9D8FA41296}" dt="2022-10-07T00:49:23.442" v="1154"/>
      <pc:docMkLst>
        <pc:docMk/>
      </pc:docMkLst>
      <pc:sldChg chg="addSp delSp modSp mod delDesignElem">
        <pc:chgData name="Ian Jones" userId="eff70159-7574-40fc-9de9-39818c90e73f" providerId="ADAL" clId="{C35CBADB-473F-466A-B30E-CE9D8FA41296}" dt="2022-10-07T00:45:22.514" v="971"/>
        <pc:sldMkLst>
          <pc:docMk/>
          <pc:sldMk cId="581802081" sldId="256"/>
        </pc:sldMkLst>
        <pc:spChg chg="mod">
          <ac:chgData name="Ian Jones" userId="eff70159-7574-40fc-9de9-39818c90e73f" providerId="ADAL" clId="{C35CBADB-473F-466A-B30E-CE9D8FA41296}" dt="2022-10-07T00:19:46.111" v="82" actId="20577"/>
          <ac:spMkLst>
            <pc:docMk/>
            <pc:sldMk cId="581802081" sldId="256"/>
            <ac:spMk id="2" creationId="{EF7E1AFC-BB15-E747-9EA4-157AB67F2602}"/>
          </ac:spMkLst>
        </pc:spChg>
        <pc:spChg chg="mod">
          <ac:chgData name="Ian Jones" userId="eff70159-7574-40fc-9de9-39818c90e73f" providerId="ADAL" clId="{C35CBADB-473F-466A-B30E-CE9D8FA41296}" dt="2022-10-07T00:18:40.918" v="36" actId="20577"/>
          <ac:spMkLst>
            <pc:docMk/>
            <pc:sldMk cId="581802081" sldId="256"/>
            <ac:spMk id="6" creationId="{3C9037C5-371E-7C96-0C72-3916BC46B237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581802081" sldId="256"/>
            <ac:spMk id="24" creationId="{BAD76F3E-3A97-486B-B402-44400A8B9173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581802081" sldId="256"/>
            <ac:spMk id="26" creationId="{391F6B52-91F4-4AEB-B6DB-29FEBCF28C8B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581802081" sldId="256"/>
            <ac:spMk id="28" creationId="{2CD6F061-7C53-44F4-9794-953DB70A451B}"/>
          </ac:spMkLst>
        </pc:spChg>
        <pc:picChg chg="mod">
          <ac:chgData name="Ian Jones" userId="eff70159-7574-40fc-9de9-39818c90e73f" providerId="ADAL" clId="{C35CBADB-473F-466A-B30E-CE9D8FA41296}" dt="2022-10-07T00:19:49.800" v="83" actId="1076"/>
          <ac:picMkLst>
            <pc:docMk/>
            <pc:sldMk cId="581802081" sldId="256"/>
            <ac:picMk id="4" creationId="{9E611340-D56D-481B-F59D-02B634C543B1}"/>
          </ac:picMkLst>
        </pc:picChg>
        <pc:picChg chg="mod">
          <ac:chgData name="Ian Jones" userId="eff70159-7574-40fc-9de9-39818c90e73f" providerId="ADAL" clId="{C35CBADB-473F-466A-B30E-CE9D8FA41296}" dt="2022-10-07T00:18:25.254" v="3" actId="1076"/>
          <ac:picMkLst>
            <pc:docMk/>
            <pc:sldMk cId="581802081" sldId="256"/>
            <ac:picMk id="4098" creationId="{1995C738-F3EA-5166-2147-34755859F74C}"/>
          </ac:picMkLst>
        </pc:picChg>
      </pc:sldChg>
      <pc:sldChg chg="addSp delSp modSp mod delDesignElem">
        <pc:chgData name="Ian Jones" userId="eff70159-7574-40fc-9de9-39818c90e73f" providerId="ADAL" clId="{C35CBADB-473F-466A-B30E-CE9D8FA41296}" dt="2022-10-07T00:45:22.514" v="971"/>
        <pc:sldMkLst>
          <pc:docMk/>
          <pc:sldMk cId="2937015953" sldId="257"/>
        </pc:sldMkLst>
        <pc:spChg chg="mod">
          <ac:chgData name="Ian Jones" userId="eff70159-7574-40fc-9de9-39818c90e73f" providerId="ADAL" clId="{C35CBADB-473F-466A-B30E-CE9D8FA41296}" dt="2022-10-07T00:27:44.378" v="301" actId="26606"/>
          <ac:spMkLst>
            <pc:docMk/>
            <pc:sldMk cId="2937015953" sldId="257"/>
            <ac:spMk id="2" creationId="{2DFB4E18-8D0F-554D-AF82-17FBB5018E30}"/>
          </ac:spMkLst>
        </pc:spChg>
        <pc:spChg chg="del">
          <ac:chgData name="Ian Jones" userId="eff70159-7574-40fc-9de9-39818c90e73f" providerId="ADAL" clId="{C35CBADB-473F-466A-B30E-CE9D8FA41296}" dt="2022-10-07T00:27:44.378" v="301" actId="26606"/>
          <ac:spMkLst>
            <pc:docMk/>
            <pc:sldMk cId="2937015953" sldId="257"/>
            <ac:spMk id="8" creationId="{777A147A-9ED8-46B4-8660-1B3C2AA880B5}"/>
          </ac:spMkLst>
        </pc:spChg>
        <pc:spChg chg="del">
          <ac:chgData name="Ian Jones" userId="eff70159-7574-40fc-9de9-39818c90e73f" providerId="ADAL" clId="{C35CBADB-473F-466A-B30E-CE9D8FA41296}" dt="2022-10-07T00:27:44.378" v="301" actId="26606"/>
          <ac:spMkLst>
            <pc:docMk/>
            <pc:sldMk cId="2937015953" sldId="257"/>
            <ac:spMk id="10" creationId="{5D6C15A0-C087-4593-8414-2B4EC1CDC3DE}"/>
          </ac:spMkLst>
        </pc:spChg>
        <pc:spChg chg="mod">
          <ac:chgData name="Ian Jones" userId="eff70159-7574-40fc-9de9-39818c90e73f" providerId="ADAL" clId="{C35CBADB-473F-466A-B30E-CE9D8FA41296}" dt="2022-10-07T00:27:44.378" v="301" actId="26606"/>
          <ac:spMkLst>
            <pc:docMk/>
            <pc:sldMk cId="2937015953" sldId="257"/>
            <ac:spMk id="12" creationId="{2F86D031-D546-21FD-7E0E-A669F5A4FFFB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2937015953" sldId="257"/>
            <ac:spMk id="19" creationId="{9B7AD9F6-8CE7-4299-8FC6-328F4DCD3FF9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2937015953" sldId="257"/>
            <ac:spMk id="21" creationId="{F49775AF-8896-43EE-92C6-83497D6DC56F}"/>
          </ac:spMkLst>
        </pc:spChg>
        <pc:picChg chg="del">
          <ac:chgData name="Ian Jones" userId="eff70159-7574-40fc-9de9-39818c90e73f" providerId="ADAL" clId="{C35CBADB-473F-466A-B30E-CE9D8FA41296}" dt="2022-10-07T00:27:38.577" v="298" actId="478"/>
          <ac:picMkLst>
            <pc:docMk/>
            <pc:sldMk cId="2937015953" sldId="257"/>
            <ac:picMk id="9" creationId="{E0823CE6-80EB-D079-A546-9A1ED6515C03}"/>
          </ac:picMkLst>
        </pc:picChg>
        <pc:picChg chg="add mod">
          <ac:chgData name="Ian Jones" userId="eff70159-7574-40fc-9de9-39818c90e73f" providerId="ADAL" clId="{C35CBADB-473F-466A-B30E-CE9D8FA41296}" dt="2022-10-07T00:27:44.378" v="301" actId="26606"/>
          <ac:picMkLst>
            <pc:docMk/>
            <pc:sldMk cId="2937015953" sldId="257"/>
            <ac:picMk id="14" creationId="{3FF720B5-6591-D45B-F391-166F5981D424}"/>
          </ac:picMkLst>
        </pc:picChg>
      </pc:sldChg>
      <pc:sldChg chg="addSp delSp modSp mod delDesignElem">
        <pc:chgData name="Ian Jones" userId="eff70159-7574-40fc-9de9-39818c90e73f" providerId="ADAL" clId="{C35CBADB-473F-466A-B30E-CE9D8FA41296}" dt="2022-10-07T00:45:22.514" v="971"/>
        <pc:sldMkLst>
          <pc:docMk/>
          <pc:sldMk cId="931073503" sldId="258"/>
        </pc:sldMkLst>
        <pc:spChg chg="mod">
          <ac:chgData name="Ian Jones" userId="eff70159-7574-40fc-9de9-39818c90e73f" providerId="ADAL" clId="{C35CBADB-473F-466A-B30E-CE9D8FA41296}" dt="2022-10-07T00:31:01.603" v="478" actId="14100"/>
          <ac:spMkLst>
            <pc:docMk/>
            <pc:sldMk cId="931073503" sldId="258"/>
            <ac:spMk id="2" creationId="{4A5FA870-B399-B141-9131-B9CD2E89B669}"/>
          </ac:spMkLst>
        </pc:spChg>
        <pc:spChg chg="mod">
          <ac:chgData name="Ian Jones" userId="eff70159-7574-40fc-9de9-39818c90e73f" providerId="ADAL" clId="{C35CBADB-473F-466A-B30E-CE9D8FA41296}" dt="2022-10-07T00:32:09.142" v="559" actId="6549"/>
          <ac:spMkLst>
            <pc:docMk/>
            <pc:sldMk cId="931073503" sldId="258"/>
            <ac:spMk id="3" creationId="{3FF5DB38-254E-2A44-902E-075F8753BB04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931073503" sldId="258"/>
            <ac:spMk id="9" creationId="{2B97F24A-32CE-4C1C-A50D-3016B394DCFB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931073503" sldId="258"/>
            <ac:spMk id="11" creationId="{6357EC4F-235E-4222-A36F-C7878ACE37F2}"/>
          </ac:spMkLst>
        </pc:spChg>
        <pc:picChg chg="mod">
          <ac:chgData name="Ian Jones" userId="eff70159-7574-40fc-9de9-39818c90e73f" providerId="ADAL" clId="{C35CBADB-473F-466A-B30E-CE9D8FA41296}" dt="2022-10-07T00:31:09.484" v="479" actId="1076"/>
          <ac:picMkLst>
            <pc:docMk/>
            <pc:sldMk cId="931073503" sldId="258"/>
            <ac:picMk id="4" creationId="{331A6514-ECA8-5846-9A42-F0D9DEF251D8}"/>
          </ac:picMkLst>
        </pc:picChg>
      </pc:sldChg>
      <pc:sldChg chg="addSp delSp modSp mod delDesignElem">
        <pc:chgData name="Ian Jones" userId="eff70159-7574-40fc-9de9-39818c90e73f" providerId="ADAL" clId="{C35CBADB-473F-466A-B30E-CE9D8FA41296}" dt="2022-10-07T00:45:22.514" v="971"/>
        <pc:sldMkLst>
          <pc:docMk/>
          <pc:sldMk cId="4209355634" sldId="259"/>
        </pc:sldMkLst>
        <pc:spChg chg="mod">
          <ac:chgData name="Ian Jones" userId="eff70159-7574-40fc-9de9-39818c90e73f" providerId="ADAL" clId="{C35CBADB-473F-466A-B30E-CE9D8FA41296}" dt="2022-10-07T00:28:57.088" v="375" actId="6549"/>
          <ac:spMkLst>
            <pc:docMk/>
            <pc:sldMk cId="4209355634" sldId="259"/>
            <ac:spMk id="2" creationId="{345BF610-7FB8-3A45-BE14-92F0B452C94D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4209355634" sldId="259"/>
            <ac:spMk id="10" creationId="{BACC6370-2D7E-4714-9D71-7542949D7D5D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4209355634" sldId="259"/>
            <ac:spMk id="12" creationId="{F68B3F68-107C-434F-AA38-110D5EA91B85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4209355634" sldId="259"/>
            <ac:spMk id="14" creationId="{AAD0DBB9-1A4B-4391-81D4-CB19F9AB918A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4209355634" sldId="259"/>
            <ac:spMk id="16" creationId="{063BBA22-50EA-4C4D-BE05-F1CE4E63AA56}"/>
          </ac:spMkLst>
        </pc:spChg>
        <pc:graphicFrameChg chg="mod">
          <ac:chgData name="Ian Jones" userId="eff70159-7574-40fc-9de9-39818c90e73f" providerId="ADAL" clId="{C35CBADB-473F-466A-B30E-CE9D8FA41296}" dt="2022-10-07T00:30:22.733" v="454" actId="207"/>
          <ac:graphicFrameMkLst>
            <pc:docMk/>
            <pc:sldMk cId="4209355634" sldId="259"/>
            <ac:graphicFrameMk id="5" creationId="{4323BC27-ECEF-4CD0-A654-6A9F565E18F2}"/>
          </ac:graphicFrameMkLst>
        </pc:graphicFrameChg>
      </pc:sldChg>
      <pc:sldChg chg="addSp delSp delDesignElem">
        <pc:chgData name="Ian Jones" userId="eff70159-7574-40fc-9de9-39818c90e73f" providerId="ADAL" clId="{C35CBADB-473F-466A-B30E-CE9D8FA41296}" dt="2022-10-07T00:45:22.514" v="971"/>
        <pc:sldMkLst>
          <pc:docMk/>
          <pc:sldMk cId="2340912314" sldId="260"/>
        </pc:sldMkLst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2340912314" sldId="260"/>
            <ac:spMk id="10" creationId="{C59AB4C8-9178-4F7A-8404-6890510B5917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2340912314" sldId="260"/>
            <ac:spMk id="12" creationId="{4CFDFB37-4BC7-42C6-915D-A6609139BFE7}"/>
          </ac:spMkLst>
        </pc:spChg>
      </pc:sldChg>
      <pc:sldChg chg="addSp delSp modSp mod delDesignElem">
        <pc:chgData name="Ian Jones" userId="eff70159-7574-40fc-9de9-39818c90e73f" providerId="ADAL" clId="{C35CBADB-473F-466A-B30E-CE9D8FA41296}" dt="2022-10-07T00:45:22.514" v="971"/>
        <pc:sldMkLst>
          <pc:docMk/>
          <pc:sldMk cId="2370403736" sldId="262"/>
        </pc:sldMkLst>
        <pc:spChg chg="mod">
          <ac:chgData name="Ian Jones" userId="eff70159-7574-40fc-9de9-39818c90e73f" providerId="ADAL" clId="{C35CBADB-473F-466A-B30E-CE9D8FA41296}" dt="2022-10-07T00:43:13.030" v="833" actId="6549"/>
          <ac:spMkLst>
            <pc:docMk/>
            <pc:sldMk cId="2370403736" sldId="262"/>
            <ac:spMk id="2" creationId="{132E25A1-066B-CA41-8E4B-A2D86BE62949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2370403736" sldId="262"/>
            <ac:spMk id="9" creationId="{7301F447-EEF7-48F5-AF73-7566EE7F64AD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2370403736" sldId="262"/>
            <ac:spMk id="11" creationId="{F7117410-A2A4-4085-9ADC-46744551DBDE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2370403736" sldId="262"/>
            <ac:spMk id="13" creationId="{99F74EB5-E547-4FB4-95F5-BCC788F3C4A0}"/>
          </ac:spMkLst>
        </pc:spChg>
        <pc:graphicFrameChg chg="mod">
          <ac:chgData name="Ian Jones" userId="eff70159-7574-40fc-9de9-39818c90e73f" providerId="ADAL" clId="{C35CBADB-473F-466A-B30E-CE9D8FA41296}" dt="2022-10-07T00:44:17.001" v="909" actId="20577"/>
          <ac:graphicFrameMkLst>
            <pc:docMk/>
            <pc:sldMk cId="2370403736" sldId="262"/>
            <ac:graphicFrameMk id="5" creationId="{0F2F710C-5E83-496F-B3F0-E31E728A6C63}"/>
          </ac:graphicFrameMkLst>
        </pc:graphicFrameChg>
      </pc:sldChg>
      <pc:sldChg chg="addSp delSp modSp mod delDesignElem">
        <pc:chgData name="Ian Jones" userId="eff70159-7574-40fc-9de9-39818c90e73f" providerId="ADAL" clId="{C35CBADB-473F-466A-B30E-CE9D8FA41296}" dt="2022-10-07T00:45:22.514" v="971"/>
        <pc:sldMkLst>
          <pc:docMk/>
          <pc:sldMk cId="4263793975" sldId="265"/>
        </pc:sldMkLst>
        <pc:spChg chg="mod">
          <ac:chgData name="Ian Jones" userId="eff70159-7574-40fc-9de9-39818c90e73f" providerId="ADAL" clId="{C35CBADB-473F-466A-B30E-CE9D8FA41296}" dt="2022-10-07T00:25:33.600" v="273" actId="1076"/>
          <ac:spMkLst>
            <pc:docMk/>
            <pc:sldMk cId="4263793975" sldId="265"/>
            <ac:spMk id="2" creationId="{BBEE1B82-1396-3543-B28A-6C93F80961CC}"/>
          </ac:spMkLst>
        </pc:spChg>
        <pc:spChg chg="mod">
          <ac:chgData name="Ian Jones" userId="eff70159-7574-40fc-9de9-39818c90e73f" providerId="ADAL" clId="{C35CBADB-473F-466A-B30E-CE9D8FA41296}" dt="2022-10-07T00:24:51.778" v="271"/>
          <ac:spMkLst>
            <pc:docMk/>
            <pc:sldMk cId="4263793975" sldId="265"/>
            <ac:spMk id="3" creationId="{BABA791B-DD23-9A47-98E5-6493B1153294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4263793975" sldId="265"/>
            <ac:spMk id="16" creationId="{F13C74B1-5B17-4795-BED0-7140497B445A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4263793975" sldId="265"/>
            <ac:spMk id="18" creationId="{D4974D33-8DC5-464E-8C6D-BE58F0669C17}"/>
          </ac:spMkLst>
        </pc:spChg>
      </pc:sldChg>
      <pc:sldChg chg="addSp delSp delDesignElem">
        <pc:chgData name="Ian Jones" userId="eff70159-7574-40fc-9de9-39818c90e73f" providerId="ADAL" clId="{C35CBADB-473F-466A-B30E-CE9D8FA41296}" dt="2022-10-07T00:45:22.514" v="971"/>
        <pc:sldMkLst>
          <pc:docMk/>
          <pc:sldMk cId="3338412933" sldId="266"/>
        </pc:sldMkLst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3338412933" sldId="266"/>
            <ac:spMk id="41" creationId="{BACC6370-2D7E-4714-9D71-7542949D7D5D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3338412933" sldId="266"/>
            <ac:spMk id="43" creationId="{F68B3F68-107C-434F-AA38-110D5EA91B85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3338412933" sldId="266"/>
            <ac:spMk id="45" creationId="{AAD0DBB9-1A4B-4391-81D4-CB19F9AB918A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3338412933" sldId="266"/>
            <ac:spMk id="47" creationId="{063BBA22-50EA-4C4D-BE05-F1CE4E63AA56}"/>
          </ac:spMkLst>
        </pc:spChg>
      </pc:sldChg>
      <pc:sldChg chg="addSp delSp modSp delDesignElem modNotesTx">
        <pc:chgData name="Ian Jones" userId="eff70159-7574-40fc-9de9-39818c90e73f" providerId="ADAL" clId="{C35CBADB-473F-466A-B30E-CE9D8FA41296}" dt="2022-10-07T00:45:22.514" v="971"/>
        <pc:sldMkLst>
          <pc:docMk/>
          <pc:sldMk cId="612064342" sldId="267"/>
        </pc:sldMkLst>
        <pc:spChg chg="mod">
          <ac:chgData name="Ian Jones" userId="eff70159-7574-40fc-9de9-39818c90e73f" providerId="ADAL" clId="{C35CBADB-473F-466A-B30E-CE9D8FA41296}" dt="2022-10-07T00:45:22.514" v="971"/>
          <ac:spMkLst>
            <pc:docMk/>
            <pc:sldMk cId="612064342" sldId="267"/>
            <ac:spMk id="2" creationId="{34D1EE7C-FBFA-9644-AD41-704227A46E89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612064342" sldId="267"/>
            <ac:spMk id="8" creationId="{100EDD19-6802-4EC3-95CE-CFFAB042CFD6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612064342" sldId="267"/>
            <ac:spMk id="10" creationId="{DB17E863-922E-4C26-BD64-E8FD41D28661}"/>
          </ac:spMkLst>
        </pc:spChg>
      </pc:sldChg>
      <pc:sldChg chg="addSp delSp modSp mod delDesignElem modNotesTx">
        <pc:chgData name="Ian Jones" userId="eff70159-7574-40fc-9de9-39818c90e73f" providerId="ADAL" clId="{C35CBADB-473F-466A-B30E-CE9D8FA41296}" dt="2022-10-07T00:49:23.442" v="1154"/>
        <pc:sldMkLst>
          <pc:docMk/>
          <pc:sldMk cId="2537734056" sldId="268"/>
        </pc:sldMkLst>
        <pc:spChg chg="mod">
          <ac:chgData name="Ian Jones" userId="eff70159-7574-40fc-9de9-39818c90e73f" providerId="ADAL" clId="{C35CBADB-473F-466A-B30E-CE9D8FA41296}" dt="2022-10-07T00:34:40.670" v="660" actId="20577"/>
          <ac:spMkLst>
            <pc:docMk/>
            <pc:sldMk cId="2537734056" sldId="268"/>
            <ac:spMk id="3" creationId="{E326A36B-0A80-7C49-8A3A-E477253F7550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2537734056" sldId="268"/>
            <ac:spMk id="9" creationId="{4C608BEB-860E-4094-8511-78603564A75E}"/>
          </ac:spMkLst>
        </pc:spChg>
        <pc:graphicFrameChg chg="mod">
          <ac:chgData name="Ian Jones" userId="eff70159-7574-40fc-9de9-39818c90e73f" providerId="ADAL" clId="{C35CBADB-473F-466A-B30E-CE9D8FA41296}" dt="2022-10-07T00:36:48.130" v="734" actId="20577"/>
          <ac:graphicFrameMkLst>
            <pc:docMk/>
            <pc:sldMk cId="2537734056" sldId="268"/>
            <ac:graphicFrameMk id="13" creationId="{58F67D22-8357-4553-8D2D-07828EC61093}"/>
          </ac:graphicFrameMkLst>
        </pc:graphicFrameChg>
        <pc:cxnChg chg="add del">
          <ac:chgData name="Ian Jones" userId="eff70159-7574-40fc-9de9-39818c90e73f" providerId="ADAL" clId="{C35CBADB-473F-466A-B30E-CE9D8FA41296}" dt="2022-10-07T00:45:22.514" v="971"/>
          <ac:cxnSpMkLst>
            <pc:docMk/>
            <pc:sldMk cId="2537734056" sldId="268"/>
            <ac:cxnSpMk id="11" creationId="{1F16A8D4-FE87-4604-88B2-394B5D1EB437}"/>
          </ac:cxnSpMkLst>
        </pc:cxnChg>
      </pc:sldChg>
      <pc:sldChg chg="addSp delSp delDesignElem">
        <pc:chgData name="Ian Jones" userId="eff70159-7574-40fc-9de9-39818c90e73f" providerId="ADAL" clId="{C35CBADB-473F-466A-B30E-CE9D8FA41296}" dt="2022-10-07T00:45:22.514" v="971"/>
        <pc:sldMkLst>
          <pc:docMk/>
          <pc:sldMk cId="3445096996" sldId="270"/>
        </pc:sldMkLst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3445096996" sldId="270"/>
            <ac:spMk id="9" creationId="{DA2E7C1E-2B5A-4BBA-AE51-1CD8C19309D7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3445096996" sldId="270"/>
            <ac:spMk id="11" creationId="{43DF76B1-5174-4FAF-9D19-FFEE98426836}"/>
          </ac:spMkLst>
        </pc:spChg>
      </pc:sldChg>
      <pc:sldChg chg="addSp delSp modSp mod delDesignElem">
        <pc:chgData name="Ian Jones" userId="eff70159-7574-40fc-9de9-39818c90e73f" providerId="ADAL" clId="{C35CBADB-473F-466A-B30E-CE9D8FA41296}" dt="2022-10-07T00:45:22.514" v="971"/>
        <pc:sldMkLst>
          <pc:docMk/>
          <pc:sldMk cId="2160046791" sldId="272"/>
        </pc:sldMkLst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2160046791" sldId="272"/>
            <ac:spMk id="16" creationId="{01D0AF59-99C3-4251-AB9A-C966C6AD4400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2160046791" sldId="272"/>
            <ac:spMk id="18" creationId="{1855405F-37A2-4869-9154-F8BE3BECE6C3}"/>
          </ac:spMkLst>
        </pc:spChg>
        <pc:graphicFrameChg chg="mod modGraphic">
          <ac:chgData name="Ian Jones" userId="eff70159-7574-40fc-9de9-39818c90e73f" providerId="ADAL" clId="{C35CBADB-473F-466A-B30E-CE9D8FA41296}" dt="2022-10-07T00:42:55.023" v="821"/>
          <ac:graphicFrameMkLst>
            <pc:docMk/>
            <pc:sldMk cId="2160046791" sldId="272"/>
            <ac:graphicFrameMk id="4" creationId="{8396CDCC-1A28-E242-A1EF-28D8C8E5B647}"/>
          </ac:graphicFrameMkLst>
        </pc:graphicFrameChg>
      </pc:sldChg>
      <pc:sldChg chg="addSp delSp modSp mod delDesignElem">
        <pc:chgData name="Ian Jones" userId="eff70159-7574-40fc-9de9-39818c90e73f" providerId="ADAL" clId="{C35CBADB-473F-466A-B30E-CE9D8FA41296}" dt="2022-10-07T00:45:22.514" v="971"/>
        <pc:sldMkLst>
          <pc:docMk/>
          <pc:sldMk cId="4086873152" sldId="273"/>
        </pc:sldMkLst>
        <pc:spChg chg="mod">
          <ac:chgData name="Ian Jones" userId="eff70159-7574-40fc-9de9-39818c90e73f" providerId="ADAL" clId="{C35CBADB-473F-466A-B30E-CE9D8FA41296}" dt="2022-10-07T00:37:25.624" v="775" actId="6549"/>
          <ac:spMkLst>
            <pc:docMk/>
            <pc:sldMk cId="4086873152" sldId="273"/>
            <ac:spMk id="3" creationId="{993F08E2-1BBD-6A46-9CEB-B6E9BA0D85E7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4086873152" sldId="273"/>
            <ac:spMk id="16" creationId="{743AA782-23D1-4521-8CAD-47662984AA08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4086873152" sldId="273"/>
            <ac:spMk id="18" creationId="{650D18FE-0824-4A46-B22C-A86B52E5780A}"/>
          </ac:spMkLst>
        </pc:spChg>
      </pc:sldChg>
      <pc:sldChg chg="addSp delSp modSp mod delDesignElem">
        <pc:chgData name="Ian Jones" userId="eff70159-7574-40fc-9de9-39818c90e73f" providerId="ADAL" clId="{C35CBADB-473F-466A-B30E-CE9D8FA41296}" dt="2022-10-07T00:45:22.514" v="971"/>
        <pc:sldMkLst>
          <pc:docMk/>
          <pc:sldMk cId="2438266336" sldId="275"/>
        </pc:sldMkLst>
        <pc:spChg chg="mod">
          <ac:chgData name="Ian Jones" userId="eff70159-7574-40fc-9de9-39818c90e73f" providerId="ADAL" clId="{C35CBADB-473F-466A-B30E-CE9D8FA41296}" dt="2022-10-07T00:40:28.756" v="793" actId="20577"/>
          <ac:spMkLst>
            <pc:docMk/>
            <pc:sldMk cId="2438266336" sldId="275"/>
            <ac:spMk id="3" creationId="{15C0AA66-2F57-B74C-A6CC-9297915DB66C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2438266336" sldId="275"/>
            <ac:spMk id="21" creationId="{D4974D33-8DC5-464E-8C6D-BE58F0669C17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2438266336" sldId="275"/>
            <ac:spMk id="22" creationId="{F13C74B1-5B17-4795-BED0-7140497B445A}"/>
          </ac:spMkLst>
        </pc:spChg>
      </pc:sldChg>
      <pc:sldChg chg="addSp delSp modSp mod modAnim delDesignElem">
        <pc:chgData name="Ian Jones" userId="eff70159-7574-40fc-9de9-39818c90e73f" providerId="ADAL" clId="{C35CBADB-473F-466A-B30E-CE9D8FA41296}" dt="2022-10-07T00:45:22.514" v="971"/>
        <pc:sldMkLst>
          <pc:docMk/>
          <pc:sldMk cId="1254827564" sldId="278"/>
        </pc:sldMkLst>
        <pc:spChg chg="mod">
          <ac:chgData name="Ian Jones" userId="eff70159-7574-40fc-9de9-39818c90e73f" providerId="ADAL" clId="{C35CBADB-473F-466A-B30E-CE9D8FA41296}" dt="2022-10-07T00:41:11.230" v="804" actId="14100"/>
          <ac:spMkLst>
            <pc:docMk/>
            <pc:sldMk cId="1254827564" sldId="278"/>
            <ac:spMk id="4" creationId="{22735A85-0051-AE45-B4A1-39E34254DBD3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1254827564" sldId="278"/>
            <ac:spMk id="9" creationId="{7C32DF3D-3F59-481D-A237-77C31AD492C1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1254827564" sldId="278"/>
            <ac:spMk id="11" creationId="{32F02326-30C4-4095-988F-932A425AE2DA}"/>
          </ac:spMkLst>
        </pc:spChg>
      </pc:sldChg>
      <pc:sldChg chg="addSp delSp modSp mod delDesignElem">
        <pc:chgData name="Ian Jones" userId="eff70159-7574-40fc-9de9-39818c90e73f" providerId="ADAL" clId="{C35CBADB-473F-466A-B30E-CE9D8FA41296}" dt="2022-10-07T00:45:22.514" v="971"/>
        <pc:sldMkLst>
          <pc:docMk/>
          <pc:sldMk cId="778299011" sldId="282"/>
        </pc:sldMkLst>
        <pc:spChg chg="mod">
          <ac:chgData name="Ian Jones" userId="eff70159-7574-40fc-9de9-39818c90e73f" providerId="ADAL" clId="{C35CBADB-473F-466A-B30E-CE9D8FA41296}" dt="2022-10-07T00:45:22.514" v="971"/>
          <ac:spMkLst>
            <pc:docMk/>
            <pc:sldMk cId="778299011" sldId="282"/>
            <ac:spMk id="2" creationId="{317EF155-9D8A-F648-BD85-2D4D2B45BC85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778299011" sldId="282"/>
            <ac:spMk id="11" creationId="{35DB3719-6FDC-4E5D-891D-FF40B7300F64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778299011" sldId="282"/>
            <ac:spMk id="13" creationId="{E0CBAC23-2E3F-4A90-BA59-F8299F6A5439}"/>
          </ac:spMkLst>
        </pc:spChg>
        <pc:graphicFrameChg chg="mod">
          <ac:chgData name="Ian Jones" userId="eff70159-7574-40fc-9de9-39818c90e73f" providerId="ADAL" clId="{C35CBADB-473F-466A-B30E-CE9D8FA41296}" dt="2022-10-07T00:34:07.765" v="644" actId="20577"/>
          <ac:graphicFrameMkLst>
            <pc:docMk/>
            <pc:sldMk cId="778299011" sldId="282"/>
            <ac:graphicFrameMk id="6" creationId="{0D43947C-BD95-C040-81F4-5C985C4EF1C7}"/>
          </ac:graphicFrameMkLst>
        </pc:graphicFrameChg>
      </pc:sldChg>
      <pc:sldChg chg="addSp delSp modSp delDesignElem">
        <pc:chgData name="Ian Jones" userId="eff70159-7574-40fc-9de9-39818c90e73f" providerId="ADAL" clId="{C35CBADB-473F-466A-B30E-CE9D8FA41296}" dt="2022-10-07T00:45:22.514" v="971"/>
        <pc:sldMkLst>
          <pc:docMk/>
          <pc:sldMk cId="946579977" sldId="283"/>
        </pc:sldMkLst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946579977" sldId="283"/>
            <ac:spMk id="9" creationId="{C6B298B9-AA3F-4E48-9ADE-DD1A49F40A94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946579977" sldId="283"/>
            <ac:spMk id="11" creationId="{78A6362C-DAA2-46F0-8F9D-238EA1E6FD27}"/>
          </ac:spMkLst>
        </pc:spChg>
        <pc:picChg chg="mod">
          <ac:chgData name="Ian Jones" userId="eff70159-7574-40fc-9de9-39818c90e73f" providerId="ADAL" clId="{C35CBADB-473F-466A-B30E-CE9D8FA41296}" dt="2022-10-07T00:45:22.514" v="971"/>
          <ac:picMkLst>
            <pc:docMk/>
            <pc:sldMk cId="946579977" sldId="283"/>
            <ac:picMk id="4" creationId="{191F3B3F-56BF-02B0-DC32-99AC3FEBFF03}"/>
          </ac:picMkLst>
        </pc:picChg>
      </pc:sldChg>
      <pc:sldChg chg="ord">
        <pc:chgData name="Ian Jones" userId="eff70159-7574-40fc-9de9-39818c90e73f" providerId="ADAL" clId="{C35CBADB-473F-466A-B30E-CE9D8FA41296}" dt="2022-10-07T00:39:45.781" v="781"/>
        <pc:sldMkLst>
          <pc:docMk/>
          <pc:sldMk cId="1496475549" sldId="284"/>
        </pc:sldMkLst>
      </pc:sldChg>
      <pc:sldChg chg="addSp delSp modSp mod setBg delDesignElem">
        <pc:chgData name="Ian Jones" userId="eff70159-7574-40fc-9de9-39818c90e73f" providerId="ADAL" clId="{C35CBADB-473F-466A-B30E-CE9D8FA41296}" dt="2022-10-07T00:45:22.514" v="971"/>
        <pc:sldMkLst>
          <pc:docMk/>
          <pc:sldMk cId="1678485422" sldId="285"/>
        </pc:sldMkLst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1678485422" sldId="285"/>
            <ac:spMk id="8" creationId="{F3060C83-F051-4F0E-ABAD-AA0DFC48B218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1678485422" sldId="285"/>
            <ac:spMk id="10" creationId="{83C98ABE-055B-441F-B07E-44F97F083C39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1678485422" sldId="285"/>
            <ac:spMk id="12" creationId="{29FDB030-9B49-4CED-8CCD-4D99382388AC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1678485422" sldId="285"/>
            <ac:spMk id="14" creationId="{3783CA14-24A1-485C-8B30-D6A5D87987AD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1678485422" sldId="285"/>
            <ac:spMk id="16" creationId="{9A97C86A-04D6-40F7-AE84-31AB43E6A846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1678485422" sldId="285"/>
            <ac:spMk id="18" creationId="{FF9F2414-84E8-453E-B1F3-389FDE8192D9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1678485422" sldId="285"/>
            <ac:spMk id="20" creationId="{3ECA69A1-7536-43AC-85EF-C7106179F5ED}"/>
          </ac:spMkLst>
        </pc:spChg>
        <pc:picChg chg="mod">
          <ac:chgData name="Ian Jones" userId="eff70159-7574-40fc-9de9-39818c90e73f" providerId="ADAL" clId="{C35CBADB-473F-466A-B30E-CE9D8FA41296}" dt="2022-10-07T00:39:59.951" v="786" actId="26606"/>
          <ac:picMkLst>
            <pc:docMk/>
            <pc:sldMk cId="1678485422" sldId="285"/>
            <ac:picMk id="3" creationId="{33ADFDF4-760A-424C-29E9-A57C782C99BD}"/>
          </ac:picMkLst>
        </pc:picChg>
        <pc:picChg chg="del">
          <ac:chgData name="Ian Jones" userId="eff70159-7574-40fc-9de9-39818c90e73f" providerId="ADAL" clId="{C35CBADB-473F-466A-B30E-CE9D8FA41296}" dt="2022-10-07T00:39:50.013" v="782" actId="478"/>
          <ac:picMkLst>
            <pc:docMk/>
            <pc:sldMk cId="1678485422" sldId="285"/>
            <ac:picMk id="5" creationId="{404205ED-8FB6-1E17-0D5B-B85BDAD0B2EB}"/>
          </ac:picMkLst>
        </pc:picChg>
      </pc:sldChg>
      <pc:sldChg chg="addSp delSp modSp mod delDesignElem">
        <pc:chgData name="Ian Jones" userId="eff70159-7574-40fc-9de9-39818c90e73f" providerId="ADAL" clId="{C35CBADB-473F-466A-B30E-CE9D8FA41296}" dt="2022-10-07T00:45:22.514" v="971"/>
        <pc:sldMkLst>
          <pc:docMk/>
          <pc:sldMk cId="2079114938" sldId="287"/>
        </pc:sldMkLst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2079114938" sldId="287"/>
            <ac:spMk id="16" creationId="{743AA782-23D1-4521-8CAD-47662984AA08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2079114938" sldId="287"/>
            <ac:spMk id="18" creationId="{650D18FE-0824-4A46-B22C-A86B52E5780A}"/>
          </ac:spMkLst>
        </pc:spChg>
        <pc:graphicFrameChg chg="mod">
          <ac:chgData name="Ian Jones" userId="eff70159-7574-40fc-9de9-39818c90e73f" providerId="ADAL" clId="{C35CBADB-473F-466A-B30E-CE9D8FA41296}" dt="2022-10-07T00:38:13.920" v="778"/>
          <ac:graphicFrameMkLst>
            <pc:docMk/>
            <pc:sldMk cId="2079114938" sldId="287"/>
            <ac:graphicFrameMk id="20" creationId="{B818C025-0129-51A0-C718-C34DEAAB99F0}"/>
          </ac:graphicFrameMkLst>
        </pc:graphicFrameChg>
        <pc:picChg chg="mod">
          <ac:chgData name="Ian Jones" userId="eff70159-7574-40fc-9de9-39818c90e73f" providerId="ADAL" clId="{C35CBADB-473F-466A-B30E-CE9D8FA41296}" dt="2022-10-07T00:38:21.711" v="779" actId="1076"/>
          <ac:picMkLst>
            <pc:docMk/>
            <pc:sldMk cId="2079114938" sldId="287"/>
            <ac:picMk id="4" creationId="{19E401B5-2E59-A54F-B7A6-CB6B352E9DFB}"/>
          </ac:picMkLst>
        </pc:picChg>
      </pc:sldChg>
      <pc:sldChg chg="addSp delSp delDesignElem">
        <pc:chgData name="Ian Jones" userId="eff70159-7574-40fc-9de9-39818c90e73f" providerId="ADAL" clId="{C35CBADB-473F-466A-B30E-CE9D8FA41296}" dt="2022-10-07T00:45:22.514" v="971"/>
        <pc:sldMkLst>
          <pc:docMk/>
          <pc:sldMk cId="3890091027" sldId="289"/>
        </pc:sldMkLst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3890091027" sldId="289"/>
            <ac:spMk id="2067" creationId="{F3060C83-F051-4F0E-ABAD-AA0DFC48B218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3890091027" sldId="289"/>
            <ac:spMk id="2069" creationId="{83C98ABE-055B-441F-B07E-44F97F083C39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3890091027" sldId="289"/>
            <ac:spMk id="2071" creationId="{29FDB030-9B49-4CED-8CCD-4D99382388AC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3890091027" sldId="289"/>
            <ac:spMk id="2073" creationId="{3783CA14-24A1-485C-8B30-D6A5D87987AD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3890091027" sldId="289"/>
            <ac:spMk id="2075" creationId="{9A97C86A-04D6-40F7-AE84-31AB43E6A846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3890091027" sldId="289"/>
            <ac:spMk id="2077" creationId="{FF9F2414-84E8-453E-B1F3-389FDE8192D9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3890091027" sldId="289"/>
            <ac:spMk id="2079" creationId="{3ECA69A1-7536-43AC-85EF-C7106179F5ED}"/>
          </ac:spMkLst>
        </pc:spChg>
      </pc:sldChg>
      <pc:sldChg chg="addSp delSp modSp mod setBg delDesignElem">
        <pc:chgData name="Ian Jones" userId="eff70159-7574-40fc-9de9-39818c90e73f" providerId="ADAL" clId="{C35CBADB-473F-466A-B30E-CE9D8FA41296}" dt="2022-10-07T00:47:39.256" v="1107" actId="20577"/>
        <pc:sldMkLst>
          <pc:docMk/>
          <pc:sldMk cId="3063869157" sldId="290"/>
        </pc:sldMkLst>
        <pc:spChg chg="mod">
          <ac:chgData name="Ian Jones" userId="eff70159-7574-40fc-9de9-39818c90e73f" providerId="ADAL" clId="{C35CBADB-473F-466A-B30E-CE9D8FA41296}" dt="2022-10-07T00:45:22.514" v="971"/>
          <ac:spMkLst>
            <pc:docMk/>
            <pc:sldMk cId="3063869157" sldId="290"/>
            <ac:spMk id="2" creationId="{BEFAAFF4-36B8-76DE-8717-797FFDDA56AB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3063869157" sldId="290"/>
            <ac:spMk id="19" creationId="{B50AB553-2A96-4A92-96F2-93548E096954}"/>
          </ac:spMkLst>
        </pc:spChg>
        <pc:spChg chg="add del">
          <ac:chgData name="Ian Jones" userId="eff70159-7574-40fc-9de9-39818c90e73f" providerId="ADAL" clId="{C35CBADB-473F-466A-B30E-CE9D8FA41296}" dt="2022-10-07T00:44:46.924" v="915" actId="26606"/>
          <ac:spMkLst>
            <pc:docMk/>
            <pc:sldMk cId="3063869157" sldId="290"/>
            <ac:spMk id="25" creationId="{B4147794-66B7-4CDE-BC75-BBDC48B2FCEB}"/>
          </ac:spMkLst>
        </pc:spChg>
        <pc:spChg chg="add del">
          <ac:chgData name="Ian Jones" userId="eff70159-7574-40fc-9de9-39818c90e73f" providerId="ADAL" clId="{C35CBADB-473F-466A-B30E-CE9D8FA41296}" dt="2022-10-07T00:44:46.924" v="915" actId="26606"/>
          <ac:spMkLst>
            <pc:docMk/>
            <pc:sldMk cId="3063869157" sldId="290"/>
            <ac:spMk id="27" creationId="{41202E79-1236-4DF8-9921-F47A0B079C13}"/>
          </ac:spMkLst>
        </pc:spChg>
        <pc:graphicFrameChg chg="add del mod">
          <ac:chgData name="Ian Jones" userId="eff70159-7574-40fc-9de9-39818c90e73f" providerId="ADAL" clId="{C35CBADB-473F-466A-B30E-CE9D8FA41296}" dt="2022-10-07T00:47:39.256" v="1107" actId="20577"/>
          <ac:graphicFrameMkLst>
            <pc:docMk/>
            <pc:sldMk cId="3063869157" sldId="290"/>
            <ac:graphicFrameMk id="5" creationId="{8D14B095-6A9F-985C-D538-B58308A9AFC4}"/>
          </ac:graphicFrameMkLst>
        </pc:graphicFrameChg>
        <pc:graphicFrameChg chg="add del">
          <ac:chgData name="Ian Jones" userId="eff70159-7574-40fc-9de9-39818c90e73f" providerId="ADAL" clId="{C35CBADB-473F-466A-B30E-CE9D8FA41296}" dt="2022-10-07T00:44:46.924" v="915" actId="26606"/>
          <ac:graphicFrameMkLst>
            <pc:docMk/>
            <pc:sldMk cId="3063869157" sldId="290"/>
            <ac:graphicFrameMk id="21" creationId="{1958E0C5-C490-5FA1-8504-DB9A9E903F1F}"/>
          </ac:graphicFrameMkLst>
        </pc:graphicFrameChg>
        <pc:picChg chg="mod">
          <ac:chgData name="Ian Jones" userId="eff70159-7574-40fc-9de9-39818c90e73f" providerId="ADAL" clId="{C35CBADB-473F-466A-B30E-CE9D8FA41296}" dt="2022-10-07T00:44:46.924" v="915" actId="26606"/>
          <ac:picMkLst>
            <pc:docMk/>
            <pc:sldMk cId="3063869157" sldId="290"/>
            <ac:picMk id="15" creationId="{FA8113FF-F943-69DE-A256-7A1AA033A87B}"/>
          </ac:picMkLst>
        </pc:picChg>
      </pc:sldChg>
      <pc:sldChg chg="addSp delSp modSp mod delDesignElem modNotesTx">
        <pc:chgData name="Ian Jones" userId="eff70159-7574-40fc-9de9-39818c90e73f" providerId="ADAL" clId="{C35CBADB-473F-466A-B30E-CE9D8FA41296}" dt="2022-10-07T00:45:22.514" v="971"/>
        <pc:sldMkLst>
          <pc:docMk/>
          <pc:sldMk cId="1733013332" sldId="291"/>
        </pc:sldMkLst>
        <pc:spChg chg="mod">
          <ac:chgData name="Ian Jones" userId="eff70159-7574-40fc-9de9-39818c90e73f" providerId="ADAL" clId="{C35CBADB-473F-466A-B30E-CE9D8FA41296}" dt="2022-10-07T00:22:17.866" v="190" actId="20577"/>
          <ac:spMkLst>
            <pc:docMk/>
            <pc:sldMk cId="1733013332" sldId="291"/>
            <ac:spMk id="2" creationId="{EF7E1AFC-BB15-E747-9EA4-157AB67F2602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1733013332" sldId="291"/>
            <ac:spMk id="33" creationId="{665DBBEF-238B-476B-96AB-8AAC3224ECEA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1733013332" sldId="291"/>
            <ac:spMk id="35" creationId="{3FCFB1DE-0B7E-48CC-BA90-B2AB0889F9D6}"/>
          </ac:spMkLst>
        </pc:spChg>
      </pc:sldChg>
      <pc:sldChg chg="modSp">
        <pc:chgData name="Ian Jones" userId="eff70159-7574-40fc-9de9-39818c90e73f" providerId="ADAL" clId="{C35CBADB-473F-466A-B30E-CE9D8FA41296}" dt="2022-10-07T00:24:26.804" v="270" actId="20577"/>
        <pc:sldMkLst>
          <pc:docMk/>
          <pc:sldMk cId="740110891" sldId="294"/>
        </pc:sldMkLst>
        <pc:graphicFrameChg chg="mod">
          <ac:chgData name="Ian Jones" userId="eff70159-7574-40fc-9de9-39818c90e73f" providerId="ADAL" clId="{C35CBADB-473F-466A-B30E-CE9D8FA41296}" dt="2022-10-07T00:24:26.804" v="270" actId="20577"/>
          <ac:graphicFrameMkLst>
            <pc:docMk/>
            <pc:sldMk cId="740110891" sldId="294"/>
            <ac:graphicFrameMk id="7" creationId="{0867DF3C-006E-748A-7CC5-0CD9C04AE026}"/>
          </ac:graphicFrameMkLst>
        </pc:graphicFrameChg>
      </pc:sldChg>
      <pc:sldChg chg="modSp mod">
        <pc:chgData name="Ian Jones" userId="eff70159-7574-40fc-9de9-39818c90e73f" providerId="ADAL" clId="{C35CBADB-473F-466A-B30E-CE9D8FA41296}" dt="2022-10-07T00:48:42.592" v="1150" actId="20577"/>
        <pc:sldMkLst>
          <pc:docMk/>
          <pc:sldMk cId="1935765605" sldId="295"/>
        </pc:sldMkLst>
        <pc:graphicFrameChg chg="mod modGraphic">
          <ac:chgData name="Ian Jones" userId="eff70159-7574-40fc-9de9-39818c90e73f" providerId="ADAL" clId="{C35CBADB-473F-466A-B30E-CE9D8FA41296}" dt="2022-10-07T00:48:42.592" v="1150" actId="20577"/>
          <ac:graphicFrameMkLst>
            <pc:docMk/>
            <pc:sldMk cId="1935765605" sldId="295"/>
            <ac:graphicFrameMk id="7" creationId="{0867DF3C-006E-748A-7CC5-0CD9C04AE026}"/>
          </ac:graphicFrameMkLst>
        </pc:graphicFrameChg>
      </pc:sldChg>
      <pc:sldChg chg="add ord">
        <pc:chgData name="Ian Jones" userId="eff70159-7574-40fc-9de9-39818c90e73f" providerId="ADAL" clId="{C35CBADB-473F-466A-B30E-CE9D8FA41296}" dt="2022-10-07T00:48:56.577" v="1153"/>
        <pc:sldMkLst>
          <pc:docMk/>
          <pc:sldMk cId="3794367595" sldId="296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429BCF7-5158-444E-8650-6AA7287EE987}" type="doc">
      <dgm:prSet loTypeId="urn:microsoft.com/office/officeart/2016/7/layout/RepeatingBendingProcessNew" loCatId="process" qsTypeId="urn:microsoft.com/office/officeart/2005/8/quickstyle/simple2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658976B1-6141-4090-AB1E-5FC9F2442635}">
      <dgm:prSet/>
      <dgm:spPr/>
      <dgm:t>
        <a:bodyPr/>
        <a:lstStyle/>
        <a:p>
          <a:r>
            <a:rPr lang="en-GB" b="1" dirty="0" err="1"/>
            <a:t>Erbyn</a:t>
          </a:r>
          <a:r>
            <a:rPr lang="en-GB" b="1" dirty="0"/>
            <a:t> </a:t>
          </a:r>
          <a:r>
            <a:rPr lang="en-GB" b="1" dirty="0" err="1"/>
            <a:t>diwedd</a:t>
          </a:r>
          <a:r>
            <a:rPr lang="en-GB" b="1" dirty="0"/>
            <a:t> y </a:t>
          </a:r>
          <a:r>
            <a:rPr lang="en-GB" b="1" dirty="0" err="1"/>
            <a:t>Ddarlith</a:t>
          </a:r>
          <a:r>
            <a:rPr lang="en-GB" b="1" dirty="0"/>
            <a:t>, </a:t>
          </a:r>
          <a:r>
            <a:rPr lang="en-GB" b="1" dirty="0" err="1"/>
            <a:t>byddwch</a:t>
          </a:r>
          <a:r>
            <a:rPr lang="en-GB" b="1" dirty="0"/>
            <a:t> </a:t>
          </a:r>
          <a:r>
            <a:rPr lang="en-GB" b="1" dirty="0" err="1"/>
            <a:t>wedi</a:t>
          </a:r>
          <a:r>
            <a:rPr lang="en-GB" b="1" dirty="0"/>
            <a:t>...</a:t>
          </a:r>
          <a:endParaRPr lang="en-US" dirty="0"/>
        </a:p>
      </dgm:t>
    </dgm:pt>
    <dgm:pt modelId="{95441B51-F7B3-4DC8-AEFC-C319D0AE128A}" type="parTrans" cxnId="{56E3C633-5965-4486-A10C-676013CE4B17}">
      <dgm:prSet/>
      <dgm:spPr/>
      <dgm:t>
        <a:bodyPr/>
        <a:lstStyle/>
        <a:p>
          <a:endParaRPr lang="en-US"/>
        </a:p>
      </dgm:t>
    </dgm:pt>
    <dgm:pt modelId="{DD62781E-88A7-426B-88C2-3048600DC2BF}" type="sibTrans" cxnId="{56E3C633-5965-4486-A10C-676013CE4B17}">
      <dgm:prSet/>
      <dgm:spPr/>
      <dgm:t>
        <a:bodyPr/>
        <a:lstStyle/>
        <a:p>
          <a:endParaRPr lang="en-US"/>
        </a:p>
      </dgm:t>
    </dgm:pt>
    <dgm:pt modelId="{6C629A2F-FF60-406A-AAAE-930D866C6167}">
      <dgm:prSet/>
      <dgm:spPr/>
      <dgm:t>
        <a:bodyPr/>
        <a:lstStyle/>
        <a:p>
          <a:r>
            <a:rPr lang="en-GB" i="1" dirty="0" err="1"/>
            <a:t>Trafod</a:t>
          </a:r>
          <a:r>
            <a:rPr lang="en-GB" i="1" dirty="0"/>
            <a:t> </a:t>
          </a:r>
          <a:r>
            <a:rPr lang="en-GB" i="1" dirty="0" err="1"/>
            <a:t>beth</a:t>
          </a:r>
          <a:r>
            <a:rPr lang="en-GB" i="1" dirty="0"/>
            <a:t> </a:t>
          </a:r>
          <a:r>
            <a:rPr lang="en-GB" i="1" dirty="0" err="1"/>
            <a:t>yw’r</a:t>
          </a:r>
          <a:r>
            <a:rPr lang="en-GB" i="1" dirty="0"/>
            <a:t> FFCR</a:t>
          </a:r>
          <a:endParaRPr lang="en-US" dirty="0"/>
        </a:p>
      </dgm:t>
    </dgm:pt>
    <dgm:pt modelId="{EB61C26C-02CE-4D62-9030-B87012737A62}" type="parTrans" cxnId="{74B113D4-4471-4765-A768-F25FC30E5588}">
      <dgm:prSet/>
      <dgm:spPr/>
      <dgm:t>
        <a:bodyPr/>
        <a:lstStyle/>
        <a:p>
          <a:endParaRPr lang="en-GB"/>
        </a:p>
      </dgm:t>
    </dgm:pt>
    <dgm:pt modelId="{6F5569D9-6399-42E7-9326-A1BC8FACCE92}" type="sibTrans" cxnId="{74B113D4-4471-4765-A768-F25FC30E5588}">
      <dgm:prSet/>
      <dgm:spPr/>
      <dgm:t>
        <a:bodyPr/>
        <a:lstStyle/>
        <a:p>
          <a:endParaRPr lang="en-GB"/>
        </a:p>
      </dgm:t>
    </dgm:pt>
    <dgm:pt modelId="{4D057F80-A442-4FD5-B63D-F9FB830702FD}">
      <dgm:prSet/>
      <dgm:spPr/>
      <dgm:t>
        <a:bodyPr/>
        <a:lstStyle/>
        <a:p>
          <a:r>
            <a:rPr lang="en-GB" i="1" dirty="0" err="1"/>
            <a:t>Dysgu</a:t>
          </a:r>
          <a:r>
            <a:rPr lang="en-GB" i="1" dirty="0"/>
            <a:t> am </a:t>
          </a:r>
          <a:r>
            <a:rPr lang="en-GB" i="1" dirty="0" err="1"/>
            <a:t>llwyfannau</a:t>
          </a:r>
          <a:r>
            <a:rPr lang="en-GB" i="1" dirty="0"/>
            <a:t> </a:t>
          </a:r>
          <a:r>
            <a:rPr lang="en-GB" i="1" dirty="0" err="1"/>
            <a:t>digidol</a:t>
          </a:r>
          <a:r>
            <a:rPr lang="en-GB" i="1" dirty="0"/>
            <a:t> a </a:t>
          </a:r>
          <a:r>
            <a:rPr lang="en-GB" i="1" dirty="0" err="1"/>
            <a:t>sut</a:t>
          </a:r>
          <a:r>
            <a:rPr lang="en-GB" i="1" dirty="0"/>
            <a:t> </a:t>
          </a:r>
          <a:r>
            <a:rPr lang="en-GB" i="1" dirty="0" err="1"/>
            <a:t>iw</a:t>
          </a:r>
          <a:r>
            <a:rPr lang="en-GB" i="1" dirty="0"/>
            <a:t> </a:t>
          </a:r>
          <a:r>
            <a:rPr lang="en-GB" i="1" dirty="0" err="1"/>
            <a:t>ddefnyddio</a:t>
          </a:r>
          <a:r>
            <a:rPr lang="en-GB" i="1" dirty="0"/>
            <a:t> yn </a:t>
          </a:r>
          <a:r>
            <a:rPr lang="en-GB" i="1" dirty="0" err="1"/>
            <a:t>eich</a:t>
          </a:r>
          <a:r>
            <a:rPr lang="en-GB" i="1" dirty="0"/>
            <a:t> </a:t>
          </a:r>
          <a:r>
            <a:rPr lang="en-GB" i="1" dirty="0" err="1"/>
            <a:t>addysgu</a:t>
          </a:r>
          <a:endParaRPr lang="en-US" dirty="0"/>
        </a:p>
      </dgm:t>
    </dgm:pt>
    <dgm:pt modelId="{079E7B97-BC07-456F-99FC-834DFACE75D5}" type="parTrans" cxnId="{674D4894-9AC0-4297-9279-B84735598055}">
      <dgm:prSet/>
      <dgm:spPr/>
      <dgm:t>
        <a:bodyPr/>
        <a:lstStyle/>
        <a:p>
          <a:endParaRPr lang="en-GB"/>
        </a:p>
      </dgm:t>
    </dgm:pt>
    <dgm:pt modelId="{C734C380-5CB0-4F6A-9A64-2B27EF8EEA51}" type="sibTrans" cxnId="{674D4894-9AC0-4297-9279-B84735598055}">
      <dgm:prSet/>
      <dgm:spPr/>
      <dgm:t>
        <a:bodyPr/>
        <a:lstStyle/>
        <a:p>
          <a:endParaRPr lang="en-GB"/>
        </a:p>
      </dgm:t>
    </dgm:pt>
    <dgm:pt modelId="{EE013960-D835-4077-9674-AC967412A4BD}">
      <dgm:prSet/>
      <dgm:spPr/>
      <dgm:t>
        <a:bodyPr/>
        <a:lstStyle/>
        <a:p>
          <a:r>
            <a:rPr lang="en-GB" i="1" dirty="0" err="1"/>
            <a:t>Arbrofi</a:t>
          </a:r>
          <a:r>
            <a:rPr lang="en-GB" i="1" dirty="0"/>
            <a:t> gyda </a:t>
          </a:r>
          <a:r>
            <a:rPr lang="en-GB" i="1" dirty="0" err="1"/>
            <a:t>llwyfannau</a:t>
          </a:r>
          <a:r>
            <a:rPr lang="en-GB" i="1" dirty="0"/>
            <a:t> </a:t>
          </a:r>
          <a:r>
            <a:rPr lang="en-GB" i="1" dirty="0" err="1"/>
            <a:t>digidol</a:t>
          </a:r>
          <a:endParaRPr lang="en-US" dirty="0"/>
        </a:p>
      </dgm:t>
    </dgm:pt>
    <dgm:pt modelId="{85D643FD-1B88-4C82-8426-04451E5F95F8}" type="parTrans" cxnId="{4C019A9B-4D19-47C6-B721-101B348D9E40}">
      <dgm:prSet/>
      <dgm:spPr/>
      <dgm:t>
        <a:bodyPr/>
        <a:lstStyle/>
        <a:p>
          <a:endParaRPr lang="en-GB"/>
        </a:p>
      </dgm:t>
    </dgm:pt>
    <dgm:pt modelId="{527286F2-344F-496F-9259-D245C3EE52F9}" type="sibTrans" cxnId="{4C019A9B-4D19-47C6-B721-101B348D9E40}">
      <dgm:prSet/>
      <dgm:spPr/>
      <dgm:t>
        <a:bodyPr/>
        <a:lstStyle/>
        <a:p>
          <a:endParaRPr lang="en-GB"/>
        </a:p>
      </dgm:t>
    </dgm:pt>
    <dgm:pt modelId="{E048D578-91A2-44CC-90F3-B2E589EF74AE}">
      <dgm:prSet/>
      <dgm:spPr/>
      <dgm:t>
        <a:bodyPr/>
        <a:lstStyle/>
        <a:p>
          <a:r>
            <a:rPr lang="en-GB" i="1" dirty="0" err="1"/>
            <a:t>Cychwyn</a:t>
          </a:r>
          <a:r>
            <a:rPr lang="en-GB" i="1" dirty="0"/>
            <a:t> </a:t>
          </a:r>
          <a:r>
            <a:rPr lang="en-GB" i="1" dirty="0" err="1"/>
            <a:t>arni</a:t>
          </a:r>
          <a:r>
            <a:rPr lang="en-GB" i="1" dirty="0"/>
            <a:t> </a:t>
          </a:r>
          <a:r>
            <a:rPr lang="en-GB" i="1" dirty="0" err="1"/>
            <a:t>i</a:t>
          </a:r>
          <a:r>
            <a:rPr lang="en-GB" i="1" dirty="0"/>
            <a:t> </a:t>
          </a:r>
          <a:r>
            <a:rPr lang="en-GB" i="1" dirty="0" err="1"/>
            <a:t>gynllunio</a:t>
          </a:r>
          <a:r>
            <a:rPr lang="en-GB" i="1" dirty="0"/>
            <a:t> </a:t>
          </a:r>
          <a:r>
            <a:rPr lang="en-GB" i="1" dirty="0" err="1"/>
            <a:t>gweithgaredd</a:t>
          </a:r>
          <a:r>
            <a:rPr lang="en-GB" i="1" dirty="0"/>
            <a:t> </a:t>
          </a:r>
          <a:r>
            <a:rPr lang="en-GB" i="1" dirty="0" err="1"/>
            <a:t>sy'n</a:t>
          </a:r>
          <a:r>
            <a:rPr lang="en-GB" i="1" dirty="0"/>
            <a:t> </a:t>
          </a:r>
          <a:r>
            <a:rPr lang="en-GB" i="1" dirty="0" err="1"/>
            <a:t>cynnwys</a:t>
          </a:r>
          <a:r>
            <a:rPr lang="en-GB" i="1" dirty="0"/>
            <a:t> </a:t>
          </a:r>
          <a:r>
            <a:rPr lang="en-GB" i="1" dirty="0" err="1"/>
            <a:t>llwyfan</a:t>
          </a:r>
          <a:r>
            <a:rPr lang="en-GB" i="1" dirty="0"/>
            <a:t> </a:t>
          </a:r>
          <a:r>
            <a:rPr lang="en-GB" i="1" dirty="0" err="1"/>
            <a:t>digidol</a:t>
          </a:r>
          <a:r>
            <a:rPr lang="en-GB" i="1" dirty="0"/>
            <a:t> </a:t>
          </a:r>
          <a:r>
            <a:rPr lang="en-GB" i="1" dirty="0" err="1"/>
            <a:t>newydd</a:t>
          </a:r>
          <a:r>
            <a:rPr lang="en-GB" i="1" dirty="0"/>
            <a:t> y </a:t>
          </a:r>
          <a:r>
            <a:rPr lang="en-GB" i="1" dirty="0" err="1"/>
            <a:t>cyflwynwyd</a:t>
          </a:r>
          <a:r>
            <a:rPr lang="en-GB" i="1" dirty="0"/>
            <a:t> </a:t>
          </a:r>
          <a:r>
            <a:rPr lang="en-GB" i="1" dirty="0" err="1"/>
            <a:t>i</a:t>
          </a:r>
          <a:r>
            <a:rPr lang="en-GB" i="1" dirty="0"/>
            <a:t> chi</a:t>
          </a:r>
          <a:endParaRPr lang="en-US" dirty="0"/>
        </a:p>
      </dgm:t>
    </dgm:pt>
    <dgm:pt modelId="{7898C567-7DC9-496C-9F5E-586D240A3B48}" type="parTrans" cxnId="{822BFE91-5CED-442E-AE1B-3630800ADAF8}">
      <dgm:prSet/>
      <dgm:spPr/>
      <dgm:t>
        <a:bodyPr/>
        <a:lstStyle/>
        <a:p>
          <a:endParaRPr lang="en-GB"/>
        </a:p>
      </dgm:t>
    </dgm:pt>
    <dgm:pt modelId="{56ACD33D-D618-4433-AF3C-F4DB1F708848}" type="sibTrans" cxnId="{822BFE91-5CED-442E-AE1B-3630800ADAF8}">
      <dgm:prSet/>
      <dgm:spPr/>
      <dgm:t>
        <a:bodyPr/>
        <a:lstStyle/>
        <a:p>
          <a:endParaRPr lang="en-GB"/>
        </a:p>
      </dgm:t>
    </dgm:pt>
    <dgm:pt modelId="{BCBCC1B8-9EDF-45B6-8D89-46CB4F816B23}" type="pres">
      <dgm:prSet presAssocID="{3429BCF7-5158-444E-8650-6AA7287EE987}" presName="Name0" presStyleCnt="0">
        <dgm:presLayoutVars>
          <dgm:dir/>
          <dgm:resizeHandles val="exact"/>
        </dgm:presLayoutVars>
      </dgm:prSet>
      <dgm:spPr/>
    </dgm:pt>
    <dgm:pt modelId="{322A17FD-1AEA-4156-80D3-104A7B49BE5B}" type="pres">
      <dgm:prSet presAssocID="{658976B1-6141-4090-AB1E-5FC9F2442635}" presName="node" presStyleLbl="node1" presStyleIdx="0" presStyleCnt="5">
        <dgm:presLayoutVars>
          <dgm:bulletEnabled val="1"/>
        </dgm:presLayoutVars>
      </dgm:prSet>
      <dgm:spPr/>
    </dgm:pt>
    <dgm:pt modelId="{F6A650A1-CD83-4B36-A37E-FF3C4FC56123}" type="pres">
      <dgm:prSet presAssocID="{DD62781E-88A7-426B-88C2-3048600DC2BF}" presName="sibTrans" presStyleLbl="sibTrans1D1" presStyleIdx="0" presStyleCnt="4"/>
      <dgm:spPr/>
    </dgm:pt>
    <dgm:pt modelId="{1185D9AE-568A-4FD6-8257-8366F8C35D60}" type="pres">
      <dgm:prSet presAssocID="{DD62781E-88A7-426B-88C2-3048600DC2BF}" presName="connectorText" presStyleLbl="sibTrans1D1" presStyleIdx="0" presStyleCnt="4"/>
      <dgm:spPr/>
    </dgm:pt>
    <dgm:pt modelId="{00C662D5-B90B-488E-B28C-437116414D3D}" type="pres">
      <dgm:prSet presAssocID="{6C629A2F-FF60-406A-AAAE-930D866C6167}" presName="node" presStyleLbl="node1" presStyleIdx="1" presStyleCnt="5">
        <dgm:presLayoutVars>
          <dgm:bulletEnabled val="1"/>
        </dgm:presLayoutVars>
      </dgm:prSet>
      <dgm:spPr/>
    </dgm:pt>
    <dgm:pt modelId="{5B286320-84CD-4AF5-AFF1-AEA801AC513A}" type="pres">
      <dgm:prSet presAssocID="{6F5569D9-6399-42E7-9326-A1BC8FACCE92}" presName="sibTrans" presStyleLbl="sibTrans1D1" presStyleIdx="1" presStyleCnt="4"/>
      <dgm:spPr/>
    </dgm:pt>
    <dgm:pt modelId="{97E9AC15-9E5A-4D1E-9361-73836D4DA825}" type="pres">
      <dgm:prSet presAssocID="{6F5569D9-6399-42E7-9326-A1BC8FACCE92}" presName="connectorText" presStyleLbl="sibTrans1D1" presStyleIdx="1" presStyleCnt="4"/>
      <dgm:spPr/>
    </dgm:pt>
    <dgm:pt modelId="{A33FF6DB-1BDD-493D-A1B0-8EA32A72A3CF}" type="pres">
      <dgm:prSet presAssocID="{4D057F80-A442-4FD5-B63D-F9FB830702FD}" presName="node" presStyleLbl="node1" presStyleIdx="2" presStyleCnt="5">
        <dgm:presLayoutVars>
          <dgm:bulletEnabled val="1"/>
        </dgm:presLayoutVars>
      </dgm:prSet>
      <dgm:spPr/>
    </dgm:pt>
    <dgm:pt modelId="{AC42A85A-0835-4642-BB73-E3FF6656DC9D}" type="pres">
      <dgm:prSet presAssocID="{C734C380-5CB0-4F6A-9A64-2B27EF8EEA51}" presName="sibTrans" presStyleLbl="sibTrans1D1" presStyleIdx="2" presStyleCnt="4"/>
      <dgm:spPr/>
    </dgm:pt>
    <dgm:pt modelId="{7908CEEC-04BD-4FD2-8A5D-07B8747037EB}" type="pres">
      <dgm:prSet presAssocID="{C734C380-5CB0-4F6A-9A64-2B27EF8EEA51}" presName="connectorText" presStyleLbl="sibTrans1D1" presStyleIdx="2" presStyleCnt="4"/>
      <dgm:spPr/>
    </dgm:pt>
    <dgm:pt modelId="{22C35EF3-25D9-4856-8062-FE33488A0E03}" type="pres">
      <dgm:prSet presAssocID="{EE013960-D835-4077-9674-AC967412A4BD}" presName="node" presStyleLbl="node1" presStyleIdx="3" presStyleCnt="5">
        <dgm:presLayoutVars>
          <dgm:bulletEnabled val="1"/>
        </dgm:presLayoutVars>
      </dgm:prSet>
      <dgm:spPr/>
    </dgm:pt>
    <dgm:pt modelId="{B9A704FF-F3F5-4A6B-B2D4-40345D669F12}" type="pres">
      <dgm:prSet presAssocID="{527286F2-344F-496F-9259-D245C3EE52F9}" presName="sibTrans" presStyleLbl="sibTrans1D1" presStyleIdx="3" presStyleCnt="4"/>
      <dgm:spPr/>
    </dgm:pt>
    <dgm:pt modelId="{316C1216-272C-43EE-9125-28DD5E5CAFF7}" type="pres">
      <dgm:prSet presAssocID="{527286F2-344F-496F-9259-D245C3EE52F9}" presName="connectorText" presStyleLbl="sibTrans1D1" presStyleIdx="3" presStyleCnt="4"/>
      <dgm:spPr/>
    </dgm:pt>
    <dgm:pt modelId="{C3F99E9B-4C3A-47B2-B78A-B78FD7749062}" type="pres">
      <dgm:prSet presAssocID="{E048D578-91A2-44CC-90F3-B2E589EF74AE}" presName="node" presStyleLbl="node1" presStyleIdx="4" presStyleCnt="5">
        <dgm:presLayoutVars>
          <dgm:bulletEnabled val="1"/>
        </dgm:presLayoutVars>
      </dgm:prSet>
      <dgm:spPr/>
    </dgm:pt>
  </dgm:ptLst>
  <dgm:cxnLst>
    <dgm:cxn modelId="{179D0103-A645-4DEE-810A-C46ADFAB84C9}" type="presOf" srcId="{4D057F80-A442-4FD5-B63D-F9FB830702FD}" destId="{A33FF6DB-1BDD-493D-A1B0-8EA32A72A3CF}" srcOrd="0" destOrd="0" presId="urn:microsoft.com/office/officeart/2016/7/layout/RepeatingBendingProcessNew"/>
    <dgm:cxn modelId="{56E3C633-5965-4486-A10C-676013CE4B17}" srcId="{3429BCF7-5158-444E-8650-6AA7287EE987}" destId="{658976B1-6141-4090-AB1E-5FC9F2442635}" srcOrd="0" destOrd="0" parTransId="{95441B51-F7B3-4DC8-AEFC-C319D0AE128A}" sibTransId="{DD62781E-88A7-426B-88C2-3048600DC2BF}"/>
    <dgm:cxn modelId="{AA22963B-A9B6-428A-881D-1D1C27F20525}" type="presOf" srcId="{C734C380-5CB0-4F6A-9A64-2B27EF8EEA51}" destId="{7908CEEC-04BD-4FD2-8A5D-07B8747037EB}" srcOrd="1" destOrd="0" presId="urn:microsoft.com/office/officeart/2016/7/layout/RepeatingBendingProcessNew"/>
    <dgm:cxn modelId="{61EB4D40-149B-4368-95CF-3FEA3225FD73}" type="presOf" srcId="{EE013960-D835-4077-9674-AC967412A4BD}" destId="{22C35EF3-25D9-4856-8062-FE33488A0E03}" srcOrd="0" destOrd="0" presId="urn:microsoft.com/office/officeart/2016/7/layout/RepeatingBendingProcessNew"/>
    <dgm:cxn modelId="{5BF1B740-E8C2-46F3-9722-FE886FE55410}" type="presOf" srcId="{3429BCF7-5158-444E-8650-6AA7287EE987}" destId="{BCBCC1B8-9EDF-45B6-8D89-46CB4F816B23}" srcOrd="0" destOrd="0" presId="urn:microsoft.com/office/officeart/2016/7/layout/RepeatingBendingProcessNew"/>
    <dgm:cxn modelId="{12AC724F-6168-40FA-A35E-AD3BF02F95CC}" type="presOf" srcId="{DD62781E-88A7-426B-88C2-3048600DC2BF}" destId="{F6A650A1-CD83-4B36-A37E-FF3C4FC56123}" srcOrd="0" destOrd="0" presId="urn:microsoft.com/office/officeart/2016/7/layout/RepeatingBendingProcessNew"/>
    <dgm:cxn modelId="{C2B1C872-C8EC-4E03-A956-A2DEA82B9299}" type="presOf" srcId="{6F5569D9-6399-42E7-9326-A1BC8FACCE92}" destId="{97E9AC15-9E5A-4D1E-9361-73836D4DA825}" srcOrd="1" destOrd="0" presId="urn:microsoft.com/office/officeart/2016/7/layout/RepeatingBendingProcessNew"/>
    <dgm:cxn modelId="{801E6474-4329-413F-934B-B61F9B33C5E8}" type="presOf" srcId="{C734C380-5CB0-4F6A-9A64-2B27EF8EEA51}" destId="{AC42A85A-0835-4642-BB73-E3FF6656DC9D}" srcOrd="0" destOrd="0" presId="urn:microsoft.com/office/officeart/2016/7/layout/RepeatingBendingProcessNew"/>
    <dgm:cxn modelId="{822BFE91-5CED-442E-AE1B-3630800ADAF8}" srcId="{3429BCF7-5158-444E-8650-6AA7287EE987}" destId="{E048D578-91A2-44CC-90F3-B2E589EF74AE}" srcOrd="4" destOrd="0" parTransId="{7898C567-7DC9-496C-9F5E-586D240A3B48}" sibTransId="{56ACD33D-D618-4433-AF3C-F4DB1F708848}"/>
    <dgm:cxn modelId="{674D4894-9AC0-4297-9279-B84735598055}" srcId="{3429BCF7-5158-444E-8650-6AA7287EE987}" destId="{4D057F80-A442-4FD5-B63D-F9FB830702FD}" srcOrd="2" destOrd="0" parTransId="{079E7B97-BC07-456F-99FC-834DFACE75D5}" sibTransId="{C734C380-5CB0-4F6A-9A64-2B27EF8EEA51}"/>
    <dgm:cxn modelId="{4C019A9B-4D19-47C6-B721-101B348D9E40}" srcId="{3429BCF7-5158-444E-8650-6AA7287EE987}" destId="{EE013960-D835-4077-9674-AC967412A4BD}" srcOrd="3" destOrd="0" parTransId="{85D643FD-1B88-4C82-8426-04451E5F95F8}" sibTransId="{527286F2-344F-496F-9259-D245C3EE52F9}"/>
    <dgm:cxn modelId="{561F0DA5-5EB9-404D-B8F3-DF4E88E741BB}" type="presOf" srcId="{527286F2-344F-496F-9259-D245C3EE52F9}" destId="{316C1216-272C-43EE-9125-28DD5E5CAFF7}" srcOrd="1" destOrd="0" presId="urn:microsoft.com/office/officeart/2016/7/layout/RepeatingBendingProcessNew"/>
    <dgm:cxn modelId="{9048E9A9-126F-4532-AA09-D20CE5EF554D}" type="presOf" srcId="{DD62781E-88A7-426B-88C2-3048600DC2BF}" destId="{1185D9AE-568A-4FD6-8257-8366F8C35D60}" srcOrd="1" destOrd="0" presId="urn:microsoft.com/office/officeart/2016/7/layout/RepeatingBendingProcessNew"/>
    <dgm:cxn modelId="{74B113D4-4471-4765-A768-F25FC30E5588}" srcId="{3429BCF7-5158-444E-8650-6AA7287EE987}" destId="{6C629A2F-FF60-406A-AAAE-930D866C6167}" srcOrd="1" destOrd="0" parTransId="{EB61C26C-02CE-4D62-9030-B87012737A62}" sibTransId="{6F5569D9-6399-42E7-9326-A1BC8FACCE92}"/>
    <dgm:cxn modelId="{EA1FF0DB-596A-4AE7-AE47-C2581A41A32B}" type="presOf" srcId="{6C629A2F-FF60-406A-AAAE-930D866C6167}" destId="{00C662D5-B90B-488E-B28C-437116414D3D}" srcOrd="0" destOrd="0" presId="urn:microsoft.com/office/officeart/2016/7/layout/RepeatingBendingProcessNew"/>
    <dgm:cxn modelId="{4291CCDC-822A-4FCF-A93F-00669B5EDB75}" type="presOf" srcId="{E048D578-91A2-44CC-90F3-B2E589EF74AE}" destId="{C3F99E9B-4C3A-47B2-B78A-B78FD7749062}" srcOrd="0" destOrd="0" presId="urn:microsoft.com/office/officeart/2016/7/layout/RepeatingBendingProcessNew"/>
    <dgm:cxn modelId="{2F84D2E7-C5B0-4DB3-9593-6791FB12588F}" type="presOf" srcId="{6F5569D9-6399-42E7-9326-A1BC8FACCE92}" destId="{5B286320-84CD-4AF5-AFF1-AEA801AC513A}" srcOrd="0" destOrd="0" presId="urn:microsoft.com/office/officeart/2016/7/layout/RepeatingBendingProcessNew"/>
    <dgm:cxn modelId="{035129EB-EDD9-479F-AEB0-AD20EABB0E7D}" type="presOf" srcId="{658976B1-6141-4090-AB1E-5FC9F2442635}" destId="{322A17FD-1AEA-4156-80D3-104A7B49BE5B}" srcOrd="0" destOrd="0" presId="urn:microsoft.com/office/officeart/2016/7/layout/RepeatingBendingProcessNew"/>
    <dgm:cxn modelId="{585038FF-57CC-4D54-9B93-4A748E4169DA}" type="presOf" srcId="{527286F2-344F-496F-9259-D245C3EE52F9}" destId="{B9A704FF-F3F5-4A6B-B2D4-40345D669F12}" srcOrd="0" destOrd="0" presId="urn:microsoft.com/office/officeart/2016/7/layout/RepeatingBendingProcessNew"/>
    <dgm:cxn modelId="{AD9EFF05-B832-4C98-AF70-08403A7E63F9}" type="presParOf" srcId="{BCBCC1B8-9EDF-45B6-8D89-46CB4F816B23}" destId="{322A17FD-1AEA-4156-80D3-104A7B49BE5B}" srcOrd="0" destOrd="0" presId="urn:microsoft.com/office/officeart/2016/7/layout/RepeatingBendingProcessNew"/>
    <dgm:cxn modelId="{951DB7BF-4C7B-4261-92D9-CF5B2E08E521}" type="presParOf" srcId="{BCBCC1B8-9EDF-45B6-8D89-46CB4F816B23}" destId="{F6A650A1-CD83-4B36-A37E-FF3C4FC56123}" srcOrd="1" destOrd="0" presId="urn:microsoft.com/office/officeart/2016/7/layout/RepeatingBendingProcessNew"/>
    <dgm:cxn modelId="{953D1230-7CC6-4865-9A6F-1B72196A86DC}" type="presParOf" srcId="{F6A650A1-CD83-4B36-A37E-FF3C4FC56123}" destId="{1185D9AE-568A-4FD6-8257-8366F8C35D60}" srcOrd="0" destOrd="0" presId="urn:microsoft.com/office/officeart/2016/7/layout/RepeatingBendingProcessNew"/>
    <dgm:cxn modelId="{08BF3078-D64A-497C-B4AA-26C23FE01E97}" type="presParOf" srcId="{BCBCC1B8-9EDF-45B6-8D89-46CB4F816B23}" destId="{00C662D5-B90B-488E-B28C-437116414D3D}" srcOrd="2" destOrd="0" presId="urn:microsoft.com/office/officeart/2016/7/layout/RepeatingBendingProcessNew"/>
    <dgm:cxn modelId="{6A8BF7FA-51F4-4032-9066-BB1F5FF1D051}" type="presParOf" srcId="{BCBCC1B8-9EDF-45B6-8D89-46CB4F816B23}" destId="{5B286320-84CD-4AF5-AFF1-AEA801AC513A}" srcOrd="3" destOrd="0" presId="urn:microsoft.com/office/officeart/2016/7/layout/RepeatingBendingProcessNew"/>
    <dgm:cxn modelId="{1A6A5929-2D6B-42A8-87D1-B34B3AD5B384}" type="presParOf" srcId="{5B286320-84CD-4AF5-AFF1-AEA801AC513A}" destId="{97E9AC15-9E5A-4D1E-9361-73836D4DA825}" srcOrd="0" destOrd="0" presId="urn:microsoft.com/office/officeart/2016/7/layout/RepeatingBendingProcessNew"/>
    <dgm:cxn modelId="{472A2C9D-3CFE-45C7-98C6-C31779D6B4AA}" type="presParOf" srcId="{BCBCC1B8-9EDF-45B6-8D89-46CB4F816B23}" destId="{A33FF6DB-1BDD-493D-A1B0-8EA32A72A3CF}" srcOrd="4" destOrd="0" presId="urn:microsoft.com/office/officeart/2016/7/layout/RepeatingBendingProcessNew"/>
    <dgm:cxn modelId="{943F5F5E-8765-4AF5-9246-B999A15BCDF1}" type="presParOf" srcId="{BCBCC1B8-9EDF-45B6-8D89-46CB4F816B23}" destId="{AC42A85A-0835-4642-BB73-E3FF6656DC9D}" srcOrd="5" destOrd="0" presId="urn:microsoft.com/office/officeart/2016/7/layout/RepeatingBendingProcessNew"/>
    <dgm:cxn modelId="{42D4A1FB-89B1-4C08-BCC5-F244FE4AE4ED}" type="presParOf" srcId="{AC42A85A-0835-4642-BB73-E3FF6656DC9D}" destId="{7908CEEC-04BD-4FD2-8A5D-07B8747037EB}" srcOrd="0" destOrd="0" presId="urn:microsoft.com/office/officeart/2016/7/layout/RepeatingBendingProcessNew"/>
    <dgm:cxn modelId="{62934478-90DC-4000-BD2F-538B0FB5582D}" type="presParOf" srcId="{BCBCC1B8-9EDF-45B6-8D89-46CB4F816B23}" destId="{22C35EF3-25D9-4856-8062-FE33488A0E03}" srcOrd="6" destOrd="0" presId="urn:microsoft.com/office/officeart/2016/7/layout/RepeatingBendingProcessNew"/>
    <dgm:cxn modelId="{69B7485D-A391-47E4-9A65-6B021E9E0E91}" type="presParOf" srcId="{BCBCC1B8-9EDF-45B6-8D89-46CB4F816B23}" destId="{B9A704FF-F3F5-4A6B-B2D4-40345D669F12}" srcOrd="7" destOrd="0" presId="urn:microsoft.com/office/officeart/2016/7/layout/RepeatingBendingProcessNew"/>
    <dgm:cxn modelId="{C60FE175-96D2-469F-A137-FAD3D1D03F01}" type="presParOf" srcId="{B9A704FF-F3F5-4A6B-B2D4-40345D669F12}" destId="{316C1216-272C-43EE-9125-28DD5E5CAFF7}" srcOrd="0" destOrd="0" presId="urn:microsoft.com/office/officeart/2016/7/layout/RepeatingBendingProcessNew"/>
    <dgm:cxn modelId="{AEA1CF14-ACFD-4104-B59E-1282926ED6A6}" type="presParOf" srcId="{BCBCC1B8-9EDF-45B6-8D89-46CB4F816B23}" destId="{C3F99E9B-4C3A-47B2-B78A-B78FD7749062}" srcOrd="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CAB8CA8-F02A-47B0-9011-7C1494D9DE6B}" type="doc">
      <dgm:prSet loTypeId="urn:microsoft.com/office/officeart/2005/8/layout/default" loCatId="list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7CBAF95E-9297-4DFF-96B0-CC2A70568F16}">
      <dgm:prSet/>
      <dgm:spPr/>
      <dgm:t>
        <a:bodyPr/>
        <a:lstStyle/>
        <a:p>
          <a:pPr rtl="0"/>
          <a:r>
            <a:rPr lang="en-GB" dirty="0" err="1"/>
            <a:t>Cymhwysedd</a:t>
          </a:r>
          <a:r>
            <a:rPr lang="en-GB" dirty="0"/>
            <a:t> </a:t>
          </a:r>
          <a:r>
            <a:rPr lang="en-GB" dirty="0" err="1"/>
            <a:t>digidol</a:t>
          </a:r>
          <a:r>
            <a:rPr lang="en-GB" dirty="0"/>
            <a:t> </a:t>
          </a:r>
          <a:r>
            <a:rPr lang="en-GB" dirty="0" err="1"/>
            <a:t>yw'r</a:t>
          </a:r>
          <a:r>
            <a:rPr lang="en-GB" dirty="0"/>
            <a:t> set o </a:t>
          </a:r>
          <a:r>
            <a:rPr lang="en-GB" dirty="0" err="1"/>
            <a:t>sgiliau</a:t>
          </a:r>
          <a:r>
            <a:rPr lang="en-GB" dirty="0"/>
            <a:t>, </a:t>
          </a:r>
          <a:r>
            <a:rPr lang="en-GB" dirty="0" err="1"/>
            <a:t>gwybodaeth</a:t>
          </a:r>
          <a:r>
            <a:rPr lang="en-GB" dirty="0"/>
            <a:t> ac </a:t>
          </a:r>
          <a:r>
            <a:rPr lang="en-GB" dirty="0" err="1"/>
            <a:t>agweddau</a:t>
          </a:r>
          <a:r>
            <a:rPr lang="en-GB" dirty="0"/>
            <a:t> </a:t>
          </a:r>
          <a:r>
            <a:rPr lang="en-GB" dirty="0" err="1"/>
            <a:t>sy'n</a:t>
          </a:r>
          <a:r>
            <a:rPr lang="en-GB" dirty="0"/>
            <a:t> </a:t>
          </a:r>
          <a:r>
            <a:rPr lang="en-GB" dirty="0" err="1"/>
            <a:t>galluogi</a:t>
          </a:r>
          <a:r>
            <a:rPr lang="en-GB" dirty="0"/>
            <a:t> </a:t>
          </a:r>
          <a:r>
            <a:rPr lang="en-GB" dirty="0" err="1"/>
            <a:t>defnydd</a:t>
          </a:r>
          <a:r>
            <a:rPr lang="en-GB" dirty="0"/>
            <a:t> </a:t>
          </a:r>
          <a:r>
            <a:rPr lang="en-GB" dirty="0" err="1"/>
            <a:t>hyderus</a:t>
          </a:r>
          <a:r>
            <a:rPr lang="en-GB" dirty="0"/>
            <a:t>, </a:t>
          </a:r>
          <a:r>
            <a:rPr lang="en-GB" dirty="0" err="1"/>
            <a:t>creadigol</a:t>
          </a:r>
          <a:r>
            <a:rPr lang="en-GB" dirty="0"/>
            <a:t> a </a:t>
          </a:r>
          <a:r>
            <a:rPr lang="en-GB" dirty="0" err="1"/>
            <a:t>beirniadol</a:t>
          </a:r>
          <a:r>
            <a:rPr lang="en-GB" dirty="0"/>
            <a:t> o </a:t>
          </a:r>
          <a:r>
            <a:rPr lang="en-GB" dirty="0" err="1"/>
            <a:t>dechnolegau</a:t>
          </a:r>
          <a:r>
            <a:rPr lang="en-GB" dirty="0"/>
            <a:t> a </a:t>
          </a:r>
          <a:r>
            <a:rPr lang="en-GB" dirty="0" err="1"/>
            <a:t>systemau</a:t>
          </a:r>
          <a:r>
            <a:rPr lang="en-GB" dirty="0"/>
            <a:t>.</a:t>
          </a:r>
          <a:endParaRPr lang="en-US" dirty="0"/>
        </a:p>
      </dgm:t>
    </dgm:pt>
    <dgm:pt modelId="{B56CB990-7D93-469F-A23B-C4D0C3AF12EF}" type="parTrans" cxnId="{555AE9CC-441A-45BC-9763-756816DFE401}">
      <dgm:prSet/>
      <dgm:spPr/>
      <dgm:t>
        <a:bodyPr/>
        <a:lstStyle/>
        <a:p>
          <a:endParaRPr lang="en-US"/>
        </a:p>
      </dgm:t>
    </dgm:pt>
    <dgm:pt modelId="{C5FD12FB-5763-45FC-96C1-3E1917E4D551}" type="sibTrans" cxnId="{555AE9CC-441A-45BC-9763-756816DFE401}">
      <dgm:prSet/>
      <dgm:spPr/>
      <dgm:t>
        <a:bodyPr/>
        <a:lstStyle/>
        <a:p>
          <a:endParaRPr lang="en-US"/>
        </a:p>
      </dgm:t>
    </dgm:pt>
    <dgm:pt modelId="{00DAB714-EE1B-465F-8F71-10BE1CB54572}">
      <dgm:prSet/>
      <dgm:spPr/>
      <dgm:t>
        <a:bodyPr/>
        <a:lstStyle/>
        <a:p>
          <a:pPr rtl="0"/>
          <a:r>
            <a:rPr lang="en-US" dirty="0" err="1"/>
            <a:t>Ddim</a:t>
          </a:r>
          <a:r>
            <a:rPr lang="en-US" dirty="0"/>
            <a:t> </a:t>
          </a:r>
          <a:r>
            <a:rPr lang="en-US" dirty="0" err="1"/>
            <a:t>yn</a:t>
          </a:r>
          <a:r>
            <a:rPr lang="en-US" dirty="0"/>
            <a:t> </a:t>
          </a:r>
          <a:r>
            <a:rPr lang="en-US" dirty="0" err="1"/>
            <a:t>defnyddio</a:t>
          </a:r>
          <a:r>
            <a:rPr lang="en-US" dirty="0"/>
            <a:t> </a:t>
          </a:r>
          <a:r>
            <a:rPr lang="en-US" dirty="0" err="1"/>
            <a:t>technoleg</a:t>
          </a:r>
          <a:r>
            <a:rPr lang="en-US" dirty="0">
              <a:latin typeface="Calibri Light" panose="020F0302020204030204"/>
            </a:rPr>
            <a:t> </a:t>
          </a:r>
          <a:r>
            <a:rPr lang="en-US" dirty="0" err="1">
              <a:latin typeface="Calibri Light" panose="020F0302020204030204"/>
            </a:rPr>
            <a:t>heb</a:t>
          </a:r>
          <a:r>
            <a:rPr lang="en-US" dirty="0">
              <a:latin typeface="Calibri Light" panose="020F0302020204030204"/>
            </a:rPr>
            <a:t> reswm neu beriad penodol</a:t>
          </a:r>
          <a:endParaRPr lang="en-US" dirty="0"/>
        </a:p>
      </dgm:t>
    </dgm:pt>
    <dgm:pt modelId="{756D1D13-81FD-4EFE-A7EC-277B715ADBBF}" type="parTrans" cxnId="{78EEA222-468D-4049-9B93-4B875B0F0441}">
      <dgm:prSet/>
      <dgm:spPr/>
      <dgm:t>
        <a:bodyPr/>
        <a:lstStyle/>
        <a:p>
          <a:endParaRPr lang="en-US"/>
        </a:p>
      </dgm:t>
    </dgm:pt>
    <dgm:pt modelId="{6A314FB4-9F58-4463-8FBD-C42E6BEC0DDB}" type="sibTrans" cxnId="{78EEA222-468D-4049-9B93-4B875B0F0441}">
      <dgm:prSet/>
      <dgm:spPr/>
      <dgm:t>
        <a:bodyPr/>
        <a:lstStyle/>
        <a:p>
          <a:endParaRPr lang="en-US"/>
        </a:p>
      </dgm:t>
    </dgm:pt>
    <dgm:pt modelId="{60EB0A91-727F-43AA-A449-6D358AD2588C}" type="pres">
      <dgm:prSet presAssocID="{4CAB8CA8-F02A-47B0-9011-7C1494D9DE6B}" presName="diagram" presStyleCnt="0">
        <dgm:presLayoutVars>
          <dgm:dir/>
          <dgm:resizeHandles val="exact"/>
        </dgm:presLayoutVars>
      </dgm:prSet>
      <dgm:spPr/>
    </dgm:pt>
    <dgm:pt modelId="{606D3B64-E1E5-4DAD-8176-F5A9A29F3F21}" type="pres">
      <dgm:prSet presAssocID="{7CBAF95E-9297-4DFF-96B0-CC2A70568F16}" presName="node" presStyleLbl="node1" presStyleIdx="0" presStyleCnt="2">
        <dgm:presLayoutVars>
          <dgm:bulletEnabled val="1"/>
        </dgm:presLayoutVars>
      </dgm:prSet>
      <dgm:spPr/>
    </dgm:pt>
    <dgm:pt modelId="{89C143BE-BA39-4807-9823-9E94709603C1}" type="pres">
      <dgm:prSet presAssocID="{C5FD12FB-5763-45FC-96C1-3E1917E4D551}" presName="sibTrans" presStyleCnt="0"/>
      <dgm:spPr/>
    </dgm:pt>
    <dgm:pt modelId="{599D8FC8-1053-414C-946A-17FFE21D929C}" type="pres">
      <dgm:prSet presAssocID="{00DAB714-EE1B-465F-8F71-10BE1CB54572}" presName="node" presStyleLbl="node1" presStyleIdx="1" presStyleCnt="2">
        <dgm:presLayoutVars>
          <dgm:bulletEnabled val="1"/>
        </dgm:presLayoutVars>
      </dgm:prSet>
      <dgm:spPr/>
    </dgm:pt>
  </dgm:ptLst>
  <dgm:cxnLst>
    <dgm:cxn modelId="{36BC2D17-30E5-4D70-A885-67438DCD3050}" type="presOf" srcId="{00DAB714-EE1B-465F-8F71-10BE1CB54572}" destId="{599D8FC8-1053-414C-946A-17FFE21D929C}" srcOrd="0" destOrd="0" presId="urn:microsoft.com/office/officeart/2005/8/layout/default"/>
    <dgm:cxn modelId="{78EEA222-468D-4049-9B93-4B875B0F0441}" srcId="{4CAB8CA8-F02A-47B0-9011-7C1494D9DE6B}" destId="{00DAB714-EE1B-465F-8F71-10BE1CB54572}" srcOrd="1" destOrd="0" parTransId="{756D1D13-81FD-4EFE-A7EC-277B715ADBBF}" sibTransId="{6A314FB4-9F58-4463-8FBD-C42E6BEC0DDB}"/>
    <dgm:cxn modelId="{1D227536-F811-4C98-899D-03364EEC0906}" type="presOf" srcId="{4CAB8CA8-F02A-47B0-9011-7C1494D9DE6B}" destId="{60EB0A91-727F-43AA-A449-6D358AD2588C}" srcOrd="0" destOrd="0" presId="urn:microsoft.com/office/officeart/2005/8/layout/default"/>
    <dgm:cxn modelId="{DA56A592-CA76-49D5-BAD3-69FD49935313}" type="presOf" srcId="{7CBAF95E-9297-4DFF-96B0-CC2A70568F16}" destId="{606D3B64-E1E5-4DAD-8176-F5A9A29F3F21}" srcOrd="0" destOrd="0" presId="urn:microsoft.com/office/officeart/2005/8/layout/default"/>
    <dgm:cxn modelId="{555AE9CC-441A-45BC-9763-756816DFE401}" srcId="{4CAB8CA8-F02A-47B0-9011-7C1494D9DE6B}" destId="{7CBAF95E-9297-4DFF-96B0-CC2A70568F16}" srcOrd="0" destOrd="0" parTransId="{B56CB990-7D93-469F-A23B-C4D0C3AF12EF}" sibTransId="{C5FD12FB-5763-45FC-96C1-3E1917E4D551}"/>
    <dgm:cxn modelId="{716FC17A-8997-450C-BDC2-15576D6380AF}" type="presParOf" srcId="{60EB0A91-727F-43AA-A449-6D358AD2588C}" destId="{606D3B64-E1E5-4DAD-8176-F5A9A29F3F21}" srcOrd="0" destOrd="0" presId="urn:microsoft.com/office/officeart/2005/8/layout/default"/>
    <dgm:cxn modelId="{37B50C41-31CD-4343-9594-2BACD681BFEC}" type="presParOf" srcId="{60EB0A91-727F-43AA-A449-6D358AD2588C}" destId="{89C143BE-BA39-4807-9823-9E94709603C1}" srcOrd="1" destOrd="0" presId="urn:microsoft.com/office/officeart/2005/8/layout/default"/>
    <dgm:cxn modelId="{9C3A60B5-6576-403B-B2C3-820105B9D011}" type="presParOf" srcId="{60EB0A91-727F-43AA-A449-6D358AD2588C}" destId="{599D8FC8-1053-414C-946A-17FFE21D929C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FA197FF-9038-4D46-9B73-3D1F71D6F82F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7D5C70BB-3C60-43EC-BAA8-F125319CA455}">
      <dgm:prSet phldrT="[Text]"/>
      <dgm:spPr>
        <a:ln w="28575">
          <a:solidFill>
            <a:schemeClr val="tx1"/>
          </a:solidFill>
        </a:ln>
      </dgm:spPr>
      <dgm:t>
        <a:bodyPr/>
        <a:lstStyle/>
        <a:p>
          <a:pPr algn="l" rtl="0"/>
          <a:r>
            <a:rPr lang="en-GB" b="0" i="0" dirty="0"/>
            <a:t>Data a </a:t>
          </a:r>
          <a:r>
            <a:rPr lang="en-GB" b="0" i="0" dirty="0" err="1"/>
            <a:t>Meddwl</a:t>
          </a:r>
          <a:r>
            <a:rPr lang="en-GB" b="0" i="0" dirty="0"/>
            <a:t> </a:t>
          </a:r>
          <a:r>
            <a:rPr lang="en-GB" b="0" i="0" dirty="0" err="1">
              <a:latin typeface="Calibri Light" panose="020F0302020204030204"/>
            </a:rPr>
            <a:t>Cyfrifiadurol</a:t>
          </a:r>
          <a:r>
            <a:rPr lang="en-GB" b="0" i="0" dirty="0">
              <a:latin typeface="Calibri Light" panose="020F0302020204030204"/>
            </a:rPr>
            <a:t> - Deall</a:t>
          </a:r>
          <a:r>
            <a:rPr lang="en-GB" b="0" i="0" dirty="0"/>
            <a:t> a </a:t>
          </a:r>
          <a:r>
            <a:rPr lang="en-GB" b="0" i="0" dirty="0" err="1"/>
            <a:t>defnyddio</a:t>
          </a:r>
          <a:r>
            <a:rPr lang="en-GB" b="0" i="0" dirty="0"/>
            <a:t> data, </a:t>
          </a:r>
          <a:r>
            <a:rPr lang="en-GB" b="0" i="0" dirty="0" err="1"/>
            <a:t>algorithmau</a:t>
          </a:r>
          <a:r>
            <a:rPr lang="en-GB" b="0" i="0" dirty="0"/>
            <a:t>, a </a:t>
          </a:r>
          <a:r>
            <a:rPr lang="en-GB" b="0" i="0" dirty="0" err="1"/>
            <a:t>meddwl</a:t>
          </a:r>
          <a:r>
            <a:rPr lang="en-GB" b="0" i="0" dirty="0"/>
            <a:t> cyfrifiadurol.</a:t>
          </a:r>
        </a:p>
      </dgm:t>
    </dgm:pt>
    <dgm:pt modelId="{D589106F-FD8D-4570-8919-A6936E9C16BB}" type="parTrans" cxnId="{0775B1D5-4277-466C-B097-9E0D3447F1A7}">
      <dgm:prSet/>
      <dgm:spPr/>
      <dgm:t>
        <a:bodyPr/>
        <a:lstStyle/>
        <a:p>
          <a:endParaRPr lang="en-GB"/>
        </a:p>
      </dgm:t>
    </dgm:pt>
    <dgm:pt modelId="{129A56F9-28A9-4D21-AB66-443B891D1535}" type="sibTrans" cxnId="{0775B1D5-4277-466C-B097-9E0D3447F1A7}">
      <dgm:prSet/>
      <dgm:spPr/>
      <dgm:t>
        <a:bodyPr/>
        <a:lstStyle/>
        <a:p>
          <a:endParaRPr lang="en-GB"/>
        </a:p>
      </dgm:t>
    </dgm:pt>
    <dgm:pt modelId="{52531F63-1B8F-4998-BB05-49496B3F52C1}">
      <dgm:prSet phldr="0"/>
      <dgm:spPr/>
      <dgm:t>
        <a:bodyPr/>
        <a:lstStyle/>
        <a:p>
          <a:pPr algn="l" rtl="0"/>
          <a:r>
            <a:rPr lang="en-GB" b="0" i="0" dirty="0">
              <a:latin typeface="Calibri Light" panose="020F0302020204030204"/>
            </a:rPr>
            <a:t>Dinasyddiaeth - Deall</a:t>
          </a:r>
          <a:r>
            <a:rPr lang="en-GB" b="0" i="0" dirty="0"/>
            <a:t> sut i ddefnyddio technoleg ddigidol yn ddiogel ac yn gyfrifol a deall hawliau a chyfrifoldebau digidol.</a:t>
          </a:r>
          <a:endParaRPr lang="en-GB" b="0" i="0" dirty="0">
            <a:latin typeface="Calibri Light" panose="020F0302020204030204"/>
          </a:endParaRPr>
        </a:p>
      </dgm:t>
    </dgm:pt>
    <dgm:pt modelId="{7F7AA4CE-3F02-46B2-9783-40B93BDFDAF9}" type="parTrans" cxnId="{E6FF125B-88E0-40B5-8EB6-EDACF4ECC807}">
      <dgm:prSet/>
      <dgm:spPr/>
    </dgm:pt>
    <dgm:pt modelId="{4B359319-BDAA-4D32-8171-3F0B50CE3E80}" type="sibTrans" cxnId="{E6FF125B-88E0-40B5-8EB6-EDACF4ECC807}">
      <dgm:prSet/>
      <dgm:spPr/>
    </dgm:pt>
    <dgm:pt modelId="{8B69404D-7CEA-438E-BF0C-B9F7931699F8}">
      <dgm:prSet phldr="0"/>
      <dgm:spPr/>
      <dgm:t>
        <a:bodyPr/>
        <a:lstStyle/>
        <a:p>
          <a:pPr algn="l" rtl="0"/>
          <a:r>
            <a:rPr lang="en-GB" b="0" i="0" dirty="0"/>
            <a:t>Cydweithio a </a:t>
          </a:r>
          <a:r>
            <a:rPr lang="en-GB" b="0" i="0" dirty="0">
              <a:latin typeface="Calibri Light" panose="020F0302020204030204"/>
            </a:rPr>
            <a:t>chydweithio -</a:t>
          </a:r>
          <a:r>
            <a:rPr lang="en-GB" b="0" i="0" dirty="0" err="1">
              <a:latin typeface="Calibri Light" panose="020F0302020204030204"/>
            </a:rPr>
            <a:t>Defnyddio</a:t>
          </a:r>
          <a:r>
            <a:rPr lang="en-GB" b="0" i="0" dirty="0"/>
            <a:t> offer </a:t>
          </a:r>
          <a:r>
            <a:rPr lang="en-GB" b="0" i="0" dirty="0" err="1"/>
            <a:t>digidol</a:t>
          </a:r>
          <a:r>
            <a:rPr lang="en-GB" b="0" i="0" dirty="0"/>
            <a:t> </a:t>
          </a:r>
          <a:r>
            <a:rPr lang="en-GB" b="0" i="0" dirty="0" err="1"/>
            <a:t>i</a:t>
          </a:r>
          <a:r>
            <a:rPr lang="en-GB" b="0" i="0" dirty="0"/>
            <a:t> </a:t>
          </a:r>
          <a:r>
            <a:rPr lang="en-GB" b="0" i="0" dirty="0" err="1"/>
            <a:t>gyfathrebu</a:t>
          </a:r>
          <a:r>
            <a:rPr lang="en-GB" b="0" i="0" dirty="0"/>
            <a:t>, </a:t>
          </a:r>
          <a:r>
            <a:rPr lang="en-GB" b="0" i="0" dirty="0" err="1"/>
            <a:t>rhannu</a:t>
          </a:r>
          <a:r>
            <a:rPr lang="en-GB" b="0" i="0" dirty="0"/>
            <a:t> a </a:t>
          </a:r>
          <a:r>
            <a:rPr lang="en-GB" b="0" i="0" dirty="0" err="1"/>
            <a:t>chydweithio</a:t>
          </a:r>
          <a:r>
            <a:rPr lang="en-GB" b="0" i="0" dirty="0"/>
            <a:t> ag </a:t>
          </a:r>
          <a:r>
            <a:rPr lang="en-GB" b="0" i="0" dirty="0" err="1"/>
            <a:t>eraill</a:t>
          </a:r>
          <a:r>
            <a:rPr lang="en-GB" b="0" i="0" dirty="0"/>
            <a:t>.</a:t>
          </a:r>
        </a:p>
      </dgm:t>
    </dgm:pt>
    <dgm:pt modelId="{B91DD544-56BB-462B-9730-E0AF23CEB51A}" type="parTrans" cxnId="{1AD6B938-B6E3-47C3-976D-AB1FE31C7BB0}">
      <dgm:prSet/>
      <dgm:spPr/>
    </dgm:pt>
    <dgm:pt modelId="{B2FD7B68-DA9B-41BF-803E-17248BEB18F5}" type="sibTrans" cxnId="{1AD6B938-B6E3-47C3-976D-AB1FE31C7BB0}">
      <dgm:prSet/>
      <dgm:spPr/>
    </dgm:pt>
    <dgm:pt modelId="{ABD79305-5943-4E3C-8F3B-5F2EE6C53F11}">
      <dgm:prSet phldr="0"/>
      <dgm:spPr/>
      <dgm:t>
        <a:bodyPr/>
        <a:lstStyle/>
        <a:p>
          <a:pPr algn="l" rtl="0"/>
          <a:r>
            <a:rPr lang="en-GB" b="0" i="0" dirty="0" err="1">
              <a:latin typeface="Calibri Light" panose="020F0302020204030204"/>
            </a:rPr>
            <a:t>Cynhyrchu</a:t>
          </a:r>
          <a:r>
            <a:rPr lang="en-GB" b="0" i="0" dirty="0">
              <a:latin typeface="Calibri Light" panose="020F0302020204030204"/>
            </a:rPr>
            <a:t> - Creu</a:t>
          </a:r>
          <a:r>
            <a:rPr lang="en-GB" b="0" i="0" dirty="0"/>
            <a:t> </a:t>
          </a:r>
          <a:r>
            <a:rPr lang="en-GB" b="0" i="0" dirty="0" err="1"/>
            <a:t>cynnwys</a:t>
          </a:r>
          <a:r>
            <a:rPr lang="en-GB" b="0" i="0" dirty="0"/>
            <a:t> </a:t>
          </a:r>
          <a:r>
            <a:rPr lang="en-GB" b="0" i="0" dirty="0" err="1"/>
            <a:t>digidol</a:t>
          </a:r>
          <a:r>
            <a:rPr lang="en-GB" b="0" i="0" dirty="0"/>
            <a:t>, </a:t>
          </a:r>
          <a:r>
            <a:rPr lang="en-GB" b="0" i="0" dirty="0" err="1"/>
            <a:t>gan</a:t>
          </a:r>
          <a:r>
            <a:rPr lang="en-GB" b="0" i="0" dirty="0"/>
            <a:t> </a:t>
          </a:r>
          <a:r>
            <a:rPr lang="en-GB" b="0" i="0" dirty="0" err="1"/>
            <a:t>gynnwys</a:t>
          </a:r>
          <a:r>
            <a:rPr lang="en-GB" b="0" i="0" dirty="0"/>
            <a:t> </a:t>
          </a:r>
          <a:r>
            <a:rPr lang="en-GB" b="0" i="0" dirty="0" err="1"/>
            <a:t>testun</a:t>
          </a:r>
          <a:r>
            <a:rPr lang="en-GB" b="0" i="0" dirty="0"/>
            <a:t>, </a:t>
          </a:r>
          <a:r>
            <a:rPr lang="en-GB" b="0" i="0" dirty="0" err="1"/>
            <a:t>delweddau</a:t>
          </a:r>
          <a:r>
            <a:rPr lang="en-GB" b="0" i="0" dirty="0"/>
            <a:t>, ac amlgyfryngau.</a:t>
          </a:r>
          <a:endParaRPr lang="en-GB" dirty="0"/>
        </a:p>
      </dgm:t>
    </dgm:pt>
    <dgm:pt modelId="{91827BB2-A874-4097-8E81-C933F0261F67}" type="parTrans" cxnId="{4AA33E36-1474-403F-8257-6FF098E49E3F}">
      <dgm:prSet/>
      <dgm:spPr/>
    </dgm:pt>
    <dgm:pt modelId="{BEE1A8F0-AD75-4EE1-856B-33E47CFAA523}" type="sibTrans" cxnId="{4AA33E36-1474-403F-8257-6FF098E49E3F}">
      <dgm:prSet/>
      <dgm:spPr/>
    </dgm:pt>
    <dgm:pt modelId="{C9163C75-5AA2-49AA-8F29-BF34A06B439A}" type="pres">
      <dgm:prSet presAssocID="{4FA197FF-9038-4D46-9B73-3D1F71D6F82F}" presName="diagram" presStyleCnt="0">
        <dgm:presLayoutVars>
          <dgm:dir/>
          <dgm:resizeHandles val="exact"/>
        </dgm:presLayoutVars>
      </dgm:prSet>
      <dgm:spPr/>
    </dgm:pt>
    <dgm:pt modelId="{1A309125-CA68-47E6-B56C-E08E50023B17}" type="pres">
      <dgm:prSet presAssocID="{52531F63-1B8F-4998-BB05-49496B3F52C1}" presName="node" presStyleLbl="node1" presStyleIdx="0" presStyleCnt="4">
        <dgm:presLayoutVars>
          <dgm:bulletEnabled val="1"/>
        </dgm:presLayoutVars>
      </dgm:prSet>
      <dgm:spPr/>
    </dgm:pt>
    <dgm:pt modelId="{3854442A-5A0B-4082-95AD-BF9128DBB4EE}" type="pres">
      <dgm:prSet presAssocID="{4B359319-BDAA-4D32-8171-3F0B50CE3E80}" presName="sibTrans" presStyleCnt="0"/>
      <dgm:spPr/>
    </dgm:pt>
    <dgm:pt modelId="{6D07369A-6287-4420-B04C-47EF7A14EBAE}" type="pres">
      <dgm:prSet presAssocID="{8B69404D-7CEA-438E-BF0C-B9F7931699F8}" presName="node" presStyleLbl="node1" presStyleIdx="1" presStyleCnt="4">
        <dgm:presLayoutVars>
          <dgm:bulletEnabled val="1"/>
        </dgm:presLayoutVars>
      </dgm:prSet>
      <dgm:spPr/>
    </dgm:pt>
    <dgm:pt modelId="{24552BD2-EA55-4B10-A3BB-39516114F105}" type="pres">
      <dgm:prSet presAssocID="{B2FD7B68-DA9B-41BF-803E-17248BEB18F5}" presName="sibTrans" presStyleCnt="0"/>
      <dgm:spPr/>
    </dgm:pt>
    <dgm:pt modelId="{6BC9CB52-7F4B-4347-8E65-67BE3DC88E9C}" type="pres">
      <dgm:prSet presAssocID="{ABD79305-5943-4E3C-8F3B-5F2EE6C53F11}" presName="node" presStyleLbl="node1" presStyleIdx="2" presStyleCnt="4">
        <dgm:presLayoutVars>
          <dgm:bulletEnabled val="1"/>
        </dgm:presLayoutVars>
      </dgm:prSet>
      <dgm:spPr/>
    </dgm:pt>
    <dgm:pt modelId="{B1F1923E-C0A8-4DEE-BDA9-9E6335D93E31}" type="pres">
      <dgm:prSet presAssocID="{BEE1A8F0-AD75-4EE1-856B-33E47CFAA523}" presName="sibTrans" presStyleCnt="0"/>
      <dgm:spPr/>
    </dgm:pt>
    <dgm:pt modelId="{19CD6E17-EF94-40CF-B3A5-CAD9FEEFA89E}" type="pres">
      <dgm:prSet presAssocID="{7D5C70BB-3C60-43EC-BAA8-F125319CA455}" presName="node" presStyleLbl="node1" presStyleIdx="3" presStyleCnt="4">
        <dgm:presLayoutVars>
          <dgm:bulletEnabled val="1"/>
        </dgm:presLayoutVars>
      </dgm:prSet>
      <dgm:spPr/>
    </dgm:pt>
  </dgm:ptLst>
  <dgm:cxnLst>
    <dgm:cxn modelId="{6E1A7D0A-0CE9-4D2C-B6AD-66450FCDA653}" type="presOf" srcId="{4FA197FF-9038-4D46-9B73-3D1F71D6F82F}" destId="{C9163C75-5AA2-49AA-8F29-BF34A06B439A}" srcOrd="0" destOrd="0" presId="urn:microsoft.com/office/officeart/2005/8/layout/default"/>
    <dgm:cxn modelId="{4AA33E36-1474-403F-8257-6FF098E49E3F}" srcId="{4FA197FF-9038-4D46-9B73-3D1F71D6F82F}" destId="{ABD79305-5943-4E3C-8F3B-5F2EE6C53F11}" srcOrd="2" destOrd="0" parTransId="{91827BB2-A874-4097-8E81-C933F0261F67}" sibTransId="{BEE1A8F0-AD75-4EE1-856B-33E47CFAA523}"/>
    <dgm:cxn modelId="{1AD6B938-B6E3-47C3-976D-AB1FE31C7BB0}" srcId="{4FA197FF-9038-4D46-9B73-3D1F71D6F82F}" destId="{8B69404D-7CEA-438E-BF0C-B9F7931699F8}" srcOrd="1" destOrd="0" parTransId="{B91DD544-56BB-462B-9730-E0AF23CEB51A}" sibTransId="{B2FD7B68-DA9B-41BF-803E-17248BEB18F5}"/>
    <dgm:cxn modelId="{E6FF125B-88E0-40B5-8EB6-EDACF4ECC807}" srcId="{4FA197FF-9038-4D46-9B73-3D1F71D6F82F}" destId="{52531F63-1B8F-4998-BB05-49496B3F52C1}" srcOrd="0" destOrd="0" parTransId="{7F7AA4CE-3F02-46B2-9783-40B93BDFDAF9}" sibTransId="{4B359319-BDAA-4D32-8171-3F0B50CE3E80}"/>
    <dgm:cxn modelId="{6A1BD75B-7450-4DE9-B1E0-6D182E06C3FF}" type="presOf" srcId="{52531F63-1B8F-4998-BB05-49496B3F52C1}" destId="{1A309125-CA68-47E6-B56C-E08E50023B17}" srcOrd="0" destOrd="0" presId="urn:microsoft.com/office/officeart/2005/8/layout/default"/>
    <dgm:cxn modelId="{3353FD5C-F3AE-4BFA-BE7D-3C35E4AE8789}" type="presOf" srcId="{ABD79305-5943-4E3C-8F3B-5F2EE6C53F11}" destId="{6BC9CB52-7F4B-4347-8E65-67BE3DC88E9C}" srcOrd="0" destOrd="0" presId="urn:microsoft.com/office/officeart/2005/8/layout/default"/>
    <dgm:cxn modelId="{B238D7BD-C2A3-4708-B27A-4F48D1A2E9B5}" type="presOf" srcId="{7D5C70BB-3C60-43EC-BAA8-F125319CA455}" destId="{19CD6E17-EF94-40CF-B3A5-CAD9FEEFA89E}" srcOrd="0" destOrd="0" presId="urn:microsoft.com/office/officeart/2005/8/layout/default"/>
    <dgm:cxn modelId="{0775B1D5-4277-466C-B097-9E0D3447F1A7}" srcId="{4FA197FF-9038-4D46-9B73-3D1F71D6F82F}" destId="{7D5C70BB-3C60-43EC-BAA8-F125319CA455}" srcOrd="3" destOrd="0" parTransId="{D589106F-FD8D-4570-8919-A6936E9C16BB}" sibTransId="{129A56F9-28A9-4D21-AB66-443B891D1535}"/>
    <dgm:cxn modelId="{4980CEE9-1A73-4237-8F05-7CB87119D4E2}" type="presOf" srcId="{8B69404D-7CEA-438E-BF0C-B9F7931699F8}" destId="{6D07369A-6287-4420-B04C-47EF7A14EBAE}" srcOrd="0" destOrd="0" presId="urn:microsoft.com/office/officeart/2005/8/layout/default"/>
    <dgm:cxn modelId="{1CE6D519-4086-49AC-A6B1-4B29F2B0C5D3}" type="presParOf" srcId="{C9163C75-5AA2-49AA-8F29-BF34A06B439A}" destId="{1A309125-CA68-47E6-B56C-E08E50023B17}" srcOrd="0" destOrd="0" presId="urn:microsoft.com/office/officeart/2005/8/layout/default"/>
    <dgm:cxn modelId="{82C87FF8-24FD-4CEE-AF29-E8F4C90206B0}" type="presParOf" srcId="{C9163C75-5AA2-49AA-8F29-BF34A06B439A}" destId="{3854442A-5A0B-4082-95AD-BF9128DBB4EE}" srcOrd="1" destOrd="0" presId="urn:microsoft.com/office/officeart/2005/8/layout/default"/>
    <dgm:cxn modelId="{9D279A83-5406-43AC-9759-D8F9CE60BE37}" type="presParOf" srcId="{C9163C75-5AA2-49AA-8F29-BF34A06B439A}" destId="{6D07369A-6287-4420-B04C-47EF7A14EBAE}" srcOrd="2" destOrd="0" presId="urn:microsoft.com/office/officeart/2005/8/layout/default"/>
    <dgm:cxn modelId="{86E9A93B-4EE8-4BF3-AADF-3EBFFF355DC8}" type="presParOf" srcId="{C9163C75-5AA2-49AA-8F29-BF34A06B439A}" destId="{24552BD2-EA55-4B10-A3BB-39516114F105}" srcOrd="3" destOrd="0" presId="urn:microsoft.com/office/officeart/2005/8/layout/default"/>
    <dgm:cxn modelId="{5B7A6CCE-6D30-4167-B96A-4D5C39F17223}" type="presParOf" srcId="{C9163C75-5AA2-49AA-8F29-BF34A06B439A}" destId="{6BC9CB52-7F4B-4347-8E65-67BE3DC88E9C}" srcOrd="4" destOrd="0" presId="urn:microsoft.com/office/officeart/2005/8/layout/default"/>
    <dgm:cxn modelId="{EB952AA0-B874-41B8-9C3F-4CEC2BB803B5}" type="presParOf" srcId="{C9163C75-5AA2-49AA-8F29-BF34A06B439A}" destId="{B1F1923E-C0A8-4DEE-BDA9-9E6335D93E31}" srcOrd="5" destOrd="0" presId="urn:microsoft.com/office/officeart/2005/8/layout/default"/>
    <dgm:cxn modelId="{D09F32BC-63AE-42F8-BF39-502CC9175E49}" type="presParOf" srcId="{C9163C75-5AA2-49AA-8F29-BF34A06B439A}" destId="{19CD6E17-EF94-40CF-B3A5-CAD9FEEFA89E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17117F8-C070-4D92-A2A6-9E165C00AE43}" type="doc">
      <dgm:prSet loTypeId="urn:microsoft.com/office/officeart/2005/8/layout/arrow5" loCatId="relationship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3DC0F4AD-8FF5-4E59-8174-C0C43EC8C7AF}">
      <dgm:prSet/>
      <dgm:spPr/>
      <dgm:t>
        <a:bodyPr/>
        <a:lstStyle/>
        <a:p>
          <a:r>
            <a:rPr lang="en-GB" dirty="0" err="1">
              <a:latin typeface="Arial Nova Cond"/>
            </a:rPr>
            <a:t>egluro</a:t>
          </a:r>
          <a:r>
            <a:rPr lang="en-GB" dirty="0">
              <a:latin typeface="Arial Nova Cond"/>
            </a:rPr>
            <a:t> a </a:t>
          </a:r>
          <a:r>
            <a:rPr lang="en-GB" dirty="0" err="1">
              <a:latin typeface="Arial Nova Cond"/>
            </a:rPr>
            <a:t>deall</a:t>
          </a:r>
          <a:r>
            <a:rPr lang="en-GB" dirty="0">
              <a:latin typeface="Arial Nova Cond"/>
            </a:rPr>
            <a:t> </a:t>
          </a:r>
          <a:r>
            <a:rPr lang="en-GB" dirty="0" err="1">
              <a:latin typeface="Arial Nova Cond"/>
            </a:rPr>
            <a:t>bwriadau</a:t>
          </a:r>
          <a:r>
            <a:rPr lang="en-GB" dirty="0">
              <a:latin typeface="Arial Nova Cond"/>
            </a:rPr>
            <a:t> a </a:t>
          </a:r>
          <a:r>
            <a:rPr lang="en-GB" dirty="0" err="1">
              <a:latin typeface="Arial Nova Cond"/>
            </a:rPr>
            <a:t>meini</a:t>
          </a:r>
          <a:r>
            <a:rPr lang="en-GB" dirty="0">
              <a:latin typeface="Arial Nova Cond"/>
            </a:rPr>
            <a:t> </a:t>
          </a:r>
          <a:r>
            <a:rPr lang="en-GB" dirty="0" err="1">
              <a:latin typeface="Arial Nova Cond"/>
            </a:rPr>
            <a:t>prawf</a:t>
          </a:r>
          <a:r>
            <a:rPr lang="en-GB" dirty="0">
              <a:latin typeface="Arial Nova Cond"/>
            </a:rPr>
            <a:t> </a:t>
          </a:r>
          <a:r>
            <a:rPr lang="en-GB" dirty="0" err="1">
              <a:latin typeface="Arial Nova Cond"/>
            </a:rPr>
            <a:t>dysgu</a:t>
          </a:r>
          <a:r>
            <a:rPr lang="en-GB" dirty="0">
              <a:latin typeface="Arial Nova Cond"/>
            </a:rPr>
            <a:t> </a:t>
          </a:r>
          <a:r>
            <a:rPr lang="en-GB" dirty="0" err="1">
              <a:latin typeface="Arial Nova Cond"/>
            </a:rPr>
            <a:t>ar</a:t>
          </a:r>
          <a:r>
            <a:rPr lang="en-GB" dirty="0">
              <a:latin typeface="Arial Nova Cond"/>
            </a:rPr>
            <a:t> </a:t>
          </a:r>
          <a:r>
            <a:rPr lang="en-GB" dirty="0" err="1">
              <a:latin typeface="Arial Nova Cond"/>
            </a:rPr>
            <a:t>gyfer</a:t>
          </a:r>
          <a:r>
            <a:rPr lang="en-GB" dirty="0">
              <a:latin typeface="Arial Nova Cond"/>
            </a:rPr>
            <a:t> </a:t>
          </a:r>
          <a:r>
            <a:rPr lang="en-GB" dirty="0" err="1">
              <a:latin typeface="Arial Nova Cond"/>
            </a:rPr>
            <a:t>llwyddiant</a:t>
          </a:r>
          <a:endParaRPr lang="en-US" dirty="0" err="1">
            <a:latin typeface="Arial Nova Cond"/>
          </a:endParaRPr>
        </a:p>
      </dgm:t>
    </dgm:pt>
    <dgm:pt modelId="{A0DAD230-8762-4F04-B5B4-A7A233C373DA}" type="parTrans" cxnId="{C4C2BA51-8B6C-404E-B7C4-373863973C36}">
      <dgm:prSet/>
      <dgm:spPr/>
      <dgm:t>
        <a:bodyPr/>
        <a:lstStyle/>
        <a:p>
          <a:endParaRPr lang="en-US"/>
        </a:p>
      </dgm:t>
    </dgm:pt>
    <dgm:pt modelId="{CB0B8387-646F-4D83-BCA4-F15BC049102C}" type="sibTrans" cxnId="{C4C2BA51-8B6C-404E-B7C4-373863973C36}">
      <dgm:prSet/>
      <dgm:spPr/>
      <dgm:t>
        <a:bodyPr/>
        <a:lstStyle/>
        <a:p>
          <a:endParaRPr lang="en-US"/>
        </a:p>
      </dgm:t>
    </dgm:pt>
    <dgm:pt modelId="{AD9F98CB-7AC0-4479-B5A8-AC507DF6E9CF}">
      <dgm:prSet/>
      <dgm:spPr/>
      <dgm:t>
        <a:bodyPr/>
        <a:lstStyle/>
        <a:p>
          <a:r>
            <a:rPr lang="en-GB" dirty="0" err="1">
              <a:latin typeface="Arial Nova Cond"/>
            </a:rPr>
            <a:t>creu</a:t>
          </a:r>
          <a:r>
            <a:rPr lang="en-GB" dirty="0">
              <a:latin typeface="Arial Nova Cond"/>
            </a:rPr>
            <a:t> </a:t>
          </a:r>
          <a:r>
            <a:rPr lang="en-GB" dirty="0" err="1">
              <a:latin typeface="Arial Nova Cond"/>
            </a:rPr>
            <a:t>trafodaethau</a:t>
          </a:r>
          <a:r>
            <a:rPr lang="en-GB" dirty="0">
              <a:latin typeface="Arial Nova Cond"/>
            </a:rPr>
            <a:t>, </a:t>
          </a:r>
          <a:r>
            <a:rPr lang="en-GB" dirty="0" err="1">
              <a:latin typeface="Arial Nova Cond"/>
            </a:rPr>
            <a:t>cwestiynau</a:t>
          </a:r>
          <a:r>
            <a:rPr lang="en-GB" dirty="0">
              <a:latin typeface="Arial Nova Cond"/>
            </a:rPr>
            <a:t> a </a:t>
          </a:r>
          <a:r>
            <a:rPr lang="en-GB" dirty="0" err="1">
              <a:latin typeface="Arial Nova Cond"/>
            </a:rPr>
            <a:t>thasgau</a:t>
          </a:r>
          <a:r>
            <a:rPr lang="en-GB" dirty="0">
              <a:latin typeface="Arial Nova Cond"/>
            </a:rPr>
            <a:t> </a:t>
          </a:r>
          <a:r>
            <a:rPr lang="en-GB" dirty="0" err="1">
              <a:latin typeface="Arial Nova Cond"/>
            </a:rPr>
            <a:t>effeithiol</a:t>
          </a:r>
          <a:r>
            <a:rPr lang="en-GB" dirty="0">
              <a:latin typeface="Arial Nova Cond"/>
            </a:rPr>
            <a:t> </a:t>
          </a:r>
          <a:r>
            <a:rPr lang="en-GB" dirty="0" err="1">
              <a:latin typeface="Arial Nova Cond"/>
            </a:rPr>
            <a:t>yn</a:t>
          </a:r>
          <a:r>
            <a:rPr lang="en-GB" dirty="0">
              <a:latin typeface="Arial Nova Cond"/>
            </a:rPr>
            <a:t> </a:t>
          </a:r>
          <a:r>
            <a:rPr lang="en-GB" dirty="0" err="1">
              <a:latin typeface="Arial Nova Cond"/>
            </a:rPr>
            <a:t>yr</a:t>
          </a:r>
          <a:r>
            <a:rPr lang="en-GB" dirty="0">
              <a:latin typeface="Arial Nova Cond"/>
            </a:rPr>
            <a:t> </a:t>
          </a:r>
          <a:r>
            <a:rPr lang="en-GB" dirty="0" err="1">
              <a:latin typeface="Arial Nova Cond"/>
            </a:rPr>
            <a:t>ystafell</a:t>
          </a:r>
          <a:r>
            <a:rPr lang="en-GB" dirty="0">
              <a:latin typeface="Arial Nova Cond"/>
            </a:rPr>
            <a:t> </a:t>
          </a:r>
          <a:r>
            <a:rPr lang="en-GB" dirty="0" err="1">
              <a:latin typeface="Arial Nova Cond"/>
            </a:rPr>
            <a:t>ddosbarth</a:t>
          </a:r>
          <a:r>
            <a:rPr lang="en-GB" dirty="0">
              <a:latin typeface="Arial Nova Cond"/>
            </a:rPr>
            <a:t> </a:t>
          </a:r>
          <a:r>
            <a:rPr lang="en-GB" dirty="0" err="1">
              <a:latin typeface="Arial Nova Cond"/>
            </a:rPr>
            <a:t>sy'n</a:t>
          </a:r>
          <a:r>
            <a:rPr lang="en-GB" dirty="0">
              <a:latin typeface="Arial Nova Cond"/>
            </a:rPr>
            <a:t> </a:t>
          </a:r>
          <a:r>
            <a:rPr lang="en-GB" dirty="0" err="1">
              <a:latin typeface="Arial Nova Cond"/>
            </a:rPr>
            <a:t>ennyn</a:t>
          </a:r>
          <a:r>
            <a:rPr lang="en-GB" dirty="0">
              <a:latin typeface="Arial Nova Cond"/>
            </a:rPr>
            <a:t> </a:t>
          </a:r>
          <a:r>
            <a:rPr lang="en-GB" dirty="0" err="1">
              <a:latin typeface="Arial Nova Cond"/>
            </a:rPr>
            <a:t>tystiolaeth</a:t>
          </a:r>
          <a:r>
            <a:rPr lang="en-GB" dirty="0">
              <a:latin typeface="Arial Nova Cond"/>
            </a:rPr>
            <a:t> o </a:t>
          </a:r>
          <a:r>
            <a:rPr lang="en-GB" dirty="0" err="1">
              <a:latin typeface="Arial Nova Cond"/>
            </a:rPr>
            <a:t>ddysgu</a:t>
          </a:r>
          <a:endParaRPr lang="en-US" dirty="0" err="1">
            <a:latin typeface="Arial Nova Cond"/>
          </a:endParaRPr>
        </a:p>
      </dgm:t>
    </dgm:pt>
    <dgm:pt modelId="{C7FDB305-FCAB-4743-90B9-7832BEECA52E}" type="parTrans" cxnId="{60D57F28-D80F-4C22-BF78-BEECE40FD458}">
      <dgm:prSet/>
      <dgm:spPr/>
      <dgm:t>
        <a:bodyPr/>
        <a:lstStyle/>
        <a:p>
          <a:endParaRPr lang="en-US"/>
        </a:p>
      </dgm:t>
    </dgm:pt>
    <dgm:pt modelId="{28F3995B-60B4-4370-8320-F995F4008437}" type="sibTrans" cxnId="{60D57F28-D80F-4C22-BF78-BEECE40FD458}">
      <dgm:prSet/>
      <dgm:spPr/>
      <dgm:t>
        <a:bodyPr/>
        <a:lstStyle/>
        <a:p>
          <a:endParaRPr lang="en-US"/>
        </a:p>
      </dgm:t>
    </dgm:pt>
    <dgm:pt modelId="{4BD3964D-390D-42BD-B65F-D8E81E37419C}">
      <dgm:prSet/>
      <dgm:spPr/>
      <dgm:t>
        <a:bodyPr/>
        <a:lstStyle/>
        <a:p>
          <a:r>
            <a:rPr lang="en-GB" b="1" u="sng" dirty="0" err="1">
              <a:latin typeface="Arial Nova Cond"/>
            </a:rPr>
            <a:t>darparu</a:t>
          </a:r>
          <a:r>
            <a:rPr lang="en-GB" b="1" u="sng" dirty="0">
              <a:latin typeface="Arial Nova Cond"/>
            </a:rPr>
            <a:t> </a:t>
          </a:r>
          <a:r>
            <a:rPr lang="en-GB" b="1" u="sng" dirty="0" err="1">
              <a:latin typeface="Arial Nova Cond"/>
            </a:rPr>
            <a:t>adborth</a:t>
          </a:r>
          <a:r>
            <a:rPr lang="en-GB" b="1" u="sng" dirty="0">
              <a:latin typeface="Arial Nova Cond"/>
            </a:rPr>
            <a:t> </a:t>
          </a:r>
          <a:r>
            <a:rPr lang="en-GB" b="1" u="sng" dirty="0" err="1">
              <a:latin typeface="Arial Nova Cond"/>
            </a:rPr>
            <a:t>sy'n</a:t>
          </a:r>
          <a:r>
            <a:rPr lang="en-GB" b="1" u="sng" dirty="0">
              <a:latin typeface="Arial Nova Cond"/>
            </a:rPr>
            <a:t> </a:t>
          </a:r>
          <a:r>
            <a:rPr lang="en-GB" b="1" u="sng" dirty="0" err="1">
              <a:latin typeface="Arial Nova Cond"/>
            </a:rPr>
            <a:t>symud</a:t>
          </a:r>
          <a:r>
            <a:rPr lang="en-GB" b="1" u="sng" dirty="0">
              <a:latin typeface="Arial Nova Cond"/>
            </a:rPr>
            <a:t> </a:t>
          </a:r>
          <a:r>
            <a:rPr lang="en-GB" b="1" u="sng" dirty="0" err="1">
              <a:latin typeface="Arial Nova Cond"/>
            </a:rPr>
            <a:t>dysgwyr</a:t>
          </a:r>
          <a:r>
            <a:rPr lang="en-GB" b="1" u="sng" dirty="0">
              <a:latin typeface="Arial Nova Cond"/>
            </a:rPr>
            <a:t> </a:t>
          </a:r>
          <a:r>
            <a:rPr lang="en-GB" b="1" u="sng" dirty="0" err="1">
              <a:latin typeface="Arial Nova Cond"/>
            </a:rPr>
            <a:t>ymlaen</a:t>
          </a:r>
          <a:endParaRPr lang="en-US" dirty="0" err="1">
            <a:latin typeface="Arial Nova Cond"/>
          </a:endParaRPr>
        </a:p>
      </dgm:t>
    </dgm:pt>
    <dgm:pt modelId="{40772CFB-7452-4129-836A-0207919E4039}" type="parTrans" cxnId="{96C41537-D646-43DD-A1DF-6EE7AB8D3ED8}">
      <dgm:prSet/>
      <dgm:spPr/>
      <dgm:t>
        <a:bodyPr/>
        <a:lstStyle/>
        <a:p>
          <a:endParaRPr lang="en-US"/>
        </a:p>
      </dgm:t>
    </dgm:pt>
    <dgm:pt modelId="{0B5EB94F-B60A-4EEB-B6E0-7D0C6AAF342E}" type="sibTrans" cxnId="{96C41537-D646-43DD-A1DF-6EE7AB8D3ED8}">
      <dgm:prSet/>
      <dgm:spPr/>
      <dgm:t>
        <a:bodyPr/>
        <a:lstStyle/>
        <a:p>
          <a:endParaRPr lang="en-US"/>
        </a:p>
      </dgm:t>
    </dgm:pt>
    <dgm:pt modelId="{6D78FEF6-8330-4F29-BED6-EE8DBDED90CA}">
      <dgm:prSet/>
      <dgm:spPr/>
      <dgm:t>
        <a:bodyPr/>
        <a:lstStyle/>
        <a:p>
          <a:r>
            <a:rPr lang="en-GB" dirty="0" err="1">
              <a:latin typeface="Arial Nova Cond"/>
            </a:rPr>
            <a:t>Ennyn</a:t>
          </a:r>
          <a:r>
            <a:rPr lang="en-GB" dirty="0">
              <a:latin typeface="Arial Nova Cond"/>
            </a:rPr>
            <a:t> </a:t>
          </a:r>
          <a:r>
            <a:rPr lang="en-GB" dirty="0" err="1">
              <a:latin typeface="Arial Nova Cond"/>
            </a:rPr>
            <a:t>myfyrwyr</a:t>
          </a:r>
          <a:r>
            <a:rPr lang="en-GB" dirty="0">
              <a:latin typeface="Arial Nova Cond"/>
            </a:rPr>
            <a:t> </a:t>
          </a:r>
          <a:r>
            <a:rPr lang="en-GB" dirty="0" err="1">
              <a:latin typeface="Arial Nova Cond"/>
            </a:rPr>
            <a:t>fel</a:t>
          </a:r>
          <a:r>
            <a:rPr lang="en-GB" dirty="0">
              <a:latin typeface="Arial Nova Cond"/>
            </a:rPr>
            <a:t> </a:t>
          </a:r>
          <a:r>
            <a:rPr lang="en-GB" dirty="0" err="1">
              <a:latin typeface="Arial Nova Cond"/>
            </a:rPr>
            <a:t>adnoddau</a:t>
          </a:r>
          <a:r>
            <a:rPr lang="en-GB" dirty="0">
              <a:latin typeface="Arial Nova Cond"/>
            </a:rPr>
            <a:t> </a:t>
          </a:r>
          <a:r>
            <a:rPr lang="en-GB" dirty="0" err="1">
              <a:latin typeface="Arial Nova Cond"/>
            </a:rPr>
            <a:t>cyfarwyddo</a:t>
          </a:r>
          <a:r>
            <a:rPr lang="en-GB" dirty="0">
              <a:latin typeface="Arial Nova Cond"/>
            </a:rPr>
            <a:t> </a:t>
          </a:r>
          <a:r>
            <a:rPr lang="en-GB" dirty="0" err="1">
              <a:latin typeface="Arial Nova Cond"/>
            </a:rPr>
            <a:t>ar</a:t>
          </a:r>
          <a:r>
            <a:rPr lang="en-GB" dirty="0">
              <a:latin typeface="Arial Nova Cond"/>
            </a:rPr>
            <a:t> </a:t>
          </a:r>
          <a:r>
            <a:rPr lang="en-GB" dirty="0" err="1">
              <a:latin typeface="Arial Nova Cond"/>
            </a:rPr>
            <a:t>gyfer</a:t>
          </a:r>
          <a:r>
            <a:rPr lang="en-GB" dirty="0">
              <a:latin typeface="Arial Nova Cond"/>
            </a:rPr>
            <a:t> </a:t>
          </a:r>
          <a:r>
            <a:rPr lang="en-GB" dirty="0" err="1">
              <a:latin typeface="Arial Nova Cond"/>
            </a:rPr>
            <a:t>ei</a:t>
          </a:r>
          <a:r>
            <a:rPr lang="en-GB" dirty="0">
              <a:latin typeface="Arial Nova Cond"/>
            </a:rPr>
            <a:t> </a:t>
          </a:r>
          <a:r>
            <a:rPr lang="en-GB" dirty="0" err="1">
              <a:latin typeface="Arial Nova Cond"/>
            </a:rPr>
            <a:t>gilydd</a:t>
          </a:r>
          <a:r>
            <a:rPr lang="en-GB" dirty="0">
              <a:latin typeface="Arial Nova Cond"/>
            </a:rPr>
            <a:t>, a</a:t>
          </a:r>
          <a:endParaRPr lang="en-US" dirty="0">
            <a:latin typeface="Arial Nova Cond"/>
          </a:endParaRPr>
        </a:p>
      </dgm:t>
    </dgm:pt>
    <dgm:pt modelId="{D3495AF6-16BA-4836-9DA8-0AEBF393B8E2}" type="parTrans" cxnId="{9B5CF02A-F6DD-4F44-A14F-1B95F822DA2C}">
      <dgm:prSet/>
      <dgm:spPr/>
      <dgm:t>
        <a:bodyPr/>
        <a:lstStyle/>
        <a:p>
          <a:endParaRPr lang="en-US"/>
        </a:p>
      </dgm:t>
    </dgm:pt>
    <dgm:pt modelId="{2BC8F0D0-6610-4145-B6B3-A286018264B1}" type="sibTrans" cxnId="{9B5CF02A-F6DD-4F44-A14F-1B95F822DA2C}">
      <dgm:prSet/>
      <dgm:spPr/>
      <dgm:t>
        <a:bodyPr/>
        <a:lstStyle/>
        <a:p>
          <a:endParaRPr lang="en-US"/>
        </a:p>
      </dgm:t>
    </dgm:pt>
    <dgm:pt modelId="{C3A814CE-DF37-48A6-B92E-BAC13D12452C}">
      <dgm:prSet/>
      <dgm:spPr/>
      <dgm:t>
        <a:bodyPr/>
        <a:lstStyle/>
        <a:p>
          <a:r>
            <a:rPr lang="en-GB" dirty="0" err="1">
              <a:latin typeface="Arial Nova Cond"/>
            </a:rPr>
            <a:t>ysgogi</a:t>
          </a:r>
          <a:r>
            <a:rPr lang="en-GB" dirty="0">
              <a:latin typeface="Arial Nova Cond"/>
            </a:rPr>
            <a:t> </a:t>
          </a:r>
          <a:r>
            <a:rPr lang="en-GB" dirty="0" err="1">
              <a:latin typeface="Arial Nova Cond"/>
            </a:rPr>
            <a:t>myfyrwyr</a:t>
          </a:r>
          <a:r>
            <a:rPr lang="en-GB" dirty="0">
              <a:latin typeface="Arial Nova Cond"/>
            </a:rPr>
            <a:t> </a:t>
          </a:r>
          <a:r>
            <a:rPr lang="en-GB" dirty="0" err="1">
              <a:latin typeface="Arial Nova Cond"/>
            </a:rPr>
            <a:t>fel</a:t>
          </a:r>
          <a:r>
            <a:rPr lang="en-GB" dirty="0">
              <a:latin typeface="Arial Nova Cond"/>
            </a:rPr>
            <a:t> </a:t>
          </a:r>
          <a:r>
            <a:rPr lang="en-GB" dirty="0" err="1">
              <a:latin typeface="Arial Nova Cond"/>
            </a:rPr>
            <a:t>perchnogion</a:t>
          </a:r>
          <a:r>
            <a:rPr lang="en-GB" dirty="0">
              <a:latin typeface="Arial Nova Cond"/>
            </a:rPr>
            <a:t> </a:t>
          </a:r>
          <a:r>
            <a:rPr lang="en-GB" dirty="0" err="1">
              <a:latin typeface="Arial Nova Cond"/>
            </a:rPr>
            <a:t>eu</a:t>
          </a:r>
          <a:r>
            <a:rPr lang="en-GB" dirty="0">
              <a:latin typeface="Arial Nova Cond"/>
            </a:rPr>
            <a:t> </a:t>
          </a:r>
          <a:r>
            <a:rPr lang="en-GB" dirty="0" err="1">
              <a:latin typeface="Arial Nova Cond"/>
            </a:rPr>
            <a:t>dysgu</a:t>
          </a:r>
          <a:r>
            <a:rPr lang="en-GB" dirty="0">
              <a:latin typeface="Arial Nova Cond"/>
            </a:rPr>
            <a:t> </a:t>
          </a:r>
          <a:r>
            <a:rPr lang="en-GB" dirty="0" err="1">
              <a:latin typeface="Arial Nova Cond"/>
            </a:rPr>
            <a:t>eu</a:t>
          </a:r>
          <a:r>
            <a:rPr lang="en-GB" dirty="0">
              <a:latin typeface="Arial Nova Cond"/>
            </a:rPr>
            <a:t> </a:t>
          </a:r>
          <a:r>
            <a:rPr lang="en-GB" dirty="0" err="1">
              <a:latin typeface="Arial Nova Cond"/>
            </a:rPr>
            <a:t>hunain</a:t>
          </a:r>
          <a:endParaRPr lang="en-US" dirty="0" err="1">
            <a:latin typeface="Arial Nova Cond"/>
          </a:endParaRPr>
        </a:p>
      </dgm:t>
    </dgm:pt>
    <dgm:pt modelId="{E5C07659-B3AC-4D9B-98B3-4E0ED7E03EBF}" type="parTrans" cxnId="{C9B3F958-E135-475C-A5A5-F6E94ACBD725}">
      <dgm:prSet/>
      <dgm:spPr/>
      <dgm:t>
        <a:bodyPr/>
        <a:lstStyle/>
        <a:p>
          <a:endParaRPr lang="en-US"/>
        </a:p>
      </dgm:t>
    </dgm:pt>
    <dgm:pt modelId="{1AB405E7-F67F-46E0-803F-9A0A8D63827C}" type="sibTrans" cxnId="{C9B3F958-E135-475C-A5A5-F6E94ACBD725}">
      <dgm:prSet/>
      <dgm:spPr/>
      <dgm:t>
        <a:bodyPr/>
        <a:lstStyle/>
        <a:p>
          <a:endParaRPr lang="en-US"/>
        </a:p>
      </dgm:t>
    </dgm:pt>
    <dgm:pt modelId="{3BDFF8CB-F1BC-40F8-A6D3-F951B117DBEC}" type="pres">
      <dgm:prSet presAssocID="{A17117F8-C070-4D92-A2A6-9E165C00AE43}" presName="diagram" presStyleCnt="0">
        <dgm:presLayoutVars>
          <dgm:dir/>
          <dgm:resizeHandles val="exact"/>
        </dgm:presLayoutVars>
      </dgm:prSet>
      <dgm:spPr/>
    </dgm:pt>
    <dgm:pt modelId="{A8044078-F62B-4336-9AFB-1E88DEBC3D70}" type="pres">
      <dgm:prSet presAssocID="{3DC0F4AD-8FF5-4E59-8174-C0C43EC8C7AF}" presName="arrow" presStyleLbl="node1" presStyleIdx="0" presStyleCnt="5">
        <dgm:presLayoutVars>
          <dgm:bulletEnabled val="1"/>
        </dgm:presLayoutVars>
      </dgm:prSet>
      <dgm:spPr/>
    </dgm:pt>
    <dgm:pt modelId="{D43F1357-615D-4970-822B-C46E164E085A}" type="pres">
      <dgm:prSet presAssocID="{AD9F98CB-7AC0-4479-B5A8-AC507DF6E9CF}" presName="arrow" presStyleLbl="node1" presStyleIdx="1" presStyleCnt="5">
        <dgm:presLayoutVars>
          <dgm:bulletEnabled val="1"/>
        </dgm:presLayoutVars>
      </dgm:prSet>
      <dgm:spPr/>
    </dgm:pt>
    <dgm:pt modelId="{CCA0763E-FAC0-466E-B868-580011EC5B0C}" type="pres">
      <dgm:prSet presAssocID="{4BD3964D-390D-42BD-B65F-D8E81E37419C}" presName="arrow" presStyleLbl="node1" presStyleIdx="2" presStyleCnt="5">
        <dgm:presLayoutVars>
          <dgm:bulletEnabled val="1"/>
        </dgm:presLayoutVars>
      </dgm:prSet>
      <dgm:spPr/>
    </dgm:pt>
    <dgm:pt modelId="{F256D3B3-B3C7-4452-9CF9-809FC6B4FA31}" type="pres">
      <dgm:prSet presAssocID="{6D78FEF6-8330-4F29-BED6-EE8DBDED90CA}" presName="arrow" presStyleLbl="node1" presStyleIdx="3" presStyleCnt="5">
        <dgm:presLayoutVars>
          <dgm:bulletEnabled val="1"/>
        </dgm:presLayoutVars>
      </dgm:prSet>
      <dgm:spPr/>
    </dgm:pt>
    <dgm:pt modelId="{F5C19389-0A50-4A6B-8B73-0B63542C70F2}" type="pres">
      <dgm:prSet presAssocID="{C3A814CE-DF37-48A6-B92E-BAC13D12452C}" presName="arrow" presStyleLbl="node1" presStyleIdx="4" presStyleCnt="5">
        <dgm:presLayoutVars>
          <dgm:bulletEnabled val="1"/>
        </dgm:presLayoutVars>
      </dgm:prSet>
      <dgm:spPr/>
    </dgm:pt>
  </dgm:ptLst>
  <dgm:cxnLst>
    <dgm:cxn modelId="{60D57F28-D80F-4C22-BF78-BEECE40FD458}" srcId="{A17117F8-C070-4D92-A2A6-9E165C00AE43}" destId="{AD9F98CB-7AC0-4479-B5A8-AC507DF6E9CF}" srcOrd="1" destOrd="0" parTransId="{C7FDB305-FCAB-4743-90B9-7832BEECA52E}" sibTransId="{28F3995B-60B4-4370-8320-F995F4008437}"/>
    <dgm:cxn modelId="{9B5CF02A-F6DD-4F44-A14F-1B95F822DA2C}" srcId="{A17117F8-C070-4D92-A2A6-9E165C00AE43}" destId="{6D78FEF6-8330-4F29-BED6-EE8DBDED90CA}" srcOrd="3" destOrd="0" parTransId="{D3495AF6-16BA-4836-9DA8-0AEBF393B8E2}" sibTransId="{2BC8F0D0-6610-4145-B6B3-A286018264B1}"/>
    <dgm:cxn modelId="{96C41537-D646-43DD-A1DF-6EE7AB8D3ED8}" srcId="{A17117F8-C070-4D92-A2A6-9E165C00AE43}" destId="{4BD3964D-390D-42BD-B65F-D8E81E37419C}" srcOrd="2" destOrd="0" parTransId="{40772CFB-7452-4129-836A-0207919E4039}" sibTransId="{0B5EB94F-B60A-4EEB-B6E0-7D0C6AAF342E}"/>
    <dgm:cxn modelId="{83820C5E-82D7-4233-B3D2-373146343080}" type="presOf" srcId="{6D78FEF6-8330-4F29-BED6-EE8DBDED90CA}" destId="{F256D3B3-B3C7-4452-9CF9-809FC6B4FA31}" srcOrd="0" destOrd="0" presId="urn:microsoft.com/office/officeart/2005/8/layout/arrow5"/>
    <dgm:cxn modelId="{C4C2BA51-8B6C-404E-B7C4-373863973C36}" srcId="{A17117F8-C070-4D92-A2A6-9E165C00AE43}" destId="{3DC0F4AD-8FF5-4E59-8174-C0C43EC8C7AF}" srcOrd="0" destOrd="0" parTransId="{A0DAD230-8762-4F04-B5B4-A7A233C373DA}" sibTransId="{CB0B8387-646F-4D83-BCA4-F15BC049102C}"/>
    <dgm:cxn modelId="{C9B3F958-E135-475C-A5A5-F6E94ACBD725}" srcId="{A17117F8-C070-4D92-A2A6-9E165C00AE43}" destId="{C3A814CE-DF37-48A6-B92E-BAC13D12452C}" srcOrd="4" destOrd="0" parTransId="{E5C07659-B3AC-4D9B-98B3-4E0ED7E03EBF}" sibTransId="{1AB405E7-F67F-46E0-803F-9A0A8D63827C}"/>
    <dgm:cxn modelId="{2A12B28C-EEEA-4D51-880F-4951386F4B22}" type="presOf" srcId="{C3A814CE-DF37-48A6-B92E-BAC13D12452C}" destId="{F5C19389-0A50-4A6B-8B73-0B63542C70F2}" srcOrd="0" destOrd="0" presId="urn:microsoft.com/office/officeart/2005/8/layout/arrow5"/>
    <dgm:cxn modelId="{69BF879A-E190-435A-B4FE-0B529DDFA7AE}" type="presOf" srcId="{4BD3964D-390D-42BD-B65F-D8E81E37419C}" destId="{CCA0763E-FAC0-466E-B868-580011EC5B0C}" srcOrd="0" destOrd="0" presId="urn:microsoft.com/office/officeart/2005/8/layout/arrow5"/>
    <dgm:cxn modelId="{A8F8E6B0-62A8-4A24-80E7-A473D63D8807}" type="presOf" srcId="{A17117F8-C070-4D92-A2A6-9E165C00AE43}" destId="{3BDFF8CB-F1BC-40F8-A6D3-F951B117DBEC}" srcOrd="0" destOrd="0" presId="urn:microsoft.com/office/officeart/2005/8/layout/arrow5"/>
    <dgm:cxn modelId="{CF0053B8-BE13-442C-ACE7-5F364682D296}" type="presOf" srcId="{3DC0F4AD-8FF5-4E59-8174-C0C43EC8C7AF}" destId="{A8044078-F62B-4336-9AFB-1E88DEBC3D70}" srcOrd="0" destOrd="0" presId="urn:microsoft.com/office/officeart/2005/8/layout/arrow5"/>
    <dgm:cxn modelId="{A3A2F1E0-9EC6-47DD-8C40-D918A6D10A47}" type="presOf" srcId="{AD9F98CB-7AC0-4479-B5A8-AC507DF6E9CF}" destId="{D43F1357-615D-4970-822B-C46E164E085A}" srcOrd="0" destOrd="0" presId="urn:microsoft.com/office/officeart/2005/8/layout/arrow5"/>
    <dgm:cxn modelId="{1C1C944E-E75F-4189-B3AA-5F56C6484394}" type="presParOf" srcId="{3BDFF8CB-F1BC-40F8-A6D3-F951B117DBEC}" destId="{A8044078-F62B-4336-9AFB-1E88DEBC3D70}" srcOrd="0" destOrd="0" presId="urn:microsoft.com/office/officeart/2005/8/layout/arrow5"/>
    <dgm:cxn modelId="{188A8571-7BF6-4339-A523-EB801991846F}" type="presParOf" srcId="{3BDFF8CB-F1BC-40F8-A6D3-F951B117DBEC}" destId="{D43F1357-615D-4970-822B-C46E164E085A}" srcOrd="1" destOrd="0" presId="urn:microsoft.com/office/officeart/2005/8/layout/arrow5"/>
    <dgm:cxn modelId="{A0639683-9248-43CE-8C54-A6C2290A3934}" type="presParOf" srcId="{3BDFF8CB-F1BC-40F8-A6D3-F951B117DBEC}" destId="{CCA0763E-FAC0-466E-B868-580011EC5B0C}" srcOrd="2" destOrd="0" presId="urn:microsoft.com/office/officeart/2005/8/layout/arrow5"/>
    <dgm:cxn modelId="{8DE31EE7-E90E-4A12-A2F9-C65CD55EAD81}" type="presParOf" srcId="{3BDFF8CB-F1BC-40F8-A6D3-F951B117DBEC}" destId="{F256D3B3-B3C7-4452-9CF9-809FC6B4FA31}" srcOrd="3" destOrd="0" presId="urn:microsoft.com/office/officeart/2005/8/layout/arrow5"/>
    <dgm:cxn modelId="{B4A43FEF-1ABE-467F-AF02-A583FE0F47C6}" type="presParOf" srcId="{3BDFF8CB-F1BC-40F8-A6D3-F951B117DBEC}" destId="{F5C19389-0A50-4A6B-8B73-0B63542C70F2}" srcOrd="4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197D315-6E1B-4DDC-9C09-195140356765}" type="doc">
      <dgm:prSet loTypeId="urn:microsoft.com/office/officeart/2016/7/layout/VerticalSolidAction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07037B2-38DC-469F-B33B-6F25143FD842}">
      <dgm:prSet/>
      <dgm:spPr/>
      <dgm:t>
        <a:bodyPr/>
        <a:lstStyle/>
        <a:p>
          <a:r>
            <a:rPr lang="en-US"/>
            <a:t>Clarifying and understanding</a:t>
          </a:r>
        </a:p>
      </dgm:t>
    </dgm:pt>
    <dgm:pt modelId="{232FAA19-A87D-4FFA-B65D-69F3416131A8}" type="parTrans" cxnId="{DC0F2937-A7E3-4C93-A7A8-F6798D426ECC}">
      <dgm:prSet/>
      <dgm:spPr/>
      <dgm:t>
        <a:bodyPr/>
        <a:lstStyle/>
        <a:p>
          <a:endParaRPr lang="en-US"/>
        </a:p>
      </dgm:t>
    </dgm:pt>
    <dgm:pt modelId="{131EEA40-10D6-4E55-A95F-C180D6EBFEB3}" type="sibTrans" cxnId="{DC0F2937-A7E3-4C93-A7A8-F6798D426ECC}">
      <dgm:prSet/>
      <dgm:spPr/>
      <dgm:t>
        <a:bodyPr/>
        <a:lstStyle/>
        <a:p>
          <a:endParaRPr lang="en-US"/>
        </a:p>
      </dgm:t>
    </dgm:pt>
    <dgm:pt modelId="{81FFE5C5-79F3-4CF2-B53C-C9760D6B45C9}">
      <dgm:prSet/>
      <dgm:spPr/>
      <dgm:t>
        <a:bodyPr/>
        <a:lstStyle/>
        <a:p>
          <a:r>
            <a:rPr lang="en-US"/>
            <a:t>clarifying and understanding learning intentions and criteria for success</a:t>
          </a:r>
        </a:p>
      </dgm:t>
    </dgm:pt>
    <dgm:pt modelId="{2FAD5217-CF82-49C7-AB5A-D35813040C5E}" type="parTrans" cxnId="{02864693-5238-4DAE-A4E1-3EA5E7DDD5F8}">
      <dgm:prSet/>
      <dgm:spPr/>
      <dgm:t>
        <a:bodyPr/>
        <a:lstStyle/>
        <a:p>
          <a:endParaRPr lang="en-US"/>
        </a:p>
      </dgm:t>
    </dgm:pt>
    <dgm:pt modelId="{DC5EC530-3E71-4FC5-A6C3-F0EE0C64FE43}" type="sibTrans" cxnId="{02864693-5238-4DAE-A4E1-3EA5E7DDD5F8}">
      <dgm:prSet/>
      <dgm:spPr/>
      <dgm:t>
        <a:bodyPr/>
        <a:lstStyle/>
        <a:p>
          <a:endParaRPr lang="en-US"/>
        </a:p>
      </dgm:t>
    </dgm:pt>
    <dgm:pt modelId="{40016E89-3676-4F82-8908-B2FA1D4093C2}">
      <dgm:prSet/>
      <dgm:spPr/>
      <dgm:t>
        <a:bodyPr/>
        <a:lstStyle/>
        <a:p>
          <a:r>
            <a:rPr lang="en-US"/>
            <a:t>Engineering</a:t>
          </a:r>
        </a:p>
      </dgm:t>
    </dgm:pt>
    <dgm:pt modelId="{0D589FC3-135F-46DF-8CAE-BB9EA9420AD3}" type="parTrans" cxnId="{F00F26CE-4C40-438C-BFE3-62BD1D2531B5}">
      <dgm:prSet/>
      <dgm:spPr/>
      <dgm:t>
        <a:bodyPr/>
        <a:lstStyle/>
        <a:p>
          <a:endParaRPr lang="en-US"/>
        </a:p>
      </dgm:t>
    </dgm:pt>
    <dgm:pt modelId="{BD08FAAC-AAC3-4E9D-9F8E-78FC06CA1729}" type="sibTrans" cxnId="{F00F26CE-4C40-438C-BFE3-62BD1D2531B5}">
      <dgm:prSet/>
      <dgm:spPr/>
      <dgm:t>
        <a:bodyPr/>
        <a:lstStyle/>
        <a:p>
          <a:endParaRPr lang="en-US"/>
        </a:p>
      </dgm:t>
    </dgm:pt>
    <dgm:pt modelId="{A1D31EE4-1B67-4552-AEB4-5D7B99CA5F34}">
      <dgm:prSet/>
      <dgm:spPr/>
      <dgm:t>
        <a:bodyPr/>
        <a:lstStyle/>
        <a:p>
          <a:r>
            <a:rPr lang="en-US"/>
            <a:t>engineering effective classroom discussions, questions and tasks that elicit evidence of learning</a:t>
          </a:r>
        </a:p>
      </dgm:t>
    </dgm:pt>
    <dgm:pt modelId="{1BBA201A-3755-48CC-B979-44136F375EA6}" type="parTrans" cxnId="{D1DBCCC5-A227-4A6A-90FC-3BE5EC889CD2}">
      <dgm:prSet/>
      <dgm:spPr/>
      <dgm:t>
        <a:bodyPr/>
        <a:lstStyle/>
        <a:p>
          <a:endParaRPr lang="en-US"/>
        </a:p>
      </dgm:t>
    </dgm:pt>
    <dgm:pt modelId="{1D838E90-5993-44C6-B1B1-9063926CBBA6}" type="sibTrans" cxnId="{D1DBCCC5-A227-4A6A-90FC-3BE5EC889CD2}">
      <dgm:prSet/>
      <dgm:spPr/>
      <dgm:t>
        <a:bodyPr/>
        <a:lstStyle/>
        <a:p>
          <a:endParaRPr lang="en-US"/>
        </a:p>
      </dgm:t>
    </dgm:pt>
    <dgm:pt modelId="{391B04DA-4E01-43D2-92B4-38A1AAD61216}">
      <dgm:prSet/>
      <dgm:spPr/>
      <dgm:t>
        <a:bodyPr/>
        <a:lstStyle/>
        <a:p>
          <a:r>
            <a:rPr lang="en-US"/>
            <a:t>Providing</a:t>
          </a:r>
        </a:p>
      </dgm:t>
    </dgm:pt>
    <dgm:pt modelId="{32929594-388F-457B-A363-04392F2360DD}" type="parTrans" cxnId="{A053D6BF-D1C7-4FCE-94EA-771F296B8656}">
      <dgm:prSet/>
      <dgm:spPr/>
      <dgm:t>
        <a:bodyPr/>
        <a:lstStyle/>
        <a:p>
          <a:endParaRPr lang="en-US"/>
        </a:p>
      </dgm:t>
    </dgm:pt>
    <dgm:pt modelId="{309C7A5A-A210-4085-9A31-D56927A7F2D8}" type="sibTrans" cxnId="{A053D6BF-D1C7-4FCE-94EA-771F296B8656}">
      <dgm:prSet/>
      <dgm:spPr/>
      <dgm:t>
        <a:bodyPr/>
        <a:lstStyle/>
        <a:p>
          <a:endParaRPr lang="en-US"/>
        </a:p>
      </dgm:t>
    </dgm:pt>
    <dgm:pt modelId="{DED4AE7A-D64F-43C5-A159-14A3CA8F40C4}">
      <dgm:prSet/>
      <dgm:spPr/>
      <dgm:t>
        <a:bodyPr/>
        <a:lstStyle/>
        <a:p>
          <a:r>
            <a:rPr lang="en-US"/>
            <a:t>providing feedback that moves learners forward</a:t>
          </a:r>
        </a:p>
      </dgm:t>
    </dgm:pt>
    <dgm:pt modelId="{BBB107F2-3862-4805-9E20-D8FEC6380E4E}" type="parTrans" cxnId="{0A3FB022-8C62-4730-9408-5E74E894792F}">
      <dgm:prSet/>
      <dgm:spPr/>
      <dgm:t>
        <a:bodyPr/>
        <a:lstStyle/>
        <a:p>
          <a:endParaRPr lang="en-US"/>
        </a:p>
      </dgm:t>
    </dgm:pt>
    <dgm:pt modelId="{1C7FF560-246B-48BF-85BB-6128B55A6725}" type="sibTrans" cxnId="{0A3FB022-8C62-4730-9408-5E74E894792F}">
      <dgm:prSet/>
      <dgm:spPr/>
      <dgm:t>
        <a:bodyPr/>
        <a:lstStyle/>
        <a:p>
          <a:endParaRPr lang="en-US"/>
        </a:p>
      </dgm:t>
    </dgm:pt>
    <dgm:pt modelId="{B0467F7C-4252-4149-8D64-81CBFA759EF2}">
      <dgm:prSet/>
      <dgm:spPr/>
      <dgm:t>
        <a:bodyPr/>
        <a:lstStyle/>
        <a:p>
          <a:r>
            <a:rPr lang="en-US"/>
            <a:t>Activating</a:t>
          </a:r>
        </a:p>
      </dgm:t>
    </dgm:pt>
    <dgm:pt modelId="{ECB90067-AF53-4208-AFD4-6F9800923FCF}" type="parTrans" cxnId="{83CD6D81-D758-4099-B53D-0E80BAAF7B13}">
      <dgm:prSet/>
      <dgm:spPr/>
      <dgm:t>
        <a:bodyPr/>
        <a:lstStyle/>
        <a:p>
          <a:endParaRPr lang="en-US"/>
        </a:p>
      </dgm:t>
    </dgm:pt>
    <dgm:pt modelId="{F3264D55-250B-418E-8F46-2EB004FF2FB6}" type="sibTrans" cxnId="{83CD6D81-D758-4099-B53D-0E80BAAF7B13}">
      <dgm:prSet/>
      <dgm:spPr/>
      <dgm:t>
        <a:bodyPr/>
        <a:lstStyle/>
        <a:p>
          <a:endParaRPr lang="en-US"/>
        </a:p>
      </dgm:t>
    </dgm:pt>
    <dgm:pt modelId="{0B4F234C-991A-47B5-90EA-937608DF29FE}">
      <dgm:prSet/>
      <dgm:spPr/>
      <dgm:t>
        <a:bodyPr/>
        <a:lstStyle/>
        <a:p>
          <a:r>
            <a:rPr lang="en-US"/>
            <a:t>activating students as instructional resources for each other, and</a:t>
          </a:r>
        </a:p>
      </dgm:t>
    </dgm:pt>
    <dgm:pt modelId="{0ACF79DA-D4C9-4621-9BEA-E9B04C43BCE7}" type="parTrans" cxnId="{D3CBC81B-DC54-40D0-A2E0-5EBBA4A4BFE8}">
      <dgm:prSet/>
      <dgm:spPr/>
      <dgm:t>
        <a:bodyPr/>
        <a:lstStyle/>
        <a:p>
          <a:endParaRPr lang="en-US"/>
        </a:p>
      </dgm:t>
    </dgm:pt>
    <dgm:pt modelId="{5FE47A19-ACEB-4F7F-B47C-F30A8E3F947E}" type="sibTrans" cxnId="{D3CBC81B-DC54-40D0-A2E0-5EBBA4A4BFE8}">
      <dgm:prSet/>
      <dgm:spPr/>
      <dgm:t>
        <a:bodyPr/>
        <a:lstStyle/>
        <a:p>
          <a:endParaRPr lang="en-US"/>
        </a:p>
      </dgm:t>
    </dgm:pt>
    <dgm:pt modelId="{E788B032-64C2-44B5-89A0-C5152EF22906}">
      <dgm:prSet/>
      <dgm:spPr/>
      <dgm:t>
        <a:bodyPr/>
        <a:lstStyle/>
        <a:p>
          <a:r>
            <a:rPr lang="en-US"/>
            <a:t>Activating</a:t>
          </a:r>
        </a:p>
      </dgm:t>
    </dgm:pt>
    <dgm:pt modelId="{40051A8C-BDDE-42B5-8605-F68B1AC1289B}" type="parTrans" cxnId="{E0BDA38C-7AEA-4DB1-B542-B5032137E153}">
      <dgm:prSet/>
      <dgm:spPr/>
      <dgm:t>
        <a:bodyPr/>
        <a:lstStyle/>
        <a:p>
          <a:endParaRPr lang="en-US"/>
        </a:p>
      </dgm:t>
    </dgm:pt>
    <dgm:pt modelId="{A2B94ACC-6DB6-43FA-A39C-8075F580BB75}" type="sibTrans" cxnId="{E0BDA38C-7AEA-4DB1-B542-B5032137E153}">
      <dgm:prSet/>
      <dgm:spPr/>
      <dgm:t>
        <a:bodyPr/>
        <a:lstStyle/>
        <a:p>
          <a:endParaRPr lang="en-US"/>
        </a:p>
      </dgm:t>
    </dgm:pt>
    <dgm:pt modelId="{63E32943-958F-4A54-A741-4E274CA66B4E}">
      <dgm:prSet/>
      <dgm:spPr/>
      <dgm:t>
        <a:bodyPr/>
        <a:lstStyle/>
        <a:p>
          <a:r>
            <a:rPr lang="en-US"/>
            <a:t>activating students as owners of their own learning</a:t>
          </a:r>
        </a:p>
      </dgm:t>
    </dgm:pt>
    <dgm:pt modelId="{CAECB895-45DE-471D-B343-9EFE7E3B58E8}" type="parTrans" cxnId="{E772A9B5-DA89-471B-A3B9-22F0151DA84B}">
      <dgm:prSet/>
      <dgm:spPr/>
      <dgm:t>
        <a:bodyPr/>
        <a:lstStyle/>
        <a:p>
          <a:endParaRPr lang="en-US"/>
        </a:p>
      </dgm:t>
    </dgm:pt>
    <dgm:pt modelId="{F5842E3F-ACF8-48A4-82EE-89D6CD37FD90}" type="sibTrans" cxnId="{E772A9B5-DA89-471B-A3B9-22F0151DA84B}">
      <dgm:prSet/>
      <dgm:spPr/>
      <dgm:t>
        <a:bodyPr/>
        <a:lstStyle/>
        <a:p>
          <a:endParaRPr lang="en-US"/>
        </a:p>
      </dgm:t>
    </dgm:pt>
    <dgm:pt modelId="{2931984C-07ED-403D-8261-BAF758623982}" type="pres">
      <dgm:prSet presAssocID="{4197D315-6E1B-4DDC-9C09-195140356765}" presName="Name0" presStyleCnt="0">
        <dgm:presLayoutVars>
          <dgm:dir/>
          <dgm:animLvl val="lvl"/>
          <dgm:resizeHandles val="exact"/>
        </dgm:presLayoutVars>
      </dgm:prSet>
      <dgm:spPr/>
    </dgm:pt>
    <dgm:pt modelId="{8B793BF4-72FE-45CC-82E2-BAECDA36F0E7}" type="pres">
      <dgm:prSet presAssocID="{407037B2-38DC-469F-B33B-6F25143FD842}" presName="linNode" presStyleCnt="0"/>
      <dgm:spPr/>
    </dgm:pt>
    <dgm:pt modelId="{FFC3CA0C-8748-488B-ACC3-76E9A453D99E}" type="pres">
      <dgm:prSet presAssocID="{407037B2-38DC-469F-B33B-6F25143FD842}" presName="parentText" presStyleLbl="alignNode1" presStyleIdx="0" presStyleCnt="5">
        <dgm:presLayoutVars>
          <dgm:chMax val="1"/>
          <dgm:bulletEnabled/>
        </dgm:presLayoutVars>
      </dgm:prSet>
      <dgm:spPr/>
    </dgm:pt>
    <dgm:pt modelId="{252D4D98-32B0-4979-803D-5E2027A470B5}" type="pres">
      <dgm:prSet presAssocID="{407037B2-38DC-469F-B33B-6F25143FD842}" presName="descendantText" presStyleLbl="alignAccFollowNode1" presStyleIdx="0" presStyleCnt="5">
        <dgm:presLayoutVars>
          <dgm:bulletEnabled/>
        </dgm:presLayoutVars>
      </dgm:prSet>
      <dgm:spPr/>
    </dgm:pt>
    <dgm:pt modelId="{86BD5F3B-5769-41A1-AAE3-5DA591A7F92C}" type="pres">
      <dgm:prSet presAssocID="{131EEA40-10D6-4E55-A95F-C180D6EBFEB3}" presName="sp" presStyleCnt="0"/>
      <dgm:spPr/>
    </dgm:pt>
    <dgm:pt modelId="{959DB27B-04E8-4019-A8B1-B28FF9AF7610}" type="pres">
      <dgm:prSet presAssocID="{40016E89-3676-4F82-8908-B2FA1D4093C2}" presName="linNode" presStyleCnt="0"/>
      <dgm:spPr/>
    </dgm:pt>
    <dgm:pt modelId="{7AB00796-98FB-489C-9512-5ACD26708307}" type="pres">
      <dgm:prSet presAssocID="{40016E89-3676-4F82-8908-B2FA1D4093C2}" presName="parentText" presStyleLbl="alignNode1" presStyleIdx="1" presStyleCnt="5">
        <dgm:presLayoutVars>
          <dgm:chMax val="1"/>
          <dgm:bulletEnabled/>
        </dgm:presLayoutVars>
      </dgm:prSet>
      <dgm:spPr/>
    </dgm:pt>
    <dgm:pt modelId="{A81D76A2-F26A-4A82-B987-43086C5A1A4E}" type="pres">
      <dgm:prSet presAssocID="{40016E89-3676-4F82-8908-B2FA1D4093C2}" presName="descendantText" presStyleLbl="alignAccFollowNode1" presStyleIdx="1" presStyleCnt="5">
        <dgm:presLayoutVars>
          <dgm:bulletEnabled/>
        </dgm:presLayoutVars>
      </dgm:prSet>
      <dgm:spPr/>
    </dgm:pt>
    <dgm:pt modelId="{A5C750FA-0B86-4BDE-96C8-3A86606E9736}" type="pres">
      <dgm:prSet presAssocID="{BD08FAAC-AAC3-4E9D-9F8E-78FC06CA1729}" presName="sp" presStyleCnt="0"/>
      <dgm:spPr/>
    </dgm:pt>
    <dgm:pt modelId="{6C666946-814B-463F-97EC-5902CBB53212}" type="pres">
      <dgm:prSet presAssocID="{391B04DA-4E01-43D2-92B4-38A1AAD61216}" presName="linNode" presStyleCnt="0"/>
      <dgm:spPr/>
    </dgm:pt>
    <dgm:pt modelId="{1A310DE6-0F22-41AB-8B70-21E7F1C50840}" type="pres">
      <dgm:prSet presAssocID="{391B04DA-4E01-43D2-92B4-38A1AAD61216}" presName="parentText" presStyleLbl="alignNode1" presStyleIdx="2" presStyleCnt="5">
        <dgm:presLayoutVars>
          <dgm:chMax val="1"/>
          <dgm:bulletEnabled/>
        </dgm:presLayoutVars>
      </dgm:prSet>
      <dgm:spPr/>
    </dgm:pt>
    <dgm:pt modelId="{30F5A8B3-197C-47A0-92A4-F37AA7DDA140}" type="pres">
      <dgm:prSet presAssocID="{391B04DA-4E01-43D2-92B4-38A1AAD61216}" presName="descendantText" presStyleLbl="alignAccFollowNode1" presStyleIdx="2" presStyleCnt="5">
        <dgm:presLayoutVars>
          <dgm:bulletEnabled/>
        </dgm:presLayoutVars>
      </dgm:prSet>
      <dgm:spPr/>
    </dgm:pt>
    <dgm:pt modelId="{62C7A27A-404D-4C3C-B5F3-16003C990271}" type="pres">
      <dgm:prSet presAssocID="{309C7A5A-A210-4085-9A31-D56927A7F2D8}" presName="sp" presStyleCnt="0"/>
      <dgm:spPr/>
    </dgm:pt>
    <dgm:pt modelId="{3E9DE1A9-A029-4D38-8075-B9396D0CEE8E}" type="pres">
      <dgm:prSet presAssocID="{B0467F7C-4252-4149-8D64-81CBFA759EF2}" presName="linNode" presStyleCnt="0"/>
      <dgm:spPr/>
    </dgm:pt>
    <dgm:pt modelId="{181D070A-6D0E-4C27-B71C-CEBEAF6D5958}" type="pres">
      <dgm:prSet presAssocID="{B0467F7C-4252-4149-8D64-81CBFA759EF2}" presName="parentText" presStyleLbl="alignNode1" presStyleIdx="3" presStyleCnt="5">
        <dgm:presLayoutVars>
          <dgm:chMax val="1"/>
          <dgm:bulletEnabled/>
        </dgm:presLayoutVars>
      </dgm:prSet>
      <dgm:spPr/>
    </dgm:pt>
    <dgm:pt modelId="{A3B773DE-1214-4CE3-BD52-B1005CF96C15}" type="pres">
      <dgm:prSet presAssocID="{B0467F7C-4252-4149-8D64-81CBFA759EF2}" presName="descendantText" presStyleLbl="alignAccFollowNode1" presStyleIdx="3" presStyleCnt="5">
        <dgm:presLayoutVars>
          <dgm:bulletEnabled/>
        </dgm:presLayoutVars>
      </dgm:prSet>
      <dgm:spPr/>
    </dgm:pt>
    <dgm:pt modelId="{399B99D0-5FCD-4DFC-BD7C-EFDC3DF56C72}" type="pres">
      <dgm:prSet presAssocID="{F3264D55-250B-418E-8F46-2EB004FF2FB6}" presName="sp" presStyleCnt="0"/>
      <dgm:spPr/>
    </dgm:pt>
    <dgm:pt modelId="{02B6A36A-CE0E-455C-82DD-DE6130CD7EFC}" type="pres">
      <dgm:prSet presAssocID="{E788B032-64C2-44B5-89A0-C5152EF22906}" presName="linNode" presStyleCnt="0"/>
      <dgm:spPr/>
    </dgm:pt>
    <dgm:pt modelId="{C7B4A19F-F3A4-4CCC-B55F-83B278A5CEA1}" type="pres">
      <dgm:prSet presAssocID="{E788B032-64C2-44B5-89A0-C5152EF22906}" presName="parentText" presStyleLbl="alignNode1" presStyleIdx="4" presStyleCnt="5">
        <dgm:presLayoutVars>
          <dgm:chMax val="1"/>
          <dgm:bulletEnabled/>
        </dgm:presLayoutVars>
      </dgm:prSet>
      <dgm:spPr/>
    </dgm:pt>
    <dgm:pt modelId="{01912472-5F70-4567-B142-60A807B23679}" type="pres">
      <dgm:prSet presAssocID="{E788B032-64C2-44B5-89A0-C5152EF22906}" presName="descendantText" presStyleLbl="alignAccFollowNode1" presStyleIdx="4" presStyleCnt="5">
        <dgm:presLayoutVars>
          <dgm:bulletEnabled/>
        </dgm:presLayoutVars>
      </dgm:prSet>
      <dgm:spPr/>
    </dgm:pt>
  </dgm:ptLst>
  <dgm:cxnLst>
    <dgm:cxn modelId="{D3CBC81B-DC54-40D0-A2E0-5EBBA4A4BFE8}" srcId="{B0467F7C-4252-4149-8D64-81CBFA759EF2}" destId="{0B4F234C-991A-47B5-90EA-937608DF29FE}" srcOrd="0" destOrd="0" parTransId="{0ACF79DA-D4C9-4621-9BEA-E9B04C43BCE7}" sibTransId="{5FE47A19-ACEB-4F7F-B47C-F30A8E3F947E}"/>
    <dgm:cxn modelId="{0A3FB022-8C62-4730-9408-5E74E894792F}" srcId="{391B04DA-4E01-43D2-92B4-38A1AAD61216}" destId="{DED4AE7A-D64F-43C5-A159-14A3CA8F40C4}" srcOrd="0" destOrd="0" parTransId="{BBB107F2-3862-4805-9E20-D8FEC6380E4E}" sibTransId="{1C7FF560-246B-48BF-85BB-6128B55A6725}"/>
    <dgm:cxn modelId="{05D7F334-6F6A-4DF4-8095-173863BC00C9}" type="presOf" srcId="{B0467F7C-4252-4149-8D64-81CBFA759EF2}" destId="{181D070A-6D0E-4C27-B71C-CEBEAF6D5958}" srcOrd="0" destOrd="0" presId="urn:microsoft.com/office/officeart/2016/7/layout/VerticalSolidActionList"/>
    <dgm:cxn modelId="{DC0F2937-A7E3-4C93-A7A8-F6798D426ECC}" srcId="{4197D315-6E1B-4DDC-9C09-195140356765}" destId="{407037B2-38DC-469F-B33B-6F25143FD842}" srcOrd="0" destOrd="0" parTransId="{232FAA19-A87D-4FFA-B65D-69F3416131A8}" sibTransId="{131EEA40-10D6-4E55-A95F-C180D6EBFEB3}"/>
    <dgm:cxn modelId="{2569CE40-01C4-44C6-91DF-B21E0BD331A9}" type="presOf" srcId="{DED4AE7A-D64F-43C5-A159-14A3CA8F40C4}" destId="{30F5A8B3-197C-47A0-92A4-F37AA7DDA140}" srcOrd="0" destOrd="0" presId="urn:microsoft.com/office/officeart/2016/7/layout/VerticalSolidActionList"/>
    <dgm:cxn modelId="{10E3D477-AC6B-4396-BBF3-349FBD947B63}" type="presOf" srcId="{391B04DA-4E01-43D2-92B4-38A1AAD61216}" destId="{1A310DE6-0F22-41AB-8B70-21E7F1C50840}" srcOrd="0" destOrd="0" presId="urn:microsoft.com/office/officeart/2016/7/layout/VerticalSolidActionList"/>
    <dgm:cxn modelId="{83CD6D81-D758-4099-B53D-0E80BAAF7B13}" srcId="{4197D315-6E1B-4DDC-9C09-195140356765}" destId="{B0467F7C-4252-4149-8D64-81CBFA759EF2}" srcOrd="3" destOrd="0" parTransId="{ECB90067-AF53-4208-AFD4-6F9800923FCF}" sibTransId="{F3264D55-250B-418E-8F46-2EB004FF2FB6}"/>
    <dgm:cxn modelId="{E0BDA38C-7AEA-4DB1-B542-B5032137E153}" srcId="{4197D315-6E1B-4DDC-9C09-195140356765}" destId="{E788B032-64C2-44B5-89A0-C5152EF22906}" srcOrd="4" destOrd="0" parTransId="{40051A8C-BDDE-42B5-8605-F68B1AC1289B}" sibTransId="{A2B94ACC-6DB6-43FA-A39C-8075F580BB75}"/>
    <dgm:cxn modelId="{0B73B08C-6DC6-4F10-A7A7-0910B9133417}" type="presOf" srcId="{63E32943-958F-4A54-A741-4E274CA66B4E}" destId="{01912472-5F70-4567-B142-60A807B23679}" srcOrd="0" destOrd="0" presId="urn:microsoft.com/office/officeart/2016/7/layout/VerticalSolidActionList"/>
    <dgm:cxn modelId="{AC9F3F90-A6E7-4229-A3DF-30B32C7F289D}" type="presOf" srcId="{0B4F234C-991A-47B5-90EA-937608DF29FE}" destId="{A3B773DE-1214-4CE3-BD52-B1005CF96C15}" srcOrd="0" destOrd="0" presId="urn:microsoft.com/office/officeart/2016/7/layout/VerticalSolidActionList"/>
    <dgm:cxn modelId="{02864693-5238-4DAE-A4E1-3EA5E7DDD5F8}" srcId="{407037B2-38DC-469F-B33B-6F25143FD842}" destId="{81FFE5C5-79F3-4CF2-B53C-C9760D6B45C9}" srcOrd="0" destOrd="0" parTransId="{2FAD5217-CF82-49C7-AB5A-D35813040C5E}" sibTransId="{DC5EC530-3E71-4FC5-A6C3-F0EE0C64FE43}"/>
    <dgm:cxn modelId="{E772A9B5-DA89-471B-A3B9-22F0151DA84B}" srcId="{E788B032-64C2-44B5-89A0-C5152EF22906}" destId="{63E32943-958F-4A54-A741-4E274CA66B4E}" srcOrd="0" destOrd="0" parTransId="{CAECB895-45DE-471D-B343-9EFE7E3B58E8}" sibTransId="{F5842E3F-ACF8-48A4-82EE-89D6CD37FD90}"/>
    <dgm:cxn modelId="{888705B6-35CC-4B32-9E62-1AA2E7768E74}" type="presOf" srcId="{81FFE5C5-79F3-4CF2-B53C-C9760D6B45C9}" destId="{252D4D98-32B0-4979-803D-5E2027A470B5}" srcOrd="0" destOrd="0" presId="urn:microsoft.com/office/officeart/2016/7/layout/VerticalSolidActionList"/>
    <dgm:cxn modelId="{A053D6BF-D1C7-4FCE-94EA-771F296B8656}" srcId="{4197D315-6E1B-4DDC-9C09-195140356765}" destId="{391B04DA-4E01-43D2-92B4-38A1AAD61216}" srcOrd="2" destOrd="0" parTransId="{32929594-388F-457B-A363-04392F2360DD}" sibTransId="{309C7A5A-A210-4085-9A31-D56927A7F2D8}"/>
    <dgm:cxn modelId="{D1DBCCC5-A227-4A6A-90FC-3BE5EC889CD2}" srcId="{40016E89-3676-4F82-8908-B2FA1D4093C2}" destId="{A1D31EE4-1B67-4552-AEB4-5D7B99CA5F34}" srcOrd="0" destOrd="0" parTransId="{1BBA201A-3755-48CC-B979-44136F375EA6}" sibTransId="{1D838E90-5993-44C6-B1B1-9063926CBBA6}"/>
    <dgm:cxn modelId="{D44BCBC8-FF88-421E-9934-3195BAD39F51}" type="presOf" srcId="{E788B032-64C2-44B5-89A0-C5152EF22906}" destId="{C7B4A19F-F3A4-4CCC-B55F-83B278A5CEA1}" srcOrd="0" destOrd="0" presId="urn:microsoft.com/office/officeart/2016/7/layout/VerticalSolidActionList"/>
    <dgm:cxn modelId="{F00F26CE-4C40-438C-BFE3-62BD1D2531B5}" srcId="{4197D315-6E1B-4DDC-9C09-195140356765}" destId="{40016E89-3676-4F82-8908-B2FA1D4093C2}" srcOrd="1" destOrd="0" parTransId="{0D589FC3-135F-46DF-8CAE-BB9EA9420AD3}" sibTransId="{BD08FAAC-AAC3-4E9D-9F8E-78FC06CA1729}"/>
    <dgm:cxn modelId="{F13E55CE-C0BD-4A2A-BBF7-FA193D31F6D4}" type="presOf" srcId="{4197D315-6E1B-4DDC-9C09-195140356765}" destId="{2931984C-07ED-403D-8261-BAF758623982}" srcOrd="0" destOrd="0" presId="urn:microsoft.com/office/officeart/2016/7/layout/VerticalSolidActionList"/>
    <dgm:cxn modelId="{ADBED8DC-7886-495A-B2DD-DADC57941EA5}" type="presOf" srcId="{A1D31EE4-1B67-4552-AEB4-5D7B99CA5F34}" destId="{A81D76A2-F26A-4A82-B987-43086C5A1A4E}" srcOrd="0" destOrd="0" presId="urn:microsoft.com/office/officeart/2016/7/layout/VerticalSolidActionList"/>
    <dgm:cxn modelId="{E21C14E0-036D-4BB1-BD9D-843121C02DA8}" type="presOf" srcId="{40016E89-3676-4F82-8908-B2FA1D4093C2}" destId="{7AB00796-98FB-489C-9512-5ACD26708307}" srcOrd="0" destOrd="0" presId="urn:microsoft.com/office/officeart/2016/7/layout/VerticalSolidActionList"/>
    <dgm:cxn modelId="{BCD574FB-A30A-44BD-8D47-96430FB33C65}" type="presOf" srcId="{407037B2-38DC-469F-B33B-6F25143FD842}" destId="{FFC3CA0C-8748-488B-ACC3-76E9A453D99E}" srcOrd="0" destOrd="0" presId="urn:microsoft.com/office/officeart/2016/7/layout/VerticalSolidActionList"/>
    <dgm:cxn modelId="{9E276294-E9D8-46D5-A9C0-8EB90A49AEBF}" type="presParOf" srcId="{2931984C-07ED-403D-8261-BAF758623982}" destId="{8B793BF4-72FE-45CC-82E2-BAECDA36F0E7}" srcOrd="0" destOrd="0" presId="urn:microsoft.com/office/officeart/2016/7/layout/VerticalSolidActionList"/>
    <dgm:cxn modelId="{FB0972B9-5F26-4B79-9DBD-4E8166B4DA6A}" type="presParOf" srcId="{8B793BF4-72FE-45CC-82E2-BAECDA36F0E7}" destId="{FFC3CA0C-8748-488B-ACC3-76E9A453D99E}" srcOrd="0" destOrd="0" presId="urn:microsoft.com/office/officeart/2016/7/layout/VerticalSolidActionList"/>
    <dgm:cxn modelId="{F611C411-D6D5-4106-8E76-96D1FE4BEB60}" type="presParOf" srcId="{8B793BF4-72FE-45CC-82E2-BAECDA36F0E7}" destId="{252D4D98-32B0-4979-803D-5E2027A470B5}" srcOrd="1" destOrd="0" presId="urn:microsoft.com/office/officeart/2016/7/layout/VerticalSolidActionList"/>
    <dgm:cxn modelId="{404B7728-DEDF-4E33-B085-FEC5DA34309C}" type="presParOf" srcId="{2931984C-07ED-403D-8261-BAF758623982}" destId="{86BD5F3B-5769-41A1-AAE3-5DA591A7F92C}" srcOrd="1" destOrd="0" presId="urn:microsoft.com/office/officeart/2016/7/layout/VerticalSolidActionList"/>
    <dgm:cxn modelId="{17A5D6E0-C6C6-4384-A631-5619568A1359}" type="presParOf" srcId="{2931984C-07ED-403D-8261-BAF758623982}" destId="{959DB27B-04E8-4019-A8B1-B28FF9AF7610}" srcOrd="2" destOrd="0" presId="urn:microsoft.com/office/officeart/2016/7/layout/VerticalSolidActionList"/>
    <dgm:cxn modelId="{A5DFBD60-905C-4D01-8206-A510CD791B61}" type="presParOf" srcId="{959DB27B-04E8-4019-A8B1-B28FF9AF7610}" destId="{7AB00796-98FB-489C-9512-5ACD26708307}" srcOrd="0" destOrd="0" presId="urn:microsoft.com/office/officeart/2016/7/layout/VerticalSolidActionList"/>
    <dgm:cxn modelId="{C276BE2C-F6BE-4F97-8A5D-D066C162346D}" type="presParOf" srcId="{959DB27B-04E8-4019-A8B1-B28FF9AF7610}" destId="{A81D76A2-F26A-4A82-B987-43086C5A1A4E}" srcOrd="1" destOrd="0" presId="urn:microsoft.com/office/officeart/2016/7/layout/VerticalSolidActionList"/>
    <dgm:cxn modelId="{5F9AFBF2-023E-4910-B1CB-FA1B6CFE82DD}" type="presParOf" srcId="{2931984C-07ED-403D-8261-BAF758623982}" destId="{A5C750FA-0B86-4BDE-96C8-3A86606E9736}" srcOrd="3" destOrd="0" presId="urn:microsoft.com/office/officeart/2016/7/layout/VerticalSolidActionList"/>
    <dgm:cxn modelId="{F5416A09-3510-497B-8166-7EEF69E3CB5B}" type="presParOf" srcId="{2931984C-07ED-403D-8261-BAF758623982}" destId="{6C666946-814B-463F-97EC-5902CBB53212}" srcOrd="4" destOrd="0" presId="urn:microsoft.com/office/officeart/2016/7/layout/VerticalSolidActionList"/>
    <dgm:cxn modelId="{9F0C8EFE-9DA9-45A7-9551-938398338967}" type="presParOf" srcId="{6C666946-814B-463F-97EC-5902CBB53212}" destId="{1A310DE6-0F22-41AB-8B70-21E7F1C50840}" srcOrd="0" destOrd="0" presId="urn:microsoft.com/office/officeart/2016/7/layout/VerticalSolidActionList"/>
    <dgm:cxn modelId="{CC0F013F-BC3F-4660-85B3-0A59E10DE1F9}" type="presParOf" srcId="{6C666946-814B-463F-97EC-5902CBB53212}" destId="{30F5A8B3-197C-47A0-92A4-F37AA7DDA140}" srcOrd="1" destOrd="0" presId="urn:microsoft.com/office/officeart/2016/7/layout/VerticalSolidActionList"/>
    <dgm:cxn modelId="{2503567C-04FA-46E9-8B28-FDAA6205A885}" type="presParOf" srcId="{2931984C-07ED-403D-8261-BAF758623982}" destId="{62C7A27A-404D-4C3C-B5F3-16003C990271}" srcOrd="5" destOrd="0" presId="urn:microsoft.com/office/officeart/2016/7/layout/VerticalSolidActionList"/>
    <dgm:cxn modelId="{0C3CD904-CD6C-499F-93ED-5BD35AB228F1}" type="presParOf" srcId="{2931984C-07ED-403D-8261-BAF758623982}" destId="{3E9DE1A9-A029-4D38-8075-B9396D0CEE8E}" srcOrd="6" destOrd="0" presId="urn:microsoft.com/office/officeart/2016/7/layout/VerticalSolidActionList"/>
    <dgm:cxn modelId="{56388BE1-DE78-46A5-A2B4-C42324AEB9BF}" type="presParOf" srcId="{3E9DE1A9-A029-4D38-8075-B9396D0CEE8E}" destId="{181D070A-6D0E-4C27-B71C-CEBEAF6D5958}" srcOrd="0" destOrd="0" presId="urn:microsoft.com/office/officeart/2016/7/layout/VerticalSolidActionList"/>
    <dgm:cxn modelId="{DB56DD54-A0F9-423B-8773-AC5629C14258}" type="presParOf" srcId="{3E9DE1A9-A029-4D38-8075-B9396D0CEE8E}" destId="{A3B773DE-1214-4CE3-BD52-B1005CF96C15}" srcOrd="1" destOrd="0" presId="urn:microsoft.com/office/officeart/2016/7/layout/VerticalSolidActionList"/>
    <dgm:cxn modelId="{747E66B6-9ECC-4237-836B-3796BA6BC2EC}" type="presParOf" srcId="{2931984C-07ED-403D-8261-BAF758623982}" destId="{399B99D0-5FCD-4DFC-BD7C-EFDC3DF56C72}" srcOrd="7" destOrd="0" presId="urn:microsoft.com/office/officeart/2016/7/layout/VerticalSolidActionList"/>
    <dgm:cxn modelId="{23A34987-A2CE-4189-8878-9481A4F629FE}" type="presParOf" srcId="{2931984C-07ED-403D-8261-BAF758623982}" destId="{02B6A36A-CE0E-455C-82DD-DE6130CD7EFC}" srcOrd="8" destOrd="0" presId="urn:microsoft.com/office/officeart/2016/7/layout/VerticalSolidActionList"/>
    <dgm:cxn modelId="{3F2DEB8A-BD2F-47EE-A1FB-CCF18D4B07E4}" type="presParOf" srcId="{02B6A36A-CE0E-455C-82DD-DE6130CD7EFC}" destId="{C7B4A19F-F3A4-4CCC-B55F-83B278A5CEA1}" srcOrd="0" destOrd="0" presId="urn:microsoft.com/office/officeart/2016/7/layout/VerticalSolidActionList"/>
    <dgm:cxn modelId="{E6B7E0D8-5AEF-4EDC-98F0-E67A90530A34}" type="presParOf" srcId="{02B6A36A-CE0E-455C-82DD-DE6130CD7EFC}" destId="{01912472-5F70-4567-B142-60A807B23679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4DE3FA0-2A9D-4A20-9A7C-410E78EA253C}" type="doc">
      <dgm:prSet loTypeId="urn:microsoft.com/office/officeart/2005/8/layout/default" loCatId="list" qsTypeId="urn:microsoft.com/office/officeart/2005/8/quickstyle/3d1" qsCatId="3D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FCBB5322-D50C-4AFC-84DB-39C8200185D1}">
      <dgm:prSet phldr="0" custT="1"/>
      <dgm:spPr/>
      <dgm:t>
        <a:bodyPr/>
        <a:lstStyle/>
        <a:p>
          <a:pPr algn="ctr" rtl="0"/>
          <a:r>
            <a:rPr lang="cy-GB" sz="2000">
              <a:latin typeface="Calibri Light" panose="020F0302020204030204"/>
            </a:rPr>
            <a:t> </a:t>
          </a:r>
          <a:endParaRPr lang="cy-GB" sz="2000"/>
        </a:p>
      </dgm:t>
    </dgm:pt>
    <dgm:pt modelId="{B130AAC6-3561-496D-89C5-EDAF44261E09}" type="parTrans" cxnId="{206A88CD-217E-4CDE-99F8-BF2A87CB0F0D}">
      <dgm:prSet/>
      <dgm:spPr/>
      <dgm:t>
        <a:bodyPr/>
        <a:lstStyle/>
        <a:p>
          <a:endParaRPr lang="en-GB"/>
        </a:p>
      </dgm:t>
    </dgm:pt>
    <dgm:pt modelId="{11D79D45-6F96-4AC2-8FF7-271B2A9E6830}" type="sibTrans" cxnId="{206A88CD-217E-4CDE-99F8-BF2A87CB0F0D}">
      <dgm:prSet/>
      <dgm:spPr/>
      <dgm:t>
        <a:bodyPr/>
        <a:lstStyle/>
        <a:p>
          <a:endParaRPr lang="en-GB"/>
        </a:p>
      </dgm:t>
    </dgm:pt>
    <dgm:pt modelId="{3FC375CB-6226-4F75-9D03-926C5EA83048}">
      <dgm:prSet phldr="0"/>
      <dgm:spPr/>
      <dgm:t>
        <a:bodyPr/>
        <a:lstStyle/>
        <a:p>
          <a:pPr algn="ctr"/>
          <a:r>
            <a:rPr lang="cy-GB">
              <a:latin typeface="Calibri Light" panose="020F0302020204030204"/>
            </a:rPr>
            <a:t> </a:t>
          </a:r>
        </a:p>
      </dgm:t>
    </dgm:pt>
    <dgm:pt modelId="{2560ADFF-8E8C-4AEA-A1D7-1D104A78782B}" type="parTrans" cxnId="{B9BFD027-311E-48A1-87AF-B8D493514AF2}">
      <dgm:prSet/>
      <dgm:spPr/>
    </dgm:pt>
    <dgm:pt modelId="{3A0F398F-B9DB-4FD5-B054-44FAD4CE8D97}" type="sibTrans" cxnId="{B9BFD027-311E-48A1-87AF-B8D493514AF2}">
      <dgm:prSet/>
      <dgm:spPr/>
    </dgm:pt>
    <dgm:pt modelId="{06FA8A80-0A36-443D-B727-0A5316A4C818}">
      <dgm:prSet phldr="0"/>
      <dgm:spPr/>
      <dgm:t>
        <a:bodyPr/>
        <a:lstStyle/>
        <a:p>
          <a:pPr algn="ctr"/>
          <a:r>
            <a:rPr lang="cy-GB">
              <a:latin typeface="Calibri Light" panose="020F0302020204030204"/>
            </a:rPr>
            <a:t> </a:t>
          </a:r>
        </a:p>
      </dgm:t>
    </dgm:pt>
    <dgm:pt modelId="{6B7A1B31-3860-40AB-8DDF-801C2AC800F3}" type="parTrans" cxnId="{CD5A86FB-30C2-4D0C-9309-61666E9B50CF}">
      <dgm:prSet/>
      <dgm:spPr/>
    </dgm:pt>
    <dgm:pt modelId="{632AF278-D515-471C-824C-82674F78B482}" type="sibTrans" cxnId="{CD5A86FB-30C2-4D0C-9309-61666E9B50CF}">
      <dgm:prSet/>
      <dgm:spPr/>
    </dgm:pt>
    <dgm:pt modelId="{17BE89C2-CA9C-408C-AA01-AA48006D4886}">
      <dgm:prSet phldr="0"/>
      <dgm:spPr/>
      <dgm:t>
        <a:bodyPr/>
        <a:lstStyle/>
        <a:p>
          <a:pPr algn="ctr"/>
          <a:r>
            <a:rPr lang="cy-GB">
              <a:latin typeface="Calibri Light" panose="020F0302020204030204"/>
            </a:rPr>
            <a:t> </a:t>
          </a:r>
        </a:p>
      </dgm:t>
    </dgm:pt>
    <dgm:pt modelId="{F6AAF15D-9E80-422D-BA3A-EFC306AC590E}" type="parTrans" cxnId="{9F3399F4-16EB-4C5C-9267-2847D4162FBC}">
      <dgm:prSet/>
      <dgm:spPr/>
    </dgm:pt>
    <dgm:pt modelId="{868C74EE-0C42-4A09-B456-058DFC9D1735}" type="sibTrans" cxnId="{9F3399F4-16EB-4C5C-9267-2847D4162FBC}">
      <dgm:prSet/>
      <dgm:spPr/>
    </dgm:pt>
    <dgm:pt modelId="{1D1A85BD-8CE4-43B3-B512-3697E83A27DD}">
      <dgm:prSet phldr="0"/>
      <dgm:spPr/>
      <dgm:t>
        <a:bodyPr/>
        <a:lstStyle/>
        <a:p>
          <a:pPr algn="ctr"/>
          <a:r>
            <a:rPr lang="cy-GB">
              <a:latin typeface="Calibri Light" panose="020F0302020204030204"/>
            </a:rPr>
            <a:t> </a:t>
          </a:r>
        </a:p>
      </dgm:t>
    </dgm:pt>
    <dgm:pt modelId="{28CA5619-B56F-47E7-8BA0-453AF7E9019E}" type="parTrans" cxnId="{653F358F-10BF-49EB-A000-E9C9C857D4C5}">
      <dgm:prSet/>
      <dgm:spPr/>
    </dgm:pt>
    <dgm:pt modelId="{455867DA-3B4B-4767-B3D9-CD72EDEBA89F}" type="sibTrans" cxnId="{653F358F-10BF-49EB-A000-E9C9C857D4C5}">
      <dgm:prSet/>
      <dgm:spPr/>
    </dgm:pt>
    <dgm:pt modelId="{18A6F549-ABC3-4B05-9391-D611B91D2B28}">
      <dgm:prSet phldr="0"/>
      <dgm:spPr/>
      <dgm:t>
        <a:bodyPr/>
        <a:lstStyle/>
        <a:p>
          <a:pPr algn="ctr" rtl="0"/>
          <a:r>
            <a:rPr lang="cy-GB">
              <a:latin typeface="Calibri Light" panose="020F0302020204030204"/>
            </a:rPr>
            <a:t> </a:t>
          </a:r>
        </a:p>
      </dgm:t>
    </dgm:pt>
    <dgm:pt modelId="{FDB41C83-B61F-4630-9032-25A0B768A587}" type="parTrans" cxnId="{E334EEA6-8149-4565-8CC6-9E4B3733B2CC}">
      <dgm:prSet/>
      <dgm:spPr/>
    </dgm:pt>
    <dgm:pt modelId="{A3F3A623-AF68-48B6-9BA2-40751F1D3EE6}" type="sibTrans" cxnId="{E334EEA6-8149-4565-8CC6-9E4B3733B2CC}">
      <dgm:prSet/>
      <dgm:spPr/>
    </dgm:pt>
    <dgm:pt modelId="{AA370F75-FE5C-46CC-850E-FE40F57D2ADF}">
      <dgm:prSet phldr="0"/>
      <dgm:spPr/>
      <dgm:t>
        <a:bodyPr/>
        <a:lstStyle/>
        <a:p>
          <a:pPr algn="ctr" rtl="0"/>
          <a:r>
            <a:rPr lang="cy-GB">
              <a:latin typeface="Calibri Light" panose="020F0302020204030204"/>
            </a:rPr>
            <a:t> </a:t>
          </a:r>
        </a:p>
      </dgm:t>
    </dgm:pt>
    <dgm:pt modelId="{CC21E486-8292-429C-9017-2CA08A5529BD}" type="parTrans" cxnId="{6E23A772-3EAE-44A8-8DC2-E80DBE816EBF}">
      <dgm:prSet/>
      <dgm:spPr/>
    </dgm:pt>
    <dgm:pt modelId="{990BFC55-C661-418F-BCD7-595C6D3A2141}" type="sibTrans" cxnId="{6E23A772-3EAE-44A8-8DC2-E80DBE816EBF}">
      <dgm:prSet/>
      <dgm:spPr/>
    </dgm:pt>
    <dgm:pt modelId="{D2104E74-01E5-480F-8530-CCD7798586CC}">
      <dgm:prSet phldr="0"/>
      <dgm:spPr/>
      <dgm:t>
        <a:bodyPr/>
        <a:lstStyle/>
        <a:p>
          <a:pPr algn="ctr" rtl="0"/>
          <a:r>
            <a:rPr lang="cy-GB">
              <a:latin typeface="Calibri Light" panose="020F0302020204030204"/>
            </a:rPr>
            <a:t> </a:t>
          </a:r>
        </a:p>
      </dgm:t>
    </dgm:pt>
    <dgm:pt modelId="{743B1699-B095-44D8-8B2A-93F5842DF81D}" type="parTrans" cxnId="{12F2B98B-EE1A-422A-A955-5BCF7376B460}">
      <dgm:prSet/>
      <dgm:spPr/>
    </dgm:pt>
    <dgm:pt modelId="{07F48C00-69C0-4523-8B65-49220A30C8CD}" type="sibTrans" cxnId="{12F2B98B-EE1A-422A-A955-5BCF7376B460}">
      <dgm:prSet/>
      <dgm:spPr/>
    </dgm:pt>
    <dgm:pt modelId="{618D29FB-CA3B-44DB-B1FF-1B2EB6CA0CC9}" type="pres">
      <dgm:prSet presAssocID="{D4DE3FA0-2A9D-4A20-9A7C-410E78EA253C}" presName="diagram" presStyleCnt="0">
        <dgm:presLayoutVars>
          <dgm:dir/>
          <dgm:resizeHandles val="exact"/>
        </dgm:presLayoutVars>
      </dgm:prSet>
      <dgm:spPr/>
    </dgm:pt>
    <dgm:pt modelId="{5BABA659-3A57-465D-B00B-67FA05DA088D}" type="pres">
      <dgm:prSet presAssocID="{FCBB5322-D50C-4AFC-84DB-39C8200185D1}" presName="node" presStyleLbl="node1" presStyleIdx="0" presStyleCnt="8" custLinFactNeighborY="127">
        <dgm:presLayoutVars>
          <dgm:bulletEnabled val="1"/>
        </dgm:presLayoutVars>
      </dgm:prSet>
      <dgm:spPr/>
    </dgm:pt>
    <dgm:pt modelId="{B44055C9-655D-4D98-ACA1-E657197E4C68}" type="pres">
      <dgm:prSet presAssocID="{11D79D45-6F96-4AC2-8FF7-271B2A9E6830}" presName="sibTrans" presStyleCnt="0"/>
      <dgm:spPr/>
    </dgm:pt>
    <dgm:pt modelId="{30CBBC1F-769A-4FE3-983B-0B2A991E2956}" type="pres">
      <dgm:prSet presAssocID="{3FC375CB-6226-4F75-9D03-926C5EA83048}" presName="node" presStyleLbl="node1" presStyleIdx="1" presStyleCnt="8">
        <dgm:presLayoutVars>
          <dgm:bulletEnabled val="1"/>
        </dgm:presLayoutVars>
      </dgm:prSet>
      <dgm:spPr/>
    </dgm:pt>
    <dgm:pt modelId="{7525C58F-E9E8-468E-8875-5F00B29B53F8}" type="pres">
      <dgm:prSet presAssocID="{3A0F398F-B9DB-4FD5-B054-44FAD4CE8D97}" presName="sibTrans" presStyleCnt="0"/>
      <dgm:spPr/>
    </dgm:pt>
    <dgm:pt modelId="{A21F0169-2F37-4970-A43C-7AADB5411208}" type="pres">
      <dgm:prSet presAssocID="{06FA8A80-0A36-443D-B727-0A5316A4C818}" presName="node" presStyleLbl="node1" presStyleIdx="2" presStyleCnt="8">
        <dgm:presLayoutVars>
          <dgm:bulletEnabled val="1"/>
        </dgm:presLayoutVars>
      </dgm:prSet>
      <dgm:spPr/>
    </dgm:pt>
    <dgm:pt modelId="{91BB833C-5B26-442C-B065-0C9E4B1AF06A}" type="pres">
      <dgm:prSet presAssocID="{632AF278-D515-471C-824C-82674F78B482}" presName="sibTrans" presStyleCnt="0"/>
      <dgm:spPr/>
    </dgm:pt>
    <dgm:pt modelId="{8E2C22AF-CC55-4C3C-AC05-F7BEC16C66D8}" type="pres">
      <dgm:prSet presAssocID="{17BE89C2-CA9C-408C-AA01-AA48006D4886}" presName="node" presStyleLbl="node1" presStyleIdx="3" presStyleCnt="8">
        <dgm:presLayoutVars>
          <dgm:bulletEnabled val="1"/>
        </dgm:presLayoutVars>
      </dgm:prSet>
      <dgm:spPr/>
    </dgm:pt>
    <dgm:pt modelId="{21DC923C-0817-41C6-B48A-063038BD1772}" type="pres">
      <dgm:prSet presAssocID="{868C74EE-0C42-4A09-B456-058DFC9D1735}" presName="sibTrans" presStyleCnt="0"/>
      <dgm:spPr/>
    </dgm:pt>
    <dgm:pt modelId="{D4C6FEEB-7F02-408F-BFA6-F3F70DE31260}" type="pres">
      <dgm:prSet presAssocID="{1D1A85BD-8CE4-43B3-B512-3697E83A27DD}" presName="node" presStyleLbl="node1" presStyleIdx="4" presStyleCnt="8">
        <dgm:presLayoutVars>
          <dgm:bulletEnabled val="1"/>
        </dgm:presLayoutVars>
      </dgm:prSet>
      <dgm:spPr/>
    </dgm:pt>
    <dgm:pt modelId="{6A625A36-A02A-48C9-AB32-4BCDA524049D}" type="pres">
      <dgm:prSet presAssocID="{455867DA-3B4B-4767-B3D9-CD72EDEBA89F}" presName="sibTrans" presStyleCnt="0"/>
      <dgm:spPr/>
    </dgm:pt>
    <dgm:pt modelId="{E910338C-3297-41B7-9174-B6A5DEF327EF}" type="pres">
      <dgm:prSet presAssocID="{18A6F549-ABC3-4B05-9391-D611B91D2B28}" presName="node" presStyleLbl="node1" presStyleIdx="5" presStyleCnt="8">
        <dgm:presLayoutVars>
          <dgm:bulletEnabled val="1"/>
        </dgm:presLayoutVars>
      </dgm:prSet>
      <dgm:spPr/>
    </dgm:pt>
    <dgm:pt modelId="{6F872DB9-E580-4E55-B826-FE670AE6779F}" type="pres">
      <dgm:prSet presAssocID="{A3F3A623-AF68-48B6-9BA2-40751F1D3EE6}" presName="sibTrans" presStyleCnt="0"/>
      <dgm:spPr/>
    </dgm:pt>
    <dgm:pt modelId="{41034280-ED17-4314-A231-80F8DDBE6777}" type="pres">
      <dgm:prSet presAssocID="{AA370F75-FE5C-46CC-850E-FE40F57D2ADF}" presName="node" presStyleLbl="node1" presStyleIdx="6" presStyleCnt="8">
        <dgm:presLayoutVars>
          <dgm:bulletEnabled val="1"/>
        </dgm:presLayoutVars>
      </dgm:prSet>
      <dgm:spPr/>
    </dgm:pt>
    <dgm:pt modelId="{DC024C04-C547-4D23-AFDC-2777B4E3C760}" type="pres">
      <dgm:prSet presAssocID="{990BFC55-C661-418F-BCD7-595C6D3A2141}" presName="sibTrans" presStyleCnt="0"/>
      <dgm:spPr/>
    </dgm:pt>
    <dgm:pt modelId="{6B43D7CD-E1A4-45C0-8772-233043AFFBFA}" type="pres">
      <dgm:prSet presAssocID="{D2104E74-01E5-480F-8530-CCD7798586CC}" presName="node" presStyleLbl="node1" presStyleIdx="7" presStyleCnt="8">
        <dgm:presLayoutVars>
          <dgm:bulletEnabled val="1"/>
        </dgm:presLayoutVars>
      </dgm:prSet>
      <dgm:spPr/>
    </dgm:pt>
  </dgm:ptLst>
  <dgm:cxnLst>
    <dgm:cxn modelId="{74A4FE16-8709-4921-8391-4FF670367782}" type="presOf" srcId="{AA370F75-FE5C-46CC-850E-FE40F57D2ADF}" destId="{41034280-ED17-4314-A231-80F8DDBE6777}" srcOrd="0" destOrd="0" presId="urn:microsoft.com/office/officeart/2005/8/layout/default"/>
    <dgm:cxn modelId="{B9BFD027-311E-48A1-87AF-B8D493514AF2}" srcId="{D4DE3FA0-2A9D-4A20-9A7C-410E78EA253C}" destId="{3FC375CB-6226-4F75-9D03-926C5EA83048}" srcOrd="1" destOrd="0" parTransId="{2560ADFF-8E8C-4AEA-A1D7-1D104A78782B}" sibTransId="{3A0F398F-B9DB-4FD5-B054-44FAD4CE8D97}"/>
    <dgm:cxn modelId="{6E23A772-3EAE-44A8-8DC2-E80DBE816EBF}" srcId="{D4DE3FA0-2A9D-4A20-9A7C-410E78EA253C}" destId="{AA370F75-FE5C-46CC-850E-FE40F57D2ADF}" srcOrd="6" destOrd="0" parTransId="{CC21E486-8292-429C-9017-2CA08A5529BD}" sibTransId="{990BFC55-C661-418F-BCD7-595C6D3A2141}"/>
    <dgm:cxn modelId="{12F2B98B-EE1A-422A-A955-5BCF7376B460}" srcId="{D4DE3FA0-2A9D-4A20-9A7C-410E78EA253C}" destId="{D2104E74-01E5-480F-8530-CCD7798586CC}" srcOrd="7" destOrd="0" parTransId="{743B1699-B095-44D8-8B2A-93F5842DF81D}" sibTransId="{07F48C00-69C0-4523-8B65-49220A30C8CD}"/>
    <dgm:cxn modelId="{3BA76E8C-725F-4A76-9C34-6C7A16A286C1}" type="presOf" srcId="{FCBB5322-D50C-4AFC-84DB-39C8200185D1}" destId="{5BABA659-3A57-465D-B00B-67FA05DA088D}" srcOrd="0" destOrd="0" presId="urn:microsoft.com/office/officeart/2005/8/layout/default"/>
    <dgm:cxn modelId="{653F358F-10BF-49EB-A000-E9C9C857D4C5}" srcId="{D4DE3FA0-2A9D-4A20-9A7C-410E78EA253C}" destId="{1D1A85BD-8CE4-43B3-B512-3697E83A27DD}" srcOrd="4" destOrd="0" parTransId="{28CA5619-B56F-47E7-8BA0-453AF7E9019E}" sibTransId="{455867DA-3B4B-4767-B3D9-CD72EDEBA89F}"/>
    <dgm:cxn modelId="{986FF59A-69CE-472A-88E3-32424E52CA4E}" type="presOf" srcId="{3FC375CB-6226-4F75-9D03-926C5EA83048}" destId="{30CBBC1F-769A-4FE3-983B-0B2A991E2956}" srcOrd="0" destOrd="0" presId="urn:microsoft.com/office/officeart/2005/8/layout/default"/>
    <dgm:cxn modelId="{E334EEA6-8149-4565-8CC6-9E4B3733B2CC}" srcId="{D4DE3FA0-2A9D-4A20-9A7C-410E78EA253C}" destId="{18A6F549-ABC3-4B05-9391-D611B91D2B28}" srcOrd="5" destOrd="0" parTransId="{FDB41C83-B61F-4630-9032-25A0B768A587}" sibTransId="{A3F3A623-AF68-48B6-9BA2-40751F1D3EE6}"/>
    <dgm:cxn modelId="{C736F6AB-084D-4D60-816A-DB1FF44D7291}" type="presOf" srcId="{1D1A85BD-8CE4-43B3-B512-3697E83A27DD}" destId="{D4C6FEEB-7F02-408F-BFA6-F3F70DE31260}" srcOrd="0" destOrd="0" presId="urn:microsoft.com/office/officeart/2005/8/layout/default"/>
    <dgm:cxn modelId="{A5755CB3-D4C5-48B1-A27D-A892C1139E28}" type="presOf" srcId="{17BE89C2-CA9C-408C-AA01-AA48006D4886}" destId="{8E2C22AF-CC55-4C3C-AC05-F7BEC16C66D8}" srcOrd="0" destOrd="0" presId="urn:microsoft.com/office/officeart/2005/8/layout/default"/>
    <dgm:cxn modelId="{90FA98C4-C763-49AA-A4C7-9EDD4A3D64B4}" type="presOf" srcId="{D4DE3FA0-2A9D-4A20-9A7C-410E78EA253C}" destId="{618D29FB-CA3B-44DB-B1FF-1B2EB6CA0CC9}" srcOrd="0" destOrd="0" presId="urn:microsoft.com/office/officeart/2005/8/layout/default"/>
    <dgm:cxn modelId="{6C4A2AC9-C26A-4BC9-9B54-88D7D09B5649}" type="presOf" srcId="{06FA8A80-0A36-443D-B727-0A5316A4C818}" destId="{A21F0169-2F37-4970-A43C-7AADB5411208}" srcOrd="0" destOrd="0" presId="urn:microsoft.com/office/officeart/2005/8/layout/default"/>
    <dgm:cxn modelId="{206A88CD-217E-4CDE-99F8-BF2A87CB0F0D}" srcId="{D4DE3FA0-2A9D-4A20-9A7C-410E78EA253C}" destId="{FCBB5322-D50C-4AFC-84DB-39C8200185D1}" srcOrd="0" destOrd="0" parTransId="{B130AAC6-3561-496D-89C5-EDAF44261E09}" sibTransId="{11D79D45-6F96-4AC2-8FF7-271B2A9E6830}"/>
    <dgm:cxn modelId="{64DDF9D8-A9BE-4971-87B0-DD30A31425D2}" type="presOf" srcId="{18A6F549-ABC3-4B05-9391-D611B91D2B28}" destId="{E910338C-3297-41B7-9174-B6A5DEF327EF}" srcOrd="0" destOrd="0" presId="urn:microsoft.com/office/officeart/2005/8/layout/default"/>
    <dgm:cxn modelId="{20211BF4-B70A-4C8F-AACA-E9C63610BD73}" type="presOf" srcId="{D2104E74-01E5-480F-8530-CCD7798586CC}" destId="{6B43D7CD-E1A4-45C0-8772-233043AFFBFA}" srcOrd="0" destOrd="0" presId="urn:microsoft.com/office/officeart/2005/8/layout/default"/>
    <dgm:cxn modelId="{9F3399F4-16EB-4C5C-9267-2847D4162FBC}" srcId="{D4DE3FA0-2A9D-4A20-9A7C-410E78EA253C}" destId="{17BE89C2-CA9C-408C-AA01-AA48006D4886}" srcOrd="3" destOrd="0" parTransId="{F6AAF15D-9E80-422D-BA3A-EFC306AC590E}" sibTransId="{868C74EE-0C42-4A09-B456-058DFC9D1735}"/>
    <dgm:cxn modelId="{CD5A86FB-30C2-4D0C-9309-61666E9B50CF}" srcId="{D4DE3FA0-2A9D-4A20-9A7C-410E78EA253C}" destId="{06FA8A80-0A36-443D-B727-0A5316A4C818}" srcOrd="2" destOrd="0" parTransId="{6B7A1B31-3860-40AB-8DDF-801C2AC800F3}" sibTransId="{632AF278-D515-471C-824C-82674F78B482}"/>
    <dgm:cxn modelId="{787CD8AA-FEE3-43F7-84B2-5FA4875D1FA4}" type="presParOf" srcId="{618D29FB-CA3B-44DB-B1FF-1B2EB6CA0CC9}" destId="{5BABA659-3A57-465D-B00B-67FA05DA088D}" srcOrd="0" destOrd="0" presId="urn:microsoft.com/office/officeart/2005/8/layout/default"/>
    <dgm:cxn modelId="{3828996A-BA0F-4C5C-8FA0-361AA1CF70D6}" type="presParOf" srcId="{618D29FB-CA3B-44DB-B1FF-1B2EB6CA0CC9}" destId="{B44055C9-655D-4D98-ACA1-E657197E4C68}" srcOrd="1" destOrd="0" presId="urn:microsoft.com/office/officeart/2005/8/layout/default"/>
    <dgm:cxn modelId="{7514F22F-57BA-4B88-A724-C03555205BB9}" type="presParOf" srcId="{618D29FB-CA3B-44DB-B1FF-1B2EB6CA0CC9}" destId="{30CBBC1F-769A-4FE3-983B-0B2A991E2956}" srcOrd="2" destOrd="0" presId="urn:microsoft.com/office/officeart/2005/8/layout/default"/>
    <dgm:cxn modelId="{080A0A61-BDAF-4591-A9DF-84B9F8A05070}" type="presParOf" srcId="{618D29FB-CA3B-44DB-B1FF-1B2EB6CA0CC9}" destId="{7525C58F-E9E8-468E-8875-5F00B29B53F8}" srcOrd="3" destOrd="0" presId="urn:microsoft.com/office/officeart/2005/8/layout/default"/>
    <dgm:cxn modelId="{04D769CF-F838-4647-8EA4-E3D7491FA23E}" type="presParOf" srcId="{618D29FB-CA3B-44DB-B1FF-1B2EB6CA0CC9}" destId="{A21F0169-2F37-4970-A43C-7AADB5411208}" srcOrd="4" destOrd="0" presId="urn:microsoft.com/office/officeart/2005/8/layout/default"/>
    <dgm:cxn modelId="{56665FE2-866D-4BDD-B6C0-803079185AF3}" type="presParOf" srcId="{618D29FB-CA3B-44DB-B1FF-1B2EB6CA0CC9}" destId="{91BB833C-5B26-442C-B065-0C9E4B1AF06A}" srcOrd="5" destOrd="0" presId="urn:microsoft.com/office/officeart/2005/8/layout/default"/>
    <dgm:cxn modelId="{21AE1034-986A-412E-B87B-12CDC42A528A}" type="presParOf" srcId="{618D29FB-CA3B-44DB-B1FF-1B2EB6CA0CC9}" destId="{8E2C22AF-CC55-4C3C-AC05-F7BEC16C66D8}" srcOrd="6" destOrd="0" presId="urn:microsoft.com/office/officeart/2005/8/layout/default"/>
    <dgm:cxn modelId="{F24BE684-14A5-438F-98D1-A01BC82DF7DB}" type="presParOf" srcId="{618D29FB-CA3B-44DB-B1FF-1B2EB6CA0CC9}" destId="{21DC923C-0817-41C6-B48A-063038BD1772}" srcOrd="7" destOrd="0" presId="urn:microsoft.com/office/officeart/2005/8/layout/default"/>
    <dgm:cxn modelId="{9BCF1C39-26DC-4FDE-BC55-3F64680F62B9}" type="presParOf" srcId="{618D29FB-CA3B-44DB-B1FF-1B2EB6CA0CC9}" destId="{D4C6FEEB-7F02-408F-BFA6-F3F70DE31260}" srcOrd="8" destOrd="0" presId="urn:microsoft.com/office/officeart/2005/8/layout/default"/>
    <dgm:cxn modelId="{C98D2A90-5B44-4828-BA42-34DB589E3750}" type="presParOf" srcId="{618D29FB-CA3B-44DB-B1FF-1B2EB6CA0CC9}" destId="{6A625A36-A02A-48C9-AB32-4BCDA524049D}" srcOrd="9" destOrd="0" presId="urn:microsoft.com/office/officeart/2005/8/layout/default"/>
    <dgm:cxn modelId="{F0057978-B989-4FD0-BE4A-97CB8845174E}" type="presParOf" srcId="{618D29FB-CA3B-44DB-B1FF-1B2EB6CA0CC9}" destId="{E910338C-3297-41B7-9174-B6A5DEF327EF}" srcOrd="10" destOrd="0" presId="urn:microsoft.com/office/officeart/2005/8/layout/default"/>
    <dgm:cxn modelId="{8BF40A38-12F2-40B1-9B80-AFEAE07D9ADC}" type="presParOf" srcId="{618D29FB-CA3B-44DB-B1FF-1B2EB6CA0CC9}" destId="{6F872DB9-E580-4E55-B826-FE670AE6779F}" srcOrd="11" destOrd="0" presId="urn:microsoft.com/office/officeart/2005/8/layout/default"/>
    <dgm:cxn modelId="{F602A14C-D861-4F92-9F85-8AD17DC9C77F}" type="presParOf" srcId="{618D29FB-CA3B-44DB-B1FF-1B2EB6CA0CC9}" destId="{41034280-ED17-4314-A231-80F8DDBE6777}" srcOrd="12" destOrd="0" presId="urn:microsoft.com/office/officeart/2005/8/layout/default"/>
    <dgm:cxn modelId="{899337A0-851D-4795-AC8E-BE60CF3C926E}" type="presParOf" srcId="{618D29FB-CA3B-44DB-B1FF-1B2EB6CA0CC9}" destId="{DC024C04-C547-4D23-AFDC-2777B4E3C760}" srcOrd="13" destOrd="0" presId="urn:microsoft.com/office/officeart/2005/8/layout/default"/>
    <dgm:cxn modelId="{088CABB0-6311-466A-A65C-42C406FEB8EB}" type="presParOf" srcId="{618D29FB-CA3B-44DB-B1FF-1B2EB6CA0CC9}" destId="{6B43D7CD-E1A4-45C0-8772-233043AFFBFA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206C221-FDEA-4EF4-8565-43979B2E0D07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E0716732-343E-4565-A97A-BAE4FAD7DE7D}">
      <dgm:prSet/>
      <dgm:spPr/>
      <dgm:t>
        <a:bodyPr/>
        <a:lstStyle/>
        <a:p>
          <a:pPr>
            <a:defRPr cap="all"/>
          </a:pPr>
          <a:r>
            <a:rPr lang="en-US"/>
            <a:t>You don’t!</a:t>
          </a:r>
        </a:p>
      </dgm:t>
    </dgm:pt>
    <dgm:pt modelId="{805CC04F-933D-4668-A1BA-9E15EF045C8C}" type="parTrans" cxnId="{ABCF3F05-A59C-49AE-91B4-B611588812DE}">
      <dgm:prSet/>
      <dgm:spPr/>
      <dgm:t>
        <a:bodyPr/>
        <a:lstStyle/>
        <a:p>
          <a:endParaRPr lang="en-US"/>
        </a:p>
      </dgm:t>
    </dgm:pt>
    <dgm:pt modelId="{637FE7FB-E8B0-4633-A54F-8FAEA5CEB793}" type="sibTrans" cxnId="{ABCF3F05-A59C-49AE-91B4-B611588812DE}">
      <dgm:prSet/>
      <dgm:spPr/>
      <dgm:t>
        <a:bodyPr/>
        <a:lstStyle/>
        <a:p>
          <a:endParaRPr lang="en-US"/>
        </a:p>
      </dgm:t>
    </dgm:pt>
    <dgm:pt modelId="{B054F9C6-DBB7-4BEB-A31F-102BE2E38933}">
      <dgm:prSet/>
      <dgm:spPr/>
      <dgm:t>
        <a:bodyPr/>
        <a:lstStyle/>
        <a:p>
          <a:pPr>
            <a:defRPr cap="all"/>
          </a:pPr>
          <a:r>
            <a:rPr lang="en-US"/>
            <a:t>You </a:t>
          </a:r>
          <a:r>
            <a:rPr lang="en-US" b="1" u="sng"/>
            <a:t>plan</a:t>
          </a:r>
          <a:r>
            <a:rPr lang="en-US"/>
            <a:t> to teach based on your sound pedagogy </a:t>
          </a:r>
        </a:p>
      </dgm:t>
    </dgm:pt>
    <dgm:pt modelId="{869A4AEB-A42B-490C-8351-4F66DAA16DC5}" type="parTrans" cxnId="{78077665-C20B-4EB2-996E-7AB173EEC572}">
      <dgm:prSet/>
      <dgm:spPr/>
      <dgm:t>
        <a:bodyPr/>
        <a:lstStyle/>
        <a:p>
          <a:endParaRPr lang="en-US"/>
        </a:p>
      </dgm:t>
    </dgm:pt>
    <dgm:pt modelId="{2AE2EBBE-2F34-408B-BF3D-2E760C06D624}" type="sibTrans" cxnId="{78077665-C20B-4EB2-996E-7AB173EEC572}">
      <dgm:prSet/>
      <dgm:spPr/>
      <dgm:t>
        <a:bodyPr/>
        <a:lstStyle/>
        <a:p>
          <a:endParaRPr lang="en-US"/>
        </a:p>
      </dgm:t>
    </dgm:pt>
    <dgm:pt modelId="{21C595DC-2C7E-4B55-907E-BDEB91ED3EF8}">
      <dgm:prSet/>
      <dgm:spPr/>
      <dgm:t>
        <a:bodyPr/>
        <a:lstStyle/>
        <a:p>
          <a:pPr>
            <a:defRPr cap="all"/>
          </a:pPr>
          <a:r>
            <a:rPr lang="en-US"/>
            <a:t>You look for </a:t>
          </a:r>
          <a:r>
            <a:rPr lang="en-US" b="1" u="sng"/>
            <a:t>opportunities</a:t>
          </a:r>
          <a:r>
            <a:rPr lang="en-US"/>
            <a:t> for DCF</a:t>
          </a:r>
        </a:p>
      </dgm:t>
    </dgm:pt>
    <dgm:pt modelId="{B14D7683-AF6E-46C3-A75A-15D67A36C487}" type="parTrans" cxnId="{A3C1C785-1358-4869-BDE3-275069C949CC}">
      <dgm:prSet/>
      <dgm:spPr/>
      <dgm:t>
        <a:bodyPr/>
        <a:lstStyle/>
        <a:p>
          <a:endParaRPr lang="en-US"/>
        </a:p>
      </dgm:t>
    </dgm:pt>
    <dgm:pt modelId="{9B14A3A4-0C3F-431A-AD45-3915EA087FBE}" type="sibTrans" cxnId="{A3C1C785-1358-4869-BDE3-275069C949CC}">
      <dgm:prSet/>
      <dgm:spPr/>
      <dgm:t>
        <a:bodyPr/>
        <a:lstStyle/>
        <a:p>
          <a:endParaRPr lang="en-US"/>
        </a:p>
      </dgm:t>
    </dgm:pt>
    <dgm:pt modelId="{0F2CF1E3-0BE3-425F-8B68-FA8CE1BCADFC}" type="pres">
      <dgm:prSet presAssocID="{1206C221-FDEA-4EF4-8565-43979B2E0D07}" presName="diagram" presStyleCnt="0">
        <dgm:presLayoutVars>
          <dgm:dir/>
          <dgm:resizeHandles val="exact"/>
        </dgm:presLayoutVars>
      </dgm:prSet>
      <dgm:spPr/>
    </dgm:pt>
    <dgm:pt modelId="{B5226DA0-0272-4010-B1A6-94F90BACB268}" type="pres">
      <dgm:prSet presAssocID="{E0716732-343E-4565-A97A-BAE4FAD7DE7D}" presName="node" presStyleLbl="node1" presStyleIdx="0" presStyleCnt="3">
        <dgm:presLayoutVars>
          <dgm:bulletEnabled val="1"/>
        </dgm:presLayoutVars>
      </dgm:prSet>
      <dgm:spPr/>
    </dgm:pt>
    <dgm:pt modelId="{289185DE-1494-4071-8287-4922A0199815}" type="pres">
      <dgm:prSet presAssocID="{637FE7FB-E8B0-4633-A54F-8FAEA5CEB793}" presName="sibTrans" presStyleCnt="0"/>
      <dgm:spPr/>
    </dgm:pt>
    <dgm:pt modelId="{D63F2CAD-91BC-4658-9F10-26DB4634DA0F}" type="pres">
      <dgm:prSet presAssocID="{B054F9C6-DBB7-4BEB-A31F-102BE2E38933}" presName="node" presStyleLbl="node1" presStyleIdx="1" presStyleCnt="3">
        <dgm:presLayoutVars>
          <dgm:bulletEnabled val="1"/>
        </dgm:presLayoutVars>
      </dgm:prSet>
      <dgm:spPr/>
    </dgm:pt>
    <dgm:pt modelId="{707EC3D6-47D7-4CF5-923C-A3D0B159AD65}" type="pres">
      <dgm:prSet presAssocID="{2AE2EBBE-2F34-408B-BF3D-2E760C06D624}" presName="sibTrans" presStyleCnt="0"/>
      <dgm:spPr/>
    </dgm:pt>
    <dgm:pt modelId="{C97801F6-FD90-41B8-A4E3-5A9FCFA9F981}" type="pres">
      <dgm:prSet presAssocID="{21C595DC-2C7E-4B55-907E-BDEB91ED3EF8}" presName="node" presStyleLbl="node1" presStyleIdx="2" presStyleCnt="3">
        <dgm:presLayoutVars>
          <dgm:bulletEnabled val="1"/>
        </dgm:presLayoutVars>
      </dgm:prSet>
      <dgm:spPr/>
    </dgm:pt>
  </dgm:ptLst>
  <dgm:cxnLst>
    <dgm:cxn modelId="{ABCF3F05-A59C-49AE-91B4-B611588812DE}" srcId="{1206C221-FDEA-4EF4-8565-43979B2E0D07}" destId="{E0716732-343E-4565-A97A-BAE4FAD7DE7D}" srcOrd="0" destOrd="0" parTransId="{805CC04F-933D-4668-A1BA-9E15EF045C8C}" sibTransId="{637FE7FB-E8B0-4633-A54F-8FAEA5CEB793}"/>
    <dgm:cxn modelId="{2F85E542-FE95-4771-BDCF-3ADDC1BE0660}" type="presOf" srcId="{21C595DC-2C7E-4B55-907E-BDEB91ED3EF8}" destId="{C97801F6-FD90-41B8-A4E3-5A9FCFA9F981}" srcOrd="0" destOrd="0" presId="urn:microsoft.com/office/officeart/2005/8/layout/default"/>
    <dgm:cxn modelId="{78077665-C20B-4EB2-996E-7AB173EEC572}" srcId="{1206C221-FDEA-4EF4-8565-43979B2E0D07}" destId="{B054F9C6-DBB7-4BEB-A31F-102BE2E38933}" srcOrd="1" destOrd="0" parTransId="{869A4AEB-A42B-490C-8351-4F66DAA16DC5}" sibTransId="{2AE2EBBE-2F34-408B-BF3D-2E760C06D624}"/>
    <dgm:cxn modelId="{84C6D76E-4C1E-4D86-B6B0-20F10F02B294}" type="presOf" srcId="{1206C221-FDEA-4EF4-8565-43979B2E0D07}" destId="{0F2CF1E3-0BE3-425F-8B68-FA8CE1BCADFC}" srcOrd="0" destOrd="0" presId="urn:microsoft.com/office/officeart/2005/8/layout/default"/>
    <dgm:cxn modelId="{A3C1C785-1358-4869-BDE3-275069C949CC}" srcId="{1206C221-FDEA-4EF4-8565-43979B2E0D07}" destId="{21C595DC-2C7E-4B55-907E-BDEB91ED3EF8}" srcOrd="2" destOrd="0" parTransId="{B14D7683-AF6E-46C3-A75A-15D67A36C487}" sibTransId="{9B14A3A4-0C3F-431A-AD45-3915EA087FBE}"/>
    <dgm:cxn modelId="{6F3486B8-7399-4612-BB87-89E1A0B0A017}" type="presOf" srcId="{B054F9C6-DBB7-4BEB-A31F-102BE2E38933}" destId="{D63F2CAD-91BC-4658-9F10-26DB4634DA0F}" srcOrd="0" destOrd="0" presId="urn:microsoft.com/office/officeart/2005/8/layout/default"/>
    <dgm:cxn modelId="{0231A1DA-7DC6-4ADB-B630-F48AB1F57B25}" type="presOf" srcId="{E0716732-343E-4565-A97A-BAE4FAD7DE7D}" destId="{B5226DA0-0272-4010-B1A6-94F90BACB268}" srcOrd="0" destOrd="0" presId="urn:microsoft.com/office/officeart/2005/8/layout/default"/>
    <dgm:cxn modelId="{1EACDCFC-CB88-42A2-8760-D51BF19202C5}" type="presParOf" srcId="{0F2CF1E3-0BE3-425F-8B68-FA8CE1BCADFC}" destId="{B5226DA0-0272-4010-B1A6-94F90BACB268}" srcOrd="0" destOrd="0" presId="urn:microsoft.com/office/officeart/2005/8/layout/default"/>
    <dgm:cxn modelId="{2DFE277B-83B4-451F-8EDE-906EEBA5FB94}" type="presParOf" srcId="{0F2CF1E3-0BE3-425F-8B68-FA8CE1BCADFC}" destId="{289185DE-1494-4071-8287-4922A0199815}" srcOrd="1" destOrd="0" presId="urn:microsoft.com/office/officeart/2005/8/layout/default"/>
    <dgm:cxn modelId="{3E01F87F-9320-4C76-B5AC-433FCE64019A}" type="presParOf" srcId="{0F2CF1E3-0BE3-425F-8B68-FA8CE1BCADFC}" destId="{D63F2CAD-91BC-4658-9F10-26DB4634DA0F}" srcOrd="2" destOrd="0" presId="urn:microsoft.com/office/officeart/2005/8/layout/default"/>
    <dgm:cxn modelId="{B95515F5-4783-42A0-AF7C-0BAA9FB3E051}" type="presParOf" srcId="{0F2CF1E3-0BE3-425F-8B68-FA8CE1BCADFC}" destId="{707EC3D6-47D7-4CF5-923C-A3D0B159AD65}" srcOrd="3" destOrd="0" presId="urn:microsoft.com/office/officeart/2005/8/layout/default"/>
    <dgm:cxn modelId="{0AA0B700-1F31-4168-A58A-4FC5288916BD}" type="presParOf" srcId="{0F2CF1E3-0BE3-425F-8B68-FA8CE1BCADFC}" destId="{C97801F6-FD90-41B8-A4E3-5A9FCFA9F981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D1DE66A2-D5B3-4D53-A816-E03E03CB6D9E}" type="doc">
      <dgm:prSet loTypeId="urn:microsoft.com/office/officeart/2005/8/layout/process4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F8B910EC-B2F0-465D-A596-2EC8A5657E24}">
      <dgm:prSet/>
      <dgm:spPr/>
      <dgm:t>
        <a:bodyPr/>
        <a:lstStyle/>
        <a:p>
          <a:r>
            <a:rPr lang="en-GB" b="0" i="1"/>
            <a:t>Activity</a:t>
          </a:r>
          <a:r>
            <a:rPr lang="en-GB" b="0" i="0"/>
            <a:t>: Online Privacy and Security Assessment</a:t>
          </a:r>
          <a:endParaRPr lang="en-US"/>
        </a:p>
      </dgm:t>
    </dgm:pt>
    <dgm:pt modelId="{A145A6A2-C25E-4911-BA57-EA12810B0AA5}" type="parTrans" cxnId="{43940898-971B-420C-ABCD-006C6045222B}">
      <dgm:prSet/>
      <dgm:spPr/>
      <dgm:t>
        <a:bodyPr/>
        <a:lstStyle/>
        <a:p>
          <a:endParaRPr lang="en-US"/>
        </a:p>
      </dgm:t>
    </dgm:pt>
    <dgm:pt modelId="{43501305-73EB-4AFD-9419-18EFC1811105}" type="sibTrans" cxnId="{43940898-971B-420C-ABCD-006C6045222B}">
      <dgm:prSet/>
      <dgm:spPr/>
      <dgm:t>
        <a:bodyPr/>
        <a:lstStyle/>
        <a:p>
          <a:endParaRPr lang="en-US"/>
        </a:p>
      </dgm:t>
    </dgm:pt>
    <dgm:pt modelId="{0E801F60-E03D-4700-A82A-377E288550B7}">
      <dgm:prSet/>
      <dgm:spPr/>
      <dgm:t>
        <a:bodyPr/>
        <a:lstStyle/>
        <a:p>
          <a:r>
            <a:rPr lang="en-GB" b="0" i="0"/>
            <a:t>Students can be given scenarios or case studies related to online privacy and security. They could be asked to identify potential risks and suggest ways to protect their personal information.</a:t>
          </a:r>
          <a:endParaRPr lang="en-US"/>
        </a:p>
      </dgm:t>
    </dgm:pt>
    <dgm:pt modelId="{04D2C7B1-9938-4EA3-AA65-48E9B26B71E4}" type="parTrans" cxnId="{FA1A93BA-DA4A-490C-8984-19147131984D}">
      <dgm:prSet/>
      <dgm:spPr/>
      <dgm:t>
        <a:bodyPr/>
        <a:lstStyle/>
        <a:p>
          <a:endParaRPr lang="en-US"/>
        </a:p>
      </dgm:t>
    </dgm:pt>
    <dgm:pt modelId="{759959DB-F6DB-4F81-BA25-BD9ECCFC820E}" type="sibTrans" cxnId="{FA1A93BA-DA4A-490C-8984-19147131984D}">
      <dgm:prSet/>
      <dgm:spPr/>
      <dgm:t>
        <a:bodyPr/>
        <a:lstStyle/>
        <a:p>
          <a:endParaRPr lang="en-US"/>
        </a:p>
      </dgm:t>
    </dgm:pt>
    <dgm:pt modelId="{FD5FFA13-D10E-46D9-A353-BA1A36643CAE}">
      <dgm:prSet/>
      <dgm:spPr/>
      <dgm:t>
        <a:bodyPr/>
        <a:lstStyle/>
        <a:p>
          <a:r>
            <a:rPr lang="en-GB" b="0" i="1"/>
            <a:t>Digital Platform</a:t>
          </a:r>
          <a:r>
            <a:rPr lang="en-GB" b="0" i="0"/>
            <a:t>: Quizlet, Kahoot, or Google Forms for creating quizzes and surveys about online security and ethical behaviour.</a:t>
          </a:r>
          <a:endParaRPr lang="en-US"/>
        </a:p>
      </dgm:t>
    </dgm:pt>
    <dgm:pt modelId="{3BD9DD9E-1C56-4A8F-BD79-6B1A84041982}" type="parTrans" cxnId="{FC6086DD-5A47-494E-B7DF-5E17FB594971}">
      <dgm:prSet/>
      <dgm:spPr/>
      <dgm:t>
        <a:bodyPr/>
        <a:lstStyle/>
        <a:p>
          <a:endParaRPr lang="en-US"/>
        </a:p>
      </dgm:t>
    </dgm:pt>
    <dgm:pt modelId="{97151445-AF49-4E1E-A90F-B6BC6F93C24A}" type="sibTrans" cxnId="{FC6086DD-5A47-494E-B7DF-5E17FB594971}">
      <dgm:prSet/>
      <dgm:spPr/>
      <dgm:t>
        <a:bodyPr/>
        <a:lstStyle/>
        <a:p>
          <a:endParaRPr lang="en-US"/>
        </a:p>
      </dgm:t>
    </dgm:pt>
    <dgm:pt modelId="{904B4EBA-24FB-452E-8D70-A6330EB6C7FB}" type="pres">
      <dgm:prSet presAssocID="{D1DE66A2-D5B3-4D53-A816-E03E03CB6D9E}" presName="Name0" presStyleCnt="0">
        <dgm:presLayoutVars>
          <dgm:dir/>
          <dgm:animLvl val="lvl"/>
          <dgm:resizeHandles val="exact"/>
        </dgm:presLayoutVars>
      </dgm:prSet>
      <dgm:spPr/>
    </dgm:pt>
    <dgm:pt modelId="{45EE2679-BE1E-4103-A192-E20021C115CB}" type="pres">
      <dgm:prSet presAssocID="{FD5FFA13-D10E-46D9-A353-BA1A36643CAE}" presName="boxAndChildren" presStyleCnt="0"/>
      <dgm:spPr/>
    </dgm:pt>
    <dgm:pt modelId="{D027F122-0555-45A2-B569-FFC198749443}" type="pres">
      <dgm:prSet presAssocID="{FD5FFA13-D10E-46D9-A353-BA1A36643CAE}" presName="parentTextBox" presStyleLbl="node1" presStyleIdx="0" presStyleCnt="2"/>
      <dgm:spPr/>
    </dgm:pt>
    <dgm:pt modelId="{30ACD8EF-FA04-4064-A85B-95C7EFD41C7F}" type="pres">
      <dgm:prSet presAssocID="{43501305-73EB-4AFD-9419-18EFC1811105}" presName="sp" presStyleCnt="0"/>
      <dgm:spPr/>
    </dgm:pt>
    <dgm:pt modelId="{58E3FE77-6F82-429E-A5E4-9A3C4050CFBE}" type="pres">
      <dgm:prSet presAssocID="{F8B910EC-B2F0-465D-A596-2EC8A5657E24}" presName="arrowAndChildren" presStyleCnt="0"/>
      <dgm:spPr/>
    </dgm:pt>
    <dgm:pt modelId="{59214EE5-BA26-4A2F-9FDE-A53C03A97DA8}" type="pres">
      <dgm:prSet presAssocID="{F8B910EC-B2F0-465D-A596-2EC8A5657E24}" presName="parentTextArrow" presStyleLbl="node1" presStyleIdx="0" presStyleCnt="2"/>
      <dgm:spPr/>
    </dgm:pt>
    <dgm:pt modelId="{CA6E7BE7-8FF2-4AD3-AE17-57D1F2B36B6B}" type="pres">
      <dgm:prSet presAssocID="{F8B910EC-B2F0-465D-A596-2EC8A5657E24}" presName="arrow" presStyleLbl="node1" presStyleIdx="1" presStyleCnt="2"/>
      <dgm:spPr/>
    </dgm:pt>
    <dgm:pt modelId="{12C6A083-058F-4FE1-92D4-56F5CC9D9FC8}" type="pres">
      <dgm:prSet presAssocID="{F8B910EC-B2F0-465D-A596-2EC8A5657E24}" presName="descendantArrow" presStyleCnt="0"/>
      <dgm:spPr/>
    </dgm:pt>
    <dgm:pt modelId="{0A82C105-7087-4A88-958A-10CCA0D41B39}" type="pres">
      <dgm:prSet presAssocID="{0E801F60-E03D-4700-A82A-377E288550B7}" presName="childTextArrow" presStyleLbl="fgAccFollowNode1" presStyleIdx="0" presStyleCnt="1">
        <dgm:presLayoutVars>
          <dgm:bulletEnabled val="1"/>
        </dgm:presLayoutVars>
      </dgm:prSet>
      <dgm:spPr/>
    </dgm:pt>
  </dgm:ptLst>
  <dgm:cxnLst>
    <dgm:cxn modelId="{EE7BEC19-8765-48C0-8659-B4582B405A38}" type="presOf" srcId="{F8B910EC-B2F0-465D-A596-2EC8A5657E24}" destId="{CA6E7BE7-8FF2-4AD3-AE17-57D1F2B36B6B}" srcOrd="1" destOrd="0" presId="urn:microsoft.com/office/officeart/2005/8/layout/process4"/>
    <dgm:cxn modelId="{224A9026-6660-406D-B648-72256362743A}" type="presOf" srcId="{0E801F60-E03D-4700-A82A-377E288550B7}" destId="{0A82C105-7087-4A88-958A-10CCA0D41B39}" srcOrd="0" destOrd="0" presId="urn:microsoft.com/office/officeart/2005/8/layout/process4"/>
    <dgm:cxn modelId="{68CDDB46-06B2-44CE-A045-7CD04159E2A6}" type="presOf" srcId="{FD5FFA13-D10E-46D9-A353-BA1A36643CAE}" destId="{D027F122-0555-45A2-B569-FFC198749443}" srcOrd="0" destOrd="0" presId="urn:microsoft.com/office/officeart/2005/8/layout/process4"/>
    <dgm:cxn modelId="{B416D648-D00C-40D9-BB5F-1B61883A225E}" type="presOf" srcId="{D1DE66A2-D5B3-4D53-A816-E03E03CB6D9E}" destId="{904B4EBA-24FB-452E-8D70-A6330EB6C7FB}" srcOrd="0" destOrd="0" presId="urn:microsoft.com/office/officeart/2005/8/layout/process4"/>
    <dgm:cxn modelId="{4308CB70-7361-417F-B209-018D7388144D}" type="presOf" srcId="{F8B910EC-B2F0-465D-A596-2EC8A5657E24}" destId="{59214EE5-BA26-4A2F-9FDE-A53C03A97DA8}" srcOrd="0" destOrd="0" presId="urn:microsoft.com/office/officeart/2005/8/layout/process4"/>
    <dgm:cxn modelId="{43940898-971B-420C-ABCD-006C6045222B}" srcId="{D1DE66A2-D5B3-4D53-A816-E03E03CB6D9E}" destId="{F8B910EC-B2F0-465D-A596-2EC8A5657E24}" srcOrd="0" destOrd="0" parTransId="{A145A6A2-C25E-4911-BA57-EA12810B0AA5}" sibTransId="{43501305-73EB-4AFD-9419-18EFC1811105}"/>
    <dgm:cxn modelId="{FA1A93BA-DA4A-490C-8984-19147131984D}" srcId="{F8B910EC-B2F0-465D-A596-2EC8A5657E24}" destId="{0E801F60-E03D-4700-A82A-377E288550B7}" srcOrd="0" destOrd="0" parTransId="{04D2C7B1-9938-4EA3-AA65-48E9B26B71E4}" sibTransId="{759959DB-F6DB-4F81-BA25-BD9ECCFC820E}"/>
    <dgm:cxn modelId="{FC6086DD-5A47-494E-B7DF-5E17FB594971}" srcId="{D1DE66A2-D5B3-4D53-A816-E03E03CB6D9E}" destId="{FD5FFA13-D10E-46D9-A353-BA1A36643CAE}" srcOrd="1" destOrd="0" parTransId="{3BD9DD9E-1C56-4A8F-BD79-6B1A84041982}" sibTransId="{97151445-AF49-4E1E-A90F-B6BC6F93C24A}"/>
    <dgm:cxn modelId="{F361D583-6596-4F43-9A3B-41A87D3FDAC5}" type="presParOf" srcId="{904B4EBA-24FB-452E-8D70-A6330EB6C7FB}" destId="{45EE2679-BE1E-4103-A192-E20021C115CB}" srcOrd="0" destOrd="0" presId="urn:microsoft.com/office/officeart/2005/8/layout/process4"/>
    <dgm:cxn modelId="{F7EFB266-33E8-4CB2-8385-D089C75DC424}" type="presParOf" srcId="{45EE2679-BE1E-4103-A192-E20021C115CB}" destId="{D027F122-0555-45A2-B569-FFC198749443}" srcOrd="0" destOrd="0" presId="urn:microsoft.com/office/officeart/2005/8/layout/process4"/>
    <dgm:cxn modelId="{D0BF033B-CD94-40AE-B4E8-9BA296A33ACA}" type="presParOf" srcId="{904B4EBA-24FB-452E-8D70-A6330EB6C7FB}" destId="{30ACD8EF-FA04-4064-A85B-95C7EFD41C7F}" srcOrd="1" destOrd="0" presId="urn:microsoft.com/office/officeart/2005/8/layout/process4"/>
    <dgm:cxn modelId="{13B2707B-D329-41F2-95C1-4E3A4C7A81BB}" type="presParOf" srcId="{904B4EBA-24FB-452E-8D70-A6330EB6C7FB}" destId="{58E3FE77-6F82-429E-A5E4-9A3C4050CFBE}" srcOrd="2" destOrd="0" presId="urn:microsoft.com/office/officeart/2005/8/layout/process4"/>
    <dgm:cxn modelId="{418EED51-C4BA-4D8F-9776-BB11D7974768}" type="presParOf" srcId="{58E3FE77-6F82-429E-A5E4-9A3C4050CFBE}" destId="{59214EE5-BA26-4A2F-9FDE-A53C03A97DA8}" srcOrd="0" destOrd="0" presId="urn:microsoft.com/office/officeart/2005/8/layout/process4"/>
    <dgm:cxn modelId="{65882B1A-7988-4243-9627-4EC7E96BB7F3}" type="presParOf" srcId="{58E3FE77-6F82-429E-A5E4-9A3C4050CFBE}" destId="{CA6E7BE7-8FF2-4AD3-AE17-57D1F2B36B6B}" srcOrd="1" destOrd="0" presId="urn:microsoft.com/office/officeart/2005/8/layout/process4"/>
    <dgm:cxn modelId="{E2912743-F819-49D6-912D-AED1FB27806C}" type="presParOf" srcId="{58E3FE77-6F82-429E-A5E4-9A3C4050CFBE}" destId="{12C6A083-058F-4FE1-92D4-56F5CC9D9FC8}" srcOrd="2" destOrd="0" presId="urn:microsoft.com/office/officeart/2005/8/layout/process4"/>
    <dgm:cxn modelId="{B51E0D8B-6AAA-4135-9B42-6C1E7432F9A0}" type="presParOf" srcId="{12C6A083-058F-4FE1-92D4-56F5CC9D9FC8}" destId="{0A82C105-7087-4A88-958A-10CCA0D41B39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C474C016-9262-4B08-9F22-18691CEC49C7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1AE4B899-5A81-4DA4-B6F2-DC7EE8BBAC63}">
      <dgm:prSet/>
      <dgm:spPr/>
      <dgm:t>
        <a:bodyPr/>
        <a:lstStyle/>
        <a:p>
          <a:r>
            <a:rPr lang="en-GB" b="0" i="1"/>
            <a:t>Activity</a:t>
          </a:r>
          <a:r>
            <a:rPr lang="en-GB" b="0" i="0"/>
            <a:t>: Collaborative Online Projects</a:t>
          </a:r>
          <a:endParaRPr lang="en-US"/>
        </a:p>
      </dgm:t>
    </dgm:pt>
    <dgm:pt modelId="{63D482A7-6751-43E0-9137-180D9B395DFE}" type="parTrans" cxnId="{CA90519B-674C-48EE-88A1-3EAD86AE18A5}">
      <dgm:prSet/>
      <dgm:spPr/>
      <dgm:t>
        <a:bodyPr/>
        <a:lstStyle/>
        <a:p>
          <a:endParaRPr lang="en-US"/>
        </a:p>
      </dgm:t>
    </dgm:pt>
    <dgm:pt modelId="{FF8649C8-E025-4767-8D75-3F72A35C51E2}" type="sibTrans" cxnId="{CA90519B-674C-48EE-88A1-3EAD86AE18A5}">
      <dgm:prSet/>
      <dgm:spPr/>
      <dgm:t>
        <a:bodyPr/>
        <a:lstStyle/>
        <a:p>
          <a:endParaRPr lang="en-US"/>
        </a:p>
      </dgm:t>
    </dgm:pt>
    <dgm:pt modelId="{60391C9F-8CEB-4DC3-9B6E-D3791244D2EA}">
      <dgm:prSet/>
      <dgm:spPr/>
      <dgm:t>
        <a:bodyPr/>
        <a:lstStyle/>
        <a:p>
          <a:r>
            <a:rPr lang="en-GB" b="0" i="0"/>
            <a:t>Students can work in groups to create a digital presentation, document, or a multimedia project. Assess their ability to effectively collaborate using digital tools.</a:t>
          </a:r>
          <a:endParaRPr lang="en-US"/>
        </a:p>
      </dgm:t>
    </dgm:pt>
    <dgm:pt modelId="{4BFEFDDD-9644-4839-ADF7-7ED410E2D476}" type="parTrans" cxnId="{C259C488-DDCB-4134-BB8D-E88B9B74557C}">
      <dgm:prSet/>
      <dgm:spPr/>
      <dgm:t>
        <a:bodyPr/>
        <a:lstStyle/>
        <a:p>
          <a:endParaRPr lang="en-US"/>
        </a:p>
      </dgm:t>
    </dgm:pt>
    <dgm:pt modelId="{F06D0A4D-6C79-47B8-AF6F-9A85A5E5AFBF}" type="sibTrans" cxnId="{C259C488-DDCB-4134-BB8D-E88B9B74557C}">
      <dgm:prSet/>
      <dgm:spPr/>
      <dgm:t>
        <a:bodyPr/>
        <a:lstStyle/>
        <a:p>
          <a:endParaRPr lang="en-US"/>
        </a:p>
      </dgm:t>
    </dgm:pt>
    <dgm:pt modelId="{BDD0961D-6F13-46E6-BEC4-F763B726675D}">
      <dgm:prSet/>
      <dgm:spPr/>
      <dgm:t>
        <a:bodyPr/>
        <a:lstStyle/>
        <a:p>
          <a:r>
            <a:rPr lang="en-GB" b="0" i="1" dirty="0"/>
            <a:t>Digital Platform</a:t>
          </a:r>
          <a:r>
            <a:rPr lang="en-GB" b="0" i="0" dirty="0"/>
            <a:t>: Google Workspace (Docs, Sheets, Slides), Microsoft Teams, or Office 365 for project management.</a:t>
          </a:r>
          <a:endParaRPr lang="en-US" dirty="0"/>
        </a:p>
      </dgm:t>
    </dgm:pt>
    <dgm:pt modelId="{DBFE86EA-D33D-40DA-8B89-43D8E1669F45}" type="parTrans" cxnId="{35BAD2FB-82AE-4934-B9FD-32F66D261159}">
      <dgm:prSet/>
      <dgm:spPr/>
      <dgm:t>
        <a:bodyPr/>
        <a:lstStyle/>
        <a:p>
          <a:endParaRPr lang="en-US"/>
        </a:p>
      </dgm:t>
    </dgm:pt>
    <dgm:pt modelId="{A9E3F216-2E27-46F8-8F91-536587C11ECA}" type="sibTrans" cxnId="{35BAD2FB-82AE-4934-B9FD-32F66D261159}">
      <dgm:prSet/>
      <dgm:spPr/>
      <dgm:t>
        <a:bodyPr/>
        <a:lstStyle/>
        <a:p>
          <a:endParaRPr lang="en-US"/>
        </a:p>
      </dgm:t>
    </dgm:pt>
    <dgm:pt modelId="{7E20B5D3-412B-472B-A518-3433928E899F}" type="pres">
      <dgm:prSet presAssocID="{C474C016-9262-4B08-9F22-18691CEC49C7}" presName="linear" presStyleCnt="0">
        <dgm:presLayoutVars>
          <dgm:animLvl val="lvl"/>
          <dgm:resizeHandles val="exact"/>
        </dgm:presLayoutVars>
      </dgm:prSet>
      <dgm:spPr/>
    </dgm:pt>
    <dgm:pt modelId="{25844C71-1CEA-43BC-9591-E59CE4D298C4}" type="pres">
      <dgm:prSet presAssocID="{1AE4B899-5A81-4DA4-B6F2-DC7EE8BBAC63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139D9823-6552-4710-8CA0-A815D3976776}" type="pres">
      <dgm:prSet presAssocID="{1AE4B899-5A81-4DA4-B6F2-DC7EE8BBAC63}" presName="childText" presStyleLbl="revTx" presStyleIdx="0" presStyleCnt="1">
        <dgm:presLayoutVars>
          <dgm:bulletEnabled val="1"/>
        </dgm:presLayoutVars>
      </dgm:prSet>
      <dgm:spPr/>
    </dgm:pt>
    <dgm:pt modelId="{1AB7EFBE-706C-4218-88CC-24B9B02F3C0C}" type="pres">
      <dgm:prSet presAssocID="{BDD0961D-6F13-46E6-BEC4-F763B726675D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E4CE4B0B-D24A-4F20-A326-5996766AD550}" type="presOf" srcId="{60391C9F-8CEB-4DC3-9B6E-D3791244D2EA}" destId="{139D9823-6552-4710-8CA0-A815D3976776}" srcOrd="0" destOrd="0" presId="urn:microsoft.com/office/officeart/2005/8/layout/vList2"/>
    <dgm:cxn modelId="{C9E58663-1DAE-468C-9702-0922793F72D3}" type="presOf" srcId="{C474C016-9262-4B08-9F22-18691CEC49C7}" destId="{7E20B5D3-412B-472B-A518-3433928E899F}" srcOrd="0" destOrd="0" presId="urn:microsoft.com/office/officeart/2005/8/layout/vList2"/>
    <dgm:cxn modelId="{54AF6077-F8A9-41E5-8476-1D4626831911}" type="presOf" srcId="{1AE4B899-5A81-4DA4-B6F2-DC7EE8BBAC63}" destId="{25844C71-1CEA-43BC-9591-E59CE4D298C4}" srcOrd="0" destOrd="0" presId="urn:microsoft.com/office/officeart/2005/8/layout/vList2"/>
    <dgm:cxn modelId="{C259C488-DDCB-4134-BB8D-E88B9B74557C}" srcId="{1AE4B899-5A81-4DA4-B6F2-DC7EE8BBAC63}" destId="{60391C9F-8CEB-4DC3-9B6E-D3791244D2EA}" srcOrd="0" destOrd="0" parTransId="{4BFEFDDD-9644-4839-ADF7-7ED410E2D476}" sibTransId="{F06D0A4D-6C79-47B8-AF6F-9A85A5E5AFBF}"/>
    <dgm:cxn modelId="{CA90519B-674C-48EE-88A1-3EAD86AE18A5}" srcId="{C474C016-9262-4B08-9F22-18691CEC49C7}" destId="{1AE4B899-5A81-4DA4-B6F2-DC7EE8BBAC63}" srcOrd="0" destOrd="0" parTransId="{63D482A7-6751-43E0-9137-180D9B395DFE}" sibTransId="{FF8649C8-E025-4767-8D75-3F72A35C51E2}"/>
    <dgm:cxn modelId="{02E5709D-B9C0-476A-8412-575C21B47AF0}" type="presOf" srcId="{BDD0961D-6F13-46E6-BEC4-F763B726675D}" destId="{1AB7EFBE-706C-4218-88CC-24B9B02F3C0C}" srcOrd="0" destOrd="0" presId="urn:microsoft.com/office/officeart/2005/8/layout/vList2"/>
    <dgm:cxn modelId="{35BAD2FB-82AE-4934-B9FD-32F66D261159}" srcId="{C474C016-9262-4B08-9F22-18691CEC49C7}" destId="{BDD0961D-6F13-46E6-BEC4-F763B726675D}" srcOrd="1" destOrd="0" parTransId="{DBFE86EA-D33D-40DA-8B89-43D8E1669F45}" sibTransId="{A9E3F216-2E27-46F8-8F91-536587C11ECA}"/>
    <dgm:cxn modelId="{D7DB2011-97F5-4771-B8EE-2E4D341EDBF4}" type="presParOf" srcId="{7E20B5D3-412B-472B-A518-3433928E899F}" destId="{25844C71-1CEA-43BC-9591-E59CE4D298C4}" srcOrd="0" destOrd="0" presId="urn:microsoft.com/office/officeart/2005/8/layout/vList2"/>
    <dgm:cxn modelId="{4B8C7A89-AFBC-471A-87DF-1B01A19A09B0}" type="presParOf" srcId="{7E20B5D3-412B-472B-A518-3433928E899F}" destId="{139D9823-6552-4710-8CA0-A815D3976776}" srcOrd="1" destOrd="0" presId="urn:microsoft.com/office/officeart/2005/8/layout/vList2"/>
    <dgm:cxn modelId="{4405E846-A2D6-49F9-85B9-039CD1C107F4}" type="presParOf" srcId="{7E20B5D3-412B-472B-A518-3433928E899F}" destId="{1AB7EFBE-706C-4218-88CC-24B9B02F3C0C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887BD89C-D739-40FE-B522-9A2527CAF1D1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858D9741-7988-49C5-8694-61DE5BE2A1EE}">
      <dgm:prSet/>
      <dgm:spPr/>
      <dgm:t>
        <a:bodyPr/>
        <a:lstStyle/>
        <a:p>
          <a:r>
            <a:rPr lang="en-GB" b="0" i="1"/>
            <a:t>Activity</a:t>
          </a:r>
          <a:r>
            <a:rPr lang="en-GB" b="0" i="0"/>
            <a:t>: Data Analysis and Visualization</a:t>
          </a:r>
          <a:endParaRPr lang="en-US"/>
        </a:p>
      </dgm:t>
    </dgm:pt>
    <dgm:pt modelId="{469C8E54-EE1D-4040-80F2-628BC43B07AB}" type="parTrans" cxnId="{6501BEE5-0E9A-4981-BF4A-3031AF2A2DB8}">
      <dgm:prSet/>
      <dgm:spPr/>
      <dgm:t>
        <a:bodyPr/>
        <a:lstStyle/>
        <a:p>
          <a:endParaRPr lang="en-US"/>
        </a:p>
      </dgm:t>
    </dgm:pt>
    <dgm:pt modelId="{E8E3AB17-7EB4-4223-8B2D-69ECD499F609}" type="sibTrans" cxnId="{6501BEE5-0E9A-4981-BF4A-3031AF2A2DB8}">
      <dgm:prSet/>
      <dgm:spPr/>
      <dgm:t>
        <a:bodyPr/>
        <a:lstStyle/>
        <a:p>
          <a:endParaRPr lang="en-US"/>
        </a:p>
      </dgm:t>
    </dgm:pt>
    <dgm:pt modelId="{E6BF6859-7D82-4564-AF71-B10451225F37}">
      <dgm:prSet/>
      <dgm:spPr/>
      <dgm:t>
        <a:bodyPr/>
        <a:lstStyle/>
        <a:p>
          <a:r>
            <a:rPr lang="en-GB" b="0" i="0"/>
            <a:t>Students can collect and analyze data related to a topic of interest. They should then present their findings using digital tools.</a:t>
          </a:r>
          <a:endParaRPr lang="en-US"/>
        </a:p>
      </dgm:t>
    </dgm:pt>
    <dgm:pt modelId="{A1E46B6B-F60E-43F5-BB77-6D014B5807B8}" type="parTrans" cxnId="{0F5624CB-DF41-4E49-A353-7029A8DFEBD8}">
      <dgm:prSet/>
      <dgm:spPr/>
      <dgm:t>
        <a:bodyPr/>
        <a:lstStyle/>
        <a:p>
          <a:endParaRPr lang="en-US"/>
        </a:p>
      </dgm:t>
    </dgm:pt>
    <dgm:pt modelId="{1FC8EBC3-E8DB-416C-9DF0-EAD1504C3F76}" type="sibTrans" cxnId="{0F5624CB-DF41-4E49-A353-7029A8DFEBD8}">
      <dgm:prSet/>
      <dgm:spPr/>
      <dgm:t>
        <a:bodyPr/>
        <a:lstStyle/>
        <a:p>
          <a:endParaRPr lang="en-US"/>
        </a:p>
      </dgm:t>
    </dgm:pt>
    <dgm:pt modelId="{E075F71E-1265-4472-A8D0-F8CB942EFF4F}">
      <dgm:prSet/>
      <dgm:spPr/>
      <dgm:t>
        <a:bodyPr/>
        <a:lstStyle/>
        <a:p>
          <a:r>
            <a:rPr lang="en-GB" b="0" i="1"/>
            <a:t>Digital Platform</a:t>
          </a:r>
          <a:r>
            <a:rPr lang="en-GB" b="0" i="0"/>
            <a:t>: Microsoft Excel or Google Sheets for data analysis, Tableau or Google Data Studio for data visualization.</a:t>
          </a:r>
          <a:endParaRPr lang="en-US"/>
        </a:p>
      </dgm:t>
    </dgm:pt>
    <dgm:pt modelId="{AEBB6D6F-F20E-41C9-A10C-133396BFFE83}" type="parTrans" cxnId="{5D9C0536-7273-4BE5-9768-EB8A17D7DD27}">
      <dgm:prSet/>
      <dgm:spPr/>
      <dgm:t>
        <a:bodyPr/>
        <a:lstStyle/>
        <a:p>
          <a:endParaRPr lang="en-US"/>
        </a:p>
      </dgm:t>
    </dgm:pt>
    <dgm:pt modelId="{D8119E28-A457-4840-9F08-B5B57DFD7868}" type="sibTrans" cxnId="{5D9C0536-7273-4BE5-9768-EB8A17D7DD27}">
      <dgm:prSet/>
      <dgm:spPr/>
      <dgm:t>
        <a:bodyPr/>
        <a:lstStyle/>
        <a:p>
          <a:endParaRPr lang="en-US"/>
        </a:p>
      </dgm:t>
    </dgm:pt>
    <dgm:pt modelId="{E9153BB5-BA24-42C5-9AF1-3FA0004C74E1}" type="pres">
      <dgm:prSet presAssocID="{887BD89C-D739-40FE-B522-9A2527CAF1D1}" presName="linear" presStyleCnt="0">
        <dgm:presLayoutVars>
          <dgm:animLvl val="lvl"/>
          <dgm:resizeHandles val="exact"/>
        </dgm:presLayoutVars>
      </dgm:prSet>
      <dgm:spPr/>
    </dgm:pt>
    <dgm:pt modelId="{F65B6745-F2AB-43FB-B167-70D088B1573B}" type="pres">
      <dgm:prSet presAssocID="{858D9741-7988-49C5-8694-61DE5BE2A1EE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50E8C5DE-15AD-4634-B59B-BC3AD289D571}" type="pres">
      <dgm:prSet presAssocID="{858D9741-7988-49C5-8694-61DE5BE2A1EE}" presName="childText" presStyleLbl="revTx" presStyleIdx="0" presStyleCnt="1">
        <dgm:presLayoutVars>
          <dgm:bulletEnabled val="1"/>
        </dgm:presLayoutVars>
      </dgm:prSet>
      <dgm:spPr/>
    </dgm:pt>
    <dgm:pt modelId="{1B2F30BA-7E11-4178-B5CE-02BF4E8191F4}" type="pres">
      <dgm:prSet presAssocID="{E075F71E-1265-4472-A8D0-F8CB942EFF4F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D500AB14-1A13-498C-B32A-BA8576B9FB0E}" type="presOf" srcId="{E075F71E-1265-4472-A8D0-F8CB942EFF4F}" destId="{1B2F30BA-7E11-4178-B5CE-02BF4E8191F4}" srcOrd="0" destOrd="0" presId="urn:microsoft.com/office/officeart/2005/8/layout/vList2"/>
    <dgm:cxn modelId="{8B707822-621C-41EC-9384-103A1452CAC2}" type="presOf" srcId="{E6BF6859-7D82-4564-AF71-B10451225F37}" destId="{50E8C5DE-15AD-4634-B59B-BC3AD289D571}" srcOrd="0" destOrd="0" presId="urn:microsoft.com/office/officeart/2005/8/layout/vList2"/>
    <dgm:cxn modelId="{5D9C0536-7273-4BE5-9768-EB8A17D7DD27}" srcId="{887BD89C-D739-40FE-B522-9A2527CAF1D1}" destId="{E075F71E-1265-4472-A8D0-F8CB942EFF4F}" srcOrd="1" destOrd="0" parTransId="{AEBB6D6F-F20E-41C9-A10C-133396BFFE83}" sibTransId="{D8119E28-A457-4840-9F08-B5B57DFD7868}"/>
    <dgm:cxn modelId="{271B0FB3-DDE0-445A-A19E-45C11AD30271}" type="presOf" srcId="{887BD89C-D739-40FE-B522-9A2527CAF1D1}" destId="{E9153BB5-BA24-42C5-9AF1-3FA0004C74E1}" srcOrd="0" destOrd="0" presId="urn:microsoft.com/office/officeart/2005/8/layout/vList2"/>
    <dgm:cxn modelId="{0F5624CB-DF41-4E49-A353-7029A8DFEBD8}" srcId="{858D9741-7988-49C5-8694-61DE5BE2A1EE}" destId="{E6BF6859-7D82-4564-AF71-B10451225F37}" srcOrd="0" destOrd="0" parTransId="{A1E46B6B-F60E-43F5-BB77-6D014B5807B8}" sibTransId="{1FC8EBC3-E8DB-416C-9DF0-EAD1504C3F76}"/>
    <dgm:cxn modelId="{3656CBE3-47D2-4554-8370-56EEF9EA11F3}" type="presOf" srcId="{858D9741-7988-49C5-8694-61DE5BE2A1EE}" destId="{F65B6745-F2AB-43FB-B167-70D088B1573B}" srcOrd="0" destOrd="0" presId="urn:microsoft.com/office/officeart/2005/8/layout/vList2"/>
    <dgm:cxn modelId="{6501BEE5-0E9A-4981-BF4A-3031AF2A2DB8}" srcId="{887BD89C-D739-40FE-B522-9A2527CAF1D1}" destId="{858D9741-7988-49C5-8694-61DE5BE2A1EE}" srcOrd="0" destOrd="0" parTransId="{469C8E54-EE1D-4040-80F2-628BC43B07AB}" sibTransId="{E8E3AB17-7EB4-4223-8B2D-69ECD499F609}"/>
    <dgm:cxn modelId="{E53A59AA-1D40-4D35-A7C8-7EC1671D9F4B}" type="presParOf" srcId="{E9153BB5-BA24-42C5-9AF1-3FA0004C74E1}" destId="{F65B6745-F2AB-43FB-B167-70D088B1573B}" srcOrd="0" destOrd="0" presId="urn:microsoft.com/office/officeart/2005/8/layout/vList2"/>
    <dgm:cxn modelId="{4390D87D-C516-431E-BD83-4C09466EA66C}" type="presParOf" srcId="{E9153BB5-BA24-42C5-9AF1-3FA0004C74E1}" destId="{50E8C5DE-15AD-4634-B59B-BC3AD289D571}" srcOrd="1" destOrd="0" presId="urn:microsoft.com/office/officeart/2005/8/layout/vList2"/>
    <dgm:cxn modelId="{C1E5AE40-7E1B-40C4-9510-C2521E6D40C5}" type="presParOf" srcId="{E9153BB5-BA24-42C5-9AF1-3FA0004C74E1}" destId="{1B2F30BA-7E11-4178-B5CE-02BF4E8191F4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2FE9FE30-0F93-4AD6-9FA9-398B7AFB9406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3B56C9DC-8D35-462D-B6A8-F8B43F1CF9A1}">
      <dgm:prSet/>
      <dgm:spPr/>
      <dgm:t>
        <a:bodyPr/>
        <a:lstStyle/>
        <a:p>
          <a:r>
            <a:rPr lang="en-GB" b="0" i="1"/>
            <a:t>Activity</a:t>
          </a:r>
          <a:r>
            <a:rPr lang="en-GB" b="0" i="0"/>
            <a:t>: Coding Challenges</a:t>
          </a:r>
          <a:endParaRPr lang="en-US"/>
        </a:p>
      </dgm:t>
    </dgm:pt>
    <dgm:pt modelId="{8A9DC757-D107-48B3-BB87-9DFE65171EE0}" type="parTrans" cxnId="{80638992-0CCB-4FD9-883C-8F5220B65501}">
      <dgm:prSet/>
      <dgm:spPr/>
      <dgm:t>
        <a:bodyPr/>
        <a:lstStyle/>
        <a:p>
          <a:endParaRPr lang="en-US"/>
        </a:p>
      </dgm:t>
    </dgm:pt>
    <dgm:pt modelId="{EAAAF631-3BC8-49C2-B4CF-5EE1F7B1428B}" type="sibTrans" cxnId="{80638992-0CCB-4FD9-883C-8F5220B65501}">
      <dgm:prSet/>
      <dgm:spPr/>
      <dgm:t>
        <a:bodyPr/>
        <a:lstStyle/>
        <a:p>
          <a:endParaRPr lang="en-US"/>
        </a:p>
      </dgm:t>
    </dgm:pt>
    <dgm:pt modelId="{9526576F-3C60-4C07-9D1E-249488CCBFF7}">
      <dgm:prSet/>
      <dgm:spPr/>
      <dgm:t>
        <a:bodyPr/>
        <a:lstStyle/>
        <a:p>
          <a:r>
            <a:rPr lang="en-GB" b="0" i="0"/>
            <a:t>Assess students' problem-solving and coding skills by giving them coding challenges. This can be in the form of writing code to solve mathematical problems or creating simple programs.</a:t>
          </a:r>
          <a:endParaRPr lang="en-US"/>
        </a:p>
      </dgm:t>
    </dgm:pt>
    <dgm:pt modelId="{973FEF7D-F942-478E-8BC0-E08042636033}" type="parTrans" cxnId="{CB791CDA-52B1-4F7C-8650-B08DAD7FF3D3}">
      <dgm:prSet/>
      <dgm:spPr/>
      <dgm:t>
        <a:bodyPr/>
        <a:lstStyle/>
        <a:p>
          <a:endParaRPr lang="en-US"/>
        </a:p>
      </dgm:t>
    </dgm:pt>
    <dgm:pt modelId="{625B4736-0F35-4E5F-8B09-1161E8E471E7}" type="sibTrans" cxnId="{CB791CDA-52B1-4F7C-8650-B08DAD7FF3D3}">
      <dgm:prSet/>
      <dgm:spPr/>
      <dgm:t>
        <a:bodyPr/>
        <a:lstStyle/>
        <a:p>
          <a:endParaRPr lang="en-US"/>
        </a:p>
      </dgm:t>
    </dgm:pt>
    <dgm:pt modelId="{3A716196-61A6-4B7A-B23F-CB153ACB45CD}">
      <dgm:prSet/>
      <dgm:spPr/>
      <dgm:t>
        <a:bodyPr/>
        <a:lstStyle/>
        <a:p>
          <a:r>
            <a:rPr lang="en-GB" b="0" i="1"/>
            <a:t>Digital Platform</a:t>
          </a:r>
          <a:r>
            <a:rPr lang="en-GB" b="0" i="0"/>
            <a:t>: Codecademy, Scratch, or platforms like LeetCode and HackerRank for coding challenges.</a:t>
          </a:r>
          <a:endParaRPr lang="en-US"/>
        </a:p>
      </dgm:t>
    </dgm:pt>
    <dgm:pt modelId="{D5AA529D-5314-4425-9684-5E596F63E801}" type="parTrans" cxnId="{D42C3D7B-E5C2-4E43-9C30-96C94A048FD9}">
      <dgm:prSet/>
      <dgm:spPr/>
      <dgm:t>
        <a:bodyPr/>
        <a:lstStyle/>
        <a:p>
          <a:endParaRPr lang="en-US"/>
        </a:p>
      </dgm:t>
    </dgm:pt>
    <dgm:pt modelId="{549C691A-0901-456F-BD39-D5882BA5EA04}" type="sibTrans" cxnId="{D42C3D7B-E5C2-4E43-9C30-96C94A048FD9}">
      <dgm:prSet/>
      <dgm:spPr/>
      <dgm:t>
        <a:bodyPr/>
        <a:lstStyle/>
        <a:p>
          <a:endParaRPr lang="en-US"/>
        </a:p>
      </dgm:t>
    </dgm:pt>
    <dgm:pt modelId="{D624FB77-91A2-42F2-9F37-909BD3DFC7C5}" type="pres">
      <dgm:prSet presAssocID="{2FE9FE30-0F93-4AD6-9FA9-398B7AFB9406}" presName="linear" presStyleCnt="0">
        <dgm:presLayoutVars>
          <dgm:animLvl val="lvl"/>
          <dgm:resizeHandles val="exact"/>
        </dgm:presLayoutVars>
      </dgm:prSet>
      <dgm:spPr/>
    </dgm:pt>
    <dgm:pt modelId="{222F12CE-ED57-4F9C-946C-D5371F6B8A78}" type="pres">
      <dgm:prSet presAssocID="{3B56C9DC-8D35-462D-B6A8-F8B43F1CF9A1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65AAACE9-5649-421B-AB2B-8B0C06127522}" type="pres">
      <dgm:prSet presAssocID="{3B56C9DC-8D35-462D-B6A8-F8B43F1CF9A1}" presName="childText" presStyleLbl="revTx" presStyleIdx="0" presStyleCnt="1">
        <dgm:presLayoutVars>
          <dgm:bulletEnabled val="1"/>
        </dgm:presLayoutVars>
      </dgm:prSet>
      <dgm:spPr/>
    </dgm:pt>
    <dgm:pt modelId="{99032A92-14D6-40E1-B846-70A38472C711}" type="pres">
      <dgm:prSet presAssocID="{3A716196-61A6-4B7A-B23F-CB153ACB45CD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A94B2F0B-1BCD-45E6-A1E4-8D7139BD4068}" type="presOf" srcId="{2FE9FE30-0F93-4AD6-9FA9-398B7AFB9406}" destId="{D624FB77-91A2-42F2-9F37-909BD3DFC7C5}" srcOrd="0" destOrd="0" presId="urn:microsoft.com/office/officeart/2005/8/layout/vList2"/>
    <dgm:cxn modelId="{4824BF20-F069-43AE-A210-3ADFCA054E81}" type="presOf" srcId="{9526576F-3C60-4C07-9D1E-249488CCBFF7}" destId="{65AAACE9-5649-421B-AB2B-8B0C06127522}" srcOrd="0" destOrd="0" presId="urn:microsoft.com/office/officeart/2005/8/layout/vList2"/>
    <dgm:cxn modelId="{D42C3D7B-E5C2-4E43-9C30-96C94A048FD9}" srcId="{2FE9FE30-0F93-4AD6-9FA9-398B7AFB9406}" destId="{3A716196-61A6-4B7A-B23F-CB153ACB45CD}" srcOrd="1" destOrd="0" parTransId="{D5AA529D-5314-4425-9684-5E596F63E801}" sibTransId="{549C691A-0901-456F-BD39-D5882BA5EA04}"/>
    <dgm:cxn modelId="{80638992-0CCB-4FD9-883C-8F5220B65501}" srcId="{2FE9FE30-0F93-4AD6-9FA9-398B7AFB9406}" destId="{3B56C9DC-8D35-462D-B6A8-F8B43F1CF9A1}" srcOrd="0" destOrd="0" parTransId="{8A9DC757-D107-48B3-BB87-9DFE65171EE0}" sibTransId="{EAAAF631-3BC8-49C2-B4CF-5EE1F7B1428B}"/>
    <dgm:cxn modelId="{C99C5795-A6F8-45B3-807C-ADADB3C24B77}" type="presOf" srcId="{3A716196-61A6-4B7A-B23F-CB153ACB45CD}" destId="{99032A92-14D6-40E1-B846-70A38472C711}" srcOrd="0" destOrd="0" presId="urn:microsoft.com/office/officeart/2005/8/layout/vList2"/>
    <dgm:cxn modelId="{CB791CDA-52B1-4F7C-8650-B08DAD7FF3D3}" srcId="{3B56C9DC-8D35-462D-B6A8-F8B43F1CF9A1}" destId="{9526576F-3C60-4C07-9D1E-249488CCBFF7}" srcOrd="0" destOrd="0" parTransId="{973FEF7D-F942-478E-8BC0-E08042636033}" sibTransId="{625B4736-0F35-4E5F-8B09-1161E8E471E7}"/>
    <dgm:cxn modelId="{662BC1F6-F877-4A00-B8A0-93D9F32B613E}" type="presOf" srcId="{3B56C9DC-8D35-462D-B6A8-F8B43F1CF9A1}" destId="{222F12CE-ED57-4F9C-946C-D5371F6B8A78}" srcOrd="0" destOrd="0" presId="urn:microsoft.com/office/officeart/2005/8/layout/vList2"/>
    <dgm:cxn modelId="{BB3250D9-4DC5-48B1-8363-FC601FEE9648}" type="presParOf" srcId="{D624FB77-91A2-42F2-9F37-909BD3DFC7C5}" destId="{222F12CE-ED57-4F9C-946C-D5371F6B8A78}" srcOrd="0" destOrd="0" presId="urn:microsoft.com/office/officeart/2005/8/layout/vList2"/>
    <dgm:cxn modelId="{6AF38FDF-0A9D-4C74-A2E6-09A601325D0E}" type="presParOf" srcId="{D624FB77-91A2-42F2-9F37-909BD3DFC7C5}" destId="{65AAACE9-5649-421B-AB2B-8B0C06127522}" srcOrd="1" destOrd="0" presId="urn:microsoft.com/office/officeart/2005/8/layout/vList2"/>
    <dgm:cxn modelId="{EB553CEE-A9A0-4AC4-A856-66F75A7C25C2}" type="presParOf" srcId="{D624FB77-91A2-42F2-9F37-909BD3DFC7C5}" destId="{99032A92-14D6-40E1-B846-70A38472C711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4552A735-BF75-4B9D-AC74-9FE2D0C0F2F1}" type="doc">
      <dgm:prSet loTypeId="urn:microsoft.com/office/officeart/2016/7/layout/LinearArrowProcessNumbered" loCatId="process" qsTypeId="urn:microsoft.com/office/officeart/2005/8/quickstyle/simple2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3A83D1A3-8E0A-418C-B737-3D25732F9EBD}">
      <dgm:prSet custT="1"/>
      <dgm:spPr/>
      <dgm:t>
        <a:bodyPr/>
        <a:lstStyle/>
        <a:p>
          <a:pPr rtl="0"/>
          <a:r>
            <a:rPr lang="en-GB" sz="1600" dirty="0" err="1">
              <a:solidFill>
                <a:srgbClr val="202124"/>
              </a:solidFill>
              <a:latin typeface="Consolas"/>
            </a:rPr>
            <a:t>Ystyriwch</a:t>
          </a:r>
          <a:r>
            <a:rPr lang="en-GB" sz="1600" dirty="0">
              <a:solidFill>
                <a:srgbClr val="202124"/>
              </a:solidFill>
              <a:latin typeface="Consolas"/>
            </a:rPr>
            <a:t> </a:t>
          </a:r>
          <a:r>
            <a:rPr lang="en-GB" sz="1600" dirty="0" err="1">
              <a:solidFill>
                <a:srgbClr val="202124"/>
              </a:solidFill>
              <a:latin typeface="Consolas"/>
            </a:rPr>
            <a:t>yr</a:t>
          </a:r>
          <a:r>
            <a:rPr lang="en-GB" sz="1600" dirty="0">
              <a:solidFill>
                <a:srgbClr val="202124"/>
              </a:solidFill>
              <a:latin typeface="Consolas"/>
            </a:rPr>
            <a:t> </a:t>
          </a:r>
          <a:r>
            <a:rPr lang="en-GB" sz="1600" dirty="0" err="1">
              <a:solidFill>
                <a:srgbClr val="202124"/>
              </a:solidFill>
              <a:latin typeface="Consolas"/>
            </a:rPr>
            <a:t>holl</a:t>
          </a:r>
          <a:r>
            <a:rPr lang="en-GB" sz="1600" dirty="0">
              <a:solidFill>
                <a:srgbClr val="202124"/>
              </a:solidFill>
              <a:latin typeface="Consolas"/>
            </a:rPr>
            <a:t> bethau gwahanol rydyn ni wedi siarad amdanyn nhw heddiw a dechreuwch gynllunio gweithgaredd 40 munud gyda grŵp blwyddyn o B3-6.</a:t>
          </a:r>
          <a:endParaRPr lang="en-US" sz="1600" dirty="0">
            <a:solidFill>
              <a:srgbClr val="202124"/>
            </a:solidFill>
            <a:latin typeface="Consolas"/>
          </a:endParaRPr>
        </a:p>
      </dgm:t>
    </dgm:pt>
    <dgm:pt modelId="{C2988BFA-92EC-4BA2-82E9-BA9488DC5E20}" type="parTrans" cxnId="{B44220B1-B358-4375-8DE4-8E185F2D46D0}">
      <dgm:prSet/>
      <dgm:spPr/>
      <dgm:t>
        <a:bodyPr/>
        <a:lstStyle/>
        <a:p>
          <a:endParaRPr lang="en-US"/>
        </a:p>
      </dgm:t>
    </dgm:pt>
    <dgm:pt modelId="{D153906B-B688-4235-BE84-95857E881677}" type="sibTrans" cxnId="{B44220B1-B358-4375-8DE4-8E185F2D46D0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33915492-DB65-41F5-87DD-1CD092FF0A76}">
      <dgm:prSet phldr="0"/>
      <dgm:spPr/>
      <dgm:t>
        <a:bodyPr/>
        <a:lstStyle/>
        <a:p>
          <a:pPr rtl="0"/>
          <a:r>
            <a:rPr lang="en-GB" dirty="0" err="1">
              <a:solidFill>
                <a:srgbClr val="202124"/>
              </a:solidFill>
              <a:latin typeface="Consolas"/>
            </a:rPr>
            <a:t>Rhaid</a:t>
          </a:r>
          <a:r>
            <a:rPr lang="en-GB" dirty="0">
              <a:solidFill>
                <a:srgbClr val="202124"/>
              </a:solidFill>
              <a:latin typeface="Consolas"/>
            </a:rPr>
            <a:t> </a:t>
          </a:r>
          <a:r>
            <a:rPr lang="en-GB" dirty="0" err="1">
              <a:solidFill>
                <a:srgbClr val="202124"/>
              </a:solidFill>
              <a:latin typeface="Consolas"/>
            </a:rPr>
            <a:t>i</a:t>
          </a:r>
          <a:r>
            <a:rPr lang="en-GB" dirty="0">
              <a:solidFill>
                <a:srgbClr val="202124"/>
              </a:solidFill>
              <a:latin typeface="Consolas"/>
            </a:rPr>
            <a:t> chi </a:t>
          </a:r>
          <a:r>
            <a:rPr lang="en-GB" dirty="0" err="1">
              <a:solidFill>
                <a:srgbClr val="202124"/>
              </a:solidFill>
              <a:latin typeface="Consolas"/>
            </a:rPr>
            <a:t>ddewis</a:t>
          </a:r>
          <a:r>
            <a:rPr lang="en-GB" dirty="0">
              <a:solidFill>
                <a:srgbClr val="202124"/>
              </a:solidFill>
              <a:latin typeface="Consolas"/>
            </a:rPr>
            <a:t> </a:t>
          </a:r>
          <a:r>
            <a:rPr lang="en-GB" dirty="0" err="1">
              <a:solidFill>
                <a:srgbClr val="202124"/>
              </a:solidFill>
              <a:latin typeface="Consolas"/>
            </a:rPr>
            <a:t>edefyn</a:t>
          </a:r>
          <a:r>
            <a:rPr lang="en-GB" dirty="0">
              <a:solidFill>
                <a:srgbClr val="202124"/>
              </a:solidFill>
              <a:latin typeface="Consolas"/>
            </a:rPr>
            <a:t> </a:t>
          </a:r>
          <a:r>
            <a:rPr lang="en-GB" dirty="0" err="1">
              <a:solidFill>
                <a:srgbClr val="202124"/>
              </a:solidFill>
              <a:latin typeface="Consolas"/>
            </a:rPr>
            <a:t>o’r</a:t>
          </a:r>
          <a:r>
            <a:rPr lang="en-GB" dirty="0">
              <a:solidFill>
                <a:srgbClr val="202124"/>
              </a:solidFill>
              <a:latin typeface="Consolas"/>
            </a:rPr>
            <a:t> </a:t>
          </a:r>
          <a:r>
            <a:rPr lang="en-GB" dirty="0" err="1">
              <a:solidFill>
                <a:srgbClr val="202124"/>
              </a:solidFill>
              <a:latin typeface="Consolas"/>
            </a:rPr>
            <a:t>Fframwaith</a:t>
          </a:r>
          <a:r>
            <a:rPr lang="en-GB" dirty="0">
              <a:solidFill>
                <a:srgbClr val="202124"/>
              </a:solidFill>
              <a:latin typeface="Consolas"/>
            </a:rPr>
            <a:t> </a:t>
          </a:r>
          <a:r>
            <a:rPr lang="en-GB" dirty="0" err="1">
              <a:solidFill>
                <a:srgbClr val="202124"/>
              </a:solidFill>
              <a:latin typeface="Consolas"/>
            </a:rPr>
            <a:t>fel</a:t>
          </a:r>
          <a:r>
            <a:rPr lang="en-GB" dirty="0">
              <a:solidFill>
                <a:srgbClr val="202124"/>
              </a:solidFill>
              <a:latin typeface="Consolas"/>
            </a:rPr>
            <a:t> </a:t>
          </a:r>
          <a:r>
            <a:rPr lang="en-GB" dirty="0" err="1">
              <a:solidFill>
                <a:srgbClr val="202124"/>
              </a:solidFill>
              <a:latin typeface="Consolas"/>
            </a:rPr>
            <a:t>ffocws</a:t>
          </a:r>
          <a:r>
            <a:rPr lang="en-GB" dirty="0">
              <a:solidFill>
                <a:srgbClr val="202124"/>
              </a:solidFill>
              <a:latin typeface="Consolas"/>
            </a:rPr>
            <a:t> </a:t>
          </a:r>
          <a:r>
            <a:rPr lang="en-GB" dirty="0" err="1">
              <a:solidFill>
                <a:srgbClr val="202124"/>
              </a:solidFill>
              <a:latin typeface="Consolas"/>
            </a:rPr>
            <a:t>clir</a:t>
          </a:r>
          <a:r>
            <a:rPr lang="en-GB" dirty="0">
              <a:solidFill>
                <a:srgbClr val="202124"/>
              </a:solidFill>
              <a:latin typeface="Consolas"/>
            </a:rPr>
            <a:t> </a:t>
          </a:r>
          <a:r>
            <a:rPr lang="en-GB" dirty="0" err="1">
              <a:solidFill>
                <a:srgbClr val="202124"/>
              </a:solidFill>
              <a:latin typeface="Consolas"/>
            </a:rPr>
            <a:t>i’r</a:t>
          </a:r>
          <a:r>
            <a:rPr lang="en-GB" dirty="0">
              <a:solidFill>
                <a:srgbClr val="202124"/>
              </a:solidFill>
              <a:latin typeface="Consolas"/>
            </a:rPr>
            <a:t> </a:t>
          </a:r>
          <a:r>
            <a:rPr lang="en-GB" dirty="0" err="1">
              <a:solidFill>
                <a:srgbClr val="202124"/>
              </a:solidFill>
              <a:latin typeface="Consolas"/>
            </a:rPr>
            <a:t>gweithgaredd</a:t>
          </a:r>
          <a:r>
            <a:rPr lang="en-GB" dirty="0">
              <a:solidFill>
                <a:srgbClr val="202124"/>
              </a:solidFill>
              <a:latin typeface="Consolas"/>
            </a:rPr>
            <a:t> a </a:t>
          </a:r>
          <a:r>
            <a:rPr lang="en-GB" dirty="0" err="1">
              <a:solidFill>
                <a:srgbClr val="202124"/>
              </a:solidFill>
              <a:latin typeface="Consolas"/>
            </a:rPr>
            <a:t>chynnwys</a:t>
          </a:r>
          <a:r>
            <a:rPr lang="en-GB" dirty="0">
              <a:solidFill>
                <a:srgbClr val="202124"/>
              </a:solidFill>
              <a:latin typeface="Consolas"/>
            </a:rPr>
            <a:t> un </a:t>
          </a:r>
          <a:r>
            <a:rPr lang="en-GB" dirty="0" err="1">
              <a:solidFill>
                <a:srgbClr val="202124"/>
              </a:solidFill>
              <a:latin typeface="Consolas"/>
            </a:rPr>
            <a:t>o’r</a:t>
          </a:r>
          <a:r>
            <a:rPr lang="en-GB" dirty="0">
              <a:solidFill>
                <a:srgbClr val="202124"/>
              </a:solidFill>
              <a:latin typeface="Consolas"/>
            </a:rPr>
            <a:t> </a:t>
          </a:r>
          <a:r>
            <a:rPr lang="en-GB" dirty="0" err="1">
              <a:solidFill>
                <a:srgbClr val="202124"/>
              </a:solidFill>
              <a:latin typeface="Consolas"/>
            </a:rPr>
            <a:t>technolegau</a:t>
          </a:r>
          <a:r>
            <a:rPr lang="en-GB" dirty="0">
              <a:solidFill>
                <a:srgbClr val="202124"/>
              </a:solidFill>
              <a:latin typeface="Consolas"/>
            </a:rPr>
            <a:t> </a:t>
          </a:r>
          <a:r>
            <a:rPr lang="en-GB" dirty="0" err="1">
              <a:solidFill>
                <a:srgbClr val="202124"/>
              </a:solidFill>
              <a:latin typeface="Consolas"/>
            </a:rPr>
            <a:t>newydd</a:t>
          </a:r>
          <a:r>
            <a:rPr lang="en-GB" dirty="0">
              <a:solidFill>
                <a:srgbClr val="202124"/>
              </a:solidFill>
              <a:latin typeface="Consolas"/>
            </a:rPr>
            <a:t> </a:t>
          </a:r>
          <a:r>
            <a:rPr lang="en-GB" dirty="0" err="1">
              <a:solidFill>
                <a:srgbClr val="202124"/>
              </a:solidFill>
              <a:latin typeface="Consolas"/>
            </a:rPr>
            <a:t>yr</a:t>
          </a:r>
          <a:r>
            <a:rPr lang="en-GB" dirty="0">
              <a:solidFill>
                <a:srgbClr val="202124"/>
              </a:solidFill>
              <a:latin typeface="Consolas"/>
            </a:rPr>
            <a:t> </a:t>
          </a:r>
          <a:r>
            <a:rPr lang="en-GB" dirty="0" err="1">
              <a:solidFill>
                <a:srgbClr val="202124"/>
              </a:solidFill>
              <a:latin typeface="Consolas"/>
            </a:rPr>
            <a:t>ydym</a:t>
          </a:r>
          <a:r>
            <a:rPr lang="en-GB" dirty="0">
              <a:solidFill>
                <a:srgbClr val="202124"/>
              </a:solidFill>
              <a:latin typeface="Consolas"/>
            </a:rPr>
            <a:t> </a:t>
          </a:r>
          <a:r>
            <a:rPr lang="en-GB" dirty="0" err="1">
              <a:solidFill>
                <a:srgbClr val="202124"/>
              </a:solidFill>
              <a:latin typeface="Consolas"/>
            </a:rPr>
            <a:t>wedi</a:t>
          </a:r>
          <a:r>
            <a:rPr lang="en-GB" dirty="0">
              <a:solidFill>
                <a:srgbClr val="202124"/>
              </a:solidFill>
              <a:latin typeface="Consolas"/>
            </a:rPr>
            <a:t> </a:t>
          </a:r>
          <a:r>
            <a:rPr lang="en-GB" dirty="0" err="1">
              <a:solidFill>
                <a:srgbClr val="202124"/>
              </a:solidFill>
              <a:latin typeface="Consolas"/>
            </a:rPr>
            <a:t>siarad</a:t>
          </a:r>
          <a:r>
            <a:rPr lang="en-GB" dirty="0">
              <a:solidFill>
                <a:srgbClr val="202124"/>
              </a:solidFill>
              <a:latin typeface="Consolas"/>
            </a:rPr>
            <a:t> </a:t>
          </a:r>
          <a:r>
            <a:rPr lang="en-GB" dirty="0" err="1">
              <a:solidFill>
                <a:srgbClr val="202124"/>
              </a:solidFill>
              <a:latin typeface="Consolas"/>
            </a:rPr>
            <a:t>amdanynt</a:t>
          </a:r>
          <a:r>
            <a:rPr lang="en-GB" dirty="0">
              <a:solidFill>
                <a:srgbClr val="202124"/>
              </a:solidFill>
              <a:latin typeface="Consolas"/>
            </a:rPr>
            <a:t> </a:t>
          </a:r>
          <a:r>
            <a:rPr lang="en-GB" dirty="0" err="1">
              <a:solidFill>
                <a:srgbClr val="202124"/>
              </a:solidFill>
              <a:latin typeface="Consolas"/>
            </a:rPr>
            <a:t>heddiw</a:t>
          </a:r>
          <a:r>
            <a:rPr lang="en-GB" dirty="0">
              <a:solidFill>
                <a:srgbClr val="202124"/>
              </a:solidFill>
              <a:latin typeface="Consolas"/>
            </a:rPr>
            <a:t> </a:t>
          </a:r>
          <a:r>
            <a:rPr lang="en-GB" dirty="0" err="1">
              <a:solidFill>
                <a:srgbClr val="202124"/>
              </a:solidFill>
              <a:latin typeface="Consolas"/>
            </a:rPr>
            <a:t>yn</a:t>
          </a:r>
          <a:r>
            <a:rPr lang="en-GB" dirty="0">
              <a:solidFill>
                <a:srgbClr val="202124"/>
              </a:solidFill>
              <a:latin typeface="Consolas"/>
            </a:rPr>
            <a:t> </a:t>
          </a:r>
          <a:r>
            <a:rPr lang="en-GB" dirty="0" err="1">
              <a:solidFill>
                <a:srgbClr val="202124"/>
              </a:solidFill>
              <a:latin typeface="Consolas"/>
            </a:rPr>
            <a:t>eich</a:t>
          </a:r>
          <a:r>
            <a:rPr lang="en-GB" dirty="0">
              <a:solidFill>
                <a:srgbClr val="202124"/>
              </a:solidFill>
              <a:latin typeface="Consolas"/>
            </a:rPr>
            <a:t> gwers.</a:t>
          </a:r>
          <a:endParaRPr lang="en-GB" dirty="0">
            <a:latin typeface="Calibri Light" panose="020F0302020204030204"/>
            <a:cs typeface="Calibri Light" panose="020F0302020204030204"/>
          </a:endParaRPr>
        </a:p>
      </dgm:t>
    </dgm:pt>
    <dgm:pt modelId="{6267BB94-65B3-4490-B7DD-9F9182BAB3AF}" type="parTrans" cxnId="{324864F8-A31C-4904-8F35-2812B297614E}">
      <dgm:prSet/>
      <dgm:spPr/>
    </dgm:pt>
    <dgm:pt modelId="{36A17F78-C406-4EFD-8FA4-7D1DE862E098}" type="sibTrans" cxnId="{324864F8-A31C-4904-8F35-2812B297614E}">
      <dgm:prSet phldrT="2" phldr="0"/>
      <dgm:spPr/>
      <dgm:t>
        <a:bodyPr/>
        <a:lstStyle/>
        <a:p>
          <a:r>
            <a:rPr lang="en-GB"/>
            <a:t>2</a:t>
          </a:r>
        </a:p>
      </dgm:t>
    </dgm:pt>
    <dgm:pt modelId="{61ABC426-8897-4732-8A71-F97D6A07B963}">
      <dgm:prSet phldr="0"/>
      <dgm:spPr/>
      <dgm:t>
        <a:bodyPr/>
        <a:lstStyle/>
        <a:p>
          <a:r>
            <a:rPr lang="en-GB" dirty="0" err="1">
              <a:solidFill>
                <a:srgbClr val="202124"/>
              </a:solidFill>
              <a:latin typeface="Consolas"/>
            </a:rPr>
            <a:t>Cynlluniwch</a:t>
          </a:r>
          <a:r>
            <a:rPr lang="en-GB" dirty="0">
              <a:solidFill>
                <a:srgbClr val="202124"/>
              </a:solidFill>
              <a:latin typeface="Consolas"/>
            </a:rPr>
            <a:t> y </a:t>
          </a:r>
          <a:r>
            <a:rPr lang="en-GB" dirty="0" err="1">
              <a:solidFill>
                <a:srgbClr val="202124"/>
              </a:solidFill>
              <a:latin typeface="Consolas"/>
            </a:rPr>
            <a:t>gweithgaredd</a:t>
          </a:r>
          <a:r>
            <a:rPr lang="en-GB" dirty="0">
              <a:solidFill>
                <a:srgbClr val="202124"/>
              </a:solidFill>
              <a:latin typeface="Consolas"/>
            </a:rPr>
            <a:t>, </a:t>
          </a:r>
          <a:r>
            <a:rPr lang="en-GB" dirty="0" err="1">
              <a:solidFill>
                <a:srgbClr val="202124"/>
              </a:solidFill>
              <a:latin typeface="Consolas"/>
            </a:rPr>
            <a:t>gydag</a:t>
          </a:r>
          <a:r>
            <a:rPr lang="en-GB" dirty="0">
              <a:solidFill>
                <a:srgbClr val="202124"/>
              </a:solidFill>
              <a:latin typeface="Consolas"/>
            </a:rPr>
            <a:t> </a:t>
          </a:r>
          <a:r>
            <a:rPr lang="en-GB" dirty="0" err="1">
              <a:solidFill>
                <a:srgbClr val="202124"/>
              </a:solidFill>
              <a:latin typeface="Consolas"/>
            </a:rPr>
            <a:t>amseriadau</a:t>
          </a:r>
          <a:r>
            <a:rPr lang="en-GB" dirty="0">
              <a:solidFill>
                <a:srgbClr val="202124"/>
              </a:solidFill>
              <a:latin typeface="Consolas"/>
            </a:rPr>
            <a:t>, </a:t>
          </a:r>
          <a:r>
            <a:rPr lang="en-GB" dirty="0" err="1">
              <a:solidFill>
                <a:srgbClr val="202124"/>
              </a:solidFill>
              <a:latin typeface="Consolas"/>
            </a:rPr>
            <a:t>lleoliad</a:t>
          </a:r>
          <a:r>
            <a:rPr lang="en-GB" dirty="0">
              <a:solidFill>
                <a:srgbClr val="202124"/>
              </a:solidFill>
              <a:latin typeface="Consolas"/>
            </a:rPr>
            <a:t>, </a:t>
          </a:r>
          <a:r>
            <a:rPr lang="en-GB" dirty="0" err="1">
              <a:solidFill>
                <a:srgbClr val="202124"/>
              </a:solidFill>
              <a:latin typeface="Consolas"/>
            </a:rPr>
            <a:t>amgylchedd</a:t>
          </a:r>
          <a:r>
            <a:rPr lang="en-GB" dirty="0">
              <a:solidFill>
                <a:srgbClr val="202124"/>
              </a:solidFill>
              <a:latin typeface="Consolas"/>
            </a:rPr>
            <a:t>, </a:t>
          </a:r>
          <a:r>
            <a:rPr lang="en-GB" dirty="0" err="1">
              <a:solidFill>
                <a:srgbClr val="202124"/>
              </a:solidFill>
              <a:latin typeface="Consolas"/>
            </a:rPr>
            <a:t>sut</a:t>
          </a:r>
          <a:r>
            <a:rPr lang="en-GB" dirty="0">
              <a:solidFill>
                <a:srgbClr val="202124"/>
              </a:solidFill>
              <a:latin typeface="Consolas"/>
            </a:rPr>
            <a:t> </a:t>
          </a:r>
          <a:r>
            <a:rPr lang="en-GB" dirty="0" err="1">
              <a:solidFill>
                <a:srgbClr val="202124"/>
              </a:solidFill>
              <a:latin typeface="Consolas"/>
            </a:rPr>
            <a:t>bydd</a:t>
          </a:r>
          <a:r>
            <a:rPr lang="en-GB" dirty="0">
              <a:solidFill>
                <a:srgbClr val="202124"/>
              </a:solidFill>
              <a:latin typeface="Consolas"/>
            </a:rPr>
            <a:t> y </a:t>
          </a:r>
          <a:r>
            <a:rPr lang="en-GB" dirty="0" err="1">
              <a:solidFill>
                <a:srgbClr val="202124"/>
              </a:solidFill>
              <a:latin typeface="Consolas"/>
            </a:rPr>
            <a:t>dasg</a:t>
          </a:r>
          <a:r>
            <a:rPr lang="en-GB" dirty="0">
              <a:solidFill>
                <a:srgbClr val="202124"/>
              </a:solidFill>
              <a:latin typeface="Consolas"/>
            </a:rPr>
            <a:t> </a:t>
          </a:r>
          <a:r>
            <a:rPr lang="en-GB" dirty="0" err="1">
              <a:solidFill>
                <a:srgbClr val="202124"/>
              </a:solidFill>
              <a:latin typeface="Consolas"/>
            </a:rPr>
            <a:t>yn</a:t>
          </a:r>
          <a:r>
            <a:rPr lang="en-GB" dirty="0">
              <a:solidFill>
                <a:srgbClr val="202124"/>
              </a:solidFill>
              <a:latin typeface="Consolas"/>
            </a:rPr>
            <a:t> </a:t>
          </a:r>
          <a:r>
            <a:rPr lang="en-GB" dirty="0" err="1">
              <a:solidFill>
                <a:srgbClr val="202124"/>
              </a:solidFill>
              <a:latin typeface="Consolas"/>
            </a:rPr>
            <a:t>cael</a:t>
          </a:r>
          <a:r>
            <a:rPr lang="en-GB" dirty="0">
              <a:solidFill>
                <a:srgbClr val="202124"/>
              </a:solidFill>
              <a:latin typeface="Consolas"/>
            </a:rPr>
            <a:t> </a:t>
          </a:r>
          <a:r>
            <a:rPr lang="en-GB" dirty="0" err="1">
              <a:solidFill>
                <a:srgbClr val="202124"/>
              </a:solidFill>
              <a:latin typeface="Consolas"/>
            </a:rPr>
            <a:t>ei</a:t>
          </a:r>
          <a:r>
            <a:rPr lang="en-GB" dirty="0">
              <a:solidFill>
                <a:srgbClr val="202124"/>
              </a:solidFill>
              <a:latin typeface="Consolas"/>
            </a:rPr>
            <a:t> </a:t>
          </a:r>
          <a:r>
            <a:rPr lang="en-GB" dirty="0" err="1">
              <a:solidFill>
                <a:srgbClr val="202124"/>
              </a:solidFill>
              <a:latin typeface="Consolas"/>
            </a:rPr>
            <a:t>chwblhau</a:t>
          </a:r>
          <a:r>
            <a:rPr lang="en-GB" dirty="0">
              <a:solidFill>
                <a:srgbClr val="202124"/>
              </a:solidFill>
              <a:latin typeface="Consolas"/>
            </a:rPr>
            <a:t> ac </a:t>
          </a:r>
          <a:r>
            <a:rPr lang="en-GB" dirty="0" err="1">
              <a:solidFill>
                <a:srgbClr val="202124"/>
              </a:solidFill>
              <a:latin typeface="Consolas"/>
            </a:rPr>
            <a:t>os</a:t>
          </a:r>
          <a:r>
            <a:rPr lang="en-GB" dirty="0">
              <a:solidFill>
                <a:srgbClr val="202124"/>
              </a:solidFill>
              <a:latin typeface="Consolas"/>
            </a:rPr>
            <a:t> </a:t>
          </a:r>
          <a:r>
            <a:rPr lang="en-GB" dirty="0" err="1">
              <a:solidFill>
                <a:srgbClr val="202124"/>
              </a:solidFill>
              <a:latin typeface="Consolas"/>
            </a:rPr>
            <a:t>yw'n</a:t>
          </a:r>
          <a:r>
            <a:rPr lang="en-GB" dirty="0">
              <a:solidFill>
                <a:srgbClr val="202124"/>
              </a:solidFill>
              <a:latin typeface="Consolas"/>
            </a:rPr>
            <a:t> </a:t>
          </a:r>
          <a:r>
            <a:rPr lang="en-GB" dirty="0" err="1">
              <a:solidFill>
                <a:srgbClr val="202124"/>
              </a:solidFill>
              <a:latin typeface="Consolas"/>
            </a:rPr>
            <a:t>dasg</a:t>
          </a:r>
          <a:r>
            <a:rPr lang="en-GB" dirty="0">
              <a:solidFill>
                <a:srgbClr val="202124"/>
              </a:solidFill>
              <a:latin typeface="Consolas"/>
            </a:rPr>
            <a:t> </a:t>
          </a:r>
          <a:r>
            <a:rPr lang="en-GB" dirty="0" err="1">
              <a:solidFill>
                <a:srgbClr val="202124"/>
              </a:solidFill>
              <a:latin typeface="Consolas"/>
            </a:rPr>
            <a:t>unigol</a:t>
          </a:r>
          <a:r>
            <a:rPr lang="en-GB" dirty="0">
              <a:solidFill>
                <a:srgbClr val="202124"/>
              </a:solidFill>
              <a:latin typeface="Consolas"/>
            </a:rPr>
            <a:t>, </a:t>
          </a:r>
          <a:r>
            <a:rPr lang="en-GB" dirty="0" err="1">
              <a:solidFill>
                <a:srgbClr val="202124"/>
              </a:solidFill>
              <a:latin typeface="Consolas"/>
            </a:rPr>
            <a:t>pâr</a:t>
          </a:r>
          <a:r>
            <a:rPr lang="en-GB" dirty="0">
              <a:solidFill>
                <a:srgbClr val="202124"/>
              </a:solidFill>
              <a:latin typeface="Consolas"/>
            </a:rPr>
            <a:t> neu </a:t>
          </a:r>
          <a:r>
            <a:rPr lang="en-GB" dirty="0" err="1">
              <a:solidFill>
                <a:srgbClr val="202124"/>
              </a:solidFill>
              <a:latin typeface="Consolas"/>
            </a:rPr>
            <a:t>grŵp</a:t>
          </a:r>
          <a:r>
            <a:rPr lang="en-GB" dirty="0">
              <a:solidFill>
                <a:srgbClr val="202124"/>
              </a:solidFill>
              <a:latin typeface="Consolas"/>
            </a:rPr>
            <a:t>.</a:t>
          </a:r>
          <a:endParaRPr lang="en-GB" dirty="0"/>
        </a:p>
      </dgm:t>
    </dgm:pt>
    <dgm:pt modelId="{F9EFDD8F-9CD3-4381-A66C-4412687D1380}" type="parTrans" cxnId="{0C4263E9-279B-4F91-A8E6-B0D983D0CC70}">
      <dgm:prSet/>
      <dgm:spPr/>
    </dgm:pt>
    <dgm:pt modelId="{3B50A4F4-7C75-49A9-9EA5-04E5F8FB8F45}" type="sibTrans" cxnId="{0C4263E9-279B-4F91-A8E6-B0D983D0CC70}">
      <dgm:prSet phldrT="3" phldr="0"/>
      <dgm:spPr/>
      <dgm:t>
        <a:bodyPr/>
        <a:lstStyle/>
        <a:p>
          <a:r>
            <a:rPr lang="en-GB"/>
            <a:t>3</a:t>
          </a:r>
        </a:p>
      </dgm:t>
    </dgm:pt>
    <dgm:pt modelId="{1091ACBF-32CB-44D3-9508-F173E4C46527}" type="pres">
      <dgm:prSet presAssocID="{4552A735-BF75-4B9D-AC74-9FE2D0C0F2F1}" presName="linearFlow" presStyleCnt="0">
        <dgm:presLayoutVars>
          <dgm:dir/>
          <dgm:animLvl val="lvl"/>
          <dgm:resizeHandles val="exact"/>
        </dgm:presLayoutVars>
      </dgm:prSet>
      <dgm:spPr/>
    </dgm:pt>
    <dgm:pt modelId="{F36E2F1B-ED25-4433-B7F3-573CD013A656}" type="pres">
      <dgm:prSet presAssocID="{3A83D1A3-8E0A-418C-B737-3D25732F9EBD}" presName="compositeNode" presStyleCnt="0"/>
      <dgm:spPr/>
    </dgm:pt>
    <dgm:pt modelId="{AD880FB0-0A1F-4015-8DDE-851784052A70}" type="pres">
      <dgm:prSet presAssocID="{3A83D1A3-8E0A-418C-B737-3D25732F9EBD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E9F1A1BF-5F9B-4712-92D3-DD65994C376B}" type="pres">
      <dgm:prSet presAssocID="{3A83D1A3-8E0A-418C-B737-3D25732F9EBD}" presName="parSh" presStyleCnt="0"/>
      <dgm:spPr/>
    </dgm:pt>
    <dgm:pt modelId="{ED746AE8-1B71-4EFE-811D-C3FFD4DA71D6}" type="pres">
      <dgm:prSet presAssocID="{3A83D1A3-8E0A-418C-B737-3D25732F9EBD}" presName="lineNode" presStyleLbl="alignAccFollowNode1" presStyleIdx="0" presStyleCnt="9"/>
      <dgm:spPr/>
    </dgm:pt>
    <dgm:pt modelId="{BEE2C105-9A78-4AE7-B048-249233F2A7C9}" type="pres">
      <dgm:prSet presAssocID="{3A83D1A3-8E0A-418C-B737-3D25732F9EBD}" presName="lineArrowNode" presStyleLbl="alignAccFollowNode1" presStyleIdx="1" presStyleCnt="9"/>
      <dgm:spPr/>
    </dgm:pt>
    <dgm:pt modelId="{27A75F30-29E2-4BF9-BEF0-AE382005BFD1}" type="pres">
      <dgm:prSet presAssocID="{D153906B-B688-4235-BE84-95857E881677}" presName="sibTransNodeCircle" presStyleLbl="alignNode1" presStyleIdx="0" presStyleCnt="3">
        <dgm:presLayoutVars>
          <dgm:chMax val="0"/>
          <dgm:bulletEnabled/>
        </dgm:presLayoutVars>
      </dgm:prSet>
      <dgm:spPr/>
    </dgm:pt>
    <dgm:pt modelId="{72E2251A-6AA4-419A-A7E0-51E77044AEFF}" type="pres">
      <dgm:prSet presAssocID="{D153906B-B688-4235-BE84-95857E881677}" presName="spacerBetweenCircleAndCallout" presStyleCnt="0">
        <dgm:presLayoutVars/>
      </dgm:prSet>
      <dgm:spPr/>
    </dgm:pt>
    <dgm:pt modelId="{B9DFD854-82B9-4814-9983-909613787FFE}" type="pres">
      <dgm:prSet presAssocID="{3A83D1A3-8E0A-418C-B737-3D25732F9EBD}" presName="nodeText" presStyleLbl="alignAccFollowNode1" presStyleIdx="2" presStyleCnt="9">
        <dgm:presLayoutVars>
          <dgm:bulletEnabled val="1"/>
        </dgm:presLayoutVars>
      </dgm:prSet>
      <dgm:spPr/>
    </dgm:pt>
    <dgm:pt modelId="{392A7784-A012-4752-BEE2-4A31F16942C8}" type="pres">
      <dgm:prSet presAssocID="{D153906B-B688-4235-BE84-95857E881677}" presName="sibTransComposite" presStyleCnt="0"/>
      <dgm:spPr/>
    </dgm:pt>
    <dgm:pt modelId="{DD96E2DC-9DA4-428D-B54B-98A646A61902}" type="pres">
      <dgm:prSet presAssocID="{33915492-DB65-41F5-87DD-1CD092FF0A76}" presName="compositeNode" presStyleCnt="0"/>
      <dgm:spPr/>
    </dgm:pt>
    <dgm:pt modelId="{CFC4A14E-0114-4637-A647-57EC08716698}" type="pres">
      <dgm:prSet presAssocID="{33915492-DB65-41F5-87DD-1CD092FF0A76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4D21015A-B7F2-4FBC-B70A-CEA2E7A898F7}" type="pres">
      <dgm:prSet presAssocID="{33915492-DB65-41F5-87DD-1CD092FF0A76}" presName="parSh" presStyleCnt="0"/>
      <dgm:spPr/>
    </dgm:pt>
    <dgm:pt modelId="{1DD59C32-06CF-4E5D-B34D-90B22A64D0DE}" type="pres">
      <dgm:prSet presAssocID="{33915492-DB65-41F5-87DD-1CD092FF0A76}" presName="lineNode" presStyleLbl="alignAccFollowNode1" presStyleIdx="3" presStyleCnt="9"/>
      <dgm:spPr/>
    </dgm:pt>
    <dgm:pt modelId="{6C7424D6-7F14-45E9-A360-79F9F93B66C0}" type="pres">
      <dgm:prSet presAssocID="{33915492-DB65-41F5-87DD-1CD092FF0A76}" presName="lineArrowNode" presStyleLbl="alignAccFollowNode1" presStyleIdx="4" presStyleCnt="9"/>
      <dgm:spPr/>
    </dgm:pt>
    <dgm:pt modelId="{F3B1D1B2-2D13-4439-B0CD-8B93401E786B}" type="pres">
      <dgm:prSet presAssocID="{36A17F78-C406-4EFD-8FA4-7D1DE862E098}" presName="sibTransNodeCircle" presStyleLbl="alignNode1" presStyleIdx="1" presStyleCnt="3">
        <dgm:presLayoutVars>
          <dgm:chMax val="0"/>
          <dgm:bulletEnabled/>
        </dgm:presLayoutVars>
      </dgm:prSet>
      <dgm:spPr/>
    </dgm:pt>
    <dgm:pt modelId="{4D73C68F-6EEC-486C-A5B4-7D2591505FAD}" type="pres">
      <dgm:prSet presAssocID="{36A17F78-C406-4EFD-8FA4-7D1DE862E098}" presName="spacerBetweenCircleAndCallout" presStyleCnt="0">
        <dgm:presLayoutVars/>
      </dgm:prSet>
      <dgm:spPr/>
    </dgm:pt>
    <dgm:pt modelId="{260E565F-67A6-4BAB-B0A4-3D220042F83E}" type="pres">
      <dgm:prSet presAssocID="{33915492-DB65-41F5-87DD-1CD092FF0A76}" presName="nodeText" presStyleLbl="alignAccFollowNode1" presStyleIdx="5" presStyleCnt="9">
        <dgm:presLayoutVars>
          <dgm:bulletEnabled val="1"/>
        </dgm:presLayoutVars>
      </dgm:prSet>
      <dgm:spPr/>
    </dgm:pt>
    <dgm:pt modelId="{E38F53EF-402C-459F-9C7E-A7122AFC83B4}" type="pres">
      <dgm:prSet presAssocID="{36A17F78-C406-4EFD-8FA4-7D1DE862E098}" presName="sibTransComposite" presStyleCnt="0"/>
      <dgm:spPr/>
    </dgm:pt>
    <dgm:pt modelId="{152CF78A-EFDA-4B32-8E83-090C59F6C627}" type="pres">
      <dgm:prSet presAssocID="{61ABC426-8897-4732-8A71-F97D6A07B963}" presName="compositeNode" presStyleCnt="0"/>
      <dgm:spPr/>
    </dgm:pt>
    <dgm:pt modelId="{F303AEBB-8DAA-40F5-B73A-4522C58C5557}" type="pres">
      <dgm:prSet presAssocID="{61ABC426-8897-4732-8A71-F97D6A07B963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3C423BDA-2AAE-48BE-A29B-934E71961BAC}" type="pres">
      <dgm:prSet presAssocID="{61ABC426-8897-4732-8A71-F97D6A07B963}" presName="parSh" presStyleCnt="0"/>
      <dgm:spPr/>
    </dgm:pt>
    <dgm:pt modelId="{90291D0B-CA50-4DCB-97B1-611030502E53}" type="pres">
      <dgm:prSet presAssocID="{61ABC426-8897-4732-8A71-F97D6A07B963}" presName="lineNode" presStyleLbl="alignAccFollowNode1" presStyleIdx="6" presStyleCnt="9"/>
      <dgm:spPr/>
    </dgm:pt>
    <dgm:pt modelId="{96F11A51-3432-4FD9-B752-0A2D45CA4FCB}" type="pres">
      <dgm:prSet presAssocID="{61ABC426-8897-4732-8A71-F97D6A07B963}" presName="lineArrowNode" presStyleLbl="alignAccFollowNode1" presStyleIdx="7" presStyleCnt="9"/>
      <dgm:spPr/>
    </dgm:pt>
    <dgm:pt modelId="{5D827A72-49B4-46ED-8757-8E55196D6C39}" type="pres">
      <dgm:prSet presAssocID="{3B50A4F4-7C75-49A9-9EA5-04E5F8FB8F45}" presName="sibTransNodeCircle" presStyleLbl="alignNode1" presStyleIdx="2" presStyleCnt="3">
        <dgm:presLayoutVars>
          <dgm:chMax val="0"/>
          <dgm:bulletEnabled/>
        </dgm:presLayoutVars>
      </dgm:prSet>
      <dgm:spPr/>
    </dgm:pt>
    <dgm:pt modelId="{6E3F4555-83C8-44C7-94C2-5CD40C92D66B}" type="pres">
      <dgm:prSet presAssocID="{3B50A4F4-7C75-49A9-9EA5-04E5F8FB8F45}" presName="spacerBetweenCircleAndCallout" presStyleCnt="0">
        <dgm:presLayoutVars/>
      </dgm:prSet>
      <dgm:spPr/>
    </dgm:pt>
    <dgm:pt modelId="{604F9009-5DDE-4BC8-9528-25D2F70C6F4D}" type="pres">
      <dgm:prSet presAssocID="{61ABC426-8897-4732-8A71-F97D6A07B963}" presName="nodeText" presStyleLbl="alignAccFollowNode1" presStyleIdx="8" presStyleCnt="9">
        <dgm:presLayoutVars>
          <dgm:bulletEnabled val="1"/>
        </dgm:presLayoutVars>
      </dgm:prSet>
      <dgm:spPr/>
    </dgm:pt>
  </dgm:ptLst>
  <dgm:cxnLst>
    <dgm:cxn modelId="{CA415931-2119-4623-A968-FCD12D4B097F}" type="presOf" srcId="{3A83D1A3-8E0A-418C-B737-3D25732F9EBD}" destId="{B9DFD854-82B9-4814-9983-909613787FFE}" srcOrd="0" destOrd="0" presId="urn:microsoft.com/office/officeart/2016/7/layout/LinearArrowProcessNumbered"/>
    <dgm:cxn modelId="{D49C434B-98BE-4788-A63B-121CE92A543A}" type="presOf" srcId="{4552A735-BF75-4B9D-AC74-9FE2D0C0F2F1}" destId="{1091ACBF-32CB-44D3-9508-F173E4C46527}" srcOrd="0" destOrd="0" presId="urn:microsoft.com/office/officeart/2016/7/layout/LinearArrowProcessNumbered"/>
    <dgm:cxn modelId="{212C094E-7A39-46AD-B264-01DEAD41376C}" type="presOf" srcId="{D153906B-B688-4235-BE84-95857E881677}" destId="{27A75F30-29E2-4BF9-BEF0-AE382005BFD1}" srcOrd="0" destOrd="0" presId="urn:microsoft.com/office/officeart/2016/7/layout/LinearArrowProcessNumbered"/>
    <dgm:cxn modelId="{A8563F52-5235-48F1-A918-2C2EB795529B}" type="presOf" srcId="{3B50A4F4-7C75-49A9-9EA5-04E5F8FB8F45}" destId="{5D827A72-49B4-46ED-8757-8E55196D6C39}" srcOrd="0" destOrd="0" presId="urn:microsoft.com/office/officeart/2016/7/layout/LinearArrowProcessNumbered"/>
    <dgm:cxn modelId="{6DA3E954-8E60-464D-8A87-D1C2CBF2D3EF}" type="presOf" srcId="{61ABC426-8897-4732-8A71-F97D6A07B963}" destId="{604F9009-5DDE-4BC8-9528-25D2F70C6F4D}" srcOrd="0" destOrd="0" presId="urn:microsoft.com/office/officeart/2016/7/layout/LinearArrowProcessNumbered"/>
    <dgm:cxn modelId="{48BB4158-839B-4C5B-BD31-D94FB2D8338C}" type="presOf" srcId="{36A17F78-C406-4EFD-8FA4-7D1DE862E098}" destId="{F3B1D1B2-2D13-4439-B0CD-8B93401E786B}" srcOrd="0" destOrd="0" presId="urn:microsoft.com/office/officeart/2016/7/layout/LinearArrowProcessNumbered"/>
    <dgm:cxn modelId="{B44220B1-B358-4375-8DE4-8E185F2D46D0}" srcId="{4552A735-BF75-4B9D-AC74-9FE2D0C0F2F1}" destId="{3A83D1A3-8E0A-418C-B737-3D25732F9EBD}" srcOrd="0" destOrd="0" parTransId="{C2988BFA-92EC-4BA2-82E9-BA9488DC5E20}" sibTransId="{D153906B-B688-4235-BE84-95857E881677}"/>
    <dgm:cxn modelId="{2DCE59C4-94F4-4C33-9910-482D825E5952}" type="presOf" srcId="{33915492-DB65-41F5-87DD-1CD092FF0A76}" destId="{260E565F-67A6-4BAB-B0A4-3D220042F83E}" srcOrd="0" destOrd="0" presId="urn:microsoft.com/office/officeart/2016/7/layout/LinearArrowProcessNumbered"/>
    <dgm:cxn modelId="{0C4263E9-279B-4F91-A8E6-B0D983D0CC70}" srcId="{4552A735-BF75-4B9D-AC74-9FE2D0C0F2F1}" destId="{61ABC426-8897-4732-8A71-F97D6A07B963}" srcOrd="2" destOrd="0" parTransId="{F9EFDD8F-9CD3-4381-A66C-4412687D1380}" sibTransId="{3B50A4F4-7C75-49A9-9EA5-04E5F8FB8F45}"/>
    <dgm:cxn modelId="{324864F8-A31C-4904-8F35-2812B297614E}" srcId="{4552A735-BF75-4B9D-AC74-9FE2D0C0F2F1}" destId="{33915492-DB65-41F5-87DD-1CD092FF0A76}" srcOrd="1" destOrd="0" parTransId="{6267BB94-65B3-4490-B7DD-9F9182BAB3AF}" sibTransId="{36A17F78-C406-4EFD-8FA4-7D1DE862E098}"/>
    <dgm:cxn modelId="{6528EF2D-1C31-4EB0-8A30-5C97D0443FDB}" type="presParOf" srcId="{1091ACBF-32CB-44D3-9508-F173E4C46527}" destId="{F36E2F1B-ED25-4433-B7F3-573CD013A656}" srcOrd="0" destOrd="0" presId="urn:microsoft.com/office/officeart/2016/7/layout/LinearArrowProcessNumbered"/>
    <dgm:cxn modelId="{1B638BA6-072C-4670-A77B-E190A6D0BC92}" type="presParOf" srcId="{F36E2F1B-ED25-4433-B7F3-573CD013A656}" destId="{AD880FB0-0A1F-4015-8DDE-851784052A70}" srcOrd="0" destOrd="0" presId="urn:microsoft.com/office/officeart/2016/7/layout/LinearArrowProcessNumbered"/>
    <dgm:cxn modelId="{6ADA964A-15AD-47BC-8A73-70070C3F000F}" type="presParOf" srcId="{F36E2F1B-ED25-4433-B7F3-573CD013A656}" destId="{E9F1A1BF-5F9B-4712-92D3-DD65994C376B}" srcOrd="1" destOrd="0" presId="urn:microsoft.com/office/officeart/2016/7/layout/LinearArrowProcessNumbered"/>
    <dgm:cxn modelId="{A677209E-5B43-4AFE-A64E-0F3B46457BB4}" type="presParOf" srcId="{E9F1A1BF-5F9B-4712-92D3-DD65994C376B}" destId="{ED746AE8-1B71-4EFE-811D-C3FFD4DA71D6}" srcOrd="0" destOrd="0" presId="urn:microsoft.com/office/officeart/2016/7/layout/LinearArrowProcessNumbered"/>
    <dgm:cxn modelId="{A476A605-19F5-49E6-9C0E-D884A09742C2}" type="presParOf" srcId="{E9F1A1BF-5F9B-4712-92D3-DD65994C376B}" destId="{BEE2C105-9A78-4AE7-B048-249233F2A7C9}" srcOrd="1" destOrd="0" presId="urn:microsoft.com/office/officeart/2016/7/layout/LinearArrowProcessNumbered"/>
    <dgm:cxn modelId="{007EFAFC-A788-470B-8985-21AE5C5199B0}" type="presParOf" srcId="{E9F1A1BF-5F9B-4712-92D3-DD65994C376B}" destId="{27A75F30-29E2-4BF9-BEF0-AE382005BFD1}" srcOrd="2" destOrd="0" presId="urn:microsoft.com/office/officeart/2016/7/layout/LinearArrowProcessNumbered"/>
    <dgm:cxn modelId="{4B0566D5-A973-4B70-9A2F-8CDAA5BD9918}" type="presParOf" srcId="{E9F1A1BF-5F9B-4712-92D3-DD65994C376B}" destId="{72E2251A-6AA4-419A-A7E0-51E77044AEFF}" srcOrd="3" destOrd="0" presId="urn:microsoft.com/office/officeart/2016/7/layout/LinearArrowProcessNumbered"/>
    <dgm:cxn modelId="{914DA70C-2B15-45AA-9D5D-9F9048695D64}" type="presParOf" srcId="{F36E2F1B-ED25-4433-B7F3-573CD013A656}" destId="{B9DFD854-82B9-4814-9983-909613787FFE}" srcOrd="2" destOrd="0" presId="urn:microsoft.com/office/officeart/2016/7/layout/LinearArrowProcessNumbered"/>
    <dgm:cxn modelId="{0E79F5A6-4AA9-4191-AEBE-508343A5BE0B}" type="presParOf" srcId="{1091ACBF-32CB-44D3-9508-F173E4C46527}" destId="{392A7784-A012-4752-BEE2-4A31F16942C8}" srcOrd="1" destOrd="0" presId="urn:microsoft.com/office/officeart/2016/7/layout/LinearArrowProcessNumbered"/>
    <dgm:cxn modelId="{8C011474-5AE9-483A-8D1C-E985247BE24E}" type="presParOf" srcId="{1091ACBF-32CB-44D3-9508-F173E4C46527}" destId="{DD96E2DC-9DA4-428D-B54B-98A646A61902}" srcOrd="2" destOrd="0" presId="urn:microsoft.com/office/officeart/2016/7/layout/LinearArrowProcessNumbered"/>
    <dgm:cxn modelId="{9D46C6DC-CF3E-45CC-BE03-BACEC5106CC3}" type="presParOf" srcId="{DD96E2DC-9DA4-428D-B54B-98A646A61902}" destId="{CFC4A14E-0114-4637-A647-57EC08716698}" srcOrd="0" destOrd="0" presId="urn:microsoft.com/office/officeart/2016/7/layout/LinearArrowProcessNumbered"/>
    <dgm:cxn modelId="{F9B9CC4B-0CDD-4F90-9F4E-DDAA1B798281}" type="presParOf" srcId="{DD96E2DC-9DA4-428D-B54B-98A646A61902}" destId="{4D21015A-B7F2-4FBC-B70A-CEA2E7A898F7}" srcOrd="1" destOrd="0" presId="urn:microsoft.com/office/officeart/2016/7/layout/LinearArrowProcessNumbered"/>
    <dgm:cxn modelId="{7EDBB945-8044-4D3B-9503-FEE926F9B54D}" type="presParOf" srcId="{4D21015A-B7F2-4FBC-B70A-CEA2E7A898F7}" destId="{1DD59C32-06CF-4E5D-B34D-90B22A64D0DE}" srcOrd="0" destOrd="0" presId="urn:microsoft.com/office/officeart/2016/7/layout/LinearArrowProcessNumbered"/>
    <dgm:cxn modelId="{80027BE8-13A0-4E53-A364-D789C4E143CE}" type="presParOf" srcId="{4D21015A-B7F2-4FBC-B70A-CEA2E7A898F7}" destId="{6C7424D6-7F14-45E9-A360-79F9F93B66C0}" srcOrd="1" destOrd="0" presId="urn:microsoft.com/office/officeart/2016/7/layout/LinearArrowProcessNumbered"/>
    <dgm:cxn modelId="{234FFC7D-7F7A-40D9-9F48-204B329E28CE}" type="presParOf" srcId="{4D21015A-B7F2-4FBC-B70A-CEA2E7A898F7}" destId="{F3B1D1B2-2D13-4439-B0CD-8B93401E786B}" srcOrd="2" destOrd="0" presId="urn:microsoft.com/office/officeart/2016/7/layout/LinearArrowProcessNumbered"/>
    <dgm:cxn modelId="{CFA9A604-0743-4D22-8A66-915F77F5AA1B}" type="presParOf" srcId="{4D21015A-B7F2-4FBC-B70A-CEA2E7A898F7}" destId="{4D73C68F-6EEC-486C-A5B4-7D2591505FAD}" srcOrd="3" destOrd="0" presId="urn:microsoft.com/office/officeart/2016/7/layout/LinearArrowProcessNumbered"/>
    <dgm:cxn modelId="{604C188B-F3E9-4B11-8074-01C82F3D7295}" type="presParOf" srcId="{DD96E2DC-9DA4-428D-B54B-98A646A61902}" destId="{260E565F-67A6-4BAB-B0A4-3D220042F83E}" srcOrd="2" destOrd="0" presId="urn:microsoft.com/office/officeart/2016/7/layout/LinearArrowProcessNumbered"/>
    <dgm:cxn modelId="{95CAFB10-3CB4-4F4E-8F6C-09E667976194}" type="presParOf" srcId="{1091ACBF-32CB-44D3-9508-F173E4C46527}" destId="{E38F53EF-402C-459F-9C7E-A7122AFC83B4}" srcOrd="3" destOrd="0" presId="urn:microsoft.com/office/officeart/2016/7/layout/LinearArrowProcessNumbered"/>
    <dgm:cxn modelId="{D17EAD4D-3113-4052-A379-5155009D8D28}" type="presParOf" srcId="{1091ACBF-32CB-44D3-9508-F173E4C46527}" destId="{152CF78A-EFDA-4B32-8E83-090C59F6C627}" srcOrd="4" destOrd="0" presId="urn:microsoft.com/office/officeart/2016/7/layout/LinearArrowProcessNumbered"/>
    <dgm:cxn modelId="{0192822D-C06C-49AC-B2CC-6414E4A1EBFA}" type="presParOf" srcId="{152CF78A-EFDA-4B32-8E83-090C59F6C627}" destId="{F303AEBB-8DAA-40F5-B73A-4522C58C5557}" srcOrd="0" destOrd="0" presId="urn:microsoft.com/office/officeart/2016/7/layout/LinearArrowProcessNumbered"/>
    <dgm:cxn modelId="{E0BC267D-59B5-452C-8885-50B802D73130}" type="presParOf" srcId="{152CF78A-EFDA-4B32-8E83-090C59F6C627}" destId="{3C423BDA-2AAE-48BE-A29B-934E71961BAC}" srcOrd="1" destOrd="0" presId="urn:microsoft.com/office/officeart/2016/7/layout/LinearArrowProcessNumbered"/>
    <dgm:cxn modelId="{250DD887-9598-47FB-BAF4-6153B1E7A077}" type="presParOf" srcId="{3C423BDA-2AAE-48BE-A29B-934E71961BAC}" destId="{90291D0B-CA50-4DCB-97B1-611030502E53}" srcOrd="0" destOrd="0" presId="urn:microsoft.com/office/officeart/2016/7/layout/LinearArrowProcessNumbered"/>
    <dgm:cxn modelId="{C07D8193-ED0C-4743-ABF2-D9184B13B56E}" type="presParOf" srcId="{3C423BDA-2AAE-48BE-A29B-934E71961BAC}" destId="{96F11A51-3432-4FD9-B752-0A2D45CA4FCB}" srcOrd="1" destOrd="0" presId="urn:microsoft.com/office/officeart/2016/7/layout/LinearArrowProcessNumbered"/>
    <dgm:cxn modelId="{33472A05-B8FC-43E7-B7E9-95E0105A94D5}" type="presParOf" srcId="{3C423BDA-2AAE-48BE-A29B-934E71961BAC}" destId="{5D827A72-49B4-46ED-8757-8E55196D6C39}" srcOrd="2" destOrd="0" presId="urn:microsoft.com/office/officeart/2016/7/layout/LinearArrowProcessNumbered"/>
    <dgm:cxn modelId="{7C02C690-A060-4AA4-A746-0F5781DE9EC6}" type="presParOf" srcId="{3C423BDA-2AAE-48BE-A29B-934E71961BAC}" destId="{6E3F4555-83C8-44C7-94C2-5CD40C92D66B}" srcOrd="3" destOrd="0" presId="urn:microsoft.com/office/officeart/2016/7/layout/LinearArrowProcessNumbered"/>
    <dgm:cxn modelId="{E2EAF8A5-B915-4207-A5F7-7A3D976C24C4}" type="presParOf" srcId="{152CF78A-EFDA-4B32-8E83-090C59F6C627}" destId="{604F9009-5DDE-4BC8-9528-25D2F70C6F4D}" srcOrd="2" destOrd="0" presId="urn:microsoft.com/office/officeart/2016/7/layout/LinearArrowProcessNumbered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3429BCF7-5158-444E-8650-6AA7287EE987}" type="doc">
      <dgm:prSet loTypeId="urn:microsoft.com/office/officeart/2005/8/layout/vList2" loCatId="list" qsTypeId="urn:microsoft.com/office/officeart/2005/8/quickstyle/simple2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658976B1-6141-4090-AB1E-5FC9F2442635}">
      <dgm:prSet/>
      <dgm:spPr/>
      <dgm:t>
        <a:bodyPr/>
        <a:lstStyle/>
        <a:p>
          <a:r>
            <a:rPr lang="en-GB" b="1" dirty="0" err="1"/>
            <a:t>Erbyn</a:t>
          </a:r>
          <a:r>
            <a:rPr lang="en-GB" b="1" dirty="0"/>
            <a:t> y </a:t>
          </a:r>
          <a:r>
            <a:rPr lang="en-GB" b="1" dirty="0" err="1"/>
            <a:t>diwedd</a:t>
          </a:r>
          <a:r>
            <a:rPr lang="en-GB" b="1" dirty="0"/>
            <a:t> </a:t>
          </a:r>
          <a:r>
            <a:rPr lang="en-GB" b="1" dirty="0" err="1"/>
            <a:t>ydych</a:t>
          </a:r>
          <a:r>
            <a:rPr lang="en-GB" b="1" dirty="0"/>
            <a:t> </a:t>
          </a:r>
          <a:r>
            <a:rPr lang="en-GB" b="1" dirty="0" err="1"/>
            <a:t>chi'n</a:t>
          </a:r>
          <a:r>
            <a:rPr lang="en-GB" b="1" dirty="0"/>
            <a:t> </a:t>
          </a:r>
          <a:r>
            <a:rPr lang="en-GB" b="1" dirty="0" err="1"/>
            <a:t>teimlo'n</a:t>
          </a:r>
          <a:r>
            <a:rPr lang="en-GB" b="1" dirty="0"/>
            <a:t> </a:t>
          </a:r>
          <a:r>
            <a:rPr lang="en-GB" b="1" dirty="0" err="1"/>
            <a:t>hyderus</a:t>
          </a:r>
          <a:r>
            <a:rPr lang="en-GB" b="1" dirty="0"/>
            <a:t> </a:t>
          </a:r>
          <a:r>
            <a:rPr lang="en-GB" b="1" dirty="0" err="1"/>
            <a:t>eich</a:t>
          </a:r>
          <a:r>
            <a:rPr lang="en-GB" b="1" dirty="0"/>
            <a:t> bod wedi...</a:t>
          </a:r>
          <a:endParaRPr lang="en-US" dirty="0"/>
        </a:p>
      </dgm:t>
    </dgm:pt>
    <dgm:pt modelId="{95441B51-F7B3-4DC8-AEFC-C319D0AE128A}" type="parTrans" cxnId="{56E3C633-5965-4486-A10C-676013CE4B17}">
      <dgm:prSet/>
      <dgm:spPr/>
      <dgm:t>
        <a:bodyPr/>
        <a:lstStyle/>
        <a:p>
          <a:endParaRPr lang="en-US"/>
        </a:p>
      </dgm:t>
    </dgm:pt>
    <dgm:pt modelId="{DD62781E-88A7-426B-88C2-3048600DC2BF}" type="sibTrans" cxnId="{56E3C633-5965-4486-A10C-676013CE4B17}">
      <dgm:prSet/>
      <dgm:spPr/>
      <dgm:t>
        <a:bodyPr/>
        <a:lstStyle/>
        <a:p>
          <a:endParaRPr lang="en-US"/>
        </a:p>
      </dgm:t>
    </dgm:pt>
    <dgm:pt modelId="{43CE4B90-99AA-4ED0-88A9-98AD7E1BDFDD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2000" i="1" dirty="0" err="1"/>
            <a:t>Trafod</a:t>
          </a:r>
          <a:r>
            <a:rPr lang="en-GB" sz="2000" i="1" dirty="0"/>
            <a:t> a </a:t>
          </a:r>
          <a:r>
            <a:rPr lang="en-GB" sz="2000" i="1" dirty="0" err="1"/>
            <a:t>deall</a:t>
          </a:r>
          <a:r>
            <a:rPr lang="en-GB" sz="2000" i="1" dirty="0"/>
            <a:t> </a:t>
          </a:r>
          <a:r>
            <a:rPr lang="en-GB" sz="2000" i="1" dirty="0" err="1"/>
            <a:t>beth</a:t>
          </a:r>
          <a:r>
            <a:rPr lang="en-GB" sz="2000" i="1" dirty="0"/>
            <a:t> </a:t>
          </a:r>
          <a:r>
            <a:rPr lang="en-GB" sz="2000" i="1" dirty="0" err="1"/>
            <a:t>yw'r</a:t>
          </a:r>
          <a:r>
            <a:rPr lang="en-GB" sz="2000" i="1" dirty="0"/>
            <a:t> DCF ac AFL?</a:t>
          </a:r>
          <a:endParaRPr lang="en-US" sz="2000" dirty="0"/>
        </a:p>
      </dgm:t>
    </dgm:pt>
    <dgm:pt modelId="{6F8712A7-3137-4A4C-A43B-636C50BF3F66}" type="parTrans" cxnId="{137F8EE6-A487-42C0-A01E-59AAA42FCC40}">
      <dgm:prSet/>
      <dgm:spPr/>
      <dgm:t>
        <a:bodyPr/>
        <a:lstStyle/>
        <a:p>
          <a:endParaRPr lang="en-US"/>
        </a:p>
      </dgm:t>
    </dgm:pt>
    <dgm:pt modelId="{77FB0AF3-E48E-4549-9BF5-0C14D3BE58E5}" type="sibTrans" cxnId="{137F8EE6-A487-42C0-A01E-59AAA42FCC40}">
      <dgm:prSet/>
      <dgm:spPr/>
      <dgm:t>
        <a:bodyPr/>
        <a:lstStyle/>
        <a:p>
          <a:endParaRPr lang="en-US"/>
        </a:p>
      </dgm:t>
    </dgm:pt>
    <dgm:pt modelId="{1E629F05-55C4-4833-AF9C-4D4219C26527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2000" i="1" dirty="0" err="1"/>
            <a:t>dysgu</a:t>
          </a:r>
          <a:r>
            <a:rPr lang="en-GB" sz="2000" i="1" dirty="0"/>
            <a:t> </a:t>
          </a:r>
          <a:r>
            <a:rPr lang="en-GB" sz="2000" i="1" dirty="0" err="1"/>
            <a:t>sut</a:t>
          </a:r>
          <a:r>
            <a:rPr lang="en-GB" sz="2000" i="1" dirty="0"/>
            <a:t> i ddefnyddio llwyfannau digidol yn eich addysgu?</a:t>
          </a:r>
        </a:p>
      </dgm:t>
    </dgm:pt>
    <dgm:pt modelId="{7468118A-B216-4185-8229-38A9DEC959E6}" type="parTrans" cxnId="{D23338B3-1736-454D-AF61-C508D95A9AE4}">
      <dgm:prSet/>
      <dgm:spPr/>
      <dgm:t>
        <a:bodyPr/>
        <a:lstStyle/>
        <a:p>
          <a:endParaRPr lang="en-GB"/>
        </a:p>
      </dgm:t>
    </dgm:pt>
    <dgm:pt modelId="{F82FDA6C-751A-4C6A-827A-4DBC1099B2B4}" type="sibTrans" cxnId="{D23338B3-1736-454D-AF61-C508D95A9AE4}">
      <dgm:prSet/>
      <dgm:spPr/>
      <dgm:t>
        <a:bodyPr/>
        <a:lstStyle/>
        <a:p>
          <a:endParaRPr lang="en-GB"/>
        </a:p>
      </dgm:t>
    </dgm:pt>
    <dgm:pt modelId="{454ACBAA-5A38-4C32-86E2-2ECFBBD145E9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2000" i="1" dirty="0"/>
            <a:t>Cael </a:t>
          </a:r>
          <a:r>
            <a:rPr lang="en-GB" sz="2000" i="1" dirty="0" err="1"/>
            <a:t>cyfle</a:t>
          </a:r>
          <a:r>
            <a:rPr lang="en-GB" sz="2000" i="1" dirty="0"/>
            <a:t> I </a:t>
          </a:r>
          <a:r>
            <a:rPr lang="en-GB" sz="2000" i="1" dirty="0" err="1"/>
            <a:t>arbrofi</a:t>
          </a:r>
          <a:r>
            <a:rPr lang="en-GB" sz="2000" i="1" dirty="0"/>
            <a:t> gyda llwyfannau </a:t>
          </a:r>
          <a:r>
            <a:rPr lang="en-GB" sz="2000" i="1" dirty="0" err="1"/>
            <a:t>digidol</a:t>
          </a:r>
          <a:r>
            <a:rPr lang="en-GB" sz="2000" i="1" dirty="0"/>
            <a:t> </a:t>
          </a:r>
          <a:r>
            <a:rPr lang="en-GB" sz="2000" i="1" dirty="0" err="1"/>
            <a:t>amrywiol</a:t>
          </a:r>
          <a:r>
            <a:rPr lang="en-GB" sz="2000" i="1" dirty="0"/>
            <a:t>?</a:t>
          </a:r>
        </a:p>
      </dgm:t>
    </dgm:pt>
    <dgm:pt modelId="{EDDFD02F-ABC3-4FA0-B008-989D8B135318}" type="parTrans" cxnId="{1A3D357F-85A5-4911-8CD6-D82B92D13D32}">
      <dgm:prSet/>
      <dgm:spPr/>
      <dgm:t>
        <a:bodyPr/>
        <a:lstStyle/>
        <a:p>
          <a:endParaRPr lang="en-GB"/>
        </a:p>
      </dgm:t>
    </dgm:pt>
    <dgm:pt modelId="{506E51AF-0457-43BA-A635-6FC40251AE4E}" type="sibTrans" cxnId="{1A3D357F-85A5-4911-8CD6-D82B92D13D32}">
      <dgm:prSet/>
      <dgm:spPr/>
      <dgm:t>
        <a:bodyPr/>
        <a:lstStyle/>
        <a:p>
          <a:endParaRPr lang="en-GB"/>
        </a:p>
      </dgm:t>
    </dgm:pt>
    <dgm:pt modelId="{CCDC0825-89A6-4176-9FDB-78A84FFBBA1F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2000" i="1" dirty="0"/>
            <a:t>Cychwyn arni i gynllunio gweithgaredd sy'n cynnwys llwyfan digidol newydd y cyflwynwyd i chi yn y </a:t>
          </a:r>
          <a:r>
            <a:rPr lang="en-GB" sz="2000" i="1" dirty="0" err="1"/>
            <a:t>ddarlith</a:t>
          </a:r>
          <a:r>
            <a:rPr lang="en-GB" sz="2000" i="1" dirty="0"/>
            <a:t> hon</a:t>
          </a:r>
        </a:p>
      </dgm:t>
    </dgm:pt>
    <dgm:pt modelId="{7B080855-48AF-4BC5-B96C-14C661A3D1CA}" type="parTrans" cxnId="{47CE1281-1846-46D6-B576-223056EFA06B}">
      <dgm:prSet/>
      <dgm:spPr/>
      <dgm:t>
        <a:bodyPr/>
        <a:lstStyle/>
        <a:p>
          <a:endParaRPr lang="en-GB"/>
        </a:p>
      </dgm:t>
    </dgm:pt>
    <dgm:pt modelId="{6FA098EF-B3EE-4C72-BA14-145BD3B47C6C}" type="sibTrans" cxnId="{47CE1281-1846-46D6-B576-223056EFA06B}">
      <dgm:prSet/>
      <dgm:spPr/>
      <dgm:t>
        <a:bodyPr/>
        <a:lstStyle/>
        <a:p>
          <a:endParaRPr lang="en-GB"/>
        </a:p>
      </dgm:t>
    </dgm:pt>
    <dgm:pt modelId="{DCCB21B7-6D1C-431A-A6EB-6B12D9F89669}" type="pres">
      <dgm:prSet presAssocID="{3429BCF7-5158-444E-8650-6AA7287EE987}" presName="linear" presStyleCnt="0">
        <dgm:presLayoutVars>
          <dgm:animLvl val="lvl"/>
          <dgm:resizeHandles val="exact"/>
        </dgm:presLayoutVars>
      </dgm:prSet>
      <dgm:spPr/>
    </dgm:pt>
    <dgm:pt modelId="{E5E210D2-523F-49EC-AB8C-2BE8AB4B2716}" type="pres">
      <dgm:prSet presAssocID="{658976B1-6141-4090-AB1E-5FC9F2442635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1A89257E-52D9-41E4-B505-0258433FD65D}" type="pres">
      <dgm:prSet presAssocID="{658976B1-6141-4090-AB1E-5FC9F2442635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03CA1920-7EFC-4892-8C3B-5AFAE588C60C}" type="presOf" srcId="{CCDC0825-89A6-4176-9FDB-78A84FFBBA1F}" destId="{1A89257E-52D9-41E4-B505-0258433FD65D}" srcOrd="0" destOrd="3" presId="urn:microsoft.com/office/officeart/2005/8/layout/vList2"/>
    <dgm:cxn modelId="{56E3C633-5965-4486-A10C-676013CE4B17}" srcId="{3429BCF7-5158-444E-8650-6AA7287EE987}" destId="{658976B1-6141-4090-AB1E-5FC9F2442635}" srcOrd="0" destOrd="0" parTransId="{95441B51-F7B3-4DC8-AEFC-C319D0AE128A}" sibTransId="{DD62781E-88A7-426B-88C2-3048600DC2BF}"/>
    <dgm:cxn modelId="{FCF76537-5302-41B4-871A-D335B2FFAC4B}" type="presOf" srcId="{658976B1-6141-4090-AB1E-5FC9F2442635}" destId="{E5E210D2-523F-49EC-AB8C-2BE8AB4B2716}" srcOrd="0" destOrd="0" presId="urn:microsoft.com/office/officeart/2005/8/layout/vList2"/>
    <dgm:cxn modelId="{A520C93F-E321-4100-9F29-A66248383445}" type="presOf" srcId="{454ACBAA-5A38-4C32-86E2-2ECFBBD145E9}" destId="{1A89257E-52D9-41E4-B505-0258433FD65D}" srcOrd="0" destOrd="2" presId="urn:microsoft.com/office/officeart/2005/8/layout/vList2"/>
    <dgm:cxn modelId="{1A3D357F-85A5-4911-8CD6-D82B92D13D32}" srcId="{658976B1-6141-4090-AB1E-5FC9F2442635}" destId="{454ACBAA-5A38-4C32-86E2-2ECFBBD145E9}" srcOrd="2" destOrd="0" parTransId="{EDDFD02F-ABC3-4FA0-B008-989D8B135318}" sibTransId="{506E51AF-0457-43BA-A635-6FC40251AE4E}"/>
    <dgm:cxn modelId="{47CE1281-1846-46D6-B576-223056EFA06B}" srcId="{658976B1-6141-4090-AB1E-5FC9F2442635}" destId="{CCDC0825-89A6-4176-9FDB-78A84FFBBA1F}" srcOrd="3" destOrd="0" parTransId="{7B080855-48AF-4BC5-B96C-14C661A3D1CA}" sibTransId="{6FA098EF-B3EE-4C72-BA14-145BD3B47C6C}"/>
    <dgm:cxn modelId="{D23338B3-1736-454D-AF61-C508D95A9AE4}" srcId="{658976B1-6141-4090-AB1E-5FC9F2442635}" destId="{1E629F05-55C4-4833-AF9C-4D4219C26527}" srcOrd="1" destOrd="0" parTransId="{7468118A-B216-4185-8229-38A9DEC959E6}" sibTransId="{F82FDA6C-751A-4C6A-827A-4DBC1099B2B4}"/>
    <dgm:cxn modelId="{55F832B4-C1A5-492F-B2F0-316EF826BDFE}" type="presOf" srcId="{3429BCF7-5158-444E-8650-6AA7287EE987}" destId="{DCCB21B7-6D1C-431A-A6EB-6B12D9F89669}" srcOrd="0" destOrd="0" presId="urn:microsoft.com/office/officeart/2005/8/layout/vList2"/>
    <dgm:cxn modelId="{EB8B3AD8-5C56-4883-A3A8-BA7F44F5E1F2}" type="presOf" srcId="{43CE4B90-99AA-4ED0-88A9-98AD7E1BDFDD}" destId="{1A89257E-52D9-41E4-B505-0258433FD65D}" srcOrd="0" destOrd="0" presId="urn:microsoft.com/office/officeart/2005/8/layout/vList2"/>
    <dgm:cxn modelId="{137F8EE6-A487-42C0-A01E-59AAA42FCC40}" srcId="{658976B1-6141-4090-AB1E-5FC9F2442635}" destId="{43CE4B90-99AA-4ED0-88A9-98AD7E1BDFDD}" srcOrd="0" destOrd="0" parTransId="{6F8712A7-3137-4A4C-A43B-636C50BF3F66}" sibTransId="{77FB0AF3-E48E-4549-9BF5-0C14D3BE58E5}"/>
    <dgm:cxn modelId="{AC03F8EA-8342-4DF8-B72A-09469348D5A6}" type="presOf" srcId="{1E629F05-55C4-4833-AF9C-4D4219C26527}" destId="{1A89257E-52D9-41E4-B505-0258433FD65D}" srcOrd="0" destOrd="1" presId="urn:microsoft.com/office/officeart/2005/8/layout/vList2"/>
    <dgm:cxn modelId="{800C065C-211B-46B2-AE5E-68C15FE65556}" type="presParOf" srcId="{DCCB21B7-6D1C-431A-A6EB-6B12D9F89669}" destId="{E5E210D2-523F-49EC-AB8C-2BE8AB4B2716}" srcOrd="0" destOrd="0" presId="urn:microsoft.com/office/officeart/2005/8/layout/vList2"/>
    <dgm:cxn modelId="{788BBE19-EF76-4326-BBDC-3094E07174F3}" type="presParOf" srcId="{DCCB21B7-6D1C-431A-A6EB-6B12D9F89669}" destId="{1A89257E-52D9-41E4-B505-0258433FD65D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A650A1-CD83-4B36-A37E-FF3C4FC56123}">
      <dsp:nvSpPr>
        <dsp:cNvPr id="0" name=""/>
        <dsp:cNvSpPr/>
      </dsp:nvSpPr>
      <dsp:spPr>
        <a:xfrm>
          <a:off x="2100674" y="1168812"/>
          <a:ext cx="45168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51688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314461" y="1212121"/>
        <a:ext cx="24114" cy="4822"/>
      </dsp:txXfrm>
    </dsp:sp>
    <dsp:sp modelId="{322A17FD-1AEA-4156-80D3-104A7B49BE5B}">
      <dsp:nvSpPr>
        <dsp:cNvPr id="0" name=""/>
        <dsp:cNvSpPr/>
      </dsp:nvSpPr>
      <dsp:spPr>
        <a:xfrm>
          <a:off x="5570" y="585461"/>
          <a:ext cx="2096904" cy="125814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2750" tIns="107854" rIns="102750" bIns="107854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 err="1"/>
            <a:t>Erbyn</a:t>
          </a:r>
          <a:r>
            <a:rPr lang="en-GB" sz="1400" b="1" kern="1200" dirty="0"/>
            <a:t> </a:t>
          </a:r>
          <a:r>
            <a:rPr lang="en-GB" sz="1400" b="1" kern="1200" dirty="0" err="1"/>
            <a:t>diwedd</a:t>
          </a:r>
          <a:r>
            <a:rPr lang="en-GB" sz="1400" b="1" kern="1200" dirty="0"/>
            <a:t> y </a:t>
          </a:r>
          <a:r>
            <a:rPr lang="en-GB" sz="1400" b="1" kern="1200" dirty="0" err="1"/>
            <a:t>Ddarlith</a:t>
          </a:r>
          <a:r>
            <a:rPr lang="en-GB" sz="1400" b="1" kern="1200" dirty="0"/>
            <a:t>, </a:t>
          </a:r>
          <a:r>
            <a:rPr lang="en-GB" sz="1400" b="1" kern="1200" dirty="0" err="1"/>
            <a:t>byddwch</a:t>
          </a:r>
          <a:r>
            <a:rPr lang="en-GB" sz="1400" b="1" kern="1200" dirty="0"/>
            <a:t> </a:t>
          </a:r>
          <a:r>
            <a:rPr lang="en-GB" sz="1400" b="1" kern="1200" dirty="0" err="1"/>
            <a:t>wedi</a:t>
          </a:r>
          <a:r>
            <a:rPr lang="en-GB" sz="1400" b="1" kern="1200" dirty="0"/>
            <a:t>...</a:t>
          </a:r>
          <a:endParaRPr lang="en-US" sz="1400" kern="1200" dirty="0"/>
        </a:p>
      </dsp:txBody>
      <dsp:txXfrm>
        <a:off x="5570" y="585461"/>
        <a:ext cx="2096904" cy="1258142"/>
      </dsp:txXfrm>
    </dsp:sp>
    <dsp:sp modelId="{5B286320-84CD-4AF5-AFF1-AEA801AC513A}">
      <dsp:nvSpPr>
        <dsp:cNvPr id="0" name=""/>
        <dsp:cNvSpPr/>
      </dsp:nvSpPr>
      <dsp:spPr>
        <a:xfrm>
          <a:off x="4679867" y="1168812"/>
          <a:ext cx="45168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51688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893653" y="1212121"/>
        <a:ext cx="24114" cy="4822"/>
      </dsp:txXfrm>
    </dsp:sp>
    <dsp:sp modelId="{00C662D5-B90B-488E-B28C-437116414D3D}">
      <dsp:nvSpPr>
        <dsp:cNvPr id="0" name=""/>
        <dsp:cNvSpPr/>
      </dsp:nvSpPr>
      <dsp:spPr>
        <a:xfrm>
          <a:off x="2584762" y="585461"/>
          <a:ext cx="2096904" cy="125814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2750" tIns="107854" rIns="102750" bIns="107854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i="1" kern="1200" dirty="0" err="1"/>
            <a:t>Trafod</a:t>
          </a:r>
          <a:r>
            <a:rPr lang="en-GB" sz="1400" i="1" kern="1200" dirty="0"/>
            <a:t> </a:t>
          </a:r>
          <a:r>
            <a:rPr lang="en-GB" sz="1400" i="1" kern="1200" dirty="0" err="1"/>
            <a:t>beth</a:t>
          </a:r>
          <a:r>
            <a:rPr lang="en-GB" sz="1400" i="1" kern="1200" dirty="0"/>
            <a:t> </a:t>
          </a:r>
          <a:r>
            <a:rPr lang="en-GB" sz="1400" i="1" kern="1200" dirty="0" err="1"/>
            <a:t>yw’r</a:t>
          </a:r>
          <a:r>
            <a:rPr lang="en-GB" sz="1400" i="1" kern="1200" dirty="0"/>
            <a:t> FFCR</a:t>
          </a:r>
          <a:endParaRPr lang="en-US" sz="1400" kern="1200" dirty="0"/>
        </a:p>
      </dsp:txBody>
      <dsp:txXfrm>
        <a:off x="2584762" y="585461"/>
        <a:ext cx="2096904" cy="1258142"/>
      </dsp:txXfrm>
    </dsp:sp>
    <dsp:sp modelId="{AC42A85A-0835-4642-BB73-E3FF6656DC9D}">
      <dsp:nvSpPr>
        <dsp:cNvPr id="0" name=""/>
        <dsp:cNvSpPr/>
      </dsp:nvSpPr>
      <dsp:spPr>
        <a:xfrm>
          <a:off x="1054022" y="1841803"/>
          <a:ext cx="5158384" cy="451688"/>
        </a:xfrm>
        <a:custGeom>
          <a:avLst/>
          <a:gdLst/>
          <a:ahLst/>
          <a:cxnLst/>
          <a:rect l="0" t="0" r="0" b="0"/>
          <a:pathLst>
            <a:path>
              <a:moveTo>
                <a:pt x="5158384" y="0"/>
              </a:moveTo>
              <a:lnTo>
                <a:pt x="5158384" y="242944"/>
              </a:lnTo>
              <a:lnTo>
                <a:pt x="0" y="242944"/>
              </a:lnTo>
              <a:lnTo>
                <a:pt x="0" y="451688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503692" y="2065236"/>
        <a:ext cx="259044" cy="4822"/>
      </dsp:txXfrm>
    </dsp:sp>
    <dsp:sp modelId="{A33FF6DB-1BDD-493D-A1B0-8EA32A72A3CF}">
      <dsp:nvSpPr>
        <dsp:cNvPr id="0" name=""/>
        <dsp:cNvSpPr/>
      </dsp:nvSpPr>
      <dsp:spPr>
        <a:xfrm>
          <a:off x="5163955" y="585461"/>
          <a:ext cx="2096904" cy="125814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2750" tIns="107854" rIns="102750" bIns="107854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i="1" kern="1200" dirty="0" err="1"/>
            <a:t>Dysgu</a:t>
          </a:r>
          <a:r>
            <a:rPr lang="en-GB" sz="1400" i="1" kern="1200" dirty="0"/>
            <a:t> am </a:t>
          </a:r>
          <a:r>
            <a:rPr lang="en-GB" sz="1400" i="1" kern="1200" dirty="0" err="1"/>
            <a:t>llwyfannau</a:t>
          </a:r>
          <a:r>
            <a:rPr lang="en-GB" sz="1400" i="1" kern="1200" dirty="0"/>
            <a:t> </a:t>
          </a:r>
          <a:r>
            <a:rPr lang="en-GB" sz="1400" i="1" kern="1200" dirty="0" err="1"/>
            <a:t>digidol</a:t>
          </a:r>
          <a:r>
            <a:rPr lang="en-GB" sz="1400" i="1" kern="1200" dirty="0"/>
            <a:t> a </a:t>
          </a:r>
          <a:r>
            <a:rPr lang="en-GB" sz="1400" i="1" kern="1200" dirty="0" err="1"/>
            <a:t>sut</a:t>
          </a:r>
          <a:r>
            <a:rPr lang="en-GB" sz="1400" i="1" kern="1200" dirty="0"/>
            <a:t> </a:t>
          </a:r>
          <a:r>
            <a:rPr lang="en-GB" sz="1400" i="1" kern="1200" dirty="0" err="1"/>
            <a:t>iw</a:t>
          </a:r>
          <a:r>
            <a:rPr lang="en-GB" sz="1400" i="1" kern="1200" dirty="0"/>
            <a:t> </a:t>
          </a:r>
          <a:r>
            <a:rPr lang="en-GB" sz="1400" i="1" kern="1200" dirty="0" err="1"/>
            <a:t>ddefnyddio</a:t>
          </a:r>
          <a:r>
            <a:rPr lang="en-GB" sz="1400" i="1" kern="1200" dirty="0"/>
            <a:t> yn </a:t>
          </a:r>
          <a:r>
            <a:rPr lang="en-GB" sz="1400" i="1" kern="1200" dirty="0" err="1"/>
            <a:t>eich</a:t>
          </a:r>
          <a:r>
            <a:rPr lang="en-GB" sz="1400" i="1" kern="1200" dirty="0"/>
            <a:t> </a:t>
          </a:r>
          <a:r>
            <a:rPr lang="en-GB" sz="1400" i="1" kern="1200" dirty="0" err="1"/>
            <a:t>addysgu</a:t>
          </a:r>
          <a:endParaRPr lang="en-US" sz="1400" kern="1200" dirty="0"/>
        </a:p>
      </dsp:txBody>
      <dsp:txXfrm>
        <a:off x="5163955" y="585461"/>
        <a:ext cx="2096904" cy="1258142"/>
      </dsp:txXfrm>
    </dsp:sp>
    <dsp:sp modelId="{B9A704FF-F3F5-4A6B-B2D4-40345D669F12}">
      <dsp:nvSpPr>
        <dsp:cNvPr id="0" name=""/>
        <dsp:cNvSpPr/>
      </dsp:nvSpPr>
      <dsp:spPr>
        <a:xfrm>
          <a:off x="2100674" y="2909243"/>
          <a:ext cx="45168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51688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314461" y="2952551"/>
        <a:ext cx="24114" cy="4822"/>
      </dsp:txXfrm>
    </dsp:sp>
    <dsp:sp modelId="{22C35EF3-25D9-4856-8062-FE33488A0E03}">
      <dsp:nvSpPr>
        <dsp:cNvPr id="0" name=""/>
        <dsp:cNvSpPr/>
      </dsp:nvSpPr>
      <dsp:spPr>
        <a:xfrm>
          <a:off x="5570" y="2325892"/>
          <a:ext cx="2096904" cy="125814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2750" tIns="107854" rIns="102750" bIns="107854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i="1" kern="1200" dirty="0" err="1"/>
            <a:t>Arbrofi</a:t>
          </a:r>
          <a:r>
            <a:rPr lang="en-GB" sz="1400" i="1" kern="1200" dirty="0"/>
            <a:t> gyda </a:t>
          </a:r>
          <a:r>
            <a:rPr lang="en-GB" sz="1400" i="1" kern="1200" dirty="0" err="1"/>
            <a:t>llwyfannau</a:t>
          </a:r>
          <a:r>
            <a:rPr lang="en-GB" sz="1400" i="1" kern="1200" dirty="0"/>
            <a:t> </a:t>
          </a:r>
          <a:r>
            <a:rPr lang="en-GB" sz="1400" i="1" kern="1200" dirty="0" err="1"/>
            <a:t>digidol</a:t>
          </a:r>
          <a:endParaRPr lang="en-US" sz="1400" kern="1200" dirty="0"/>
        </a:p>
      </dsp:txBody>
      <dsp:txXfrm>
        <a:off x="5570" y="2325892"/>
        <a:ext cx="2096904" cy="1258142"/>
      </dsp:txXfrm>
    </dsp:sp>
    <dsp:sp modelId="{C3F99E9B-4C3A-47B2-B78A-B78FD7749062}">
      <dsp:nvSpPr>
        <dsp:cNvPr id="0" name=""/>
        <dsp:cNvSpPr/>
      </dsp:nvSpPr>
      <dsp:spPr>
        <a:xfrm>
          <a:off x="2584762" y="2325892"/>
          <a:ext cx="2096904" cy="125814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2750" tIns="107854" rIns="102750" bIns="107854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i="1" kern="1200" dirty="0" err="1"/>
            <a:t>Cychwyn</a:t>
          </a:r>
          <a:r>
            <a:rPr lang="en-GB" sz="1400" i="1" kern="1200" dirty="0"/>
            <a:t> </a:t>
          </a:r>
          <a:r>
            <a:rPr lang="en-GB" sz="1400" i="1" kern="1200" dirty="0" err="1"/>
            <a:t>arni</a:t>
          </a:r>
          <a:r>
            <a:rPr lang="en-GB" sz="1400" i="1" kern="1200" dirty="0"/>
            <a:t> </a:t>
          </a:r>
          <a:r>
            <a:rPr lang="en-GB" sz="1400" i="1" kern="1200" dirty="0" err="1"/>
            <a:t>i</a:t>
          </a:r>
          <a:r>
            <a:rPr lang="en-GB" sz="1400" i="1" kern="1200" dirty="0"/>
            <a:t> </a:t>
          </a:r>
          <a:r>
            <a:rPr lang="en-GB" sz="1400" i="1" kern="1200" dirty="0" err="1"/>
            <a:t>gynllunio</a:t>
          </a:r>
          <a:r>
            <a:rPr lang="en-GB" sz="1400" i="1" kern="1200" dirty="0"/>
            <a:t> </a:t>
          </a:r>
          <a:r>
            <a:rPr lang="en-GB" sz="1400" i="1" kern="1200" dirty="0" err="1"/>
            <a:t>gweithgaredd</a:t>
          </a:r>
          <a:r>
            <a:rPr lang="en-GB" sz="1400" i="1" kern="1200" dirty="0"/>
            <a:t> </a:t>
          </a:r>
          <a:r>
            <a:rPr lang="en-GB" sz="1400" i="1" kern="1200" dirty="0" err="1"/>
            <a:t>sy'n</a:t>
          </a:r>
          <a:r>
            <a:rPr lang="en-GB" sz="1400" i="1" kern="1200" dirty="0"/>
            <a:t> </a:t>
          </a:r>
          <a:r>
            <a:rPr lang="en-GB" sz="1400" i="1" kern="1200" dirty="0" err="1"/>
            <a:t>cynnwys</a:t>
          </a:r>
          <a:r>
            <a:rPr lang="en-GB" sz="1400" i="1" kern="1200" dirty="0"/>
            <a:t> </a:t>
          </a:r>
          <a:r>
            <a:rPr lang="en-GB" sz="1400" i="1" kern="1200" dirty="0" err="1"/>
            <a:t>llwyfan</a:t>
          </a:r>
          <a:r>
            <a:rPr lang="en-GB" sz="1400" i="1" kern="1200" dirty="0"/>
            <a:t> </a:t>
          </a:r>
          <a:r>
            <a:rPr lang="en-GB" sz="1400" i="1" kern="1200" dirty="0" err="1"/>
            <a:t>digidol</a:t>
          </a:r>
          <a:r>
            <a:rPr lang="en-GB" sz="1400" i="1" kern="1200" dirty="0"/>
            <a:t> </a:t>
          </a:r>
          <a:r>
            <a:rPr lang="en-GB" sz="1400" i="1" kern="1200" dirty="0" err="1"/>
            <a:t>newydd</a:t>
          </a:r>
          <a:r>
            <a:rPr lang="en-GB" sz="1400" i="1" kern="1200" dirty="0"/>
            <a:t> y </a:t>
          </a:r>
          <a:r>
            <a:rPr lang="en-GB" sz="1400" i="1" kern="1200" dirty="0" err="1"/>
            <a:t>cyflwynwyd</a:t>
          </a:r>
          <a:r>
            <a:rPr lang="en-GB" sz="1400" i="1" kern="1200" dirty="0"/>
            <a:t> </a:t>
          </a:r>
          <a:r>
            <a:rPr lang="en-GB" sz="1400" i="1" kern="1200" dirty="0" err="1"/>
            <a:t>i</a:t>
          </a:r>
          <a:r>
            <a:rPr lang="en-GB" sz="1400" i="1" kern="1200" dirty="0"/>
            <a:t> chi</a:t>
          </a:r>
          <a:endParaRPr lang="en-US" sz="1400" kern="1200" dirty="0"/>
        </a:p>
      </dsp:txBody>
      <dsp:txXfrm>
        <a:off x="2584762" y="2325892"/>
        <a:ext cx="2096904" cy="125814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6D3B64-E1E5-4DAD-8176-F5A9A29F3F21}">
      <dsp:nvSpPr>
        <dsp:cNvPr id="0" name=""/>
        <dsp:cNvSpPr/>
      </dsp:nvSpPr>
      <dsp:spPr>
        <a:xfrm>
          <a:off x="1283" y="673807"/>
          <a:ext cx="5006206" cy="3003723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 err="1"/>
            <a:t>Cymhwysedd</a:t>
          </a:r>
          <a:r>
            <a:rPr lang="en-GB" sz="3200" kern="1200" dirty="0"/>
            <a:t> </a:t>
          </a:r>
          <a:r>
            <a:rPr lang="en-GB" sz="3200" kern="1200" dirty="0" err="1"/>
            <a:t>digidol</a:t>
          </a:r>
          <a:r>
            <a:rPr lang="en-GB" sz="3200" kern="1200" dirty="0"/>
            <a:t> </a:t>
          </a:r>
          <a:r>
            <a:rPr lang="en-GB" sz="3200" kern="1200" dirty="0" err="1"/>
            <a:t>yw'r</a:t>
          </a:r>
          <a:r>
            <a:rPr lang="en-GB" sz="3200" kern="1200" dirty="0"/>
            <a:t> set o </a:t>
          </a:r>
          <a:r>
            <a:rPr lang="en-GB" sz="3200" kern="1200" dirty="0" err="1"/>
            <a:t>sgiliau</a:t>
          </a:r>
          <a:r>
            <a:rPr lang="en-GB" sz="3200" kern="1200" dirty="0"/>
            <a:t>, </a:t>
          </a:r>
          <a:r>
            <a:rPr lang="en-GB" sz="3200" kern="1200" dirty="0" err="1"/>
            <a:t>gwybodaeth</a:t>
          </a:r>
          <a:r>
            <a:rPr lang="en-GB" sz="3200" kern="1200" dirty="0"/>
            <a:t> ac </a:t>
          </a:r>
          <a:r>
            <a:rPr lang="en-GB" sz="3200" kern="1200" dirty="0" err="1"/>
            <a:t>agweddau</a:t>
          </a:r>
          <a:r>
            <a:rPr lang="en-GB" sz="3200" kern="1200" dirty="0"/>
            <a:t> </a:t>
          </a:r>
          <a:r>
            <a:rPr lang="en-GB" sz="3200" kern="1200" dirty="0" err="1"/>
            <a:t>sy'n</a:t>
          </a:r>
          <a:r>
            <a:rPr lang="en-GB" sz="3200" kern="1200" dirty="0"/>
            <a:t> </a:t>
          </a:r>
          <a:r>
            <a:rPr lang="en-GB" sz="3200" kern="1200" dirty="0" err="1"/>
            <a:t>galluogi</a:t>
          </a:r>
          <a:r>
            <a:rPr lang="en-GB" sz="3200" kern="1200" dirty="0"/>
            <a:t> </a:t>
          </a:r>
          <a:r>
            <a:rPr lang="en-GB" sz="3200" kern="1200" dirty="0" err="1"/>
            <a:t>defnydd</a:t>
          </a:r>
          <a:r>
            <a:rPr lang="en-GB" sz="3200" kern="1200" dirty="0"/>
            <a:t> </a:t>
          </a:r>
          <a:r>
            <a:rPr lang="en-GB" sz="3200" kern="1200" dirty="0" err="1"/>
            <a:t>hyderus</a:t>
          </a:r>
          <a:r>
            <a:rPr lang="en-GB" sz="3200" kern="1200" dirty="0"/>
            <a:t>, </a:t>
          </a:r>
          <a:r>
            <a:rPr lang="en-GB" sz="3200" kern="1200" dirty="0" err="1"/>
            <a:t>creadigol</a:t>
          </a:r>
          <a:r>
            <a:rPr lang="en-GB" sz="3200" kern="1200" dirty="0"/>
            <a:t> a </a:t>
          </a:r>
          <a:r>
            <a:rPr lang="en-GB" sz="3200" kern="1200" dirty="0" err="1"/>
            <a:t>beirniadol</a:t>
          </a:r>
          <a:r>
            <a:rPr lang="en-GB" sz="3200" kern="1200" dirty="0"/>
            <a:t> o </a:t>
          </a:r>
          <a:r>
            <a:rPr lang="en-GB" sz="3200" kern="1200" dirty="0" err="1"/>
            <a:t>dechnolegau</a:t>
          </a:r>
          <a:r>
            <a:rPr lang="en-GB" sz="3200" kern="1200" dirty="0"/>
            <a:t> a </a:t>
          </a:r>
          <a:r>
            <a:rPr lang="en-GB" sz="3200" kern="1200" dirty="0" err="1"/>
            <a:t>systemau</a:t>
          </a:r>
          <a:r>
            <a:rPr lang="en-GB" sz="3200" kern="1200" dirty="0"/>
            <a:t>.</a:t>
          </a:r>
          <a:endParaRPr lang="en-US" sz="3200" kern="1200" dirty="0"/>
        </a:p>
      </dsp:txBody>
      <dsp:txXfrm>
        <a:off x="1283" y="673807"/>
        <a:ext cx="5006206" cy="3003723"/>
      </dsp:txXfrm>
    </dsp:sp>
    <dsp:sp modelId="{599D8FC8-1053-414C-946A-17FFE21D929C}">
      <dsp:nvSpPr>
        <dsp:cNvPr id="0" name=""/>
        <dsp:cNvSpPr/>
      </dsp:nvSpPr>
      <dsp:spPr>
        <a:xfrm>
          <a:off x="5508110" y="673807"/>
          <a:ext cx="5006206" cy="3003723"/>
        </a:xfrm>
        <a:prstGeom prst="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 err="1"/>
            <a:t>Ddim</a:t>
          </a:r>
          <a:r>
            <a:rPr lang="en-US" sz="3200" kern="1200" dirty="0"/>
            <a:t> </a:t>
          </a:r>
          <a:r>
            <a:rPr lang="en-US" sz="3200" kern="1200" dirty="0" err="1"/>
            <a:t>yn</a:t>
          </a:r>
          <a:r>
            <a:rPr lang="en-US" sz="3200" kern="1200" dirty="0"/>
            <a:t> </a:t>
          </a:r>
          <a:r>
            <a:rPr lang="en-US" sz="3200" kern="1200" dirty="0" err="1"/>
            <a:t>defnyddio</a:t>
          </a:r>
          <a:r>
            <a:rPr lang="en-US" sz="3200" kern="1200" dirty="0"/>
            <a:t> </a:t>
          </a:r>
          <a:r>
            <a:rPr lang="en-US" sz="3200" kern="1200" dirty="0" err="1"/>
            <a:t>technoleg</a:t>
          </a:r>
          <a:r>
            <a:rPr lang="en-US" sz="3200" kern="1200" dirty="0">
              <a:latin typeface="Calibri Light" panose="020F0302020204030204"/>
            </a:rPr>
            <a:t> </a:t>
          </a:r>
          <a:r>
            <a:rPr lang="en-US" sz="3200" kern="1200" dirty="0" err="1">
              <a:latin typeface="Calibri Light" panose="020F0302020204030204"/>
            </a:rPr>
            <a:t>heb</a:t>
          </a:r>
          <a:r>
            <a:rPr lang="en-US" sz="3200" kern="1200" dirty="0">
              <a:latin typeface="Calibri Light" panose="020F0302020204030204"/>
            </a:rPr>
            <a:t> reswm neu beriad penodol</a:t>
          </a:r>
          <a:endParaRPr lang="en-US" sz="3200" kern="1200" dirty="0"/>
        </a:p>
      </dsp:txBody>
      <dsp:txXfrm>
        <a:off x="5508110" y="673807"/>
        <a:ext cx="5006206" cy="300372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309125-CA68-47E6-B56C-E08E50023B17}">
      <dsp:nvSpPr>
        <dsp:cNvPr id="0" name=""/>
        <dsp:cNvSpPr/>
      </dsp:nvSpPr>
      <dsp:spPr>
        <a:xfrm>
          <a:off x="839" y="339373"/>
          <a:ext cx="3273307" cy="196398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dirty="0">
              <a:latin typeface="Calibri Light" panose="020F0302020204030204"/>
            </a:rPr>
            <a:t>Dinasyddiaeth - Deall</a:t>
          </a:r>
          <a:r>
            <a:rPr lang="en-GB" sz="2400" b="0" i="0" kern="1200" dirty="0"/>
            <a:t> sut i ddefnyddio technoleg ddigidol yn ddiogel ac yn gyfrifol a deall hawliau a chyfrifoldebau digidol.</a:t>
          </a:r>
          <a:endParaRPr lang="en-GB" sz="2400" b="0" i="0" kern="1200" dirty="0">
            <a:latin typeface="Calibri Light" panose="020F0302020204030204"/>
          </a:endParaRPr>
        </a:p>
      </dsp:txBody>
      <dsp:txXfrm>
        <a:off x="839" y="339373"/>
        <a:ext cx="3273307" cy="1963984"/>
      </dsp:txXfrm>
    </dsp:sp>
    <dsp:sp modelId="{6D07369A-6287-4420-B04C-47EF7A14EBAE}">
      <dsp:nvSpPr>
        <dsp:cNvPr id="0" name=""/>
        <dsp:cNvSpPr/>
      </dsp:nvSpPr>
      <dsp:spPr>
        <a:xfrm>
          <a:off x="3601477" y="339373"/>
          <a:ext cx="3273307" cy="196398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dirty="0"/>
            <a:t>Cydweithio a </a:t>
          </a:r>
          <a:r>
            <a:rPr lang="en-GB" sz="2400" b="0" i="0" kern="1200" dirty="0">
              <a:latin typeface="Calibri Light" panose="020F0302020204030204"/>
            </a:rPr>
            <a:t>chydweithio -</a:t>
          </a:r>
          <a:r>
            <a:rPr lang="en-GB" sz="2400" b="0" i="0" kern="1200" dirty="0" err="1">
              <a:latin typeface="Calibri Light" panose="020F0302020204030204"/>
            </a:rPr>
            <a:t>Defnyddio</a:t>
          </a:r>
          <a:r>
            <a:rPr lang="en-GB" sz="2400" b="0" i="0" kern="1200" dirty="0"/>
            <a:t> offer </a:t>
          </a:r>
          <a:r>
            <a:rPr lang="en-GB" sz="2400" b="0" i="0" kern="1200" dirty="0" err="1"/>
            <a:t>digidol</a:t>
          </a:r>
          <a:r>
            <a:rPr lang="en-GB" sz="2400" b="0" i="0" kern="1200" dirty="0"/>
            <a:t> </a:t>
          </a:r>
          <a:r>
            <a:rPr lang="en-GB" sz="2400" b="0" i="0" kern="1200" dirty="0" err="1"/>
            <a:t>i</a:t>
          </a:r>
          <a:r>
            <a:rPr lang="en-GB" sz="2400" b="0" i="0" kern="1200" dirty="0"/>
            <a:t> </a:t>
          </a:r>
          <a:r>
            <a:rPr lang="en-GB" sz="2400" b="0" i="0" kern="1200" dirty="0" err="1"/>
            <a:t>gyfathrebu</a:t>
          </a:r>
          <a:r>
            <a:rPr lang="en-GB" sz="2400" b="0" i="0" kern="1200" dirty="0"/>
            <a:t>, </a:t>
          </a:r>
          <a:r>
            <a:rPr lang="en-GB" sz="2400" b="0" i="0" kern="1200" dirty="0" err="1"/>
            <a:t>rhannu</a:t>
          </a:r>
          <a:r>
            <a:rPr lang="en-GB" sz="2400" b="0" i="0" kern="1200" dirty="0"/>
            <a:t> a </a:t>
          </a:r>
          <a:r>
            <a:rPr lang="en-GB" sz="2400" b="0" i="0" kern="1200" dirty="0" err="1"/>
            <a:t>chydweithio</a:t>
          </a:r>
          <a:r>
            <a:rPr lang="en-GB" sz="2400" b="0" i="0" kern="1200" dirty="0"/>
            <a:t> ag </a:t>
          </a:r>
          <a:r>
            <a:rPr lang="en-GB" sz="2400" b="0" i="0" kern="1200" dirty="0" err="1"/>
            <a:t>eraill</a:t>
          </a:r>
          <a:r>
            <a:rPr lang="en-GB" sz="2400" b="0" i="0" kern="1200" dirty="0"/>
            <a:t>.</a:t>
          </a:r>
        </a:p>
      </dsp:txBody>
      <dsp:txXfrm>
        <a:off x="3601477" y="339373"/>
        <a:ext cx="3273307" cy="1963984"/>
      </dsp:txXfrm>
    </dsp:sp>
    <dsp:sp modelId="{6BC9CB52-7F4B-4347-8E65-67BE3DC88E9C}">
      <dsp:nvSpPr>
        <dsp:cNvPr id="0" name=""/>
        <dsp:cNvSpPr/>
      </dsp:nvSpPr>
      <dsp:spPr>
        <a:xfrm>
          <a:off x="839" y="2630688"/>
          <a:ext cx="3273307" cy="196398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dirty="0" err="1">
              <a:latin typeface="Calibri Light" panose="020F0302020204030204"/>
            </a:rPr>
            <a:t>Cynhyrchu</a:t>
          </a:r>
          <a:r>
            <a:rPr lang="en-GB" sz="2400" b="0" i="0" kern="1200" dirty="0">
              <a:latin typeface="Calibri Light" panose="020F0302020204030204"/>
            </a:rPr>
            <a:t> - Creu</a:t>
          </a:r>
          <a:r>
            <a:rPr lang="en-GB" sz="2400" b="0" i="0" kern="1200" dirty="0"/>
            <a:t> </a:t>
          </a:r>
          <a:r>
            <a:rPr lang="en-GB" sz="2400" b="0" i="0" kern="1200" dirty="0" err="1"/>
            <a:t>cynnwys</a:t>
          </a:r>
          <a:r>
            <a:rPr lang="en-GB" sz="2400" b="0" i="0" kern="1200" dirty="0"/>
            <a:t> </a:t>
          </a:r>
          <a:r>
            <a:rPr lang="en-GB" sz="2400" b="0" i="0" kern="1200" dirty="0" err="1"/>
            <a:t>digidol</a:t>
          </a:r>
          <a:r>
            <a:rPr lang="en-GB" sz="2400" b="0" i="0" kern="1200" dirty="0"/>
            <a:t>, </a:t>
          </a:r>
          <a:r>
            <a:rPr lang="en-GB" sz="2400" b="0" i="0" kern="1200" dirty="0" err="1"/>
            <a:t>gan</a:t>
          </a:r>
          <a:r>
            <a:rPr lang="en-GB" sz="2400" b="0" i="0" kern="1200" dirty="0"/>
            <a:t> </a:t>
          </a:r>
          <a:r>
            <a:rPr lang="en-GB" sz="2400" b="0" i="0" kern="1200" dirty="0" err="1"/>
            <a:t>gynnwys</a:t>
          </a:r>
          <a:r>
            <a:rPr lang="en-GB" sz="2400" b="0" i="0" kern="1200" dirty="0"/>
            <a:t> </a:t>
          </a:r>
          <a:r>
            <a:rPr lang="en-GB" sz="2400" b="0" i="0" kern="1200" dirty="0" err="1"/>
            <a:t>testun</a:t>
          </a:r>
          <a:r>
            <a:rPr lang="en-GB" sz="2400" b="0" i="0" kern="1200" dirty="0"/>
            <a:t>, </a:t>
          </a:r>
          <a:r>
            <a:rPr lang="en-GB" sz="2400" b="0" i="0" kern="1200" dirty="0" err="1"/>
            <a:t>delweddau</a:t>
          </a:r>
          <a:r>
            <a:rPr lang="en-GB" sz="2400" b="0" i="0" kern="1200" dirty="0"/>
            <a:t>, ac amlgyfryngau.</a:t>
          </a:r>
          <a:endParaRPr lang="en-GB" sz="2400" kern="1200" dirty="0"/>
        </a:p>
      </dsp:txBody>
      <dsp:txXfrm>
        <a:off x="839" y="2630688"/>
        <a:ext cx="3273307" cy="1963984"/>
      </dsp:txXfrm>
    </dsp:sp>
    <dsp:sp modelId="{19CD6E17-EF94-40CF-B3A5-CAD9FEEFA89E}">
      <dsp:nvSpPr>
        <dsp:cNvPr id="0" name=""/>
        <dsp:cNvSpPr/>
      </dsp:nvSpPr>
      <dsp:spPr>
        <a:xfrm>
          <a:off x="3601477" y="2630688"/>
          <a:ext cx="3273307" cy="196398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dirty="0"/>
            <a:t>Data a </a:t>
          </a:r>
          <a:r>
            <a:rPr lang="en-GB" sz="2400" b="0" i="0" kern="1200" dirty="0" err="1"/>
            <a:t>Meddwl</a:t>
          </a:r>
          <a:r>
            <a:rPr lang="en-GB" sz="2400" b="0" i="0" kern="1200" dirty="0"/>
            <a:t> </a:t>
          </a:r>
          <a:r>
            <a:rPr lang="en-GB" sz="2400" b="0" i="0" kern="1200" dirty="0" err="1">
              <a:latin typeface="Calibri Light" panose="020F0302020204030204"/>
            </a:rPr>
            <a:t>Cyfrifiadurol</a:t>
          </a:r>
          <a:r>
            <a:rPr lang="en-GB" sz="2400" b="0" i="0" kern="1200" dirty="0">
              <a:latin typeface="Calibri Light" panose="020F0302020204030204"/>
            </a:rPr>
            <a:t> - Deall</a:t>
          </a:r>
          <a:r>
            <a:rPr lang="en-GB" sz="2400" b="0" i="0" kern="1200" dirty="0"/>
            <a:t> a </a:t>
          </a:r>
          <a:r>
            <a:rPr lang="en-GB" sz="2400" b="0" i="0" kern="1200" dirty="0" err="1"/>
            <a:t>defnyddio</a:t>
          </a:r>
          <a:r>
            <a:rPr lang="en-GB" sz="2400" b="0" i="0" kern="1200" dirty="0"/>
            <a:t> data, </a:t>
          </a:r>
          <a:r>
            <a:rPr lang="en-GB" sz="2400" b="0" i="0" kern="1200" dirty="0" err="1"/>
            <a:t>algorithmau</a:t>
          </a:r>
          <a:r>
            <a:rPr lang="en-GB" sz="2400" b="0" i="0" kern="1200" dirty="0"/>
            <a:t>, a </a:t>
          </a:r>
          <a:r>
            <a:rPr lang="en-GB" sz="2400" b="0" i="0" kern="1200" dirty="0" err="1"/>
            <a:t>meddwl</a:t>
          </a:r>
          <a:r>
            <a:rPr lang="en-GB" sz="2400" b="0" i="0" kern="1200" dirty="0"/>
            <a:t> cyfrifiadurol.</a:t>
          </a:r>
        </a:p>
      </dsp:txBody>
      <dsp:txXfrm>
        <a:off x="3601477" y="2630688"/>
        <a:ext cx="3273307" cy="196398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044078-F62B-4336-9AFB-1E88DEBC3D70}">
      <dsp:nvSpPr>
        <dsp:cNvPr id="0" name=""/>
        <dsp:cNvSpPr/>
      </dsp:nvSpPr>
      <dsp:spPr>
        <a:xfrm>
          <a:off x="3631830" y="1873"/>
          <a:ext cx="2281399" cy="2281399"/>
        </a:xfrm>
        <a:prstGeom prst="down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 err="1">
              <a:latin typeface="Arial Nova Cond"/>
            </a:rPr>
            <a:t>egluro</a:t>
          </a:r>
          <a:r>
            <a:rPr lang="en-GB" sz="1300" kern="1200" dirty="0">
              <a:latin typeface="Arial Nova Cond"/>
            </a:rPr>
            <a:t> a </a:t>
          </a:r>
          <a:r>
            <a:rPr lang="en-GB" sz="1300" kern="1200" dirty="0" err="1">
              <a:latin typeface="Arial Nova Cond"/>
            </a:rPr>
            <a:t>deall</a:t>
          </a:r>
          <a:r>
            <a:rPr lang="en-GB" sz="1300" kern="1200" dirty="0">
              <a:latin typeface="Arial Nova Cond"/>
            </a:rPr>
            <a:t> </a:t>
          </a:r>
          <a:r>
            <a:rPr lang="en-GB" sz="1300" kern="1200" dirty="0" err="1">
              <a:latin typeface="Arial Nova Cond"/>
            </a:rPr>
            <a:t>bwriadau</a:t>
          </a:r>
          <a:r>
            <a:rPr lang="en-GB" sz="1300" kern="1200" dirty="0">
              <a:latin typeface="Arial Nova Cond"/>
            </a:rPr>
            <a:t> a </a:t>
          </a:r>
          <a:r>
            <a:rPr lang="en-GB" sz="1300" kern="1200" dirty="0" err="1">
              <a:latin typeface="Arial Nova Cond"/>
            </a:rPr>
            <a:t>meini</a:t>
          </a:r>
          <a:r>
            <a:rPr lang="en-GB" sz="1300" kern="1200" dirty="0">
              <a:latin typeface="Arial Nova Cond"/>
            </a:rPr>
            <a:t> </a:t>
          </a:r>
          <a:r>
            <a:rPr lang="en-GB" sz="1300" kern="1200" dirty="0" err="1">
              <a:latin typeface="Arial Nova Cond"/>
            </a:rPr>
            <a:t>prawf</a:t>
          </a:r>
          <a:r>
            <a:rPr lang="en-GB" sz="1300" kern="1200" dirty="0">
              <a:latin typeface="Arial Nova Cond"/>
            </a:rPr>
            <a:t> </a:t>
          </a:r>
          <a:r>
            <a:rPr lang="en-GB" sz="1300" kern="1200" dirty="0" err="1">
              <a:latin typeface="Arial Nova Cond"/>
            </a:rPr>
            <a:t>dysgu</a:t>
          </a:r>
          <a:r>
            <a:rPr lang="en-GB" sz="1300" kern="1200" dirty="0">
              <a:latin typeface="Arial Nova Cond"/>
            </a:rPr>
            <a:t> </a:t>
          </a:r>
          <a:r>
            <a:rPr lang="en-GB" sz="1300" kern="1200" dirty="0" err="1">
              <a:latin typeface="Arial Nova Cond"/>
            </a:rPr>
            <a:t>ar</a:t>
          </a:r>
          <a:r>
            <a:rPr lang="en-GB" sz="1300" kern="1200" dirty="0">
              <a:latin typeface="Arial Nova Cond"/>
            </a:rPr>
            <a:t> </a:t>
          </a:r>
          <a:r>
            <a:rPr lang="en-GB" sz="1300" kern="1200" dirty="0" err="1">
              <a:latin typeface="Arial Nova Cond"/>
            </a:rPr>
            <a:t>gyfer</a:t>
          </a:r>
          <a:r>
            <a:rPr lang="en-GB" sz="1300" kern="1200" dirty="0">
              <a:latin typeface="Arial Nova Cond"/>
            </a:rPr>
            <a:t> </a:t>
          </a:r>
          <a:r>
            <a:rPr lang="en-GB" sz="1300" kern="1200" dirty="0" err="1">
              <a:latin typeface="Arial Nova Cond"/>
            </a:rPr>
            <a:t>llwyddiant</a:t>
          </a:r>
          <a:endParaRPr lang="en-US" sz="1300" kern="1200" dirty="0" err="1">
            <a:latin typeface="Arial Nova Cond"/>
          </a:endParaRPr>
        </a:p>
      </dsp:txBody>
      <dsp:txXfrm>
        <a:off x="4202180" y="1873"/>
        <a:ext cx="1140699" cy="1882154"/>
      </dsp:txXfrm>
    </dsp:sp>
    <dsp:sp modelId="{D43F1357-615D-4970-822B-C46E164E085A}">
      <dsp:nvSpPr>
        <dsp:cNvPr id="0" name=""/>
        <dsp:cNvSpPr/>
      </dsp:nvSpPr>
      <dsp:spPr>
        <a:xfrm rot="4320000">
          <a:off x="5544997" y="1391871"/>
          <a:ext cx="2281399" cy="2281399"/>
        </a:xfrm>
        <a:prstGeom prst="down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 err="1">
              <a:latin typeface="Arial Nova Cond"/>
            </a:rPr>
            <a:t>creu</a:t>
          </a:r>
          <a:r>
            <a:rPr lang="en-GB" sz="1300" kern="1200" dirty="0">
              <a:latin typeface="Arial Nova Cond"/>
            </a:rPr>
            <a:t> </a:t>
          </a:r>
          <a:r>
            <a:rPr lang="en-GB" sz="1300" kern="1200" dirty="0" err="1">
              <a:latin typeface="Arial Nova Cond"/>
            </a:rPr>
            <a:t>trafodaethau</a:t>
          </a:r>
          <a:r>
            <a:rPr lang="en-GB" sz="1300" kern="1200" dirty="0">
              <a:latin typeface="Arial Nova Cond"/>
            </a:rPr>
            <a:t>, </a:t>
          </a:r>
          <a:r>
            <a:rPr lang="en-GB" sz="1300" kern="1200" dirty="0" err="1">
              <a:latin typeface="Arial Nova Cond"/>
            </a:rPr>
            <a:t>cwestiynau</a:t>
          </a:r>
          <a:r>
            <a:rPr lang="en-GB" sz="1300" kern="1200" dirty="0">
              <a:latin typeface="Arial Nova Cond"/>
            </a:rPr>
            <a:t> a </a:t>
          </a:r>
          <a:r>
            <a:rPr lang="en-GB" sz="1300" kern="1200" dirty="0" err="1">
              <a:latin typeface="Arial Nova Cond"/>
            </a:rPr>
            <a:t>thasgau</a:t>
          </a:r>
          <a:r>
            <a:rPr lang="en-GB" sz="1300" kern="1200" dirty="0">
              <a:latin typeface="Arial Nova Cond"/>
            </a:rPr>
            <a:t> </a:t>
          </a:r>
          <a:r>
            <a:rPr lang="en-GB" sz="1300" kern="1200" dirty="0" err="1">
              <a:latin typeface="Arial Nova Cond"/>
            </a:rPr>
            <a:t>effeithiol</a:t>
          </a:r>
          <a:r>
            <a:rPr lang="en-GB" sz="1300" kern="1200" dirty="0">
              <a:latin typeface="Arial Nova Cond"/>
            </a:rPr>
            <a:t> </a:t>
          </a:r>
          <a:r>
            <a:rPr lang="en-GB" sz="1300" kern="1200" dirty="0" err="1">
              <a:latin typeface="Arial Nova Cond"/>
            </a:rPr>
            <a:t>yn</a:t>
          </a:r>
          <a:r>
            <a:rPr lang="en-GB" sz="1300" kern="1200" dirty="0">
              <a:latin typeface="Arial Nova Cond"/>
            </a:rPr>
            <a:t> </a:t>
          </a:r>
          <a:r>
            <a:rPr lang="en-GB" sz="1300" kern="1200" dirty="0" err="1">
              <a:latin typeface="Arial Nova Cond"/>
            </a:rPr>
            <a:t>yr</a:t>
          </a:r>
          <a:r>
            <a:rPr lang="en-GB" sz="1300" kern="1200" dirty="0">
              <a:latin typeface="Arial Nova Cond"/>
            </a:rPr>
            <a:t> </a:t>
          </a:r>
          <a:r>
            <a:rPr lang="en-GB" sz="1300" kern="1200" dirty="0" err="1">
              <a:latin typeface="Arial Nova Cond"/>
            </a:rPr>
            <a:t>ystafell</a:t>
          </a:r>
          <a:r>
            <a:rPr lang="en-GB" sz="1300" kern="1200" dirty="0">
              <a:latin typeface="Arial Nova Cond"/>
            </a:rPr>
            <a:t> </a:t>
          </a:r>
          <a:r>
            <a:rPr lang="en-GB" sz="1300" kern="1200" dirty="0" err="1">
              <a:latin typeface="Arial Nova Cond"/>
            </a:rPr>
            <a:t>ddosbarth</a:t>
          </a:r>
          <a:r>
            <a:rPr lang="en-GB" sz="1300" kern="1200" dirty="0">
              <a:latin typeface="Arial Nova Cond"/>
            </a:rPr>
            <a:t> </a:t>
          </a:r>
          <a:r>
            <a:rPr lang="en-GB" sz="1300" kern="1200" dirty="0" err="1">
              <a:latin typeface="Arial Nova Cond"/>
            </a:rPr>
            <a:t>sy'n</a:t>
          </a:r>
          <a:r>
            <a:rPr lang="en-GB" sz="1300" kern="1200" dirty="0">
              <a:latin typeface="Arial Nova Cond"/>
            </a:rPr>
            <a:t> </a:t>
          </a:r>
          <a:r>
            <a:rPr lang="en-GB" sz="1300" kern="1200" dirty="0" err="1">
              <a:latin typeface="Arial Nova Cond"/>
            </a:rPr>
            <a:t>ennyn</a:t>
          </a:r>
          <a:r>
            <a:rPr lang="en-GB" sz="1300" kern="1200" dirty="0">
              <a:latin typeface="Arial Nova Cond"/>
            </a:rPr>
            <a:t> </a:t>
          </a:r>
          <a:r>
            <a:rPr lang="en-GB" sz="1300" kern="1200" dirty="0" err="1">
              <a:latin typeface="Arial Nova Cond"/>
            </a:rPr>
            <a:t>tystiolaeth</a:t>
          </a:r>
          <a:r>
            <a:rPr lang="en-GB" sz="1300" kern="1200" dirty="0">
              <a:latin typeface="Arial Nova Cond"/>
            </a:rPr>
            <a:t> o </a:t>
          </a:r>
          <a:r>
            <a:rPr lang="en-GB" sz="1300" kern="1200" dirty="0" err="1">
              <a:latin typeface="Arial Nova Cond"/>
            </a:rPr>
            <a:t>ddysgu</a:t>
          </a:r>
          <a:endParaRPr lang="en-US" sz="1300" kern="1200" dirty="0" err="1">
            <a:latin typeface="Arial Nova Cond"/>
          </a:endParaRPr>
        </a:p>
      </dsp:txBody>
      <dsp:txXfrm rot="-5400000">
        <a:off x="5934472" y="1900534"/>
        <a:ext cx="1882154" cy="1140699"/>
      </dsp:txXfrm>
    </dsp:sp>
    <dsp:sp modelId="{CCA0763E-FAC0-466E-B868-580011EC5B0C}">
      <dsp:nvSpPr>
        <dsp:cNvPr id="0" name=""/>
        <dsp:cNvSpPr/>
      </dsp:nvSpPr>
      <dsp:spPr>
        <a:xfrm rot="8640000">
          <a:off x="4814232" y="3640934"/>
          <a:ext cx="2281399" cy="2281399"/>
        </a:xfrm>
        <a:prstGeom prst="down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u="sng" kern="1200" dirty="0" err="1">
              <a:latin typeface="Arial Nova Cond"/>
            </a:rPr>
            <a:t>darparu</a:t>
          </a:r>
          <a:r>
            <a:rPr lang="en-GB" sz="1300" b="1" u="sng" kern="1200" dirty="0">
              <a:latin typeface="Arial Nova Cond"/>
            </a:rPr>
            <a:t> </a:t>
          </a:r>
          <a:r>
            <a:rPr lang="en-GB" sz="1300" b="1" u="sng" kern="1200" dirty="0" err="1">
              <a:latin typeface="Arial Nova Cond"/>
            </a:rPr>
            <a:t>adborth</a:t>
          </a:r>
          <a:r>
            <a:rPr lang="en-GB" sz="1300" b="1" u="sng" kern="1200" dirty="0">
              <a:latin typeface="Arial Nova Cond"/>
            </a:rPr>
            <a:t> </a:t>
          </a:r>
          <a:r>
            <a:rPr lang="en-GB" sz="1300" b="1" u="sng" kern="1200" dirty="0" err="1">
              <a:latin typeface="Arial Nova Cond"/>
            </a:rPr>
            <a:t>sy'n</a:t>
          </a:r>
          <a:r>
            <a:rPr lang="en-GB" sz="1300" b="1" u="sng" kern="1200" dirty="0">
              <a:latin typeface="Arial Nova Cond"/>
            </a:rPr>
            <a:t> </a:t>
          </a:r>
          <a:r>
            <a:rPr lang="en-GB" sz="1300" b="1" u="sng" kern="1200" dirty="0" err="1">
              <a:latin typeface="Arial Nova Cond"/>
            </a:rPr>
            <a:t>symud</a:t>
          </a:r>
          <a:r>
            <a:rPr lang="en-GB" sz="1300" b="1" u="sng" kern="1200" dirty="0">
              <a:latin typeface="Arial Nova Cond"/>
            </a:rPr>
            <a:t> </a:t>
          </a:r>
          <a:r>
            <a:rPr lang="en-GB" sz="1300" b="1" u="sng" kern="1200" dirty="0" err="1">
              <a:latin typeface="Arial Nova Cond"/>
            </a:rPr>
            <a:t>dysgwyr</a:t>
          </a:r>
          <a:r>
            <a:rPr lang="en-GB" sz="1300" b="1" u="sng" kern="1200" dirty="0">
              <a:latin typeface="Arial Nova Cond"/>
            </a:rPr>
            <a:t> </a:t>
          </a:r>
          <a:r>
            <a:rPr lang="en-GB" sz="1300" b="1" u="sng" kern="1200" dirty="0" err="1">
              <a:latin typeface="Arial Nova Cond"/>
            </a:rPr>
            <a:t>ymlaen</a:t>
          </a:r>
          <a:endParaRPr lang="en-US" sz="1300" kern="1200" dirty="0" err="1">
            <a:latin typeface="Arial Nova Cond"/>
          </a:endParaRPr>
        </a:p>
      </dsp:txBody>
      <dsp:txXfrm rot="10800000">
        <a:off x="5501917" y="4002054"/>
        <a:ext cx="1140699" cy="1882154"/>
      </dsp:txXfrm>
    </dsp:sp>
    <dsp:sp modelId="{F256D3B3-B3C7-4452-9CF9-809FC6B4FA31}">
      <dsp:nvSpPr>
        <dsp:cNvPr id="0" name=""/>
        <dsp:cNvSpPr/>
      </dsp:nvSpPr>
      <dsp:spPr>
        <a:xfrm rot="12960000">
          <a:off x="2449427" y="3640934"/>
          <a:ext cx="2281399" cy="2281399"/>
        </a:xfrm>
        <a:prstGeom prst="down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 err="1">
              <a:latin typeface="Arial Nova Cond"/>
            </a:rPr>
            <a:t>Ennyn</a:t>
          </a:r>
          <a:r>
            <a:rPr lang="en-GB" sz="1300" kern="1200" dirty="0">
              <a:latin typeface="Arial Nova Cond"/>
            </a:rPr>
            <a:t> </a:t>
          </a:r>
          <a:r>
            <a:rPr lang="en-GB" sz="1300" kern="1200" dirty="0" err="1">
              <a:latin typeface="Arial Nova Cond"/>
            </a:rPr>
            <a:t>myfyrwyr</a:t>
          </a:r>
          <a:r>
            <a:rPr lang="en-GB" sz="1300" kern="1200" dirty="0">
              <a:latin typeface="Arial Nova Cond"/>
            </a:rPr>
            <a:t> </a:t>
          </a:r>
          <a:r>
            <a:rPr lang="en-GB" sz="1300" kern="1200" dirty="0" err="1">
              <a:latin typeface="Arial Nova Cond"/>
            </a:rPr>
            <a:t>fel</a:t>
          </a:r>
          <a:r>
            <a:rPr lang="en-GB" sz="1300" kern="1200" dirty="0">
              <a:latin typeface="Arial Nova Cond"/>
            </a:rPr>
            <a:t> </a:t>
          </a:r>
          <a:r>
            <a:rPr lang="en-GB" sz="1300" kern="1200" dirty="0" err="1">
              <a:latin typeface="Arial Nova Cond"/>
            </a:rPr>
            <a:t>adnoddau</a:t>
          </a:r>
          <a:r>
            <a:rPr lang="en-GB" sz="1300" kern="1200" dirty="0">
              <a:latin typeface="Arial Nova Cond"/>
            </a:rPr>
            <a:t> </a:t>
          </a:r>
          <a:r>
            <a:rPr lang="en-GB" sz="1300" kern="1200" dirty="0" err="1">
              <a:latin typeface="Arial Nova Cond"/>
            </a:rPr>
            <a:t>cyfarwyddo</a:t>
          </a:r>
          <a:r>
            <a:rPr lang="en-GB" sz="1300" kern="1200" dirty="0">
              <a:latin typeface="Arial Nova Cond"/>
            </a:rPr>
            <a:t> </a:t>
          </a:r>
          <a:r>
            <a:rPr lang="en-GB" sz="1300" kern="1200" dirty="0" err="1">
              <a:latin typeface="Arial Nova Cond"/>
            </a:rPr>
            <a:t>ar</a:t>
          </a:r>
          <a:r>
            <a:rPr lang="en-GB" sz="1300" kern="1200" dirty="0">
              <a:latin typeface="Arial Nova Cond"/>
            </a:rPr>
            <a:t> </a:t>
          </a:r>
          <a:r>
            <a:rPr lang="en-GB" sz="1300" kern="1200" dirty="0" err="1">
              <a:latin typeface="Arial Nova Cond"/>
            </a:rPr>
            <a:t>gyfer</a:t>
          </a:r>
          <a:r>
            <a:rPr lang="en-GB" sz="1300" kern="1200" dirty="0">
              <a:latin typeface="Arial Nova Cond"/>
            </a:rPr>
            <a:t> </a:t>
          </a:r>
          <a:r>
            <a:rPr lang="en-GB" sz="1300" kern="1200" dirty="0" err="1">
              <a:latin typeface="Arial Nova Cond"/>
            </a:rPr>
            <a:t>ei</a:t>
          </a:r>
          <a:r>
            <a:rPr lang="en-GB" sz="1300" kern="1200" dirty="0">
              <a:latin typeface="Arial Nova Cond"/>
            </a:rPr>
            <a:t> </a:t>
          </a:r>
          <a:r>
            <a:rPr lang="en-GB" sz="1300" kern="1200" dirty="0" err="1">
              <a:latin typeface="Arial Nova Cond"/>
            </a:rPr>
            <a:t>gilydd</a:t>
          </a:r>
          <a:r>
            <a:rPr lang="en-GB" sz="1300" kern="1200" dirty="0">
              <a:latin typeface="Arial Nova Cond"/>
            </a:rPr>
            <a:t>, a</a:t>
          </a:r>
          <a:endParaRPr lang="en-US" sz="1300" kern="1200" dirty="0">
            <a:latin typeface="Arial Nova Cond"/>
          </a:endParaRPr>
        </a:p>
      </dsp:txBody>
      <dsp:txXfrm rot="10800000">
        <a:off x="2902442" y="4002054"/>
        <a:ext cx="1140699" cy="1882154"/>
      </dsp:txXfrm>
    </dsp:sp>
    <dsp:sp modelId="{F5C19389-0A50-4A6B-8B73-0B63542C70F2}">
      <dsp:nvSpPr>
        <dsp:cNvPr id="0" name=""/>
        <dsp:cNvSpPr/>
      </dsp:nvSpPr>
      <dsp:spPr>
        <a:xfrm rot="17280000">
          <a:off x="1718662" y="1391871"/>
          <a:ext cx="2281399" cy="2281399"/>
        </a:xfrm>
        <a:prstGeom prst="down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 err="1">
              <a:latin typeface="Arial Nova Cond"/>
            </a:rPr>
            <a:t>ysgogi</a:t>
          </a:r>
          <a:r>
            <a:rPr lang="en-GB" sz="1300" kern="1200" dirty="0">
              <a:latin typeface="Arial Nova Cond"/>
            </a:rPr>
            <a:t> </a:t>
          </a:r>
          <a:r>
            <a:rPr lang="en-GB" sz="1300" kern="1200" dirty="0" err="1">
              <a:latin typeface="Arial Nova Cond"/>
            </a:rPr>
            <a:t>myfyrwyr</a:t>
          </a:r>
          <a:r>
            <a:rPr lang="en-GB" sz="1300" kern="1200" dirty="0">
              <a:latin typeface="Arial Nova Cond"/>
            </a:rPr>
            <a:t> </a:t>
          </a:r>
          <a:r>
            <a:rPr lang="en-GB" sz="1300" kern="1200" dirty="0" err="1">
              <a:latin typeface="Arial Nova Cond"/>
            </a:rPr>
            <a:t>fel</a:t>
          </a:r>
          <a:r>
            <a:rPr lang="en-GB" sz="1300" kern="1200" dirty="0">
              <a:latin typeface="Arial Nova Cond"/>
            </a:rPr>
            <a:t> </a:t>
          </a:r>
          <a:r>
            <a:rPr lang="en-GB" sz="1300" kern="1200" dirty="0" err="1">
              <a:latin typeface="Arial Nova Cond"/>
            </a:rPr>
            <a:t>perchnogion</a:t>
          </a:r>
          <a:r>
            <a:rPr lang="en-GB" sz="1300" kern="1200" dirty="0">
              <a:latin typeface="Arial Nova Cond"/>
            </a:rPr>
            <a:t> </a:t>
          </a:r>
          <a:r>
            <a:rPr lang="en-GB" sz="1300" kern="1200" dirty="0" err="1">
              <a:latin typeface="Arial Nova Cond"/>
            </a:rPr>
            <a:t>eu</a:t>
          </a:r>
          <a:r>
            <a:rPr lang="en-GB" sz="1300" kern="1200" dirty="0">
              <a:latin typeface="Arial Nova Cond"/>
            </a:rPr>
            <a:t> </a:t>
          </a:r>
          <a:r>
            <a:rPr lang="en-GB" sz="1300" kern="1200" dirty="0" err="1">
              <a:latin typeface="Arial Nova Cond"/>
            </a:rPr>
            <a:t>dysgu</a:t>
          </a:r>
          <a:r>
            <a:rPr lang="en-GB" sz="1300" kern="1200" dirty="0">
              <a:latin typeface="Arial Nova Cond"/>
            </a:rPr>
            <a:t> </a:t>
          </a:r>
          <a:r>
            <a:rPr lang="en-GB" sz="1300" kern="1200" dirty="0" err="1">
              <a:latin typeface="Arial Nova Cond"/>
            </a:rPr>
            <a:t>eu</a:t>
          </a:r>
          <a:r>
            <a:rPr lang="en-GB" sz="1300" kern="1200" dirty="0">
              <a:latin typeface="Arial Nova Cond"/>
            </a:rPr>
            <a:t> </a:t>
          </a:r>
          <a:r>
            <a:rPr lang="en-GB" sz="1300" kern="1200" dirty="0" err="1">
              <a:latin typeface="Arial Nova Cond"/>
            </a:rPr>
            <a:t>hunain</a:t>
          </a:r>
          <a:endParaRPr lang="en-US" sz="1300" kern="1200" dirty="0" err="1">
            <a:latin typeface="Arial Nova Cond"/>
          </a:endParaRPr>
        </a:p>
      </dsp:txBody>
      <dsp:txXfrm rot="5400000">
        <a:off x="1728433" y="1900534"/>
        <a:ext cx="1882154" cy="114069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2D4D98-32B0-4979-803D-5E2027A470B5}">
      <dsp:nvSpPr>
        <dsp:cNvPr id="0" name=""/>
        <dsp:cNvSpPr/>
      </dsp:nvSpPr>
      <dsp:spPr>
        <a:xfrm>
          <a:off x="2340117" y="1840"/>
          <a:ext cx="9360470" cy="807610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1619" tIns="205133" rIns="181619" bIns="205133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clarifying and understanding learning intentions and criteria for success</a:t>
          </a:r>
        </a:p>
      </dsp:txBody>
      <dsp:txXfrm>
        <a:off x="2340117" y="1840"/>
        <a:ext cx="9360470" cy="807610"/>
      </dsp:txXfrm>
    </dsp:sp>
    <dsp:sp modelId="{FFC3CA0C-8748-488B-ACC3-76E9A453D99E}">
      <dsp:nvSpPr>
        <dsp:cNvPr id="0" name=""/>
        <dsp:cNvSpPr/>
      </dsp:nvSpPr>
      <dsp:spPr>
        <a:xfrm>
          <a:off x="0" y="1840"/>
          <a:ext cx="2340117" cy="80761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831" tIns="79774" rIns="123831" bIns="7977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Clarifying and understanding</a:t>
          </a:r>
        </a:p>
      </dsp:txBody>
      <dsp:txXfrm>
        <a:off x="0" y="1840"/>
        <a:ext cx="2340117" cy="807610"/>
      </dsp:txXfrm>
    </dsp:sp>
    <dsp:sp modelId="{A81D76A2-F26A-4A82-B987-43086C5A1A4E}">
      <dsp:nvSpPr>
        <dsp:cNvPr id="0" name=""/>
        <dsp:cNvSpPr/>
      </dsp:nvSpPr>
      <dsp:spPr>
        <a:xfrm>
          <a:off x="2340117" y="857907"/>
          <a:ext cx="9360470" cy="807610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1619" tIns="205133" rIns="181619" bIns="205133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engineering effective classroom discussions, questions and tasks that elicit evidence of learning</a:t>
          </a:r>
        </a:p>
      </dsp:txBody>
      <dsp:txXfrm>
        <a:off x="2340117" y="857907"/>
        <a:ext cx="9360470" cy="807610"/>
      </dsp:txXfrm>
    </dsp:sp>
    <dsp:sp modelId="{7AB00796-98FB-489C-9512-5ACD26708307}">
      <dsp:nvSpPr>
        <dsp:cNvPr id="0" name=""/>
        <dsp:cNvSpPr/>
      </dsp:nvSpPr>
      <dsp:spPr>
        <a:xfrm>
          <a:off x="0" y="857907"/>
          <a:ext cx="2340117" cy="80761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831" tIns="79774" rIns="123831" bIns="7977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Engineering</a:t>
          </a:r>
        </a:p>
      </dsp:txBody>
      <dsp:txXfrm>
        <a:off x="0" y="857907"/>
        <a:ext cx="2340117" cy="807610"/>
      </dsp:txXfrm>
    </dsp:sp>
    <dsp:sp modelId="{30F5A8B3-197C-47A0-92A4-F37AA7DDA140}">
      <dsp:nvSpPr>
        <dsp:cNvPr id="0" name=""/>
        <dsp:cNvSpPr/>
      </dsp:nvSpPr>
      <dsp:spPr>
        <a:xfrm>
          <a:off x="2340117" y="1713974"/>
          <a:ext cx="9360470" cy="807610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1619" tIns="205133" rIns="181619" bIns="205133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providing feedback that moves learners forward</a:t>
          </a:r>
        </a:p>
      </dsp:txBody>
      <dsp:txXfrm>
        <a:off x="2340117" y="1713974"/>
        <a:ext cx="9360470" cy="807610"/>
      </dsp:txXfrm>
    </dsp:sp>
    <dsp:sp modelId="{1A310DE6-0F22-41AB-8B70-21E7F1C50840}">
      <dsp:nvSpPr>
        <dsp:cNvPr id="0" name=""/>
        <dsp:cNvSpPr/>
      </dsp:nvSpPr>
      <dsp:spPr>
        <a:xfrm>
          <a:off x="0" y="1713974"/>
          <a:ext cx="2340117" cy="80761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831" tIns="79774" rIns="123831" bIns="7977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Providing</a:t>
          </a:r>
        </a:p>
      </dsp:txBody>
      <dsp:txXfrm>
        <a:off x="0" y="1713974"/>
        <a:ext cx="2340117" cy="807610"/>
      </dsp:txXfrm>
    </dsp:sp>
    <dsp:sp modelId="{A3B773DE-1214-4CE3-BD52-B1005CF96C15}">
      <dsp:nvSpPr>
        <dsp:cNvPr id="0" name=""/>
        <dsp:cNvSpPr/>
      </dsp:nvSpPr>
      <dsp:spPr>
        <a:xfrm>
          <a:off x="2340117" y="2570041"/>
          <a:ext cx="9360470" cy="807610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1619" tIns="205133" rIns="181619" bIns="205133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activating students as instructional resources for each other, and</a:t>
          </a:r>
        </a:p>
      </dsp:txBody>
      <dsp:txXfrm>
        <a:off x="2340117" y="2570041"/>
        <a:ext cx="9360470" cy="807610"/>
      </dsp:txXfrm>
    </dsp:sp>
    <dsp:sp modelId="{181D070A-6D0E-4C27-B71C-CEBEAF6D5958}">
      <dsp:nvSpPr>
        <dsp:cNvPr id="0" name=""/>
        <dsp:cNvSpPr/>
      </dsp:nvSpPr>
      <dsp:spPr>
        <a:xfrm>
          <a:off x="0" y="2570041"/>
          <a:ext cx="2340117" cy="80761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831" tIns="79774" rIns="123831" bIns="7977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Activating</a:t>
          </a:r>
        </a:p>
      </dsp:txBody>
      <dsp:txXfrm>
        <a:off x="0" y="2570041"/>
        <a:ext cx="2340117" cy="807610"/>
      </dsp:txXfrm>
    </dsp:sp>
    <dsp:sp modelId="{01912472-5F70-4567-B142-60A807B23679}">
      <dsp:nvSpPr>
        <dsp:cNvPr id="0" name=""/>
        <dsp:cNvSpPr/>
      </dsp:nvSpPr>
      <dsp:spPr>
        <a:xfrm>
          <a:off x="2340117" y="3426108"/>
          <a:ext cx="9360470" cy="807610"/>
        </a:xfrm>
        <a:prstGeom prst="rect">
          <a:avLst/>
        </a:prstGeom>
        <a:solidFill>
          <a:schemeClr val="accent6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1619" tIns="205133" rIns="181619" bIns="205133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activating students as owners of their own learning</a:t>
          </a:r>
        </a:p>
      </dsp:txBody>
      <dsp:txXfrm>
        <a:off x="2340117" y="3426108"/>
        <a:ext cx="9360470" cy="807610"/>
      </dsp:txXfrm>
    </dsp:sp>
    <dsp:sp modelId="{C7B4A19F-F3A4-4CCC-B55F-83B278A5CEA1}">
      <dsp:nvSpPr>
        <dsp:cNvPr id="0" name=""/>
        <dsp:cNvSpPr/>
      </dsp:nvSpPr>
      <dsp:spPr>
        <a:xfrm>
          <a:off x="0" y="3426108"/>
          <a:ext cx="2340117" cy="80761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831" tIns="79774" rIns="123831" bIns="7977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Activating</a:t>
          </a:r>
        </a:p>
      </dsp:txBody>
      <dsp:txXfrm>
        <a:off x="0" y="3426108"/>
        <a:ext cx="2340117" cy="80761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ABA659-3A57-465D-B00B-67FA05DA088D}">
      <dsp:nvSpPr>
        <dsp:cNvPr id="0" name=""/>
        <dsp:cNvSpPr/>
      </dsp:nvSpPr>
      <dsp:spPr>
        <a:xfrm>
          <a:off x="3083" y="360050"/>
          <a:ext cx="2445918" cy="1467550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000" kern="1200">
              <a:latin typeface="Calibri Light" panose="020F0302020204030204"/>
            </a:rPr>
            <a:t> </a:t>
          </a:r>
          <a:endParaRPr lang="cy-GB" sz="2000" kern="1200"/>
        </a:p>
      </dsp:txBody>
      <dsp:txXfrm>
        <a:off x="3083" y="360050"/>
        <a:ext cx="2445918" cy="1467550"/>
      </dsp:txXfrm>
    </dsp:sp>
    <dsp:sp modelId="{30CBBC1F-769A-4FE3-983B-0B2A991E2956}">
      <dsp:nvSpPr>
        <dsp:cNvPr id="0" name=""/>
        <dsp:cNvSpPr/>
      </dsp:nvSpPr>
      <dsp:spPr>
        <a:xfrm>
          <a:off x="2693593" y="358187"/>
          <a:ext cx="2445918" cy="1467550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6500" kern="1200">
              <a:latin typeface="Calibri Light" panose="020F0302020204030204"/>
            </a:rPr>
            <a:t> </a:t>
          </a:r>
        </a:p>
      </dsp:txBody>
      <dsp:txXfrm>
        <a:off x="2693593" y="358187"/>
        <a:ext cx="2445918" cy="1467550"/>
      </dsp:txXfrm>
    </dsp:sp>
    <dsp:sp modelId="{A21F0169-2F37-4970-A43C-7AADB5411208}">
      <dsp:nvSpPr>
        <dsp:cNvPr id="0" name=""/>
        <dsp:cNvSpPr/>
      </dsp:nvSpPr>
      <dsp:spPr>
        <a:xfrm>
          <a:off x="5384103" y="358187"/>
          <a:ext cx="2445918" cy="1467550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6500" kern="1200">
              <a:latin typeface="Calibri Light" panose="020F0302020204030204"/>
            </a:rPr>
            <a:t> </a:t>
          </a:r>
        </a:p>
      </dsp:txBody>
      <dsp:txXfrm>
        <a:off x="5384103" y="358187"/>
        <a:ext cx="2445918" cy="1467550"/>
      </dsp:txXfrm>
    </dsp:sp>
    <dsp:sp modelId="{8E2C22AF-CC55-4C3C-AC05-F7BEC16C66D8}">
      <dsp:nvSpPr>
        <dsp:cNvPr id="0" name=""/>
        <dsp:cNvSpPr/>
      </dsp:nvSpPr>
      <dsp:spPr>
        <a:xfrm>
          <a:off x="8074613" y="358187"/>
          <a:ext cx="2445918" cy="1467550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6500" kern="1200">
              <a:latin typeface="Calibri Light" panose="020F0302020204030204"/>
            </a:rPr>
            <a:t> </a:t>
          </a:r>
        </a:p>
      </dsp:txBody>
      <dsp:txXfrm>
        <a:off x="8074613" y="358187"/>
        <a:ext cx="2445918" cy="1467550"/>
      </dsp:txXfrm>
    </dsp:sp>
    <dsp:sp modelId="{D4C6FEEB-7F02-408F-BFA6-F3F70DE31260}">
      <dsp:nvSpPr>
        <dsp:cNvPr id="0" name=""/>
        <dsp:cNvSpPr/>
      </dsp:nvSpPr>
      <dsp:spPr>
        <a:xfrm>
          <a:off x="3083" y="2070329"/>
          <a:ext cx="2445918" cy="1467550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6500" kern="1200">
              <a:latin typeface="Calibri Light" panose="020F0302020204030204"/>
            </a:rPr>
            <a:t> </a:t>
          </a:r>
        </a:p>
      </dsp:txBody>
      <dsp:txXfrm>
        <a:off x="3083" y="2070329"/>
        <a:ext cx="2445918" cy="1467550"/>
      </dsp:txXfrm>
    </dsp:sp>
    <dsp:sp modelId="{E910338C-3297-41B7-9174-B6A5DEF327EF}">
      <dsp:nvSpPr>
        <dsp:cNvPr id="0" name=""/>
        <dsp:cNvSpPr/>
      </dsp:nvSpPr>
      <dsp:spPr>
        <a:xfrm>
          <a:off x="2693593" y="2070329"/>
          <a:ext cx="2445918" cy="1467550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6500" kern="1200">
              <a:latin typeface="Calibri Light" panose="020F0302020204030204"/>
            </a:rPr>
            <a:t> </a:t>
          </a:r>
        </a:p>
      </dsp:txBody>
      <dsp:txXfrm>
        <a:off x="2693593" y="2070329"/>
        <a:ext cx="2445918" cy="1467550"/>
      </dsp:txXfrm>
    </dsp:sp>
    <dsp:sp modelId="{41034280-ED17-4314-A231-80F8DDBE6777}">
      <dsp:nvSpPr>
        <dsp:cNvPr id="0" name=""/>
        <dsp:cNvSpPr/>
      </dsp:nvSpPr>
      <dsp:spPr>
        <a:xfrm>
          <a:off x="5384103" y="2070329"/>
          <a:ext cx="2445918" cy="1467550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6500" kern="1200">
              <a:latin typeface="Calibri Light" panose="020F0302020204030204"/>
            </a:rPr>
            <a:t> </a:t>
          </a:r>
        </a:p>
      </dsp:txBody>
      <dsp:txXfrm>
        <a:off x="5384103" y="2070329"/>
        <a:ext cx="2445918" cy="1467550"/>
      </dsp:txXfrm>
    </dsp:sp>
    <dsp:sp modelId="{6B43D7CD-E1A4-45C0-8772-233043AFFBFA}">
      <dsp:nvSpPr>
        <dsp:cNvPr id="0" name=""/>
        <dsp:cNvSpPr/>
      </dsp:nvSpPr>
      <dsp:spPr>
        <a:xfrm>
          <a:off x="8074613" y="2070329"/>
          <a:ext cx="2445918" cy="1467550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6500" kern="1200">
              <a:latin typeface="Calibri Light" panose="020F0302020204030204"/>
            </a:rPr>
            <a:t> </a:t>
          </a:r>
        </a:p>
      </dsp:txBody>
      <dsp:txXfrm>
        <a:off x="8074613" y="2070329"/>
        <a:ext cx="2445918" cy="146755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6DA0-0272-4010-B1A6-94F90BACB268}">
      <dsp:nvSpPr>
        <dsp:cNvPr id="0" name=""/>
        <dsp:cNvSpPr/>
      </dsp:nvSpPr>
      <dsp:spPr>
        <a:xfrm>
          <a:off x="0" y="820218"/>
          <a:ext cx="3414946" cy="204896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3200" kern="1200"/>
            <a:t>You don’t!</a:t>
          </a:r>
        </a:p>
      </dsp:txBody>
      <dsp:txXfrm>
        <a:off x="0" y="820218"/>
        <a:ext cx="3414946" cy="2048967"/>
      </dsp:txXfrm>
    </dsp:sp>
    <dsp:sp modelId="{D63F2CAD-91BC-4658-9F10-26DB4634DA0F}">
      <dsp:nvSpPr>
        <dsp:cNvPr id="0" name=""/>
        <dsp:cNvSpPr/>
      </dsp:nvSpPr>
      <dsp:spPr>
        <a:xfrm>
          <a:off x="3756441" y="820218"/>
          <a:ext cx="3414946" cy="2048967"/>
        </a:xfrm>
        <a:prstGeom prst="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3200" kern="1200"/>
            <a:t>You </a:t>
          </a:r>
          <a:r>
            <a:rPr lang="en-US" sz="3200" b="1" u="sng" kern="1200"/>
            <a:t>plan</a:t>
          </a:r>
          <a:r>
            <a:rPr lang="en-US" sz="3200" kern="1200"/>
            <a:t> to teach based on your sound pedagogy </a:t>
          </a:r>
        </a:p>
      </dsp:txBody>
      <dsp:txXfrm>
        <a:off x="3756441" y="820218"/>
        <a:ext cx="3414946" cy="2048967"/>
      </dsp:txXfrm>
    </dsp:sp>
    <dsp:sp modelId="{C97801F6-FD90-41B8-A4E3-5A9FCFA9F981}">
      <dsp:nvSpPr>
        <dsp:cNvPr id="0" name=""/>
        <dsp:cNvSpPr/>
      </dsp:nvSpPr>
      <dsp:spPr>
        <a:xfrm>
          <a:off x="7512882" y="820218"/>
          <a:ext cx="3414946" cy="2048967"/>
        </a:xfrm>
        <a:prstGeom prst="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3200" kern="1200"/>
            <a:t>You look for </a:t>
          </a:r>
          <a:r>
            <a:rPr lang="en-US" sz="3200" b="1" u="sng" kern="1200"/>
            <a:t>opportunities</a:t>
          </a:r>
          <a:r>
            <a:rPr lang="en-US" sz="3200" kern="1200"/>
            <a:t> for DCF</a:t>
          </a:r>
        </a:p>
      </dsp:txBody>
      <dsp:txXfrm>
        <a:off x="7512882" y="820218"/>
        <a:ext cx="3414946" cy="2048967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27F122-0555-45A2-B569-FFC198749443}">
      <dsp:nvSpPr>
        <dsp:cNvPr id="0" name=""/>
        <dsp:cNvSpPr/>
      </dsp:nvSpPr>
      <dsp:spPr>
        <a:xfrm>
          <a:off x="0" y="2626263"/>
          <a:ext cx="5393361" cy="172311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1" kern="1200"/>
            <a:t>Digital Platform</a:t>
          </a:r>
          <a:r>
            <a:rPr lang="en-GB" sz="2200" b="0" i="0" kern="1200"/>
            <a:t>: Quizlet, Kahoot, or Google Forms for creating quizzes and surveys about online security and ethical behaviour.</a:t>
          </a:r>
          <a:endParaRPr lang="en-US" sz="2200" kern="1200"/>
        </a:p>
      </dsp:txBody>
      <dsp:txXfrm>
        <a:off x="0" y="2626263"/>
        <a:ext cx="5393361" cy="1723112"/>
      </dsp:txXfrm>
    </dsp:sp>
    <dsp:sp modelId="{CA6E7BE7-8FF2-4AD3-AE17-57D1F2B36B6B}">
      <dsp:nvSpPr>
        <dsp:cNvPr id="0" name=""/>
        <dsp:cNvSpPr/>
      </dsp:nvSpPr>
      <dsp:spPr>
        <a:xfrm rot="10800000">
          <a:off x="0" y="1962"/>
          <a:ext cx="5393361" cy="2650147"/>
        </a:xfrm>
        <a:prstGeom prst="upArrowCallou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1" kern="1200"/>
            <a:t>Activity</a:t>
          </a:r>
          <a:r>
            <a:rPr lang="en-GB" sz="2200" b="0" i="0" kern="1200"/>
            <a:t>: Online Privacy and Security Assessment</a:t>
          </a:r>
          <a:endParaRPr lang="en-US" sz="2200" kern="1200"/>
        </a:p>
      </dsp:txBody>
      <dsp:txXfrm rot="-10800000">
        <a:off x="0" y="1962"/>
        <a:ext cx="5393361" cy="930201"/>
      </dsp:txXfrm>
    </dsp:sp>
    <dsp:sp modelId="{0A82C105-7087-4A88-958A-10CCA0D41B39}">
      <dsp:nvSpPr>
        <dsp:cNvPr id="0" name=""/>
        <dsp:cNvSpPr/>
      </dsp:nvSpPr>
      <dsp:spPr>
        <a:xfrm>
          <a:off x="0" y="932163"/>
          <a:ext cx="5393361" cy="792394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9050" rIns="10668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/>
            <a:t>Students can be given scenarios or case studies related to online privacy and security. They could be asked to identify potential risks and suggest ways to protect their personal information.</a:t>
          </a:r>
          <a:endParaRPr lang="en-US" sz="1500" kern="1200"/>
        </a:p>
      </dsp:txBody>
      <dsp:txXfrm>
        <a:off x="0" y="932163"/>
        <a:ext cx="5393361" cy="792394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844C71-1CEA-43BC-9591-E59CE4D298C4}">
      <dsp:nvSpPr>
        <dsp:cNvPr id="0" name=""/>
        <dsp:cNvSpPr/>
      </dsp:nvSpPr>
      <dsp:spPr>
        <a:xfrm>
          <a:off x="0" y="273181"/>
          <a:ext cx="5393361" cy="1331167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1" kern="1200"/>
            <a:t>Activity</a:t>
          </a:r>
          <a:r>
            <a:rPr lang="en-GB" sz="2400" b="0" i="0" kern="1200"/>
            <a:t>: Collaborative Online Projects</a:t>
          </a:r>
          <a:endParaRPr lang="en-US" sz="2400" kern="1200"/>
        </a:p>
      </dsp:txBody>
      <dsp:txXfrm>
        <a:off x="64982" y="338163"/>
        <a:ext cx="5263397" cy="1201203"/>
      </dsp:txXfrm>
    </dsp:sp>
    <dsp:sp modelId="{139D9823-6552-4710-8CA0-A815D3976776}">
      <dsp:nvSpPr>
        <dsp:cNvPr id="0" name=""/>
        <dsp:cNvSpPr/>
      </dsp:nvSpPr>
      <dsp:spPr>
        <a:xfrm>
          <a:off x="0" y="1604349"/>
          <a:ext cx="5393361" cy="1142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239" tIns="30480" rIns="170688" bIns="30480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b="0" i="0" kern="1200"/>
            <a:t>Students can work in groups to create a digital presentation, document, or a multimedia project. Assess their ability to effectively collaborate using digital tools.</a:t>
          </a:r>
          <a:endParaRPr lang="en-US" sz="1900" kern="1200"/>
        </a:p>
      </dsp:txBody>
      <dsp:txXfrm>
        <a:off x="0" y="1604349"/>
        <a:ext cx="5393361" cy="1142640"/>
      </dsp:txXfrm>
    </dsp:sp>
    <dsp:sp modelId="{1AB7EFBE-706C-4218-88CC-24B9B02F3C0C}">
      <dsp:nvSpPr>
        <dsp:cNvPr id="0" name=""/>
        <dsp:cNvSpPr/>
      </dsp:nvSpPr>
      <dsp:spPr>
        <a:xfrm>
          <a:off x="0" y="2746989"/>
          <a:ext cx="5393361" cy="1331167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1" kern="1200" dirty="0"/>
            <a:t>Digital Platform</a:t>
          </a:r>
          <a:r>
            <a:rPr lang="en-GB" sz="2400" b="0" i="0" kern="1200" dirty="0"/>
            <a:t>: Google Workspace (Docs, Sheets, Slides), Microsoft Teams, or Office 365 for project management.</a:t>
          </a:r>
          <a:endParaRPr lang="en-US" sz="2400" kern="1200" dirty="0"/>
        </a:p>
      </dsp:txBody>
      <dsp:txXfrm>
        <a:off x="64982" y="2811971"/>
        <a:ext cx="5263397" cy="1201203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5B6745-F2AB-43FB-B167-70D088B1573B}">
      <dsp:nvSpPr>
        <dsp:cNvPr id="0" name=""/>
        <dsp:cNvSpPr/>
      </dsp:nvSpPr>
      <dsp:spPr>
        <a:xfrm>
          <a:off x="0" y="50026"/>
          <a:ext cx="5393361" cy="169094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1" kern="1200"/>
            <a:t>Activity</a:t>
          </a:r>
          <a:r>
            <a:rPr lang="en-GB" sz="2400" b="0" i="0" kern="1200"/>
            <a:t>: Data Analysis and Visualization</a:t>
          </a:r>
          <a:endParaRPr lang="en-US" sz="2400" kern="1200"/>
        </a:p>
      </dsp:txBody>
      <dsp:txXfrm>
        <a:off x="82545" y="132571"/>
        <a:ext cx="5228271" cy="1525852"/>
      </dsp:txXfrm>
    </dsp:sp>
    <dsp:sp modelId="{50E8C5DE-15AD-4634-B59B-BC3AD289D571}">
      <dsp:nvSpPr>
        <dsp:cNvPr id="0" name=""/>
        <dsp:cNvSpPr/>
      </dsp:nvSpPr>
      <dsp:spPr>
        <a:xfrm>
          <a:off x="0" y="1740969"/>
          <a:ext cx="5393361" cy="8694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239" tIns="30480" rIns="170688" bIns="30480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b="0" i="0" kern="1200"/>
            <a:t>Students can collect and analyze data related to a topic of interest. They should then present their findings using digital tools.</a:t>
          </a:r>
          <a:endParaRPr lang="en-US" sz="1900" kern="1200"/>
        </a:p>
      </dsp:txBody>
      <dsp:txXfrm>
        <a:off x="0" y="1740969"/>
        <a:ext cx="5393361" cy="869400"/>
      </dsp:txXfrm>
    </dsp:sp>
    <dsp:sp modelId="{1B2F30BA-7E11-4178-B5CE-02BF4E8191F4}">
      <dsp:nvSpPr>
        <dsp:cNvPr id="0" name=""/>
        <dsp:cNvSpPr/>
      </dsp:nvSpPr>
      <dsp:spPr>
        <a:xfrm>
          <a:off x="0" y="2610369"/>
          <a:ext cx="5393361" cy="1690942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1" kern="1200"/>
            <a:t>Digital Platform</a:t>
          </a:r>
          <a:r>
            <a:rPr lang="en-GB" sz="2400" b="0" i="0" kern="1200"/>
            <a:t>: Microsoft Excel or Google Sheets for data analysis, Tableau or Google Data Studio for data visualization.</a:t>
          </a:r>
          <a:endParaRPr lang="en-US" sz="2400" kern="1200"/>
        </a:p>
      </dsp:txBody>
      <dsp:txXfrm>
        <a:off x="82545" y="2692914"/>
        <a:ext cx="5228271" cy="1525852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2F12CE-ED57-4F9C-946C-D5371F6B8A78}">
      <dsp:nvSpPr>
        <dsp:cNvPr id="0" name=""/>
        <dsp:cNvSpPr/>
      </dsp:nvSpPr>
      <dsp:spPr>
        <a:xfrm>
          <a:off x="0" y="51598"/>
          <a:ext cx="5393361" cy="138663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1" kern="1200"/>
            <a:t>Activity</a:t>
          </a:r>
          <a:r>
            <a:rPr lang="en-GB" sz="2500" b="0" i="0" kern="1200"/>
            <a:t>: Coding Challenges</a:t>
          </a:r>
          <a:endParaRPr lang="en-US" sz="2500" kern="1200"/>
        </a:p>
      </dsp:txBody>
      <dsp:txXfrm>
        <a:off x="67690" y="119288"/>
        <a:ext cx="5257981" cy="1251252"/>
      </dsp:txXfrm>
    </dsp:sp>
    <dsp:sp modelId="{65AAACE9-5649-421B-AB2B-8B0C06127522}">
      <dsp:nvSpPr>
        <dsp:cNvPr id="0" name=""/>
        <dsp:cNvSpPr/>
      </dsp:nvSpPr>
      <dsp:spPr>
        <a:xfrm>
          <a:off x="0" y="1438231"/>
          <a:ext cx="5393361" cy="14748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239" tIns="31750" rIns="177800" bIns="3175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b="0" i="0" kern="1200"/>
            <a:t>Assess students' problem-solving and coding skills by giving them coding challenges. This can be in the form of writing code to solve mathematical problems or creating simple programs.</a:t>
          </a:r>
          <a:endParaRPr lang="en-US" sz="2000" kern="1200"/>
        </a:p>
      </dsp:txBody>
      <dsp:txXfrm>
        <a:off x="0" y="1438231"/>
        <a:ext cx="5393361" cy="1474875"/>
      </dsp:txXfrm>
    </dsp:sp>
    <dsp:sp modelId="{99032A92-14D6-40E1-B846-70A38472C711}">
      <dsp:nvSpPr>
        <dsp:cNvPr id="0" name=""/>
        <dsp:cNvSpPr/>
      </dsp:nvSpPr>
      <dsp:spPr>
        <a:xfrm>
          <a:off x="0" y="2913106"/>
          <a:ext cx="5393361" cy="1386632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1" kern="1200"/>
            <a:t>Digital Platform</a:t>
          </a:r>
          <a:r>
            <a:rPr lang="en-GB" sz="2500" b="0" i="0" kern="1200"/>
            <a:t>: Codecademy, Scratch, or platforms like LeetCode and HackerRank for coding challenges.</a:t>
          </a:r>
          <a:endParaRPr lang="en-US" sz="2500" kern="1200"/>
        </a:p>
      </dsp:txBody>
      <dsp:txXfrm>
        <a:off x="67690" y="2980796"/>
        <a:ext cx="5257981" cy="1251252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746AE8-1B71-4EFE-811D-C3FFD4DA71D6}">
      <dsp:nvSpPr>
        <dsp:cNvPr id="0" name=""/>
        <dsp:cNvSpPr/>
      </dsp:nvSpPr>
      <dsp:spPr>
        <a:xfrm>
          <a:off x="1756023" y="925200"/>
          <a:ext cx="1400710" cy="71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E2C105-9A78-4AE7-B048-249233F2A7C9}">
      <dsp:nvSpPr>
        <dsp:cNvPr id="0" name=""/>
        <dsp:cNvSpPr/>
      </dsp:nvSpPr>
      <dsp:spPr>
        <a:xfrm>
          <a:off x="3240776" y="807576"/>
          <a:ext cx="161081" cy="302330"/>
        </a:xfrm>
        <a:prstGeom prst="chevron">
          <a:avLst>
            <a:gd name="adj" fmla="val 90000"/>
          </a:avLst>
        </a:prstGeom>
        <a:solidFill>
          <a:schemeClr val="accent4">
            <a:tint val="40000"/>
            <a:alpha val="90000"/>
            <a:hueOff val="1357741"/>
            <a:satOff val="-6406"/>
            <a:lumOff val="-231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1357741"/>
              <a:satOff val="-6406"/>
              <a:lumOff val="-23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A75F30-29E2-4BF9-BEF0-AE382005BFD1}">
      <dsp:nvSpPr>
        <dsp:cNvPr id="0" name=""/>
        <dsp:cNvSpPr/>
      </dsp:nvSpPr>
      <dsp:spPr>
        <a:xfrm>
          <a:off x="824550" y="168852"/>
          <a:ext cx="1512767" cy="151276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8704" tIns="58704" rIns="58704" bIns="58704" numCol="1" spcCol="1270" anchor="ctr" anchorCtr="0">
          <a:noAutofit/>
        </a:bodyPr>
        <a:lstStyle/>
        <a:p>
          <a:pPr marL="0" lvl="0" indent="0" algn="ctr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000" kern="1200"/>
            <a:t>1</a:t>
          </a:r>
        </a:p>
      </dsp:txBody>
      <dsp:txXfrm>
        <a:off x="1046090" y="390392"/>
        <a:ext cx="1069687" cy="1069687"/>
      </dsp:txXfrm>
    </dsp:sp>
    <dsp:sp modelId="{B9DFD854-82B9-4814-9983-909613787FFE}">
      <dsp:nvSpPr>
        <dsp:cNvPr id="0" name=""/>
        <dsp:cNvSpPr/>
      </dsp:nvSpPr>
      <dsp:spPr>
        <a:xfrm>
          <a:off x="5134" y="1848401"/>
          <a:ext cx="3151599" cy="2334149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4">
            <a:tint val="40000"/>
            <a:alpha val="90000"/>
            <a:hueOff val="2715481"/>
            <a:satOff val="-12811"/>
            <a:lumOff val="-463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2715481"/>
              <a:satOff val="-12811"/>
              <a:lumOff val="-46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8602" tIns="165100" rIns="248602" bIns="165100" numCol="1" spcCol="1270" anchor="t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 err="1">
              <a:solidFill>
                <a:srgbClr val="202124"/>
              </a:solidFill>
              <a:latin typeface="Consolas"/>
            </a:rPr>
            <a:t>Ystyriwch</a:t>
          </a:r>
          <a:r>
            <a:rPr lang="en-GB" sz="1600" kern="1200" dirty="0">
              <a:solidFill>
                <a:srgbClr val="202124"/>
              </a:solidFill>
              <a:latin typeface="Consolas"/>
            </a:rPr>
            <a:t> </a:t>
          </a:r>
          <a:r>
            <a:rPr lang="en-GB" sz="1600" kern="1200" dirty="0" err="1">
              <a:solidFill>
                <a:srgbClr val="202124"/>
              </a:solidFill>
              <a:latin typeface="Consolas"/>
            </a:rPr>
            <a:t>yr</a:t>
          </a:r>
          <a:r>
            <a:rPr lang="en-GB" sz="1600" kern="1200" dirty="0">
              <a:solidFill>
                <a:srgbClr val="202124"/>
              </a:solidFill>
              <a:latin typeface="Consolas"/>
            </a:rPr>
            <a:t> </a:t>
          </a:r>
          <a:r>
            <a:rPr lang="en-GB" sz="1600" kern="1200" dirty="0" err="1">
              <a:solidFill>
                <a:srgbClr val="202124"/>
              </a:solidFill>
              <a:latin typeface="Consolas"/>
            </a:rPr>
            <a:t>holl</a:t>
          </a:r>
          <a:r>
            <a:rPr lang="en-GB" sz="1600" kern="1200" dirty="0">
              <a:solidFill>
                <a:srgbClr val="202124"/>
              </a:solidFill>
              <a:latin typeface="Consolas"/>
            </a:rPr>
            <a:t> bethau gwahanol rydyn ni wedi siarad amdanyn nhw heddiw a dechreuwch gynllunio gweithgaredd 40 munud gyda grŵp blwyddyn o B3-6.</a:t>
          </a:r>
          <a:endParaRPr lang="en-US" sz="1600" kern="1200" dirty="0">
            <a:solidFill>
              <a:srgbClr val="202124"/>
            </a:solidFill>
            <a:latin typeface="Consolas"/>
          </a:endParaRPr>
        </a:p>
      </dsp:txBody>
      <dsp:txXfrm>
        <a:off x="5134" y="2315231"/>
        <a:ext cx="3151599" cy="1867319"/>
      </dsp:txXfrm>
    </dsp:sp>
    <dsp:sp modelId="{1DD59C32-06CF-4E5D-B34D-90B22A64D0DE}">
      <dsp:nvSpPr>
        <dsp:cNvPr id="0" name=""/>
        <dsp:cNvSpPr/>
      </dsp:nvSpPr>
      <dsp:spPr>
        <a:xfrm>
          <a:off x="3506911" y="925758"/>
          <a:ext cx="3151599" cy="72"/>
        </a:xfrm>
        <a:prstGeom prst="rect">
          <a:avLst/>
        </a:prstGeom>
        <a:solidFill>
          <a:schemeClr val="accent4">
            <a:tint val="40000"/>
            <a:alpha val="90000"/>
            <a:hueOff val="4073222"/>
            <a:satOff val="-19217"/>
            <a:lumOff val="-694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4073222"/>
              <a:satOff val="-19217"/>
              <a:lumOff val="-69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7424D6-7F14-45E9-A360-79F9F93B66C0}">
      <dsp:nvSpPr>
        <dsp:cNvPr id="0" name=""/>
        <dsp:cNvSpPr/>
      </dsp:nvSpPr>
      <dsp:spPr>
        <a:xfrm>
          <a:off x="6742553" y="808047"/>
          <a:ext cx="161081" cy="302776"/>
        </a:xfrm>
        <a:prstGeom prst="chevron">
          <a:avLst>
            <a:gd name="adj" fmla="val 90000"/>
          </a:avLst>
        </a:prstGeom>
        <a:solidFill>
          <a:schemeClr val="accent4">
            <a:tint val="40000"/>
            <a:alpha val="90000"/>
            <a:hueOff val="5430963"/>
            <a:satOff val="-25622"/>
            <a:lumOff val="-925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5430963"/>
              <a:satOff val="-25622"/>
              <a:lumOff val="-92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B1D1B2-2D13-4439-B0CD-8B93401E786B}">
      <dsp:nvSpPr>
        <dsp:cNvPr id="0" name=""/>
        <dsp:cNvSpPr/>
      </dsp:nvSpPr>
      <dsp:spPr>
        <a:xfrm>
          <a:off x="4325770" y="168853"/>
          <a:ext cx="1513881" cy="1513881"/>
        </a:xfrm>
        <a:prstGeom prst="ellipse">
          <a:avLst/>
        </a:prstGeom>
        <a:solidFill>
          <a:schemeClr val="accent4">
            <a:hueOff val="4900445"/>
            <a:satOff val="-20388"/>
            <a:lumOff val="4804"/>
            <a:alphaOff val="0"/>
          </a:schemeClr>
        </a:solidFill>
        <a:ln w="12700" cap="flat" cmpd="sng" algn="ctr">
          <a:solidFill>
            <a:schemeClr val="accent4">
              <a:hueOff val="4900445"/>
              <a:satOff val="-20388"/>
              <a:lumOff val="480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8747" tIns="58747" rIns="58747" bIns="58747" numCol="1" spcCol="1270" anchor="ctr" anchorCtr="0">
          <a:noAutofit/>
        </a:bodyPr>
        <a:lstStyle/>
        <a:p>
          <a:pPr marL="0" lvl="0" indent="0" algn="ctr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0" kern="1200"/>
            <a:t>2</a:t>
          </a:r>
        </a:p>
      </dsp:txBody>
      <dsp:txXfrm>
        <a:off x="4547473" y="390556"/>
        <a:ext cx="1070475" cy="1070475"/>
      </dsp:txXfrm>
    </dsp:sp>
    <dsp:sp modelId="{260E565F-67A6-4BAB-B0A4-3D220042F83E}">
      <dsp:nvSpPr>
        <dsp:cNvPr id="0" name=""/>
        <dsp:cNvSpPr/>
      </dsp:nvSpPr>
      <dsp:spPr>
        <a:xfrm>
          <a:off x="3506911" y="1849639"/>
          <a:ext cx="3151599" cy="2334149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4">
            <a:tint val="40000"/>
            <a:alpha val="90000"/>
            <a:hueOff val="6788703"/>
            <a:satOff val="-32028"/>
            <a:lumOff val="-1157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6788703"/>
              <a:satOff val="-32028"/>
              <a:lumOff val="-115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8602" tIns="165100" rIns="248602" bIns="165100" numCol="1" spcCol="1270" anchor="t" anchorCtr="0">
          <a:noAutofit/>
        </a:bodyPr>
        <a:lstStyle/>
        <a:p>
          <a:pPr marL="0" lvl="0" indent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 err="1">
              <a:solidFill>
                <a:srgbClr val="202124"/>
              </a:solidFill>
              <a:latin typeface="Consolas"/>
            </a:rPr>
            <a:t>Rhaid</a:t>
          </a:r>
          <a:r>
            <a:rPr lang="en-GB" sz="1500" kern="1200" dirty="0">
              <a:solidFill>
                <a:srgbClr val="202124"/>
              </a:solidFill>
              <a:latin typeface="Consolas"/>
            </a:rPr>
            <a:t> </a:t>
          </a:r>
          <a:r>
            <a:rPr lang="en-GB" sz="1500" kern="1200" dirty="0" err="1">
              <a:solidFill>
                <a:srgbClr val="202124"/>
              </a:solidFill>
              <a:latin typeface="Consolas"/>
            </a:rPr>
            <a:t>i</a:t>
          </a:r>
          <a:r>
            <a:rPr lang="en-GB" sz="1500" kern="1200" dirty="0">
              <a:solidFill>
                <a:srgbClr val="202124"/>
              </a:solidFill>
              <a:latin typeface="Consolas"/>
            </a:rPr>
            <a:t> chi </a:t>
          </a:r>
          <a:r>
            <a:rPr lang="en-GB" sz="1500" kern="1200" dirty="0" err="1">
              <a:solidFill>
                <a:srgbClr val="202124"/>
              </a:solidFill>
              <a:latin typeface="Consolas"/>
            </a:rPr>
            <a:t>ddewis</a:t>
          </a:r>
          <a:r>
            <a:rPr lang="en-GB" sz="1500" kern="1200" dirty="0">
              <a:solidFill>
                <a:srgbClr val="202124"/>
              </a:solidFill>
              <a:latin typeface="Consolas"/>
            </a:rPr>
            <a:t> </a:t>
          </a:r>
          <a:r>
            <a:rPr lang="en-GB" sz="1500" kern="1200" dirty="0" err="1">
              <a:solidFill>
                <a:srgbClr val="202124"/>
              </a:solidFill>
              <a:latin typeface="Consolas"/>
            </a:rPr>
            <a:t>edefyn</a:t>
          </a:r>
          <a:r>
            <a:rPr lang="en-GB" sz="1500" kern="1200" dirty="0">
              <a:solidFill>
                <a:srgbClr val="202124"/>
              </a:solidFill>
              <a:latin typeface="Consolas"/>
            </a:rPr>
            <a:t> </a:t>
          </a:r>
          <a:r>
            <a:rPr lang="en-GB" sz="1500" kern="1200" dirty="0" err="1">
              <a:solidFill>
                <a:srgbClr val="202124"/>
              </a:solidFill>
              <a:latin typeface="Consolas"/>
            </a:rPr>
            <a:t>o’r</a:t>
          </a:r>
          <a:r>
            <a:rPr lang="en-GB" sz="1500" kern="1200" dirty="0">
              <a:solidFill>
                <a:srgbClr val="202124"/>
              </a:solidFill>
              <a:latin typeface="Consolas"/>
            </a:rPr>
            <a:t> </a:t>
          </a:r>
          <a:r>
            <a:rPr lang="en-GB" sz="1500" kern="1200" dirty="0" err="1">
              <a:solidFill>
                <a:srgbClr val="202124"/>
              </a:solidFill>
              <a:latin typeface="Consolas"/>
            </a:rPr>
            <a:t>Fframwaith</a:t>
          </a:r>
          <a:r>
            <a:rPr lang="en-GB" sz="1500" kern="1200" dirty="0">
              <a:solidFill>
                <a:srgbClr val="202124"/>
              </a:solidFill>
              <a:latin typeface="Consolas"/>
            </a:rPr>
            <a:t> </a:t>
          </a:r>
          <a:r>
            <a:rPr lang="en-GB" sz="1500" kern="1200" dirty="0" err="1">
              <a:solidFill>
                <a:srgbClr val="202124"/>
              </a:solidFill>
              <a:latin typeface="Consolas"/>
            </a:rPr>
            <a:t>fel</a:t>
          </a:r>
          <a:r>
            <a:rPr lang="en-GB" sz="1500" kern="1200" dirty="0">
              <a:solidFill>
                <a:srgbClr val="202124"/>
              </a:solidFill>
              <a:latin typeface="Consolas"/>
            </a:rPr>
            <a:t> </a:t>
          </a:r>
          <a:r>
            <a:rPr lang="en-GB" sz="1500" kern="1200" dirty="0" err="1">
              <a:solidFill>
                <a:srgbClr val="202124"/>
              </a:solidFill>
              <a:latin typeface="Consolas"/>
            </a:rPr>
            <a:t>ffocws</a:t>
          </a:r>
          <a:r>
            <a:rPr lang="en-GB" sz="1500" kern="1200" dirty="0">
              <a:solidFill>
                <a:srgbClr val="202124"/>
              </a:solidFill>
              <a:latin typeface="Consolas"/>
            </a:rPr>
            <a:t> </a:t>
          </a:r>
          <a:r>
            <a:rPr lang="en-GB" sz="1500" kern="1200" dirty="0" err="1">
              <a:solidFill>
                <a:srgbClr val="202124"/>
              </a:solidFill>
              <a:latin typeface="Consolas"/>
            </a:rPr>
            <a:t>clir</a:t>
          </a:r>
          <a:r>
            <a:rPr lang="en-GB" sz="1500" kern="1200" dirty="0">
              <a:solidFill>
                <a:srgbClr val="202124"/>
              </a:solidFill>
              <a:latin typeface="Consolas"/>
            </a:rPr>
            <a:t> </a:t>
          </a:r>
          <a:r>
            <a:rPr lang="en-GB" sz="1500" kern="1200" dirty="0" err="1">
              <a:solidFill>
                <a:srgbClr val="202124"/>
              </a:solidFill>
              <a:latin typeface="Consolas"/>
            </a:rPr>
            <a:t>i’r</a:t>
          </a:r>
          <a:r>
            <a:rPr lang="en-GB" sz="1500" kern="1200" dirty="0">
              <a:solidFill>
                <a:srgbClr val="202124"/>
              </a:solidFill>
              <a:latin typeface="Consolas"/>
            </a:rPr>
            <a:t> </a:t>
          </a:r>
          <a:r>
            <a:rPr lang="en-GB" sz="1500" kern="1200" dirty="0" err="1">
              <a:solidFill>
                <a:srgbClr val="202124"/>
              </a:solidFill>
              <a:latin typeface="Consolas"/>
            </a:rPr>
            <a:t>gweithgaredd</a:t>
          </a:r>
          <a:r>
            <a:rPr lang="en-GB" sz="1500" kern="1200" dirty="0">
              <a:solidFill>
                <a:srgbClr val="202124"/>
              </a:solidFill>
              <a:latin typeface="Consolas"/>
            </a:rPr>
            <a:t> a </a:t>
          </a:r>
          <a:r>
            <a:rPr lang="en-GB" sz="1500" kern="1200" dirty="0" err="1">
              <a:solidFill>
                <a:srgbClr val="202124"/>
              </a:solidFill>
              <a:latin typeface="Consolas"/>
            </a:rPr>
            <a:t>chynnwys</a:t>
          </a:r>
          <a:r>
            <a:rPr lang="en-GB" sz="1500" kern="1200" dirty="0">
              <a:solidFill>
                <a:srgbClr val="202124"/>
              </a:solidFill>
              <a:latin typeface="Consolas"/>
            </a:rPr>
            <a:t> un </a:t>
          </a:r>
          <a:r>
            <a:rPr lang="en-GB" sz="1500" kern="1200" dirty="0" err="1">
              <a:solidFill>
                <a:srgbClr val="202124"/>
              </a:solidFill>
              <a:latin typeface="Consolas"/>
            </a:rPr>
            <a:t>o’r</a:t>
          </a:r>
          <a:r>
            <a:rPr lang="en-GB" sz="1500" kern="1200" dirty="0">
              <a:solidFill>
                <a:srgbClr val="202124"/>
              </a:solidFill>
              <a:latin typeface="Consolas"/>
            </a:rPr>
            <a:t> </a:t>
          </a:r>
          <a:r>
            <a:rPr lang="en-GB" sz="1500" kern="1200" dirty="0" err="1">
              <a:solidFill>
                <a:srgbClr val="202124"/>
              </a:solidFill>
              <a:latin typeface="Consolas"/>
            </a:rPr>
            <a:t>technolegau</a:t>
          </a:r>
          <a:r>
            <a:rPr lang="en-GB" sz="1500" kern="1200" dirty="0">
              <a:solidFill>
                <a:srgbClr val="202124"/>
              </a:solidFill>
              <a:latin typeface="Consolas"/>
            </a:rPr>
            <a:t> </a:t>
          </a:r>
          <a:r>
            <a:rPr lang="en-GB" sz="1500" kern="1200" dirty="0" err="1">
              <a:solidFill>
                <a:srgbClr val="202124"/>
              </a:solidFill>
              <a:latin typeface="Consolas"/>
            </a:rPr>
            <a:t>newydd</a:t>
          </a:r>
          <a:r>
            <a:rPr lang="en-GB" sz="1500" kern="1200" dirty="0">
              <a:solidFill>
                <a:srgbClr val="202124"/>
              </a:solidFill>
              <a:latin typeface="Consolas"/>
            </a:rPr>
            <a:t> </a:t>
          </a:r>
          <a:r>
            <a:rPr lang="en-GB" sz="1500" kern="1200" dirty="0" err="1">
              <a:solidFill>
                <a:srgbClr val="202124"/>
              </a:solidFill>
              <a:latin typeface="Consolas"/>
            </a:rPr>
            <a:t>yr</a:t>
          </a:r>
          <a:r>
            <a:rPr lang="en-GB" sz="1500" kern="1200" dirty="0">
              <a:solidFill>
                <a:srgbClr val="202124"/>
              </a:solidFill>
              <a:latin typeface="Consolas"/>
            </a:rPr>
            <a:t> </a:t>
          </a:r>
          <a:r>
            <a:rPr lang="en-GB" sz="1500" kern="1200" dirty="0" err="1">
              <a:solidFill>
                <a:srgbClr val="202124"/>
              </a:solidFill>
              <a:latin typeface="Consolas"/>
            </a:rPr>
            <a:t>ydym</a:t>
          </a:r>
          <a:r>
            <a:rPr lang="en-GB" sz="1500" kern="1200" dirty="0">
              <a:solidFill>
                <a:srgbClr val="202124"/>
              </a:solidFill>
              <a:latin typeface="Consolas"/>
            </a:rPr>
            <a:t> </a:t>
          </a:r>
          <a:r>
            <a:rPr lang="en-GB" sz="1500" kern="1200" dirty="0" err="1">
              <a:solidFill>
                <a:srgbClr val="202124"/>
              </a:solidFill>
              <a:latin typeface="Consolas"/>
            </a:rPr>
            <a:t>wedi</a:t>
          </a:r>
          <a:r>
            <a:rPr lang="en-GB" sz="1500" kern="1200" dirty="0">
              <a:solidFill>
                <a:srgbClr val="202124"/>
              </a:solidFill>
              <a:latin typeface="Consolas"/>
            </a:rPr>
            <a:t> </a:t>
          </a:r>
          <a:r>
            <a:rPr lang="en-GB" sz="1500" kern="1200" dirty="0" err="1">
              <a:solidFill>
                <a:srgbClr val="202124"/>
              </a:solidFill>
              <a:latin typeface="Consolas"/>
            </a:rPr>
            <a:t>siarad</a:t>
          </a:r>
          <a:r>
            <a:rPr lang="en-GB" sz="1500" kern="1200" dirty="0">
              <a:solidFill>
                <a:srgbClr val="202124"/>
              </a:solidFill>
              <a:latin typeface="Consolas"/>
            </a:rPr>
            <a:t> </a:t>
          </a:r>
          <a:r>
            <a:rPr lang="en-GB" sz="1500" kern="1200" dirty="0" err="1">
              <a:solidFill>
                <a:srgbClr val="202124"/>
              </a:solidFill>
              <a:latin typeface="Consolas"/>
            </a:rPr>
            <a:t>amdanynt</a:t>
          </a:r>
          <a:r>
            <a:rPr lang="en-GB" sz="1500" kern="1200" dirty="0">
              <a:solidFill>
                <a:srgbClr val="202124"/>
              </a:solidFill>
              <a:latin typeface="Consolas"/>
            </a:rPr>
            <a:t> </a:t>
          </a:r>
          <a:r>
            <a:rPr lang="en-GB" sz="1500" kern="1200" dirty="0" err="1">
              <a:solidFill>
                <a:srgbClr val="202124"/>
              </a:solidFill>
              <a:latin typeface="Consolas"/>
            </a:rPr>
            <a:t>heddiw</a:t>
          </a:r>
          <a:r>
            <a:rPr lang="en-GB" sz="1500" kern="1200" dirty="0">
              <a:solidFill>
                <a:srgbClr val="202124"/>
              </a:solidFill>
              <a:latin typeface="Consolas"/>
            </a:rPr>
            <a:t> </a:t>
          </a:r>
          <a:r>
            <a:rPr lang="en-GB" sz="1500" kern="1200" dirty="0" err="1">
              <a:solidFill>
                <a:srgbClr val="202124"/>
              </a:solidFill>
              <a:latin typeface="Consolas"/>
            </a:rPr>
            <a:t>yn</a:t>
          </a:r>
          <a:r>
            <a:rPr lang="en-GB" sz="1500" kern="1200" dirty="0">
              <a:solidFill>
                <a:srgbClr val="202124"/>
              </a:solidFill>
              <a:latin typeface="Consolas"/>
            </a:rPr>
            <a:t> </a:t>
          </a:r>
          <a:r>
            <a:rPr lang="en-GB" sz="1500" kern="1200" dirty="0" err="1">
              <a:solidFill>
                <a:srgbClr val="202124"/>
              </a:solidFill>
              <a:latin typeface="Consolas"/>
            </a:rPr>
            <a:t>eich</a:t>
          </a:r>
          <a:r>
            <a:rPr lang="en-GB" sz="1500" kern="1200" dirty="0">
              <a:solidFill>
                <a:srgbClr val="202124"/>
              </a:solidFill>
              <a:latin typeface="Consolas"/>
            </a:rPr>
            <a:t> gwers.</a:t>
          </a:r>
          <a:endParaRPr lang="en-GB" sz="1500" kern="1200" dirty="0">
            <a:latin typeface="Calibri Light" panose="020F0302020204030204"/>
            <a:cs typeface="Calibri Light" panose="020F0302020204030204"/>
          </a:endParaRPr>
        </a:p>
      </dsp:txBody>
      <dsp:txXfrm>
        <a:off x="3506911" y="2316469"/>
        <a:ext cx="3151599" cy="1867319"/>
      </dsp:txXfrm>
    </dsp:sp>
    <dsp:sp modelId="{90291D0B-CA50-4DCB-97B1-611030502E53}">
      <dsp:nvSpPr>
        <dsp:cNvPr id="0" name=""/>
        <dsp:cNvSpPr/>
      </dsp:nvSpPr>
      <dsp:spPr>
        <a:xfrm>
          <a:off x="7008688" y="925758"/>
          <a:ext cx="1575799" cy="72"/>
        </a:xfrm>
        <a:prstGeom prst="rect">
          <a:avLst/>
        </a:prstGeom>
        <a:solidFill>
          <a:schemeClr val="accent4">
            <a:tint val="40000"/>
            <a:alpha val="90000"/>
            <a:hueOff val="8146444"/>
            <a:satOff val="-38434"/>
            <a:lumOff val="-1388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8146444"/>
              <a:satOff val="-38434"/>
              <a:lumOff val="-138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827A72-49B4-46ED-8757-8E55196D6C39}">
      <dsp:nvSpPr>
        <dsp:cNvPr id="0" name=""/>
        <dsp:cNvSpPr/>
      </dsp:nvSpPr>
      <dsp:spPr>
        <a:xfrm>
          <a:off x="7826800" y="168106"/>
          <a:ext cx="1515374" cy="1515374"/>
        </a:xfrm>
        <a:prstGeom prst="ellipse">
          <a:avLst/>
        </a:prstGeom>
        <a:solidFill>
          <a:schemeClr val="accent4">
            <a:hueOff val="9800891"/>
            <a:satOff val="-40777"/>
            <a:lumOff val="9608"/>
            <a:alphaOff val="0"/>
          </a:schemeClr>
        </a:solidFill>
        <a:ln w="12700" cap="flat" cmpd="sng" algn="ctr">
          <a:solidFill>
            <a:schemeClr val="accent4">
              <a:hueOff val="9800891"/>
              <a:satOff val="-40777"/>
              <a:lumOff val="96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8805" tIns="58805" rIns="58805" bIns="58805" numCol="1" spcCol="1270" anchor="ctr" anchorCtr="0">
          <a:noAutofit/>
        </a:bodyPr>
        <a:lstStyle/>
        <a:p>
          <a:pPr marL="0" lvl="0" indent="0" algn="ctr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0" kern="1200"/>
            <a:t>3</a:t>
          </a:r>
        </a:p>
      </dsp:txBody>
      <dsp:txXfrm>
        <a:off x="8048721" y="390027"/>
        <a:ext cx="1071532" cy="1071532"/>
      </dsp:txXfrm>
    </dsp:sp>
    <dsp:sp modelId="{604F9009-5DDE-4BC8-9528-25D2F70C6F4D}">
      <dsp:nvSpPr>
        <dsp:cNvPr id="0" name=""/>
        <dsp:cNvSpPr/>
      </dsp:nvSpPr>
      <dsp:spPr>
        <a:xfrm>
          <a:off x="7008688" y="1849639"/>
          <a:ext cx="3151599" cy="2334149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4">
            <a:tint val="40000"/>
            <a:alpha val="90000"/>
            <a:hueOff val="10861925"/>
            <a:satOff val="-51245"/>
            <a:lumOff val="-1851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10861925"/>
              <a:satOff val="-51245"/>
              <a:lumOff val="-18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8602" tIns="165100" rIns="248602" bIns="16510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 err="1">
              <a:solidFill>
                <a:srgbClr val="202124"/>
              </a:solidFill>
              <a:latin typeface="Consolas"/>
            </a:rPr>
            <a:t>Cynlluniwch</a:t>
          </a:r>
          <a:r>
            <a:rPr lang="en-GB" sz="1500" kern="1200" dirty="0">
              <a:solidFill>
                <a:srgbClr val="202124"/>
              </a:solidFill>
              <a:latin typeface="Consolas"/>
            </a:rPr>
            <a:t> y </a:t>
          </a:r>
          <a:r>
            <a:rPr lang="en-GB" sz="1500" kern="1200" dirty="0" err="1">
              <a:solidFill>
                <a:srgbClr val="202124"/>
              </a:solidFill>
              <a:latin typeface="Consolas"/>
            </a:rPr>
            <a:t>gweithgaredd</a:t>
          </a:r>
          <a:r>
            <a:rPr lang="en-GB" sz="1500" kern="1200" dirty="0">
              <a:solidFill>
                <a:srgbClr val="202124"/>
              </a:solidFill>
              <a:latin typeface="Consolas"/>
            </a:rPr>
            <a:t>, </a:t>
          </a:r>
          <a:r>
            <a:rPr lang="en-GB" sz="1500" kern="1200" dirty="0" err="1">
              <a:solidFill>
                <a:srgbClr val="202124"/>
              </a:solidFill>
              <a:latin typeface="Consolas"/>
            </a:rPr>
            <a:t>gydag</a:t>
          </a:r>
          <a:r>
            <a:rPr lang="en-GB" sz="1500" kern="1200" dirty="0">
              <a:solidFill>
                <a:srgbClr val="202124"/>
              </a:solidFill>
              <a:latin typeface="Consolas"/>
            </a:rPr>
            <a:t> </a:t>
          </a:r>
          <a:r>
            <a:rPr lang="en-GB" sz="1500" kern="1200" dirty="0" err="1">
              <a:solidFill>
                <a:srgbClr val="202124"/>
              </a:solidFill>
              <a:latin typeface="Consolas"/>
            </a:rPr>
            <a:t>amseriadau</a:t>
          </a:r>
          <a:r>
            <a:rPr lang="en-GB" sz="1500" kern="1200" dirty="0">
              <a:solidFill>
                <a:srgbClr val="202124"/>
              </a:solidFill>
              <a:latin typeface="Consolas"/>
            </a:rPr>
            <a:t>, </a:t>
          </a:r>
          <a:r>
            <a:rPr lang="en-GB" sz="1500" kern="1200" dirty="0" err="1">
              <a:solidFill>
                <a:srgbClr val="202124"/>
              </a:solidFill>
              <a:latin typeface="Consolas"/>
            </a:rPr>
            <a:t>lleoliad</a:t>
          </a:r>
          <a:r>
            <a:rPr lang="en-GB" sz="1500" kern="1200" dirty="0">
              <a:solidFill>
                <a:srgbClr val="202124"/>
              </a:solidFill>
              <a:latin typeface="Consolas"/>
            </a:rPr>
            <a:t>, </a:t>
          </a:r>
          <a:r>
            <a:rPr lang="en-GB" sz="1500" kern="1200" dirty="0" err="1">
              <a:solidFill>
                <a:srgbClr val="202124"/>
              </a:solidFill>
              <a:latin typeface="Consolas"/>
            </a:rPr>
            <a:t>amgylchedd</a:t>
          </a:r>
          <a:r>
            <a:rPr lang="en-GB" sz="1500" kern="1200" dirty="0">
              <a:solidFill>
                <a:srgbClr val="202124"/>
              </a:solidFill>
              <a:latin typeface="Consolas"/>
            </a:rPr>
            <a:t>, </a:t>
          </a:r>
          <a:r>
            <a:rPr lang="en-GB" sz="1500" kern="1200" dirty="0" err="1">
              <a:solidFill>
                <a:srgbClr val="202124"/>
              </a:solidFill>
              <a:latin typeface="Consolas"/>
            </a:rPr>
            <a:t>sut</a:t>
          </a:r>
          <a:r>
            <a:rPr lang="en-GB" sz="1500" kern="1200" dirty="0">
              <a:solidFill>
                <a:srgbClr val="202124"/>
              </a:solidFill>
              <a:latin typeface="Consolas"/>
            </a:rPr>
            <a:t> </a:t>
          </a:r>
          <a:r>
            <a:rPr lang="en-GB" sz="1500" kern="1200" dirty="0" err="1">
              <a:solidFill>
                <a:srgbClr val="202124"/>
              </a:solidFill>
              <a:latin typeface="Consolas"/>
            </a:rPr>
            <a:t>bydd</a:t>
          </a:r>
          <a:r>
            <a:rPr lang="en-GB" sz="1500" kern="1200" dirty="0">
              <a:solidFill>
                <a:srgbClr val="202124"/>
              </a:solidFill>
              <a:latin typeface="Consolas"/>
            </a:rPr>
            <a:t> y </a:t>
          </a:r>
          <a:r>
            <a:rPr lang="en-GB" sz="1500" kern="1200" dirty="0" err="1">
              <a:solidFill>
                <a:srgbClr val="202124"/>
              </a:solidFill>
              <a:latin typeface="Consolas"/>
            </a:rPr>
            <a:t>dasg</a:t>
          </a:r>
          <a:r>
            <a:rPr lang="en-GB" sz="1500" kern="1200" dirty="0">
              <a:solidFill>
                <a:srgbClr val="202124"/>
              </a:solidFill>
              <a:latin typeface="Consolas"/>
            </a:rPr>
            <a:t> </a:t>
          </a:r>
          <a:r>
            <a:rPr lang="en-GB" sz="1500" kern="1200" dirty="0" err="1">
              <a:solidFill>
                <a:srgbClr val="202124"/>
              </a:solidFill>
              <a:latin typeface="Consolas"/>
            </a:rPr>
            <a:t>yn</a:t>
          </a:r>
          <a:r>
            <a:rPr lang="en-GB" sz="1500" kern="1200" dirty="0">
              <a:solidFill>
                <a:srgbClr val="202124"/>
              </a:solidFill>
              <a:latin typeface="Consolas"/>
            </a:rPr>
            <a:t> </a:t>
          </a:r>
          <a:r>
            <a:rPr lang="en-GB" sz="1500" kern="1200" dirty="0" err="1">
              <a:solidFill>
                <a:srgbClr val="202124"/>
              </a:solidFill>
              <a:latin typeface="Consolas"/>
            </a:rPr>
            <a:t>cael</a:t>
          </a:r>
          <a:r>
            <a:rPr lang="en-GB" sz="1500" kern="1200" dirty="0">
              <a:solidFill>
                <a:srgbClr val="202124"/>
              </a:solidFill>
              <a:latin typeface="Consolas"/>
            </a:rPr>
            <a:t> </a:t>
          </a:r>
          <a:r>
            <a:rPr lang="en-GB" sz="1500" kern="1200" dirty="0" err="1">
              <a:solidFill>
                <a:srgbClr val="202124"/>
              </a:solidFill>
              <a:latin typeface="Consolas"/>
            </a:rPr>
            <a:t>ei</a:t>
          </a:r>
          <a:r>
            <a:rPr lang="en-GB" sz="1500" kern="1200" dirty="0">
              <a:solidFill>
                <a:srgbClr val="202124"/>
              </a:solidFill>
              <a:latin typeface="Consolas"/>
            </a:rPr>
            <a:t> </a:t>
          </a:r>
          <a:r>
            <a:rPr lang="en-GB" sz="1500" kern="1200" dirty="0" err="1">
              <a:solidFill>
                <a:srgbClr val="202124"/>
              </a:solidFill>
              <a:latin typeface="Consolas"/>
            </a:rPr>
            <a:t>chwblhau</a:t>
          </a:r>
          <a:r>
            <a:rPr lang="en-GB" sz="1500" kern="1200" dirty="0">
              <a:solidFill>
                <a:srgbClr val="202124"/>
              </a:solidFill>
              <a:latin typeface="Consolas"/>
            </a:rPr>
            <a:t> ac </a:t>
          </a:r>
          <a:r>
            <a:rPr lang="en-GB" sz="1500" kern="1200" dirty="0" err="1">
              <a:solidFill>
                <a:srgbClr val="202124"/>
              </a:solidFill>
              <a:latin typeface="Consolas"/>
            </a:rPr>
            <a:t>os</a:t>
          </a:r>
          <a:r>
            <a:rPr lang="en-GB" sz="1500" kern="1200" dirty="0">
              <a:solidFill>
                <a:srgbClr val="202124"/>
              </a:solidFill>
              <a:latin typeface="Consolas"/>
            </a:rPr>
            <a:t> </a:t>
          </a:r>
          <a:r>
            <a:rPr lang="en-GB" sz="1500" kern="1200" dirty="0" err="1">
              <a:solidFill>
                <a:srgbClr val="202124"/>
              </a:solidFill>
              <a:latin typeface="Consolas"/>
            </a:rPr>
            <a:t>yw'n</a:t>
          </a:r>
          <a:r>
            <a:rPr lang="en-GB" sz="1500" kern="1200" dirty="0">
              <a:solidFill>
                <a:srgbClr val="202124"/>
              </a:solidFill>
              <a:latin typeface="Consolas"/>
            </a:rPr>
            <a:t> </a:t>
          </a:r>
          <a:r>
            <a:rPr lang="en-GB" sz="1500" kern="1200" dirty="0" err="1">
              <a:solidFill>
                <a:srgbClr val="202124"/>
              </a:solidFill>
              <a:latin typeface="Consolas"/>
            </a:rPr>
            <a:t>dasg</a:t>
          </a:r>
          <a:r>
            <a:rPr lang="en-GB" sz="1500" kern="1200" dirty="0">
              <a:solidFill>
                <a:srgbClr val="202124"/>
              </a:solidFill>
              <a:latin typeface="Consolas"/>
            </a:rPr>
            <a:t> </a:t>
          </a:r>
          <a:r>
            <a:rPr lang="en-GB" sz="1500" kern="1200" dirty="0" err="1">
              <a:solidFill>
                <a:srgbClr val="202124"/>
              </a:solidFill>
              <a:latin typeface="Consolas"/>
            </a:rPr>
            <a:t>unigol</a:t>
          </a:r>
          <a:r>
            <a:rPr lang="en-GB" sz="1500" kern="1200" dirty="0">
              <a:solidFill>
                <a:srgbClr val="202124"/>
              </a:solidFill>
              <a:latin typeface="Consolas"/>
            </a:rPr>
            <a:t>, </a:t>
          </a:r>
          <a:r>
            <a:rPr lang="en-GB" sz="1500" kern="1200" dirty="0" err="1">
              <a:solidFill>
                <a:srgbClr val="202124"/>
              </a:solidFill>
              <a:latin typeface="Consolas"/>
            </a:rPr>
            <a:t>pâr</a:t>
          </a:r>
          <a:r>
            <a:rPr lang="en-GB" sz="1500" kern="1200" dirty="0">
              <a:solidFill>
                <a:srgbClr val="202124"/>
              </a:solidFill>
              <a:latin typeface="Consolas"/>
            </a:rPr>
            <a:t> neu </a:t>
          </a:r>
          <a:r>
            <a:rPr lang="en-GB" sz="1500" kern="1200" dirty="0" err="1">
              <a:solidFill>
                <a:srgbClr val="202124"/>
              </a:solidFill>
              <a:latin typeface="Consolas"/>
            </a:rPr>
            <a:t>grŵp</a:t>
          </a:r>
          <a:r>
            <a:rPr lang="en-GB" sz="1500" kern="1200" dirty="0">
              <a:solidFill>
                <a:srgbClr val="202124"/>
              </a:solidFill>
              <a:latin typeface="Consolas"/>
            </a:rPr>
            <a:t>.</a:t>
          </a:r>
          <a:endParaRPr lang="en-GB" sz="1500" kern="1200" dirty="0"/>
        </a:p>
      </dsp:txBody>
      <dsp:txXfrm>
        <a:off x="7008688" y="2316469"/>
        <a:ext cx="3151599" cy="1867319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E210D2-523F-49EC-AB8C-2BE8AB4B2716}">
      <dsp:nvSpPr>
        <dsp:cNvPr id="0" name=""/>
        <dsp:cNvSpPr/>
      </dsp:nvSpPr>
      <dsp:spPr>
        <a:xfrm>
          <a:off x="0" y="96828"/>
          <a:ext cx="11700642" cy="2466359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36220" tIns="236220" rIns="236220" bIns="236220" numCol="1" spcCol="1270" anchor="ctr" anchorCtr="0">
          <a:noAutofit/>
        </a:bodyPr>
        <a:lstStyle/>
        <a:p>
          <a:pPr marL="0" lvl="0" indent="0" algn="l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200" b="1" kern="1200" dirty="0" err="1"/>
            <a:t>Erbyn</a:t>
          </a:r>
          <a:r>
            <a:rPr lang="en-GB" sz="6200" b="1" kern="1200" dirty="0"/>
            <a:t> y </a:t>
          </a:r>
          <a:r>
            <a:rPr lang="en-GB" sz="6200" b="1" kern="1200" dirty="0" err="1"/>
            <a:t>diwedd</a:t>
          </a:r>
          <a:r>
            <a:rPr lang="en-GB" sz="6200" b="1" kern="1200" dirty="0"/>
            <a:t> </a:t>
          </a:r>
          <a:r>
            <a:rPr lang="en-GB" sz="6200" b="1" kern="1200" dirty="0" err="1"/>
            <a:t>ydych</a:t>
          </a:r>
          <a:r>
            <a:rPr lang="en-GB" sz="6200" b="1" kern="1200" dirty="0"/>
            <a:t> </a:t>
          </a:r>
          <a:r>
            <a:rPr lang="en-GB" sz="6200" b="1" kern="1200" dirty="0" err="1"/>
            <a:t>chi'n</a:t>
          </a:r>
          <a:r>
            <a:rPr lang="en-GB" sz="6200" b="1" kern="1200" dirty="0"/>
            <a:t> </a:t>
          </a:r>
          <a:r>
            <a:rPr lang="en-GB" sz="6200" b="1" kern="1200" dirty="0" err="1"/>
            <a:t>teimlo'n</a:t>
          </a:r>
          <a:r>
            <a:rPr lang="en-GB" sz="6200" b="1" kern="1200" dirty="0"/>
            <a:t> </a:t>
          </a:r>
          <a:r>
            <a:rPr lang="en-GB" sz="6200" b="1" kern="1200" dirty="0" err="1"/>
            <a:t>hyderus</a:t>
          </a:r>
          <a:r>
            <a:rPr lang="en-GB" sz="6200" b="1" kern="1200" dirty="0"/>
            <a:t> </a:t>
          </a:r>
          <a:r>
            <a:rPr lang="en-GB" sz="6200" b="1" kern="1200" dirty="0" err="1"/>
            <a:t>eich</a:t>
          </a:r>
          <a:r>
            <a:rPr lang="en-GB" sz="6200" b="1" kern="1200" dirty="0"/>
            <a:t> bod wedi...</a:t>
          </a:r>
          <a:endParaRPr lang="en-US" sz="6200" kern="1200" dirty="0"/>
        </a:p>
      </dsp:txBody>
      <dsp:txXfrm>
        <a:off x="120398" y="217226"/>
        <a:ext cx="11459846" cy="2225563"/>
      </dsp:txXfrm>
    </dsp:sp>
    <dsp:sp modelId="{1A89257E-52D9-41E4-B505-0258433FD65D}">
      <dsp:nvSpPr>
        <dsp:cNvPr id="0" name=""/>
        <dsp:cNvSpPr/>
      </dsp:nvSpPr>
      <dsp:spPr>
        <a:xfrm>
          <a:off x="0" y="2563188"/>
          <a:ext cx="11700642" cy="2566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71495" tIns="25400" rIns="142240" bIns="25400" numCol="1" spcCol="1270" anchor="t" anchorCtr="0">
          <a:noAutofit/>
        </a:bodyPr>
        <a:lstStyle/>
        <a:p>
          <a:pPr marL="228600" lvl="1" indent="-228600" algn="l" defTabSz="88900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i="1" kern="1200" dirty="0" err="1"/>
            <a:t>Trafod</a:t>
          </a:r>
          <a:r>
            <a:rPr lang="en-GB" sz="2000" i="1" kern="1200" dirty="0"/>
            <a:t> a </a:t>
          </a:r>
          <a:r>
            <a:rPr lang="en-GB" sz="2000" i="1" kern="1200" dirty="0" err="1"/>
            <a:t>deall</a:t>
          </a:r>
          <a:r>
            <a:rPr lang="en-GB" sz="2000" i="1" kern="1200" dirty="0"/>
            <a:t> </a:t>
          </a:r>
          <a:r>
            <a:rPr lang="en-GB" sz="2000" i="1" kern="1200" dirty="0" err="1"/>
            <a:t>beth</a:t>
          </a:r>
          <a:r>
            <a:rPr lang="en-GB" sz="2000" i="1" kern="1200" dirty="0"/>
            <a:t> </a:t>
          </a:r>
          <a:r>
            <a:rPr lang="en-GB" sz="2000" i="1" kern="1200" dirty="0" err="1"/>
            <a:t>yw'r</a:t>
          </a:r>
          <a:r>
            <a:rPr lang="en-GB" sz="2000" i="1" kern="1200" dirty="0"/>
            <a:t> DCF ac AFL?</a:t>
          </a:r>
          <a:endParaRPr lang="en-US" sz="2000" kern="1200" dirty="0"/>
        </a:p>
        <a:p>
          <a:pPr marL="228600" lvl="1" indent="-228600" algn="l" defTabSz="88900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i="1" kern="1200" dirty="0" err="1"/>
            <a:t>dysgu</a:t>
          </a:r>
          <a:r>
            <a:rPr lang="en-GB" sz="2000" i="1" kern="1200" dirty="0"/>
            <a:t> </a:t>
          </a:r>
          <a:r>
            <a:rPr lang="en-GB" sz="2000" i="1" kern="1200" dirty="0" err="1"/>
            <a:t>sut</a:t>
          </a:r>
          <a:r>
            <a:rPr lang="en-GB" sz="2000" i="1" kern="1200" dirty="0"/>
            <a:t> i ddefnyddio llwyfannau digidol yn eich addysgu?</a:t>
          </a:r>
        </a:p>
        <a:p>
          <a:pPr marL="228600" lvl="1" indent="-228600" algn="l" defTabSz="88900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i="1" kern="1200" dirty="0"/>
            <a:t>Cael </a:t>
          </a:r>
          <a:r>
            <a:rPr lang="en-GB" sz="2000" i="1" kern="1200" dirty="0" err="1"/>
            <a:t>cyfle</a:t>
          </a:r>
          <a:r>
            <a:rPr lang="en-GB" sz="2000" i="1" kern="1200" dirty="0"/>
            <a:t> I </a:t>
          </a:r>
          <a:r>
            <a:rPr lang="en-GB" sz="2000" i="1" kern="1200" dirty="0" err="1"/>
            <a:t>arbrofi</a:t>
          </a:r>
          <a:r>
            <a:rPr lang="en-GB" sz="2000" i="1" kern="1200" dirty="0"/>
            <a:t> gyda llwyfannau </a:t>
          </a:r>
          <a:r>
            <a:rPr lang="en-GB" sz="2000" i="1" kern="1200" dirty="0" err="1"/>
            <a:t>digidol</a:t>
          </a:r>
          <a:r>
            <a:rPr lang="en-GB" sz="2000" i="1" kern="1200" dirty="0"/>
            <a:t> </a:t>
          </a:r>
          <a:r>
            <a:rPr lang="en-GB" sz="2000" i="1" kern="1200" dirty="0" err="1"/>
            <a:t>amrywiol</a:t>
          </a:r>
          <a:r>
            <a:rPr lang="en-GB" sz="2000" i="1" kern="1200" dirty="0"/>
            <a:t>?</a:t>
          </a:r>
        </a:p>
        <a:p>
          <a:pPr marL="228600" lvl="1" indent="-228600" algn="l" defTabSz="88900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i="1" kern="1200" dirty="0"/>
            <a:t>Cychwyn arni i gynllunio gweithgaredd sy'n cynnwys llwyfan digidol newydd y cyflwynwyd i chi yn y </a:t>
          </a:r>
          <a:r>
            <a:rPr lang="en-GB" sz="2000" i="1" kern="1200" dirty="0" err="1"/>
            <a:t>ddarlith</a:t>
          </a:r>
          <a:r>
            <a:rPr lang="en-GB" sz="2000" i="1" kern="1200" dirty="0"/>
            <a:t> hon</a:t>
          </a:r>
        </a:p>
      </dsp:txBody>
      <dsp:txXfrm>
        <a:off x="0" y="2563188"/>
        <a:ext cx="11700642" cy="25668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6/7/layout/LinearArrowProcessNumbered">
  <dgm:title val="Linear Arrow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shape called UpArrowCallout. Also the nodes are connected by an arrow like shape emphasizing the process natur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3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op="equ"/>
      <dgm:constr type="w" for="ch" forName="sibTransComposite" refType="w" refFor="ch" refForName="compositeNode" fact="0"/>
      <dgm:constr type="w" for="des" forName="parTx"/>
      <dgm:constr type="h" for="des" forName="parTx" op="equ"/>
      <dgm:constr type="h" for="des" forName="parSh" op="equ"/>
      <dgm:constr type="w" for="des" forName="nodeText"/>
      <dgm:constr type="h" for="des" forName="nodeText" op="equ"/>
      <dgm:constr type="w" for="des" forName="parSh"/>
      <dgm:constr type="w" for="des" forName="parSh" op="equ"/>
      <dgm:constr type="primFontSz" for="des" forName="parTx" val="26"/>
      <dgm:constr type="primFontSz" for="des" forName="parTx" op="equ"/>
      <dgm:constr type="primFontSz" for="des" forName="parSh" op="equ"/>
      <dgm:constr type="primFontSz" for="des" forName="nodeText" op="equ"/>
      <dgm:constr type="secFontSz" for="des" forName="nodeText" op="equ"/>
      <dgm:constr type="primFontSz" for="des" forName="sibTransNodeCircle" op="equ"/>
      <dgm:constr type="h" for="des" forName="sibTransNodeCircle" op="equ"/>
      <dgm:constr type="w" for="des" forName="sibTransNodeCircle" op="equ"/>
      <dgm:constr type="h" for="des" forName="parTx" refType="primFontSz" refFor="des" refForName="parTx" fact="1.5"/>
      <dgm:constr type="h" for="ch" forName="compositeNode" refType="h"/>
      <dgm:constr type="h" for="des" forName="parSh" refType="w"/>
      <dgm:constr type="h" for="des" forName="nodeText" refType="primFontSz" refFor="des" refForName="parTx" fact="2.1"/>
      <dgm:constr type="h" for="des" forName="parSh" refType="h" refFor="des" refForName="parTx" op="lte" fact="1.2"/>
      <dgm:constr type="h" for="des" forName="parSh" refType="h" refFor="des" refForName="parTx" op="gte" fact="1.2"/>
    </dgm:constrLst>
    <dgm:ruleLst>
      <dgm:rule type="primFontSz" for="des" forName="parSh" val="5" fact="NaN" max="NaN"/>
    </dgm:ruleLst>
    <dgm:forEach name="Name3" axis="ch" ptType="node">
      <dgm:layoutNode name="compositeNode">
        <dgm:alg type="composite"/>
        <dgm:shape xmlns:r="http://schemas.openxmlformats.org/officeDocument/2006/relationships" r:blip="">
          <dgm:adjLst/>
        </dgm:shape>
        <dgm:presOf/>
        <dgm:choose name="Name004">
          <dgm:if name="Name5" axis="self" ptType="node" func="cnt" op="equ" val="0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/>
              <dgm:constr type="t" for="ch" forName="nodeText" refType="b" refFor="ch" refForName="parSh"/>
            </dgm:constrLst>
          </dgm:if>
          <dgm:else name="Name6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 fact="0.9"/>
              <dgm:constr type="t" for="ch" forName="nodeText" refType="b" refFor="ch" refForName="parSh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zOrderOff="1" hideGeom="1">
            <dgm:adjLst/>
          </dgm:shape>
          <dgm:presOf/>
          <dgm:constrLst>
            <dgm:constr type="h" refType="w" op="lte" fact="0.4"/>
            <dgm:constr type="h"/>
          </dgm:constrLst>
          <dgm:ruleLst>
            <dgm:rule type="h" val="INF" fact="NaN" max="NaN"/>
          </dgm:ruleLst>
        </dgm:layoutNode>
        <dgm:layoutNode name="parSh">
          <dgm:alg type="composite"/>
          <dgm:shape xmlns:r="http://schemas.openxmlformats.org/officeDocument/2006/relationships" r:blip="">
            <dgm:adjLst/>
          </dgm:shape>
          <dgm:presOf axis="self" ptType="node"/>
          <dgm:choose name="casesForFirstAndLastNode">
            <dgm:if name="ifFirstNode" axis="self" ptType="node" func="pos" op="equ" val="1">
              <dgm:choose name="removeLineWhenOnlyOneNode">
                <dgm:if name="ifOnlyOneNode" axis="followSib" ptType="node" func="cnt" op="equ" val="0">
                  <dgm:constrLst>
                    <dgm:constr type="h"/>
                    <dgm:constr type="h" for="ch" forName="lineNode" val="0.002"/>
                    <dgm:constr type="w" for="ch" forName="lineNode" refType="w" fact="0"/>
                    <dgm:constr type="w" for="ch" forName="lineArrowNode" refType="w" fact="0"/>
                    <dgm:constr type="h" for="ch" forName="lineArrowNode" refType="h" fact="0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if>
                <dgm:else name="ifMoreThanOneNode">
                  <dgm:constrLst>
                    <dgm:constr type="h"/>
                    <dgm:constr type="h" for="ch" forName="lineNode" val="0.002"/>
                    <dgm:constr type="w" for="ch" forName="lineNode" refType="w" fact="0.4"/>
                    <dgm:constr type="l" for="ch" forName="lineNode" refType="w" fact="0.5"/>
                    <dgm:constr type="w" for="ch" forName="lineArrowNode" refType="w" fact="0.046"/>
                    <dgm:constr type="h" for="ch" forName="lineArrowNode" refType="h" fact="0.18"/>
                    <dgm:constr type="l" for="ch" forName="lineArrowNode" refType="w" fact="0.924"/>
                    <dgm:constr type="t" for="ch" forName="lineArrowNode" refType="h" fact="0.18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else>
              </dgm:choose>
            </dgm:if>
            <dgm:if name="ifLastNode" axis="self" ptType="node" func="revPos" op="equ" val="1">
              <dgm:constrLst>
                <dgm:constr type="h"/>
                <dgm:constr type="h" for="ch" forName="lineNode" val="0.002"/>
                <dgm:constr type="w" for="ch" forName="lineNode" refType="w" fact="0.45"/>
                <dgm:constr type="w" for="ch" forName="lineArrowNode" refType="w" fact="0"/>
                <dgm:constr type="h" for="ch" forName="lineArrowNode" refType="h" fact="0"/>
                <dgm:constr type="ctrY" for="ch" forName="lineNode" refType="ctrY" refFor="ch" refForName="sibTransNodeCircle"/>
                <dgm:constr type="h" for="ch" forName="sibTransNodeCircle" refType="h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if>
            <dgm:else name="allOtherNodes">
              <dgm:constrLst>
                <dgm:constr type="h"/>
                <dgm:constr type="h" for="ch" forName="lineNode" val="0.002"/>
                <dgm:constr type="w" for="ch" forName="lineNode" refType="w" fact="0.9"/>
                <dgm:constr type="w" for="ch" forName="lineArrowNode" refType="w" fact="0.046"/>
                <dgm:constr type="h" for="ch" forName="lineArrowNode" refType="h" fact="0.18"/>
                <dgm:constr type="l" for="ch" forName="lineArrowNode" refType="w" fact="0.924"/>
                <dgm:constr type="t" for="ch" forName="lineArrowNode" refType="h" fact="0.18"/>
                <dgm:constr type="ctrY" for="ch" forName="lineNode" refType="ctrY" refFor="ch" refForName="sibTransNodeCircle"/>
                <dgm:constr type="h" for="ch" forName="sibTransNodeCircle" refType="h" fact="0.9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else>
          </dgm:choose>
          <dgm:layoutNode name="lineNode" styleLbl="alignAccFollowNode1">
            <dgm:alg type="sp"/>
            <dgm:shape xmlns:r="http://schemas.openxmlformats.org/officeDocument/2006/relationships" type="rect" r:blip="">
              <dgm:adjLst/>
            </dgm:shape>
            <dgm:presOf/>
            <dgm:constrLst/>
            <dgm:ruleLst/>
          </dgm:layoutNode>
          <dgm:layoutNode name="lineArrowNode" styleLbl="alignAccFollowNode1">
            <dgm:alg type="sp"/>
            <dgm:shape xmlns:r="http://schemas.openxmlformats.org/officeDocument/2006/relationships" type="chevron" r:blip="">
              <dgm:adjLst>
                <dgm:adj idx="1" val="0.9"/>
              </dgm:adjLst>
            </dgm:shape>
            <dgm:presOf/>
            <dgm:ruleLst/>
          </dgm:layoutNode>
          <dgm:forEach name="Name19" axis="followSib" ptType="sibTrans" hideLastTrans="0" cnt="1">
            <dgm:layoutNode name="sibTransNodeCircle" styleLbl="alignNode1">
              <dgm:varLst>
                <dgm:chMax val="0"/>
                <dgm:bulletEnabled/>
              </dgm:varLst>
              <dgm:presOf axis="self" ptType="sibTrans"/>
              <dgm:alg type="tx">
                <dgm:param type="txAnchorVert" val="mid"/>
                <dgm:param type="txAnchorHorzCh" val="ctr"/>
                <dgm:param type="parTxRTLAlign" val="l"/>
              </dgm:alg>
              <dgm:shape xmlns:r="http://schemas.openxmlformats.org/officeDocument/2006/relationships" type="ellipse" r:blip="">
                <dgm:adjLst/>
              </dgm:shape>
              <dgm:constrLst>
                <dgm:constr type="w" refType="h" op="equ"/>
                <dgm:constr type="primFontSz" val="60"/>
                <dgm:constr type="tMarg" refType="w" fact="0.11"/>
                <dgm:constr type="lMarg" refType="w" fact="0.11"/>
                <dgm:constr type="rMarg" refType="w" fact="0.11"/>
                <dgm:constr type="bMarg" refType="w" fact="0.11"/>
              </dgm:constrLst>
              <dgm:ruleLst>
                <dgm:rule type="primFontSz" val="14" fact="NaN" max="NaN"/>
              </dgm:ruleLst>
            </dgm:layoutNode>
            <dgm:layoutNode name="spacerBetweenCircleAndCallout">
              <dgm:varLst/>
              <dgm:presOf/>
              <dgm:alg type="sp"/>
              <dgm:shape xmlns:r="http://schemas.openxmlformats.org/officeDocument/2006/relationships" r:blip="">
                <dgm:adjLst/>
              </dgm:shape>
              <dgm:constrLst/>
              <dgm:ruleLst/>
            </dgm:layoutNode>
          </dgm:forEach>
          <dgm:presOf/>
          <dgm:ruleLst/>
        </dgm:layoutNode>
        <dgm:layoutNode name="nodeText" styleLbl="alignAccFollowNode1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upArrowCallout" r:blip="">
            <dgm:adjLst>
              <dgm:adj idx="1" val="0.5"/>
              <dgm:adj idx="2" val="0.2"/>
              <dgm:adj idx="3" val="0.2"/>
              <dgm:adj idx="4" val="1"/>
            </dgm:adjLst>
          </dgm:shape>
          <dgm:presOf axis="desOrSelf" ptType="node"/>
          <dgm:constrLst>
            <dgm:constr type="secFontSz" val="16"/>
            <dgm:constr type="primFontSz" val="26"/>
            <dgm:constr type="h"/>
            <dgm:constr type="tMarg" val="13"/>
            <dgm:constr type="lMarg" refType="w" fact="0.2236"/>
            <dgm:constr type="rMarg" refType="w" fact="0.2236"/>
            <dgm:constr type="bMarg" val="13"/>
          </dgm:constrLst>
          <dgm:ruleLst>
            <dgm:rule type="secFontSz" val="11" fact="NaN" max="NaN"/>
            <dgm:rule type="primFontSz" val="11" fact="NaN" max="NaN"/>
            <dgm:rule type="h" val="INF" fact="NaN" max="NaN"/>
          </dgm:ruleLst>
        </dgm:layoutNode>
      </dgm:layoutNode>
      <dgm:forEach name="sibTransForEach" axis="followSib" ptType="sibTrans" cnt="1">
        <dgm:layoutNode name="sibTransComposite" styleLbl="alignAccFollowNode1">
          <dgm:alg type="sp"/>
          <dgm:shape xmlns:r="http://schemas.openxmlformats.org/officeDocument/2006/relationships" r:blip="">
            <dgm:adjLst/>
          </dgm:shape>
          <dgm:ruleLst/>
        </dgm:layoutNode>
        <dgm:ruleLst>
          <dgm:rule type="h" val="INF" fact="NaN" max="NaN"/>
        </dgm:ruleLst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0DFDC7-597B-9243-81E5-9C8BEE1D53C7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74451B-B260-0C46-B95E-C501506E42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40544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entimeter.com/app/presentation/al6yumy6h1bvnhohbf7k9zg5n3zqxbu5/wdpwaovbi7hq/edit" TargetMode="External"/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cwricwlwm-i-gymru/fframweithiau-sgiliau-trawsgwricwlaidd/fframwaith-cymhwysedd-digidol/" TargetMode="External"/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e.kahoot.it/details/2cbcefa6-fe33-41a4-befa-86dac7615bda" TargetMode="External"/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dirty="0"/>
              <a:t>Beth </a:t>
            </a:r>
            <a:r>
              <a:rPr lang="en-US" sz="1200" dirty="0" err="1"/>
              <a:t>yw</a:t>
            </a:r>
            <a:r>
              <a:rPr lang="en-US" sz="1200" dirty="0"/>
              <a:t> </a:t>
            </a:r>
            <a:r>
              <a:rPr lang="en-US" sz="1200" dirty="0" err="1"/>
              <a:t>Fframwaith</a:t>
            </a:r>
            <a:r>
              <a:rPr lang="en-US" sz="1200" dirty="0"/>
              <a:t> </a:t>
            </a:r>
            <a:r>
              <a:rPr lang="en-US" sz="1200" dirty="0" err="1"/>
              <a:t>cymhwysedd</a:t>
            </a:r>
            <a:r>
              <a:rPr lang="en-US" sz="1200" dirty="0"/>
              <a:t> </a:t>
            </a:r>
            <a:r>
              <a:rPr lang="en-US" sz="1200" dirty="0" err="1"/>
              <a:t>digidol</a:t>
            </a:r>
            <a:r>
              <a:rPr lang="en-US" sz="1200" dirty="0"/>
              <a:t> ac </a:t>
            </a:r>
            <a:r>
              <a:rPr lang="en-US" sz="1200" dirty="0" err="1"/>
              <a:t>Asesu</a:t>
            </a:r>
            <a:r>
              <a:rPr lang="en-US" sz="1200" dirty="0"/>
              <a:t> </a:t>
            </a:r>
            <a:r>
              <a:rPr lang="en-US" sz="1200" dirty="0" err="1"/>
              <a:t>ar</a:t>
            </a:r>
            <a:r>
              <a:rPr lang="en-US" sz="1200" dirty="0"/>
              <a:t> </a:t>
            </a:r>
            <a:r>
              <a:rPr lang="en-US" sz="1200" dirty="0" err="1"/>
              <a:t>gyfer</a:t>
            </a:r>
            <a:r>
              <a:rPr lang="en-US" sz="1200" dirty="0"/>
              <a:t> </a:t>
            </a:r>
            <a:r>
              <a:rPr lang="en-US" sz="1200" dirty="0" err="1"/>
              <a:t>Dygsu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4451B-B260-0C46-B95E-C501506E425F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48604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52893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Diben</a:t>
            </a:r>
            <a:r>
              <a:rPr lang="en-US" dirty="0"/>
              <a:t>:</a:t>
            </a:r>
          </a:p>
          <a:p>
            <a:endParaRPr lang="en-US" dirty="0"/>
          </a:p>
          <a:p>
            <a:r>
              <a:rPr lang="en-US" err="1"/>
              <a:t>Asesu</a:t>
            </a:r>
            <a:r>
              <a:rPr lang="en-US" dirty="0"/>
              <a:t> </a:t>
            </a:r>
            <a:r>
              <a:rPr lang="en-US" err="1"/>
              <a:t>Dysgu</a:t>
            </a:r>
            <a:r>
              <a:rPr lang="en-US" dirty="0"/>
              <a:t> (</a:t>
            </a:r>
            <a:r>
              <a:rPr lang="en-US" err="1"/>
              <a:t>Asesiad</a:t>
            </a:r>
            <a:r>
              <a:rPr lang="en-US" dirty="0"/>
              <a:t> </a:t>
            </a:r>
            <a:r>
              <a:rPr lang="en-US" err="1"/>
              <a:t>Cryno</a:t>
            </a:r>
            <a:r>
              <a:rPr lang="en-US" dirty="0"/>
              <a:t>): </a:t>
            </a:r>
            <a:r>
              <a:rPr lang="en-US" err="1"/>
              <a:t>Mae'r</a:t>
            </a:r>
            <a:r>
              <a:rPr lang="en-US" dirty="0"/>
              <a:t> math </a:t>
            </a:r>
            <a:r>
              <a:rPr lang="en-US" err="1"/>
              <a:t>hwn</a:t>
            </a:r>
            <a:r>
              <a:rPr lang="en-US" dirty="0"/>
              <a:t> o </a:t>
            </a:r>
            <a:r>
              <a:rPr lang="en-US" err="1"/>
              <a:t>asesiad</a:t>
            </a:r>
            <a:r>
              <a:rPr lang="en-US" dirty="0"/>
              <a:t> </a:t>
            </a:r>
            <a:r>
              <a:rPr lang="en-US" err="1"/>
              <a:t>yn</a:t>
            </a:r>
            <a:r>
              <a:rPr lang="en-US" dirty="0"/>
              <a:t> </a:t>
            </a:r>
            <a:r>
              <a:rPr lang="en-US" err="1"/>
              <a:t>canolbwyntio'n</a:t>
            </a:r>
            <a:r>
              <a:rPr lang="en-US" dirty="0"/>
              <a:t> </a:t>
            </a:r>
            <a:r>
              <a:rPr lang="en-US" err="1"/>
              <a:t>bennaf</a:t>
            </a:r>
            <a:r>
              <a:rPr lang="en-US" dirty="0"/>
              <a:t> </a:t>
            </a:r>
            <a:r>
              <a:rPr lang="en-US" err="1"/>
              <a:t>ar</a:t>
            </a:r>
            <a:r>
              <a:rPr lang="en-US" dirty="0"/>
              <a:t> </a:t>
            </a:r>
            <a:r>
              <a:rPr lang="en-US" err="1"/>
              <a:t>fesur</a:t>
            </a:r>
            <a:r>
              <a:rPr lang="en-US" dirty="0"/>
              <a:t> a </a:t>
            </a:r>
            <a:r>
              <a:rPr lang="en-US" err="1"/>
              <a:t>gwerthuso'r</a:t>
            </a:r>
            <a:r>
              <a:rPr lang="en-US" dirty="0"/>
              <a:t> </a:t>
            </a:r>
            <a:r>
              <a:rPr lang="en-US" err="1"/>
              <a:t>hyn</a:t>
            </a:r>
            <a:r>
              <a:rPr lang="en-US" dirty="0"/>
              <a:t> y </a:t>
            </a:r>
            <a:r>
              <a:rPr lang="en-US" err="1"/>
              <a:t>mae</a:t>
            </a:r>
            <a:r>
              <a:rPr lang="en-US" dirty="0"/>
              <a:t> </a:t>
            </a:r>
            <a:r>
              <a:rPr lang="en-US" err="1"/>
              <a:t>myfyrwyr</a:t>
            </a:r>
            <a:r>
              <a:rPr lang="en-US" dirty="0"/>
              <a:t> </a:t>
            </a:r>
            <a:r>
              <a:rPr lang="en-US" err="1"/>
              <a:t>wedi'i</a:t>
            </a:r>
            <a:r>
              <a:rPr lang="en-US" dirty="0"/>
              <a:t> </a:t>
            </a:r>
            <a:r>
              <a:rPr lang="en-US" err="1"/>
              <a:t>ddysgu</a:t>
            </a:r>
            <a:r>
              <a:rPr lang="en-US" dirty="0"/>
              <a:t> </a:t>
            </a:r>
            <a:r>
              <a:rPr lang="en-US" err="1"/>
              <a:t>ar</a:t>
            </a:r>
            <a:r>
              <a:rPr lang="en-US" dirty="0"/>
              <a:t> </a:t>
            </a:r>
            <a:r>
              <a:rPr lang="en-US" err="1"/>
              <a:t>ddiwedd</a:t>
            </a:r>
            <a:r>
              <a:rPr lang="en-US" dirty="0"/>
              <a:t> </a:t>
            </a:r>
            <a:r>
              <a:rPr lang="en-US" err="1"/>
              <a:t>cyfnod</a:t>
            </a:r>
            <a:r>
              <a:rPr lang="en-US" dirty="0"/>
              <a:t> </a:t>
            </a:r>
            <a:r>
              <a:rPr lang="en-US" err="1"/>
              <a:t>penodol</a:t>
            </a:r>
            <a:r>
              <a:rPr lang="en-US" dirty="0"/>
              <a:t>, </a:t>
            </a:r>
            <a:r>
              <a:rPr lang="en-US" err="1"/>
              <a:t>fel</a:t>
            </a:r>
            <a:r>
              <a:rPr lang="en-US" dirty="0"/>
              <a:t> </a:t>
            </a:r>
            <a:r>
              <a:rPr lang="en-US" err="1"/>
              <a:t>uned</a:t>
            </a:r>
            <a:r>
              <a:rPr lang="en-US" dirty="0"/>
              <a:t>, semester neu </a:t>
            </a:r>
            <a:r>
              <a:rPr lang="en-US" err="1"/>
              <a:t>flwyddyn</a:t>
            </a:r>
            <a:r>
              <a:rPr lang="en-US" dirty="0"/>
              <a:t> </a:t>
            </a:r>
            <a:r>
              <a:rPr lang="en-US" err="1"/>
              <a:t>academaidd</a:t>
            </a:r>
            <a:r>
              <a:rPr lang="en-US" dirty="0"/>
              <a:t>. </a:t>
            </a:r>
            <a:r>
              <a:rPr lang="en-US" err="1"/>
              <a:t>Fe'i</a:t>
            </a:r>
            <a:r>
              <a:rPr lang="en-US" dirty="0"/>
              <a:t> </a:t>
            </a:r>
            <a:r>
              <a:rPr lang="en-US" err="1"/>
              <a:t>defnyddir</a:t>
            </a:r>
            <a:r>
              <a:rPr lang="en-US" dirty="0"/>
              <a:t> </a:t>
            </a:r>
            <a:r>
              <a:rPr lang="en-US" err="1"/>
              <a:t>i</a:t>
            </a:r>
            <a:r>
              <a:rPr lang="en-US" dirty="0"/>
              <a:t> </a:t>
            </a:r>
            <a:r>
              <a:rPr lang="en-US" err="1"/>
              <a:t>aseinio</a:t>
            </a:r>
            <a:r>
              <a:rPr lang="en-US" dirty="0"/>
              <a:t> </a:t>
            </a:r>
            <a:r>
              <a:rPr lang="en-US" err="1"/>
              <a:t>graddau</a:t>
            </a:r>
            <a:r>
              <a:rPr lang="en-US" dirty="0"/>
              <a:t> a </a:t>
            </a:r>
            <a:r>
              <a:rPr lang="en-US" err="1"/>
              <a:t>gwneud</a:t>
            </a:r>
            <a:r>
              <a:rPr lang="en-US" dirty="0"/>
              <a:t> </a:t>
            </a:r>
            <a:r>
              <a:rPr lang="en-US" err="1"/>
              <a:t>penderfyniadau</a:t>
            </a:r>
            <a:r>
              <a:rPr lang="en-US" dirty="0"/>
              <a:t> </a:t>
            </a:r>
            <a:r>
              <a:rPr lang="en-US" err="1"/>
              <a:t>ynghylch</a:t>
            </a:r>
            <a:r>
              <a:rPr lang="en-US" dirty="0"/>
              <a:t> </a:t>
            </a:r>
            <a:r>
              <a:rPr lang="en-US" err="1"/>
              <a:t>cynnydd</a:t>
            </a:r>
            <a:r>
              <a:rPr lang="en-US" dirty="0"/>
              <a:t> </a:t>
            </a:r>
            <a:r>
              <a:rPr lang="en-US" err="1"/>
              <a:t>myfyrwyr</a:t>
            </a:r>
            <a:r>
              <a:rPr lang="en-US" dirty="0"/>
              <a:t> neu </a:t>
            </a:r>
            <a:r>
              <a:rPr lang="en-US" err="1"/>
              <a:t>effeithiolrwydd</a:t>
            </a:r>
            <a:r>
              <a:rPr lang="en-US" dirty="0"/>
              <a:t> </a:t>
            </a:r>
            <a:r>
              <a:rPr lang="en-US" err="1"/>
              <a:t>rhaglen</a:t>
            </a:r>
            <a:r>
              <a:rPr lang="en-US" dirty="0"/>
              <a:t>. Mae </a:t>
            </a:r>
            <a:r>
              <a:rPr lang="en-US" err="1"/>
              <a:t>enghreifftiau'n</a:t>
            </a:r>
            <a:r>
              <a:rPr lang="en-US" dirty="0"/>
              <a:t> </a:t>
            </a:r>
            <a:r>
              <a:rPr lang="en-US" err="1"/>
              <a:t>cynnwys</a:t>
            </a:r>
            <a:r>
              <a:rPr lang="en-US" dirty="0"/>
              <a:t> </a:t>
            </a:r>
            <a:r>
              <a:rPr lang="en-US" err="1"/>
              <a:t>arholiadau</a:t>
            </a:r>
            <a:r>
              <a:rPr lang="en-US" dirty="0"/>
              <a:t> </a:t>
            </a:r>
            <a:r>
              <a:rPr lang="en-US" err="1"/>
              <a:t>terfynol</a:t>
            </a:r>
            <a:r>
              <a:rPr lang="en-US" dirty="0"/>
              <a:t>, </a:t>
            </a:r>
            <a:r>
              <a:rPr lang="en-US" err="1"/>
              <a:t>profion</a:t>
            </a:r>
            <a:r>
              <a:rPr lang="en-US" dirty="0"/>
              <a:t> </a:t>
            </a:r>
            <a:r>
              <a:rPr lang="en-US" err="1"/>
              <a:t>safonedig</a:t>
            </a:r>
            <a:r>
              <a:rPr lang="en-US" dirty="0"/>
              <a:t>, a </a:t>
            </a:r>
            <a:r>
              <a:rPr lang="en-US" err="1"/>
              <a:t>phrosiectau</a:t>
            </a:r>
            <a:r>
              <a:rPr lang="en-US" dirty="0"/>
              <a:t> </a:t>
            </a:r>
            <a:r>
              <a:rPr lang="en-US" err="1"/>
              <a:t>diwedd</a:t>
            </a:r>
            <a:r>
              <a:rPr lang="en-US" dirty="0"/>
              <a:t> </a:t>
            </a:r>
            <a:r>
              <a:rPr lang="en-US" err="1"/>
              <a:t>tymor</a:t>
            </a:r>
            <a:r>
              <a:rPr lang="en-US" dirty="0"/>
              <a:t>.</a:t>
            </a:r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r>
              <a:rPr lang="en-US" dirty="0" err="1"/>
              <a:t>Asesiad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gyfer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 (</a:t>
            </a:r>
            <a:r>
              <a:rPr lang="en-US" dirty="0" err="1"/>
              <a:t>Asesu</a:t>
            </a:r>
            <a:r>
              <a:rPr lang="en-US" dirty="0"/>
              <a:t> </a:t>
            </a:r>
            <a:r>
              <a:rPr lang="en-US" dirty="0" err="1"/>
              <a:t>Ffurfiannol</a:t>
            </a:r>
            <a:r>
              <a:rPr lang="en-US" dirty="0"/>
              <a:t>): Mae </a:t>
            </a:r>
            <a:r>
              <a:rPr lang="en-US" dirty="0" err="1"/>
              <a:t>asesiad</a:t>
            </a:r>
            <a:r>
              <a:rPr lang="en-US" dirty="0"/>
              <a:t> </a:t>
            </a:r>
            <a:r>
              <a:rPr lang="en-US" dirty="0" err="1"/>
              <a:t>ffurfiannol</a:t>
            </a:r>
            <a:r>
              <a:rPr lang="en-US" dirty="0"/>
              <a:t> </a:t>
            </a:r>
            <a:r>
              <a:rPr lang="en-US" dirty="0" err="1"/>
              <a:t>wedi'i</a:t>
            </a:r>
            <a:r>
              <a:rPr lang="en-US" dirty="0"/>
              <a:t> </a:t>
            </a:r>
            <a:r>
              <a:rPr lang="en-US" dirty="0" err="1"/>
              <a:t>gynllunio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gefnogi</a:t>
            </a:r>
            <a:r>
              <a:rPr lang="en-US" dirty="0"/>
              <a:t> a </a:t>
            </a:r>
            <a:r>
              <a:rPr lang="en-US" dirty="0" err="1"/>
              <a:t>gwella'r</a:t>
            </a:r>
            <a:r>
              <a:rPr lang="en-US" dirty="0"/>
              <a:t> broses </a:t>
            </a:r>
            <a:r>
              <a:rPr lang="en-US" dirty="0" err="1"/>
              <a:t>ddysgu</a:t>
            </a:r>
            <a:r>
              <a:rPr lang="en-US" dirty="0"/>
              <a:t>. Ei </a:t>
            </a:r>
            <a:r>
              <a:rPr lang="en-US" dirty="0" err="1"/>
              <a:t>brif</a:t>
            </a:r>
            <a:r>
              <a:rPr lang="en-US" dirty="0"/>
              <a:t> </a:t>
            </a:r>
            <a:r>
              <a:rPr lang="en-US" dirty="0" err="1"/>
              <a:t>bwrpas</a:t>
            </a:r>
            <a:r>
              <a:rPr lang="en-US" dirty="0"/>
              <a:t> </a:t>
            </a:r>
            <a:r>
              <a:rPr lang="en-US" dirty="0" err="1"/>
              <a:t>yw</a:t>
            </a:r>
            <a:r>
              <a:rPr lang="en-US" dirty="0"/>
              <a:t> </a:t>
            </a:r>
            <a:r>
              <a:rPr lang="en-US" dirty="0" err="1"/>
              <a:t>darparu</a:t>
            </a:r>
            <a:r>
              <a:rPr lang="en-US" dirty="0"/>
              <a:t> </a:t>
            </a:r>
            <a:r>
              <a:rPr lang="en-US" dirty="0" err="1"/>
              <a:t>adborth</a:t>
            </a:r>
            <a:r>
              <a:rPr lang="en-US" dirty="0"/>
              <a:t> </a:t>
            </a:r>
            <a:r>
              <a:rPr lang="en-US" dirty="0" err="1"/>
              <a:t>parhaus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fyfyrwyr</a:t>
            </a:r>
            <a:r>
              <a:rPr lang="en-US" dirty="0"/>
              <a:t> ac </a:t>
            </a:r>
            <a:r>
              <a:rPr lang="en-US" dirty="0" err="1"/>
              <a:t>athrawon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ystod</a:t>
            </a:r>
            <a:r>
              <a:rPr lang="en-US" dirty="0"/>
              <a:t> y broses </a:t>
            </a:r>
            <a:r>
              <a:rPr lang="en-US" dirty="0" err="1"/>
              <a:t>ddysgu</a:t>
            </a:r>
            <a:r>
              <a:rPr lang="en-US" dirty="0"/>
              <a:t>. </a:t>
            </a:r>
            <a:r>
              <a:rPr lang="en-US" dirty="0" err="1"/>
              <a:t>Mae'r</a:t>
            </a:r>
            <a:r>
              <a:rPr lang="en-US" dirty="0"/>
              <a:t> </a:t>
            </a:r>
            <a:r>
              <a:rPr lang="en-US" dirty="0" err="1"/>
              <a:t>adborth</a:t>
            </a:r>
            <a:r>
              <a:rPr lang="en-US" dirty="0"/>
              <a:t> </a:t>
            </a:r>
            <a:r>
              <a:rPr lang="en-US" dirty="0" err="1"/>
              <a:t>hwn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helpu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nodi </a:t>
            </a:r>
            <a:r>
              <a:rPr lang="en-US" dirty="0" err="1"/>
              <a:t>meysydd</a:t>
            </a:r>
            <a:r>
              <a:rPr lang="en-US" dirty="0"/>
              <a:t> </a:t>
            </a:r>
            <a:r>
              <a:rPr lang="en-US" dirty="0" err="1"/>
              <a:t>lle</a:t>
            </a:r>
            <a:r>
              <a:rPr lang="en-US" dirty="0"/>
              <a:t> </a:t>
            </a:r>
            <a:r>
              <a:rPr lang="en-US" dirty="0" err="1"/>
              <a:t>gallai</a:t>
            </a:r>
            <a:r>
              <a:rPr lang="en-US" dirty="0"/>
              <a:t> </a:t>
            </a:r>
            <a:r>
              <a:rPr lang="en-US" dirty="0" err="1"/>
              <a:t>myfyrwyr</a:t>
            </a:r>
            <a:r>
              <a:rPr lang="en-US" dirty="0"/>
              <a:t> </a:t>
            </a:r>
            <a:r>
              <a:rPr lang="en-US" dirty="0" err="1"/>
              <a:t>fod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cael</a:t>
            </a:r>
            <a:r>
              <a:rPr lang="en-US" dirty="0"/>
              <a:t> </a:t>
            </a:r>
            <a:r>
              <a:rPr lang="en-US" dirty="0" err="1"/>
              <a:t>trafferth</a:t>
            </a:r>
            <a:r>
              <a:rPr lang="en-US" dirty="0"/>
              <a:t> ac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caniatáu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hyfforddwyr</a:t>
            </a:r>
            <a:r>
              <a:rPr lang="en-US" dirty="0"/>
              <a:t> </a:t>
            </a:r>
            <a:r>
              <a:rPr lang="en-US" dirty="0" err="1"/>
              <a:t>addasu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dulliau</a:t>
            </a:r>
            <a:r>
              <a:rPr lang="en-US" dirty="0"/>
              <a:t> </a:t>
            </a:r>
            <a:r>
              <a:rPr lang="en-US" dirty="0" err="1"/>
              <a:t>addysgu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unol</a:t>
            </a:r>
            <a:r>
              <a:rPr lang="en-US" dirty="0"/>
              <a:t> â </a:t>
            </a:r>
            <a:r>
              <a:rPr lang="en-US" dirty="0" err="1"/>
              <a:t>hynny</a:t>
            </a:r>
            <a:r>
              <a:rPr lang="en-US" dirty="0"/>
              <a:t>. Mae </a:t>
            </a:r>
            <a:r>
              <a:rPr lang="en-US" dirty="0" err="1"/>
              <a:t>enghreifftiau'n</a:t>
            </a:r>
            <a:r>
              <a:rPr lang="en-US" dirty="0"/>
              <a:t> </a:t>
            </a:r>
            <a:r>
              <a:rPr lang="en-US" dirty="0" err="1"/>
              <a:t>cynnwys</a:t>
            </a:r>
            <a:r>
              <a:rPr lang="en-US" dirty="0"/>
              <a:t> </a:t>
            </a:r>
            <a:r>
              <a:rPr lang="en-US" dirty="0" err="1"/>
              <a:t>cwisiau</a:t>
            </a:r>
            <a:r>
              <a:rPr lang="en-US" dirty="0"/>
              <a:t>, </a:t>
            </a:r>
            <a:r>
              <a:rPr lang="en-US" dirty="0" err="1"/>
              <a:t>adolygiadau</a:t>
            </a:r>
            <a:r>
              <a:rPr lang="en-US" dirty="0"/>
              <a:t> </a:t>
            </a:r>
            <a:r>
              <a:rPr lang="en-US" dirty="0" err="1"/>
              <a:t>cymheiriaid</a:t>
            </a:r>
            <a:r>
              <a:rPr lang="en-US" dirty="0"/>
              <a:t>, </a:t>
            </a:r>
            <a:r>
              <a:rPr lang="en-US" dirty="0" err="1"/>
              <a:t>trafodaethau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ystafell</a:t>
            </a:r>
            <a:r>
              <a:rPr lang="en-US" dirty="0"/>
              <a:t> </a:t>
            </a:r>
            <a:r>
              <a:rPr lang="en-US" dirty="0" err="1"/>
              <a:t>ddosbarth</a:t>
            </a:r>
            <a:r>
              <a:rPr lang="en-US" dirty="0"/>
              <a:t>, ac </a:t>
            </a:r>
            <a:r>
              <a:rPr lang="en-US" dirty="0" err="1"/>
              <a:t>arsylwadau</a:t>
            </a:r>
            <a:r>
              <a:rPr lang="en-US" dirty="0"/>
              <a:t> </a:t>
            </a:r>
            <a:r>
              <a:rPr lang="en-US" dirty="0" err="1"/>
              <a:t>athrawon</a:t>
            </a:r>
            <a:r>
              <a:rPr lang="en-US" dirty="0"/>
              <a:t>.</a:t>
            </a:r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4451B-B260-0C46-B95E-C501506E425F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38789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Beth sy'n dod i'r meddwl wrth feddwl am y FFCD? - Mentimeter</a:t>
            </a: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4451B-B260-0C46-B95E-C501506E425F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210928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4451B-B260-0C46-B95E-C501506E425F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22073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Fframwaith Cymhwysedd Digidol - Hwb (gov.wales)</a:t>
            </a: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4451B-B260-0C46-B95E-C501506E425F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047888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Does dim </a:t>
            </a:r>
            <a:r>
              <a:rPr lang="en-US" dirty="0" err="1"/>
              <a:t>rhaid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drafodaeth</a:t>
            </a:r>
            <a:r>
              <a:rPr lang="en-US" dirty="0"/>
              <a:t> </a:t>
            </a:r>
            <a:r>
              <a:rPr lang="en-US" dirty="0" err="1"/>
              <a:t>ystafell</a:t>
            </a:r>
            <a:r>
              <a:rPr lang="en-US" dirty="0"/>
              <a:t> </a:t>
            </a:r>
            <a:r>
              <a:rPr lang="en-US" dirty="0" err="1"/>
              <a:t>ddosbarth</a:t>
            </a:r>
            <a:r>
              <a:rPr lang="en-US" dirty="0"/>
              <a:t> </a:t>
            </a:r>
            <a:r>
              <a:rPr lang="en-US" dirty="0" err="1"/>
              <a:t>ddigwydd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lafar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unig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4451B-B260-0C46-B95E-C501506E425F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577219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4451B-B260-0C46-B95E-C501506E425F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340886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Im</a:t>
            </a:r>
            <a:r>
              <a:rPr lang="en-US" dirty="0"/>
              <a:t> now going to present you with a number of different platforms to use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4451B-B260-0C46-B95E-C501506E425F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295302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4451B-B260-0C46-B95E-C501506E425F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74108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4451B-B260-0C46-B95E-C501506E425F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301603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Disney Films - Details - Kahoot!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4451B-B260-0C46-B95E-C501506E425F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452514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4451B-B260-0C46-B95E-C501506E425F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170975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4451B-B260-0C46-B95E-C501506E425F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10958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cs typeface="Calibri"/>
              </a:rPr>
              <a:t>VR Headsets available for use 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B824EF-40B7-4B64-AAF9-A45E704C992E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030749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My Talking Pet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4451B-B260-0C46-B95E-C501506E425F}" type="slidenum">
              <a:rPr lang="en-US" smtClean="0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472958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  <a:p>
            <a:r>
              <a:rPr lang="en-GB"/>
              <a:t>Group task – ideas onto poster paper</a:t>
            </a:r>
          </a:p>
          <a:p>
            <a:endParaRPr lang="en-GB"/>
          </a:p>
          <a:p>
            <a:r>
              <a:rPr lang="en-GB"/>
              <a:t>Chance for group discussion</a:t>
            </a:r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B824EF-40B7-4B64-AAF9-A45E704C992E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39524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4451B-B260-0C46-B95E-C501506E425F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718809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4451B-B260-0C46-B95E-C501506E425F}" type="slidenum">
              <a:rPr lang="en-US" smtClean="0"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389290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Im</a:t>
            </a:r>
            <a:r>
              <a:rPr lang="en-US" dirty="0"/>
              <a:t> now going to present you with a number of different platforms to use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4451B-B260-0C46-B95E-C501506E425F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147570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4451B-B260-0C46-B95E-C501506E425F}" type="slidenum">
              <a:rPr lang="en-US" smtClean="0"/>
              <a:t>46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236931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34767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22CB48-827E-E342-A0E8-AE8789F3EC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497E408-12D9-7649-AAA7-CFADB02F3B1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04DAF7-8148-0842-BE7F-741DC9932E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364D1-1881-784A-A56B-F2EB84DEF47C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14EF84-44AF-674A-9C6B-A6A13EAAC1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66B41A-69E0-AF44-B0BE-C470944D43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90CE9B-0FB0-834B-B4B5-CC1EBC0B70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08478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8BC3F2-8D3B-0A4B-AEA5-86A43811F7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D2C59F-90CB-6E41-98DD-A871D679C6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5DC2EF-9EA5-304E-93CB-438041F40E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364D1-1881-784A-A56B-F2EB84DEF47C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1C9B6A-D56A-5749-B183-6BA6F1E29F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34CAD6-16EF-4945-B9AC-6720055D6C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90CE9B-0FB0-834B-B4B5-CC1EBC0B70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21850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3F2107-1C73-1441-AC9D-7F8C6843F5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662622-76BB-1843-A0A3-A95B9DBA2F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F7208E-9F7F-374C-8D13-85E67A6970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364D1-1881-784A-A56B-F2EB84DEF47C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1CEF23-FF27-224D-9941-91852E56E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376373-5E21-0E4C-B9DB-442869C4DD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90CE9B-0FB0-834B-B4B5-CC1EBC0B70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18208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9F12FF-8CC1-4E4D-8E32-2CF0069C81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1DF160-23A4-B24E-A5D2-17B7784C791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7E46B8-63FB-8146-A891-AD43FEA297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C6572E5-9F62-7749-A45E-EE4C192F69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364D1-1881-784A-A56B-F2EB84DEF47C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F05C94-3E5F-7C4F-BA66-D540735ED2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95E516-FAD8-E64F-A661-F742741E5C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90CE9B-0FB0-834B-B4B5-CC1EBC0B70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77958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C89459-8B59-3D47-9209-4824CD5168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B1F353-E452-A248-9A40-D6E3FD9A17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263A4D-2051-254B-BC0C-353E3D4119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23054A6-9B13-504B-A640-CD32597F33B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0382ADD-01B6-A24A-A47A-C38D278C11A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1447E8F-A1DF-0F4F-95D4-D4133ED6B8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364D1-1881-784A-A56B-F2EB84DEF47C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E0FAA16-F770-A541-9AA2-52798CA602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71D6BB-20D8-F04A-A72B-38CB0FF52B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90CE9B-0FB0-834B-B4B5-CC1EBC0B70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93400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3E3005-E352-6C4E-B922-F0FA78563B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3F29440-80D0-6049-A070-C5B5F4399E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364D1-1881-784A-A56B-F2EB84DEF47C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28E9D6-5E00-1F41-A047-B31FD2F3F8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CA3D79-ED6B-0D46-A8E8-887818C32C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90CE9B-0FB0-834B-B4B5-CC1EBC0B70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30447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184AB8D-E3F4-FB4D-9B3F-406F6F42EA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364D1-1881-784A-A56B-F2EB84DEF47C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8F73464-79F1-584D-834A-21D4D2051E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A4E5EB-A4C2-A346-A0BF-56CC2298D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90CE9B-0FB0-834B-B4B5-CC1EBC0B70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22865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701E42-B18E-5644-B3A6-E1CE20E669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157F75-0241-8945-A493-58795FDA7E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8F01839-4E3A-2049-84BA-70503F4792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6F4CF5-F953-B74B-8554-F1B2FF7341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364D1-1881-784A-A56B-F2EB84DEF47C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01A053-9621-AD4E-9987-D315499736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4782E6-D547-1E43-B821-D9A9CBCA7F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90CE9B-0FB0-834B-B4B5-CC1EBC0B70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59568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550808-FE4A-1B49-9128-5480F242B8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5C5048D-86A5-3640-BAD1-A2E510AC353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04BA7B5-D49C-FD46-896E-5437540A34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D3C2F8-D0CD-DC42-A0C9-A79CCD677B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364D1-1881-784A-A56B-F2EB84DEF47C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6E30E0-A7F4-794D-82CD-3192981987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457EC8-6D7C-8643-B88F-71D564F3D3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90CE9B-0FB0-834B-B4B5-CC1EBC0B70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97383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F6ED35-1877-1646-957C-75B3DD15B5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96614F1-C6D1-7A45-BAC8-013905F77C5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AFB56C-4132-4F41-91AB-73222025B6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364D1-1881-784A-A56B-F2EB84DEF47C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2B13CA-3924-A840-ADF7-2E6BE3CF0D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FCD029-E79F-194C-9658-1E1564CBE6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90CE9B-0FB0-834B-B4B5-CC1EBC0B70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71848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61ED6D4-C2DB-0F42-B5B4-2F582E8ED22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3EA1C84-BFE7-A34C-8CE0-66309039245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7ED29B-C83F-9B40-9B83-0C3C36A290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364D1-1881-784A-A56B-F2EB84DEF47C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271BAD-3A36-2E4B-AA9E-CA38D42A44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009CF2-AB9E-5048-BB52-80698FEFAE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90CE9B-0FB0-834B-B4B5-CC1EBC0B70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90747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66596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02869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1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F972537-4C72-324C-B1D6-4617AC4E3A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2AAD7F-43D8-3341-97D5-EB028CBF53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BB21D2-0383-C44B-B22E-BECFD22480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B364D1-1881-784A-A56B-F2EB84DEF47C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856AB5-2116-4C47-AD7B-3A7BB632138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8EAE83-C2F0-904A-A007-91DDAE96EB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90CE9B-0FB0-834B-B4B5-CC1EBC0B70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0714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727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9" name="Picture 8" descr="Logo&#10;&#10;Description automatically generated">
            <a:extLst>
              <a:ext uri="{FF2B5EF4-FFF2-40B4-BE49-F238E27FC236}">
                <a16:creationId xmlns:a16="http://schemas.microsoft.com/office/drawing/2014/main" id="{A2E05995-1A0A-EE46-B8A7-948610CE7D5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pic>
        <p:nvPicPr>
          <p:cNvPr id="4" name="Picture 3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8CDF4B5A-5BC9-DF46-98BB-700999D8212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6" r:id="rId1"/>
  </p:sldLayoutIdLst>
  <p:txStyles>
    <p:titleStyle>
      <a:lvl1pPr algn="l" defTabSz="914400" rtl="0" eaLnBrk="1" latinLnBrk="0" hangingPunct="1">
        <a:lnSpc>
          <a:spcPct val="150000"/>
        </a:lnSpc>
        <a:spcBef>
          <a:spcPct val="0"/>
        </a:spcBef>
        <a:buNone/>
        <a:defRPr sz="2800" b="1" kern="1200">
          <a:solidFill>
            <a:schemeClr val="tx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0" indent="0" algn="l" defTabSz="914400" rtl="0" eaLnBrk="1" latinLnBrk="0" hangingPunct="1">
        <a:lnSpc>
          <a:spcPct val="150000"/>
        </a:lnSpc>
        <a:spcBef>
          <a:spcPts val="1000"/>
        </a:spcBef>
        <a:buFont typeface="Arial" panose="020B0604020202020204" pitchFamily="34" charset="0"/>
        <a:buNone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Picture 3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3B44A815-9E84-8AD1-EDF3-185B95EA77F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030811" y="5989012"/>
            <a:ext cx="1841543" cy="596515"/>
          </a:xfrm>
          <a:prstGeom prst="rect">
            <a:avLst/>
          </a:prstGeom>
        </p:spPr>
      </p:pic>
      <p:pic>
        <p:nvPicPr>
          <p:cNvPr id="7" name="Picture 6" descr="A close-up of a logo&#10;&#10;Description automatically generated">
            <a:extLst>
              <a:ext uri="{FF2B5EF4-FFF2-40B4-BE49-F238E27FC236}">
                <a16:creationId xmlns:a16="http://schemas.microsoft.com/office/drawing/2014/main" id="{D0E9C5A5-DB80-50E8-B0F6-9359EDC529C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5"/>
          <a:srcRect l="2410" t="1207" r="2110" b="46813"/>
          <a:stretch/>
        </p:blipFill>
        <p:spPr>
          <a:xfrm>
            <a:off x="3872354" y="5989012"/>
            <a:ext cx="1097385" cy="596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8.png"/><Relationship Id="rId4" Type="http://schemas.openxmlformats.org/officeDocument/2006/relationships/notesSlide" Target="../notesSlides/notesSlide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9.jpg"/><Relationship Id="rId7" Type="http://schemas.openxmlformats.org/officeDocument/2006/relationships/diagramQuickStyle" Target="../diagrams/quickStyle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10.jpeg"/><Relationship Id="rId9" Type="http://schemas.microsoft.com/office/2007/relationships/diagramDrawing" Target="../diagrams/drawing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15.jpe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FiRgBkaBoWo?feature=oembed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audio" Target="../media/media5.m4a"/><Relationship Id="rId3" Type="http://schemas.microsoft.com/office/2007/relationships/media" Target="../media/media3.m4a"/><Relationship Id="rId7" Type="http://schemas.microsoft.com/office/2007/relationships/media" Target="../media/media5.m4a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audio" Target="../media/media4.m4a"/><Relationship Id="rId11" Type="http://schemas.openxmlformats.org/officeDocument/2006/relationships/image" Target="../media/image17.png"/><Relationship Id="rId5" Type="http://schemas.microsoft.com/office/2007/relationships/media" Target="../media/media4.m4a"/><Relationship Id="rId10" Type="http://schemas.openxmlformats.org/officeDocument/2006/relationships/notesSlide" Target="../notesSlides/notesSlide6.xml"/><Relationship Id="rId4" Type="http://schemas.openxmlformats.org/officeDocument/2006/relationships/audio" Target="../media/media3.m4a"/><Relationship Id="rId9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7XzfWHdDS9Q?start=5&amp;feature=oembed" TargetMode="Externa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rwhhw47Pb0g?list=PLXPr7gfUMmKz7S7MhQo08NXbuptb6tuT7" TargetMode="Externa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hyperlink" Target="https://sway.office.com/1yi6ahxZApt6y9ug?ref=Link" TargetMode="Externa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Qq7FaWkMAiY?feature=oembed" TargetMode="Externa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LO2XGoZGZh0?feature=oembed" TargetMode="Externa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5.xml"/><Relationship Id="rId2" Type="http://schemas.openxmlformats.org/officeDocument/2006/relationships/slideLayout" Target="../slideLayouts/slideLayout14.xml"/><Relationship Id="rId1" Type="http://schemas.openxmlformats.org/officeDocument/2006/relationships/video" Target="https://www.youtube.com/embed/m9ZkxEvzbn0?feature=oembed" TargetMode="External"/><Relationship Id="rId6" Type="http://schemas.openxmlformats.org/officeDocument/2006/relationships/image" Target="../media/image36.jpeg"/><Relationship Id="rId5" Type="http://schemas.openxmlformats.org/officeDocument/2006/relationships/image" Target="../media/image35.png"/><Relationship Id="rId4" Type="http://schemas.openxmlformats.org/officeDocument/2006/relationships/image" Target="../media/image34.jpe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slideLayout" Target="../slideLayouts/slideLayout14.xml"/><Relationship Id="rId1" Type="http://schemas.openxmlformats.org/officeDocument/2006/relationships/video" Target="https://www.youtube.com/embed/QRtVqJq20Ao?feature=oembed" TargetMode="External"/><Relationship Id="rId5" Type="http://schemas.openxmlformats.org/officeDocument/2006/relationships/image" Target="../media/image36.jpeg"/><Relationship Id="rId4" Type="http://schemas.openxmlformats.org/officeDocument/2006/relationships/image" Target="../media/image38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7oXwNbr_H6A?feature=oembed" TargetMode="Externa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13" Type="http://schemas.openxmlformats.org/officeDocument/2006/relationships/image" Target="../media/image46.png"/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12" Type="http://schemas.openxmlformats.org/officeDocument/2006/relationships/image" Target="../media/image4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4.xml"/><Relationship Id="rId6" Type="http://schemas.openxmlformats.org/officeDocument/2006/relationships/diagramColors" Target="../diagrams/colors6.xml"/><Relationship Id="rId11" Type="http://schemas.openxmlformats.org/officeDocument/2006/relationships/image" Target="../media/image44.png"/><Relationship Id="rId5" Type="http://schemas.openxmlformats.org/officeDocument/2006/relationships/diagramQuickStyle" Target="../diagrams/quickStyle6.xml"/><Relationship Id="rId10" Type="http://schemas.openxmlformats.org/officeDocument/2006/relationships/image" Target="../media/image43.png"/><Relationship Id="rId4" Type="http://schemas.openxmlformats.org/officeDocument/2006/relationships/diagramLayout" Target="../diagrams/layout6.xml"/><Relationship Id="rId9" Type="http://schemas.openxmlformats.org/officeDocument/2006/relationships/image" Target="../media/image42.png"/><Relationship Id="rId14" Type="http://schemas.openxmlformats.org/officeDocument/2006/relationships/image" Target="../media/image47.pn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entimeter.com/" TargetMode="External"/><Relationship Id="rId3" Type="http://schemas.openxmlformats.org/officeDocument/2006/relationships/hyperlink" Target="https://jamboard.google.com/" TargetMode="External"/><Relationship Id="rId7" Type="http://schemas.openxmlformats.org/officeDocument/2006/relationships/hyperlink" Target="https://education.minecraft.net/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trello.com/en" TargetMode="External"/><Relationship Id="rId11" Type="http://schemas.openxmlformats.org/officeDocument/2006/relationships/hyperlink" Target="https://learn.wakelet.com/" TargetMode="External"/><Relationship Id="rId5" Type="http://schemas.openxmlformats.org/officeDocument/2006/relationships/hyperlink" Target="https://docs.google.com/" TargetMode="External"/><Relationship Id="rId10" Type="http://schemas.openxmlformats.org/officeDocument/2006/relationships/hyperlink" Target="https://web.seesaw.me/seesaw-for-schools-demo" TargetMode="External"/><Relationship Id="rId4" Type="http://schemas.openxmlformats.org/officeDocument/2006/relationships/hyperlink" Target="https://en-gb.padlet.com/" TargetMode="External"/><Relationship Id="rId9" Type="http://schemas.openxmlformats.org/officeDocument/2006/relationships/hyperlink" Target="https://app.mural.co/" TargetMode="Externa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2.xml"/><Relationship Id="rId3" Type="http://schemas.openxmlformats.org/officeDocument/2006/relationships/image" Target="../media/image53.jpeg"/><Relationship Id="rId7" Type="http://schemas.openxmlformats.org/officeDocument/2006/relationships/diagramColors" Target="../diagrams/colors12.xm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2.xml"/><Relationship Id="rId5" Type="http://schemas.openxmlformats.org/officeDocument/2006/relationships/diagramLayout" Target="../diagrams/layout12.xml"/><Relationship Id="rId4" Type="http://schemas.openxmlformats.org/officeDocument/2006/relationships/diagramData" Target="../diagrams/data1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3.xml"/><Relationship Id="rId7" Type="http://schemas.microsoft.com/office/2007/relationships/diagramDrawing" Target="../diagrams/drawing13.xm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13.xml"/><Relationship Id="rId5" Type="http://schemas.openxmlformats.org/officeDocument/2006/relationships/diagramQuickStyle" Target="../diagrams/quickStyle13.xml"/><Relationship Id="rId4" Type="http://schemas.openxmlformats.org/officeDocument/2006/relationships/diagramLayout" Target="../diagrams/layout13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943640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BAD76F3E-3A97-486B-B402-44400A8B91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91F6B52-91F4-4AEB-B6DB-29FEBCF28C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4331166"/>
            <a:ext cx="1050645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2CD6F061-7C53-44F4-9794-953DB70A45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9346882" y="2348839"/>
            <a:ext cx="54864" cy="394677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098" name="Picture 2" descr="See the source image">
            <a:extLst>
              <a:ext uri="{FF2B5EF4-FFF2-40B4-BE49-F238E27FC236}">
                <a16:creationId xmlns:a16="http://schemas.microsoft.com/office/drawing/2014/main" id="{1995C738-F3EA-5166-2147-34755859F7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3429000"/>
            <a:ext cx="5257799" cy="320538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0778E7C-8E2A-3A73-B94A-1020587D578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0284" t="13493" r="27262" b="12892"/>
          <a:stretch/>
        </p:blipFill>
        <p:spPr>
          <a:xfrm>
            <a:off x="7400924" y="175671"/>
            <a:ext cx="4696481" cy="372996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F7E1AFC-BB15-E747-9EA4-157AB67F260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3400" y="350725"/>
            <a:ext cx="7149662" cy="2681224"/>
          </a:xfrm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US" sz="8000" dirty="0">
                <a:latin typeface="Arial Nova Cond" panose="020B0506020202020204" pitchFamily="34" charset="0"/>
              </a:rPr>
              <a:t>SYNIADAU </a:t>
            </a:r>
            <a:br>
              <a:rPr lang="en-US" sz="8000" dirty="0">
                <a:latin typeface="Arial Nova Cond" panose="020B0506020202020204" pitchFamily="34" charset="0"/>
              </a:rPr>
            </a:br>
            <a:r>
              <a:rPr lang="en-US" sz="8000" dirty="0">
                <a:latin typeface="Arial Nova Cond" panose="020B0506020202020204" pitchFamily="34" charset="0"/>
              </a:rPr>
              <a:t>FFCD </a:t>
            </a:r>
          </a:p>
        </p:txBody>
      </p:sp>
    </p:spTree>
    <p:extLst>
      <p:ext uri="{BB962C8B-B14F-4D97-AF65-F5344CB8AC3E}">
        <p14:creationId xmlns:p14="http://schemas.microsoft.com/office/powerpoint/2010/main" val="58180208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7E1AFC-BB15-E747-9EA4-157AB67F260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8882" y="639193"/>
            <a:ext cx="3571810" cy="3573516"/>
          </a:xfrm>
        </p:spPr>
        <p:txBody>
          <a:bodyPr>
            <a:normAutofit/>
          </a:bodyPr>
          <a:lstStyle/>
          <a:p>
            <a:pPr algn="l"/>
            <a:r>
              <a:rPr lang="en-US" sz="6600" dirty="0"/>
              <a:t>Beth </a:t>
            </a:r>
            <a:r>
              <a:rPr lang="en-US" sz="6600" dirty="0" err="1"/>
              <a:t>yw’r</a:t>
            </a:r>
            <a:r>
              <a:rPr lang="en-US" sz="6600" dirty="0"/>
              <a:t> </a:t>
            </a:r>
            <a:br>
              <a:rPr lang="en-US" sz="6600" dirty="0"/>
            </a:br>
            <a:r>
              <a:rPr lang="en-US" sz="6600" dirty="0"/>
              <a:t>FFCD</a:t>
            </a:r>
          </a:p>
        </p:txBody>
      </p:sp>
      <p:sp>
        <p:nvSpPr>
          <p:cNvPr id="49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Video 12" descr="A group of football players&#10;&#10;Description automatically generated with medium confidence">
            <a:extLst>
              <a:ext uri="{FF2B5EF4-FFF2-40B4-BE49-F238E27FC236}">
                <a16:creationId xmlns:a16="http://schemas.microsoft.com/office/drawing/2014/main" id="{1665C543-CBC4-3DB8-0D45-051CDBA093A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t="284" r="1" b="1"/>
          <a:stretch/>
        </p:blipFill>
        <p:spPr>
          <a:xfrm>
            <a:off x="4654296" y="1391936"/>
            <a:ext cx="7214616" cy="4046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301333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58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7A203437-703A-4E00-A8C0-91D328D6C7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3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Laptop pencils glasses and face mask on desk">
            <a:extLst>
              <a:ext uri="{FF2B5EF4-FFF2-40B4-BE49-F238E27FC236}">
                <a16:creationId xmlns:a16="http://schemas.microsoft.com/office/drawing/2014/main" id="{6D74EAE0-A8FD-E746-0D28-6DB691DBE5A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4073" b="31730"/>
          <a:stretch/>
        </p:blipFill>
        <p:spPr>
          <a:xfrm>
            <a:off x="4555236" y="6"/>
            <a:ext cx="7636763" cy="2762724"/>
          </a:xfrm>
          <a:prstGeom prst="rect">
            <a:avLst/>
          </a:prstGeom>
        </p:spPr>
      </p:pic>
      <p:sp>
        <p:nvSpPr>
          <p:cNvPr id="74" name="Rectangle 73">
            <a:extLst>
              <a:ext uri="{FF2B5EF4-FFF2-40B4-BE49-F238E27FC236}">
                <a16:creationId xmlns:a16="http://schemas.microsoft.com/office/drawing/2014/main" id="{CD84038B-4A56-439B-A184-79B2D45066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762729"/>
            <a:ext cx="12192000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pic>
        <p:nvPicPr>
          <p:cNvPr id="2" name="Picture 2" descr="See the source image">
            <a:extLst>
              <a:ext uri="{FF2B5EF4-FFF2-40B4-BE49-F238E27FC236}">
                <a16:creationId xmlns:a16="http://schemas.microsoft.com/office/drawing/2014/main" id="{D1DD1424-6A3A-FDC7-7647-F0536520746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1264" b="-3175"/>
          <a:stretch/>
        </p:blipFill>
        <p:spPr bwMode="auto">
          <a:xfrm>
            <a:off x="641683" y="3073545"/>
            <a:ext cx="2901311" cy="331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6" name="Rectangle 75">
            <a:extLst>
              <a:ext uri="{FF2B5EF4-FFF2-40B4-BE49-F238E27FC236}">
                <a16:creationId xmlns:a16="http://schemas.microsoft.com/office/drawing/2014/main" id="{4F96EE13-2C4D-4262-812E-DDE5FC35F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58239" y="3396995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2"/>
              </a:solidFill>
            </a:endParaRPr>
          </a:p>
        </p:txBody>
      </p:sp>
      <p:graphicFrame>
        <p:nvGraphicFramePr>
          <p:cNvPr id="58" name="TextBox 4">
            <a:extLst>
              <a:ext uri="{FF2B5EF4-FFF2-40B4-BE49-F238E27FC236}">
                <a16:creationId xmlns:a16="http://schemas.microsoft.com/office/drawing/2014/main" id="{0C2EB20F-461B-0053-BF4E-508D636BA25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35805607"/>
              </p:ext>
            </p:extLst>
          </p:nvPr>
        </p:nvGraphicFramePr>
        <p:xfrm>
          <a:off x="4767844" y="2693209"/>
          <a:ext cx="7266430" cy="41694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171711435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601AA6A-93E4-238A-CD35-92CEBB2D9C4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121"/>
          <a:stretch/>
        </p:blipFill>
        <p:spPr>
          <a:xfrm>
            <a:off x="436569" y="0"/>
            <a:ext cx="11318862" cy="68090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89029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EE1B82-1396-3543-B28A-6C93F80961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563" y="466025"/>
            <a:ext cx="4654119" cy="1956841"/>
          </a:xfrm>
        </p:spPr>
        <p:txBody>
          <a:bodyPr anchor="b">
            <a:normAutofit fontScale="90000"/>
          </a:bodyPr>
          <a:lstStyle/>
          <a:p>
            <a:pPr algn="ctr">
              <a:lnSpc>
                <a:spcPct val="150000"/>
              </a:lnSpc>
            </a:pPr>
            <a:r>
              <a:rPr lang="es-ES" sz="5400" dirty="0" err="1"/>
              <a:t>Asesiad</a:t>
            </a:r>
            <a:r>
              <a:rPr lang="es-ES" sz="5400" dirty="0"/>
              <a:t> o, </a:t>
            </a:r>
            <a:r>
              <a:rPr lang="es-ES" sz="5400" dirty="0" err="1"/>
              <a:t>Asesiad</a:t>
            </a:r>
            <a:r>
              <a:rPr lang="es-ES" sz="5400" dirty="0"/>
              <a:t> ar </a:t>
            </a:r>
            <a:r>
              <a:rPr lang="es-ES" sz="5400" dirty="0" err="1"/>
              <a:t>gyfer</a:t>
            </a:r>
            <a:endParaRPr lang="en-US" sz="5400" dirty="0"/>
          </a:p>
        </p:txBody>
      </p:sp>
      <p:sp>
        <p:nvSpPr>
          <p:cNvPr id="18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BA791B-DD23-9A47-98E5-6493B11532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4057" y="3071307"/>
            <a:ext cx="4243589" cy="3320668"/>
          </a:xfrm>
        </p:spPr>
        <p:txBody>
          <a:bodyPr>
            <a:normAutofit/>
          </a:bodyPr>
          <a:lstStyle/>
          <a:p>
            <a:pPr marL="0" indent="0" algn="ctr">
              <a:lnSpc>
                <a:spcPct val="200000"/>
              </a:lnSpc>
              <a:buNone/>
            </a:pPr>
            <a:r>
              <a:rPr lang="en-US" sz="2200" dirty="0"/>
              <a:t>Beth </a:t>
            </a:r>
            <a:r>
              <a:rPr lang="en-US" sz="2200" dirty="0" err="1"/>
              <a:t>yw'r</a:t>
            </a:r>
            <a:r>
              <a:rPr lang="en-US" sz="2200" dirty="0"/>
              <a:t> </a:t>
            </a:r>
            <a:r>
              <a:rPr lang="en-US" sz="2200" dirty="0" err="1"/>
              <a:t>gwahaniaethau</a:t>
            </a:r>
            <a:r>
              <a:rPr lang="en-US" sz="2200" dirty="0"/>
              <a:t> </a:t>
            </a:r>
            <a:r>
              <a:rPr lang="en-US" sz="2200" dirty="0" err="1"/>
              <a:t>mawr</a:t>
            </a:r>
            <a:r>
              <a:rPr lang="en-US" sz="2200" dirty="0"/>
              <a:t> </a:t>
            </a:r>
            <a:r>
              <a:rPr lang="en-US" sz="2200" dirty="0" err="1"/>
              <a:t>rhwng</a:t>
            </a:r>
            <a:r>
              <a:rPr lang="en-US" sz="2200" dirty="0"/>
              <a:t> </a:t>
            </a:r>
            <a:r>
              <a:rPr lang="en-US" sz="2200" dirty="0" err="1"/>
              <a:t>cysyniadau</a:t>
            </a:r>
            <a:r>
              <a:rPr lang="en-US" sz="2200" dirty="0"/>
              <a:t> </a:t>
            </a:r>
            <a:r>
              <a:rPr lang="en-US" sz="2200" dirty="0" err="1"/>
              <a:t>asesu</a:t>
            </a:r>
            <a:r>
              <a:rPr lang="en-US" sz="2200" dirty="0"/>
              <a:t> </a:t>
            </a:r>
            <a:r>
              <a:rPr lang="en-US" sz="2200" dirty="0" err="1"/>
              <a:t>dysgu</a:t>
            </a:r>
            <a:r>
              <a:rPr lang="en-US" sz="2200" dirty="0"/>
              <a:t> ac </a:t>
            </a:r>
            <a:r>
              <a:rPr lang="en-US" sz="2200" dirty="0" err="1"/>
              <a:t>asesu</a:t>
            </a:r>
            <a:r>
              <a:rPr lang="en-US" sz="2200" dirty="0"/>
              <a:t> </a:t>
            </a:r>
            <a:r>
              <a:rPr lang="en-US" sz="2200" dirty="0" err="1"/>
              <a:t>ar</a:t>
            </a:r>
            <a:r>
              <a:rPr lang="en-US" sz="2200" dirty="0"/>
              <a:t> </a:t>
            </a:r>
            <a:r>
              <a:rPr lang="en-US" sz="2200" dirty="0" err="1"/>
              <a:t>gyfer</a:t>
            </a:r>
            <a:r>
              <a:rPr lang="en-US" sz="2200" dirty="0"/>
              <a:t> </a:t>
            </a:r>
            <a:r>
              <a:rPr lang="en-US" sz="2200" dirty="0" err="1"/>
              <a:t>dysgu</a:t>
            </a:r>
            <a:r>
              <a:rPr lang="en-US" sz="2200" dirty="0"/>
              <a:t>?</a:t>
            </a:r>
          </a:p>
        </p:txBody>
      </p:sp>
      <p:pic>
        <p:nvPicPr>
          <p:cNvPr id="12" name="Picture 11" descr="Wood human figure">
            <a:extLst>
              <a:ext uri="{FF2B5EF4-FFF2-40B4-BE49-F238E27FC236}">
                <a16:creationId xmlns:a16="http://schemas.microsoft.com/office/drawing/2014/main" id="{684096F9-5CC0-20EC-17B4-54C8D09C7E5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33047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26379397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Assessment for learning: Confused? (article) on Behance">
            <a:extLst>
              <a:ext uri="{FF2B5EF4-FFF2-40B4-BE49-F238E27FC236}">
                <a16:creationId xmlns:a16="http://schemas.microsoft.com/office/drawing/2014/main" id="{98CBFE30-D33B-DC45-A313-89DAA8D3083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6788"/>
          <a:stretch/>
        </p:blipFill>
        <p:spPr bwMode="auto">
          <a:xfrm>
            <a:off x="1058863" y="1052844"/>
            <a:ext cx="10072687" cy="2277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Assessment for learning: Confused? (article) on Behance">
            <a:extLst>
              <a:ext uri="{FF2B5EF4-FFF2-40B4-BE49-F238E27FC236}">
                <a16:creationId xmlns:a16="http://schemas.microsoft.com/office/drawing/2014/main" id="{40D2B84B-39B2-0A4D-BB65-F30019ED75B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6788"/>
          <a:stretch/>
        </p:blipFill>
        <p:spPr bwMode="auto">
          <a:xfrm>
            <a:off x="1058863" y="3765665"/>
            <a:ext cx="10072687" cy="2277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368531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0" name="Rectangle 103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FB4E18-8D0F-554D-AF82-17FBB5018E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200" kern="1200">
                <a:latin typeface="+mj-lt"/>
                <a:ea typeface="+mj-ea"/>
                <a:cs typeface="+mj-cs"/>
              </a:rPr>
              <a:t>Beth sy'n dod i'r meddwl wrth feddwl am y FFCD?</a:t>
            </a:r>
          </a:p>
        </p:txBody>
      </p:sp>
      <p:sp>
        <p:nvSpPr>
          <p:cNvPr id="104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2F86D031-D546-21FD-7E0E-A669F5A4FF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200" b="1" kern="1200">
                <a:latin typeface="+mn-lt"/>
                <a:ea typeface="+mn-ea"/>
                <a:cs typeface="+mn-cs"/>
              </a:rPr>
              <a:t>Code</a:t>
            </a:r>
          </a:p>
          <a:p>
            <a:pPr marL="0" indent="0">
              <a:buNone/>
            </a:pPr>
            <a:r>
              <a:rPr lang="en-US" sz="2200" b="1">
                <a:cs typeface="Calibri"/>
              </a:rPr>
              <a:t>18168962</a:t>
            </a:r>
            <a:endParaRPr lang="en-US" sz="2200" b="1" kern="1200">
              <a:latin typeface="+mn-lt"/>
              <a:cs typeface="Calibri"/>
            </a:endParaRPr>
          </a:p>
        </p:txBody>
      </p:sp>
      <p:pic>
        <p:nvPicPr>
          <p:cNvPr id="3" name="Picture 2" descr="A qr code with a white background&#10;&#10;Description automatically generated">
            <a:extLst>
              <a:ext uri="{FF2B5EF4-FFF2-40B4-BE49-F238E27FC236}">
                <a16:creationId xmlns:a16="http://schemas.microsoft.com/office/drawing/2014/main" id="{A2965707-862B-E385-48DC-447BACC8C1C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02"/>
          <a:stretch/>
        </p:blipFill>
        <p:spPr>
          <a:xfrm>
            <a:off x="5311702" y="10"/>
            <a:ext cx="6513874" cy="6493089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ln w="28575">
            <a:solidFill>
              <a:srgbClr val="4472C4"/>
            </a:solidFill>
            <a:prstDash val="solid"/>
          </a:ln>
        </p:spPr>
      </p:pic>
    </p:spTree>
    <p:extLst>
      <p:ext uri="{BB962C8B-B14F-4D97-AF65-F5344CB8AC3E}">
        <p14:creationId xmlns:p14="http://schemas.microsoft.com/office/powerpoint/2010/main" val="293701595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E6EF9C15-FD22-E1A5-0AFC-E298AE2CE56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</a:blip>
          <a:srcRect t="1454" b="11336"/>
          <a:stretch/>
        </p:blipFill>
        <p:spPr>
          <a:xfrm>
            <a:off x="32217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45BF610-7FB8-3A45-BE14-92F0B452C9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  <a:ea typeface="+mj-lt"/>
                <a:cs typeface="+mj-lt"/>
              </a:rPr>
              <a:t>BETH YW'R FFCD A BETH NAD YW'R FFCD</a:t>
            </a: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323BC27-ECEF-4CD0-A654-6A9F565E18F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5193981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640702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68F14-2EC1-1E70-80AB-2FC886DEC5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38530" y="103846"/>
            <a:ext cx="6875623" cy="1325563"/>
          </a:xfrm>
          <a:ln w="28575">
            <a:solidFill>
              <a:schemeClr val="tx1"/>
            </a:solidFill>
          </a:ln>
        </p:spPr>
        <p:txBody>
          <a:bodyPr/>
          <a:lstStyle/>
          <a:p>
            <a:pPr algn="ctr"/>
            <a:r>
              <a:rPr lang="en-GB" u="sng" dirty="0" err="1">
                <a:solidFill>
                  <a:srgbClr val="374151"/>
                </a:solidFill>
                <a:latin typeface="Söhne"/>
                <a:ea typeface="+mj-lt"/>
                <a:cs typeface="+mj-lt"/>
              </a:rPr>
              <a:t>Fframwaith</a:t>
            </a:r>
            <a:r>
              <a:rPr lang="en-GB" u="sng" dirty="0">
                <a:solidFill>
                  <a:srgbClr val="374151"/>
                </a:solidFill>
                <a:latin typeface="Söhne"/>
                <a:ea typeface="+mj-lt"/>
                <a:cs typeface="+mj-lt"/>
              </a:rPr>
              <a:t> </a:t>
            </a:r>
            <a:r>
              <a:rPr lang="en-GB" u="sng" dirty="0" err="1">
                <a:solidFill>
                  <a:srgbClr val="374151"/>
                </a:solidFill>
                <a:latin typeface="Söhne"/>
                <a:ea typeface="+mj-lt"/>
                <a:cs typeface="+mj-lt"/>
              </a:rPr>
              <a:t>Cymhwysedd</a:t>
            </a:r>
            <a:r>
              <a:rPr lang="en-GB" u="sng" dirty="0">
                <a:solidFill>
                  <a:srgbClr val="374151"/>
                </a:solidFill>
                <a:latin typeface="Söhne"/>
                <a:ea typeface="+mj-lt"/>
                <a:cs typeface="+mj-lt"/>
              </a:rPr>
              <a:t> </a:t>
            </a:r>
            <a:r>
              <a:rPr lang="en-GB" u="sng" dirty="0" err="1">
                <a:solidFill>
                  <a:srgbClr val="374151"/>
                </a:solidFill>
                <a:latin typeface="Söhne"/>
                <a:ea typeface="+mj-lt"/>
                <a:cs typeface="+mj-lt"/>
              </a:rPr>
              <a:t>Digidol</a:t>
            </a:r>
            <a:r>
              <a:rPr lang="en-GB" u="sng" dirty="0">
                <a:solidFill>
                  <a:srgbClr val="374151"/>
                </a:solidFill>
                <a:latin typeface="Söhne"/>
                <a:ea typeface="+mj-lt"/>
                <a:cs typeface="+mj-lt"/>
              </a:rPr>
              <a:t> </a:t>
            </a:r>
            <a:r>
              <a:rPr lang="en-GB" u="sng" dirty="0" err="1">
                <a:solidFill>
                  <a:srgbClr val="374151"/>
                </a:solidFill>
                <a:latin typeface="Söhne"/>
                <a:ea typeface="+mj-lt"/>
                <a:cs typeface="+mj-lt"/>
              </a:rPr>
              <a:t>yng</a:t>
            </a:r>
            <a:r>
              <a:rPr lang="en-GB" u="sng" dirty="0">
                <a:solidFill>
                  <a:srgbClr val="374151"/>
                </a:solidFill>
                <a:latin typeface="Söhne"/>
                <a:ea typeface="+mj-lt"/>
                <a:cs typeface="+mj-lt"/>
              </a:rPr>
              <a:t> </a:t>
            </a:r>
            <a:r>
              <a:rPr lang="en-GB" u="sng" dirty="0" err="1">
                <a:solidFill>
                  <a:srgbClr val="374151"/>
                </a:solidFill>
                <a:latin typeface="Söhne"/>
                <a:ea typeface="+mj-lt"/>
                <a:cs typeface="+mj-lt"/>
              </a:rPr>
              <a:t>Nghymru</a:t>
            </a:r>
            <a:endParaRPr lang="en-US" dirty="0" err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43D595-AC89-C4BE-213C-88C8369D51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7845" y="103847"/>
            <a:ext cx="4518090" cy="6530218"/>
          </a:xfrm>
          <a:ln w="28575"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pPr algn="just">
              <a:lnSpc>
                <a:spcPct val="200000"/>
              </a:lnSpc>
              <a:buNone/>
            </a:pP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Mae'r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fframwaith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Sgiliau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Digidol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yng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Nghymru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yn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cael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ei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ddatblygu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fel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rhan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o'r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diwygiadau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cwricwlaidd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ehangach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yn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y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wlad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.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Roedd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Llywodraeth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Cymru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wedi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bod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yn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gweithio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ar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gwricwlwm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newydd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, a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elwir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yn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"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Cwricwlwm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Cymru," a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oedd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yn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anelu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at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fod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yn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fwy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cynhwysol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,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blaengar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, a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darparu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myfyrwyr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gyda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ystod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eang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o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sgiliau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,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gan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gynnwys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sgiliau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digidol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. </a:t>
            </a:r>
            <a:endParaRPr lang="en-GB" sz="1400" dirty="0">
              <a:cs typeface="Calibri" panose="020F0502020204030204"/>
            </a:endParaRPr>
          </a:p>
          <a:p>
            <a:pPr algn="just">
              <a:lnSpc>
                <a:spcPct val="200000"/>
              </a:lnSpc>
              <a:buNone/>
            </a:pP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Roedd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Fframwaith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Cymhwysedd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Digidol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(FFCD)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yn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rhan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o'r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fenter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hon.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Roedd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yn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anelu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at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sicrhau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bod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pobl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ifanc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yng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Nghymru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yn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datblygu'r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sgiliau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digidol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y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maent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eu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hangen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i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ffynnu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mewn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byd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sy'n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newid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yn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gyflym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.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Roedd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y FFCD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wedi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ei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gynllunio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i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gael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ei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integreiddio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i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bob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pwnc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ac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maes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dysgu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,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gan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sicrhau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bod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sgiliau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digidol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yn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rhan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hanfodol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o'r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 system </a:t>
            </a:r>
            <a:r>
              <a:rPr lang="en-GB" sz="1400" dirty="0" err="1">
                <a:solidFill>
                  <a:srgbClr val="374151"/>
                </a:solidFill>
                <a:ea typeface="+mn-lt"/>
                <a:cs typeface="+mn-lt"/>
              </a:rPr>
              <a:t>addysg</a:t>
            </a:r>
            <a:r>
              <a:rPr lang="en-GB" sz="1400" dirty="0">
                <a:solidFill>
                  <a:srgbClr val="374151"/>
                </a:solidFill>
                <a:ea typeface="+mn-lt"/>
                <a:cs typeface="+mn-lt"/>
              </a:rPr>
              <a:t>.</a:t>
            </a:r>
            <a:endParaRPr lang="en-GB" sz="1400" dirty="0">
              <a:cs typeface="Calibri" panose="020F0502020204030204"/>
            </a:endParaRPr>
          </a:p>
          <a:p>
            <a:pPr>
              <a:buNone/>
            </a:pPr>
            <a:endParaRPr lang="en-GB" sz="1200" dirty="0">
              <a:solidFill>
                <a:srgbClr val="374151"/>
              </a:solidFill>
              <a:cs typeface="Calibri" panose="020F0502020204030204"/>
            </a:endParaRPr>
          </a:p>
          <a:p>
            <a:pPr algn="just">
              <a:buNone/>
            </a:pPr>
            <a:endParaRPr lang="en-GB" sz="2000" dirty="0">
              <a:solidFill>
                <a:srgbClr val="374151"/>
              </a:solidFill>
              <a:latin typeface="Arial"/>
              <a:cs typeface="Arial"/>
            </a:endParaRPr>
          </a:p>
          <a:p>
            <a:pPr algn="just">
              <a:buNone/>
            </a:pPr>
            <a:endParaRPr lang="en-GB" sz="2000" dirty="0">
              <a:solidFill>
                <a:srgbClr val="374151"/>
              </a:solidFill>
              <a:latin typeface="Arial"/>
              <a:ea typeface="+mn-lt"/>
              <a:cs typeface="+mn-lt"/>
            </a:endParaRPr>
          </a:p>
          <a:p>
            <a:pPr marL="0" indent="0" algn="just">
              <a:lnSpc>
                <a:spcPct val="150000"/>
              </a:lnSpc>
              <a:buNone/>
            </a:pPr>
            <a:endParaRPr lang="en-GB" sz="1800" dirty="0">
              <a:solidFill>
                <a:srgbClr val="37415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DB55158C-3C83-14EF-29A1-623F8D69CD8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17839523"/>
              </p:ext>
            </p:extLst>
          </p:nvPr>
        </p:nvGraphicFramePr>
        <p:xfrm>
          <a:off x="5038531" y="1634705"/>
          <a:ext cx="6875624" cy="49340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5881255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6B298B9-AA3F-4E48-9ADE-DD1A49F40A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8A6362C-DAA2-46F0-8F9D-238EA1E6FD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1998728 w 12192000"/>
              <a:gd name="connsiteY0" fmla="*/ 3612739 h 6858000"/>
              <a:gd name="connsiteX1" fmla="*/ 2014976 w 12192000"/>
              <a:gd name="connsiteY1" fmla="*/ 3645485 h 6858000"/>
              <a:gd name="connsiteX2" fmla="*/ 1987764 w 12192000"/>
              <a:gd name="connsiteY2" fmla="*/ 3715075 h 6858000"/>
              <a:gd name="connsiteX3" fmla="*/ 1970583 w 12192000"/>
              <a:gd name="connsiteY3" fmla="*/ 3648007 h 6858000"/>
              <a:gd name="connsiteX4" fmla="*/ 1968718 w 12192000"/>
              <a:gd name="connsiteY4" fmla="*/ 3632235 h 6858000"/>
              <a:gd name="connsiteX5" fmla="*/ 1979288 w 12192000"/>
              <a:gd name="connsiteY5" fmla="*/ 3624964 h 6858000"/>
              <a:gd name="connsiteX6" fmla="*/ 1998728 w 12192000"/>
              <a:gd name="connsiteY6" fmla="*/ 3612739 h 6858000"/>
              <a:gd name="connsiteX7" fmla="*/ 1955875 w 12192000"/>
              <a:gd name="connsiteY7" fmla="*/ 3516632 h 6858000"/>
              <a:gd name="connsiteX8" fmla="*/ 1956461 w 12192000"/>
              <a:gd name="connsiteY8" fmla="*/ 3521046 h 6858000"/>
              <a:gd name="connsiteX9" fmla="*/ 1965292 w 12192000"/>
              <a:gd name="connsiteY9" fmla="*/ 3603273 h 6858000"/>
              <a:gd name="connsiteX10" fmla="*/ 1968718 w 12192000"/>
              <a:gd name="connsiteY10" fmla="*/ 3632235 h 6858000"/>
              <a:gd name="connsiteX11" fmla="*/ 1963908 w 12192000"/>
              <a:gd name="connsiteY11" fmla="*/ 3635544 h 6858000"/>
              <a:gd name="connsiteX12" fmla="*/ 1955653 w 12192000"/>
              <a:gd name="connsiteY12" fmla="*/ 3635212 h 6858000"/>
              <a:gd name="connsiteX13" fmla="*/ 1954172 w 12192000"/>
              <a:gd name="connsiteY13" fmla="*/ 3607075 h 6858000"/>
              <a:gd name="connsiteX14" fmla="*/ 1951958 w 12192000"/>
              <a:gd name="connsiteY14" fmla="*/ 3553088 h 6858000"/>
              <a:gd name="connsiteX15" fmla="*/ 1951483 w 12192000"/>
              <a:gd name="connsiteY15" fmla="*/ 3534997 h 6858000"/>
              <a:gd name="connsiteX16" fmla="*/ 9184139 w 12192000"/>
              <a:gd name="connsiteY16" fmla="*/ 1751373 h 6858000"/>
              <a:gd name="connsiteX17" fmla="*/ 9188600 w 12192000"/>
              <a:gd name="connsiteY17" fmla="*/ 1756725 h 6858000"/>
              <a:gd name="connsiteX18" fmla="*/ 9161388 w 12192000"/>
              <a:gd name="connsiteY18" fmla="*/ 1779476 h 6858000"/>
              <a:gd name="connsiteX19" fmla="*/ 9129269 w 12192000"/>
              <a:gd name="connsiteY19" fmla="*/ 1788844 h 6858000"/>
              <a:gd name="connsiteX20" fmla="*/ 9184139 w 12192000"/>
              <a:gd name="connsiteY20" fmla="*/ 1751373 h 6858000"/>
              <a:gd name="connsiteX21" fmla="*/ 8855814 w 12192000"/>
              <a:gd name="connsiteY21" fmla="*/ 1125503 h 6858000"/>
              <a:gd name="connsiteX22" fmla="*/ 8531505 w 12192000"/>
              <a:gd name="connsiteY22" fmla="*/ 1356134 h 6858000"/>
              <a:gd name="connsiteX23" fmla="*/ 8526597 w 12192000"/>
              <a:gd name="connsiteY23" fmla="*/ 1350781 h 6858000"/>
              <a:gd name="connsiteX24" fmla="*/ 8855814 w 12192000"/>
              <a:gd name="connsiteY24" fmla="*/ 1125503 h 6858000"/>
              <a:gd name="connsiteX25" fmla="*/ 3255597 w 12192000"/>
              <a:gd name="connsiteY25" fmla="*/ 1016302 h 6858000"/>
              <a:gd name="connsiteX26" fmla="*/ 3252884 w 12192000"/>
              <a:gd name="connsiteY26" fmla="*/ 1018887 h 6858000"/>
              <a:gd name="connsiteX27" fmla="*/ 3250417 w 12192000"/>
              <a:gd name="connsiteY27" fmla="*/ 1017988 h 6858000"/>
              <a:gd name="connsiteX28" fmla="*/ 9562593 w 12192000"/>
              <a:gd name="connsiteY28" fmla="*/ 181849 h 6858000"/>
              <a:gd name="connsiteX29" fmla="*/ 9550382 w 12192000"/>
              <a:gd name="connsiteY29" fmla="*/ 186031 h 6858000"/>
              <a:gd name="connsiteX30" fmla="*/ 9486143 w 12192000"/>
              <a:gd name="connsiteY30" fmla="*/ 255175 h 6858000"/>
              <a:gd name="connsiteX31" fmla="*/ 9454471 w 12192000"/>
              <a:gd name="connsiteY31" fmla="*/ 262313 h 6858000"/>
              <a:gd name="connsiteX32" fmla="*/ 9405847 w 12192000"/>
              <a:gd name="connsiteY32" fmla="*/ 265436 h 6858000"/>
              <a:gd name="connsiteX33" fmla="*/ 9374174 w 12192000"/>
              <a:gd name="connsiteY33" fmla="*/ 312721 h 6858000"/>
              <a:gd name="connsiteX34" fmla="*/ 9235886 w 12192000"/>
              <a:gd name="connsiteY34" fmla="*/ 393018 h 6858000"/>
              <a:gd name="connsiteX35" fmla="*/ 9293432 w 12192000"/>
              <a:gd name="connsiteY35" fmla="*/ 372945 h 6858000"/>
              <a:gd name="connsiteX36" fmla="*/ 9306368 w 12192000"/>
              <a:gd name="connsiteY36" fmla="*/ 349747 h 6858000"/>
              <a:gd name="connsiteX37" fmla="*/ 9308153 w 12192000"/>
              <a:gd name="connsiteY37" fmla="*/ 316736 h 6858000"/>
              <a:gd name="connsiteX38" fmla="*/ 9376406 w 12192000"/>
              <a:gd name="connsiteY38" fmla="*/ 260083 h 6858000"/>
              <a:gd name="connsiteX39" fmla="*/ 9391126 w 12192000"/>
              <a:gd name="connsiteY39" fmla="*/ 251160 h 6858000"/>
              <a:gd name="connsiteX40" fmla="*/ 9399602 w 12192000"/>
              <a:gd name="connsiteY40" fmla="*/ 233317 h 6858000"/>
              <a:gd name="connsiteX41" fmla="*/ 9381312 w 12192000"/>
              <a:gd name="connsiteY41" fmla="*/ 220380 h 6858000"/>
              <a:gd name="connsiteX42" fmla="*/ 9358115 w 12192000"/>
              <a:gd name="connsiteY42" fmla="*/ 219934 h 6858000"/>
              <a:gd name="connsiteX43" fmla="*/ 9277818 w 12192000"/>
              <a:gd name="connsiteY43" fmla="*/ 261867 h 6858000"/>
              <a:gd name="connsiteX44" fmla="*/ 9050311 w 12192000"/>
              <a:gd name="connsiteY44" fmla="*/ 470639 h 6858000"/>
              <a:gd name="connsiteX45" fmla="*/ 8804067 w 12192000"/>
              <a:gd name="connsiteY45" fmla="*/ 657552 h 6858000"/>
              <a:gd name="connsiteX46" fmla="*/ 8216563 w 12192000"/>
              <a:gd name="connsiteY46" fmla="*/ 1067511 h 6858000"/>
              <a:gd name="connsiteX47" fmla="*/ 7204377 w 12192000"/>
              <a:gd name="connsiteY47" fmla="*/ 1356580 h 6858000"/>
              <a:gd name="connsiteX48" fmla="*/ 6221188 w 12192000"/>
              <a:gd name="connsiteY48" fmla="*/ 1405651 h 6858000"/>
              <a:gd name="connsiteX49" fmla="*/ 6081116 w 12192000"/>
              <a:gd name="connsiteY49" fmla="*/ 1413234 h 6858000"/>
              <a:gd name="connsiteX50" fmla="*/ 3680242 w 12192000"/>
              <a:gd name="connsiteY50" fmla="*/ 1085356 h 6858000"/>
              <a:gd name="connsiteX51" fmla="*/ 3335857 w 12192000"/>
              <a:gd name="connsiteY51" fmla="*/ 981416 h 6858000"/>
              <a:gd name="connsiteX52" fmla="*/ 3277977 w 12192000"/>
              <a:gd name="connsiteY52" fmla="*/ 1009017 h 6858000"/>
              <a:gd name="connsiteX53" fmla="*/ 3255597 w 12192000"/>
              <a:gd name="connsiteY53" fmla="*/ 1016302 h 6858000"/>
              <a:gd name="connsiteX54" fmla="*/ 3260022 w 12192000"/>
              <a:gd name="connsiteY54" fmla="*/ 1012084 h 6858000"/>
              <a:gd name="connsiteX55" fmla="*/ 3260468 w 12192000"/>
              <a:gd name="connsiteY55" fmla="*/ 1000598 h 6858000"/>
              <a:gd name="connsiteX56" fmla="*/ 3226565 w 12192000"/>
              <a:gd name="connsiteY56" fmla="*/ 956880 h 6858000"/>
              <a:gd name="connsiteX57" fmla="*/ 3162773 w 12192000"/>
              <a:gd name="connsiteY57" fmla="*/ 937252 h 6858000"/>
              <a:gd name="connsiteX58" fmla="*/ 3131101 w 12192000"/>
              <a:gd name="connsiteY58" fmla="*/ 953757 h 6858000"/>
              <a:gd name="connsiteX59" fmla="*/ 3089615 w 12192000"/>
              <a:gd name="connsiteY59" fmla="*/ 972493 h 6858000"/>
              <a:gd name="connsiteX60" fmla="*/ 2893779 w 12192000"/>
              <a:gd name="connsiteY60" fmla="*/ 842681 h 6858000"/>
              <a:gd name="connsiteX61" fmla="*/ 2759952 w 12192000"/>
              <a:gd name="connsiteY61" fmla="*/ 749000 h 6858000"/>
              <a:gd name="connsiteX62" fmla="*/ 2733632 w 12192000"/>
              <a:gd name="connsiteY62" fmla="*/ 739187 h 6858000"/>
              <a:gd name="connsiteX63" fmla="*/ 2723372 w 12192000"/>
              <a:gd name="connsiteY63" fmla="*/ 765506 h 6858000"/>
              <a:gd name="connsiteX64" fmla="*/ 2748353 w 12192000"/>
              <a:gd name="connsiteY64" fmla="*/ 806101 h 6858000"/>
              <a:gd name="connsiteX65" fmla="*/ 2710882 w 12192000"/>
              <a:gd name="connsiteY65" fmla="*/ 890859 h 6858000"/>
              <a:gd name="connsiteX66" fmla="*/ 2532890 w 12192000"/>
              <a:gd name="connsiteY66" fmla="*/ 894873 h 6858000"/>
              <a:gd name="connsiteX67" fmla="*/ 2513708 w 12192000"/>
              <a:gd name="connsiteY67" fmla="*/ 921639 h 6858000"/>
              <a:gd name="connsiteX68" fmla="*/ 2511032 w 12192000"/>
              <a:gd name="connsiteY68" fmla="*/ 1038515 h 6858000"/>
              <a:gd name="connsiteX69" fmla="*/ 2503448 w 12192000"/>
              <a:gd name="connsiteY69" fmla="*/ 1067511 h 6858000"/>
              <a:gd name="connsiteX70" fmla="*/ 2485157 w 12192000"/>
              <a:gd name="connsiteY70" fmla="*/ 1194648 h 6858000"/>
              <a:gd name="connsiteX71" fmla="*/ 2394602 w 12192000"/>
              <a:gd name="connsiteY71" fmla="*/ 1391375 h 6858000"/>
              <a:gd name="connsiteX72" fmla="*/ 2298245 w 12192000"/>
              <a:gd name="connsiteY72" fmla="*/ 1511374 h 6858000"/>
              <a:gd name="connsiteX73" fmla="*/ 2286201 w 12192000"/>
              <a:gd name="connsiteY73" fmla="*/ 1543493 h 6858000"/>
              <a:gd name="connsiteX74" fmla="*/ 2264789 w 12192000"/>
              <a:gd name="connsiteY74" fmla="*/ 1668400 h 6858000"/>
              <a:gd name="connsiteX75" fmla="*/ 2274156 w 12192000"/>
              <a:gd name="connsiteY75" fmla="*/ 1693827 h 6858000"/>
              <a:gd name="connsiteX76" fmla="*/ 2316535 w 12192000"/>
              <a:gd name="connsiteY76" fmla="*/ 1723714 h 6858000"/>
              <a:gd name="connsiteX77" fmla="*/ 2352223 w 12192000"/>
              <a:gd name="connsiteY77" fmla="*/ 1797320 h 6858000"/>
              <a:gd name="connsiteX78" fmla="*/ 2420922 w 12192000"/>
              <a:gd name="connsiteY78" fmla="*/ 1903044 h 6858000"/>
              <a:gd name="connsiteX79" fmla="*/ 2454378 w 12192000"/>
              <a:gd name="connsiteY79" fmla="*/ 1932933 h 6858000"/>
              <a:gd name="connsiteX80" fmla="*/ 2429397 w 12192000"/>
              <a:gd name="connsiteY80" fmla="*/ 1955683 h 6858000"/>
              <a:gd name="connsiteX81" fmla="*/ 2345531 w 12192000"/>
              <a:gd name="connsiteY81" fmla="*/ 2099325 h 6858000"/>
              <a:gd name="connsiteX82" fmla="*/ 2471776 w 12192000"/>
              <a:gd name="connsiteY82" fmla="*/ 2249659 h 6858000"/>
              <a:gd name="connsiteX83" fmla="*/ 2536904 w 12192000"/>
              <a:gd name="connsiteY83" fmla="*/ 2293822 h 6858000"/>
              <a:gd name="connsiteX84" fmla="*/ 2411552 w 12192000"/>
              <a:gd name="connsiteY84" fmla="*/ 2308990 h 6858000"/>
              <a:gd name="connsiteX85" fmla="*/ 2367836 w 12192000"/>
              <a:gd name="connsiteY85" fmla="*/ 2371888 h 6858000"/>
              <a:gd name="connsiteX86" fmla="*/ 2348654 w 12192000"/>
              <a:gd name="connsiteY86" fmla="*/ 2403561 h 6858000"/>
              <a:gd name="connsiteX87" fmla="*/ 2230439 w 12192000"/>
              <a:gd name="connsiteY87" fmla="*/ 2599842 h 6858000"/>
              <a:gd name="connsiteX88" fmla="*/ 2250067 w 12192000"/>
              <a:gd name="connsiteY88" fmla="*/ 2654712 h 6858000"/>
              <a:gd name="connsiteX89" fmla="*/ 2447240 w 12192000"/>
              <a:gd name="connsiteY89" fmla="*/ 2920137 h 6858000"/>
              <a:gd name="connsiteX90" fmla="*/ 2237577 w 12192000"/>
              <a:gd name="connsiteY90" fmla="*/ 2994189 h 6858000"/>
              <a:gd name="connsiteX91" fmla="*/ 2225086 w 12192000"/>
              <a:gd name="connsiteY91" fmla="*/ 3119541 h 6858000"/>
              <a:gd name="connsiteX92" fmla="*/ 2118023 w 12192000"/>
              <a:gd name="connsiteY92" fmla="*/ 3260060 h 6858000"/>
              <a:gd name="connsiteX93" fmla="*/ 1964679 w 12192000"/>
              <a:gd name="connsiteY93" fmla="*/ 3479817 h 6858000"/>
              <a:gd name="connsiteX94" fmla="*/ 1955875 w 12192000"/>
              <a:gd name="connsiteY94" fmla="*/ 3516632 h 6858000"/>
              <a:gd name="connsiteX95" fmla="*/ 1953287 w 12192000"/>
              <a:gd name="connsiteY95" fmla="*/ 3497155 h 6858000"/>
              <a:gd name="connsiteX96" fmla="*/ 1951185 w 12192000"/>
              <a:gd name="connsiteY96" fmla="*/ 3493814 h 6858000"/>
              <a:gd name="connsiteX97" fmla="*/ 1950905 w 12192000"/>
              <a:gd name="connsiteY97" fmla="*/ 3512985 h 6858000"/>
              <a:gd name="connsiteX98" fmla="*/ 1951483 w 12192000"/>
              <a:gd name="connsiteY98" fmla="*/ 3534997 h 6858000"/>
              <a:gd name="connsiteX99" fmla="*/ 1947593 w 12192000"/>
              <a:gd name="connsiteY99" fmla="*/ 3551262 h 6858000"/>
              <a:gd name="connsiteX100" fmla="*/ 1952901 w 12192000"/>
              <a:gd name="connsiteY100" fmla="*/ 3635101 h 6858000"/>
              <a:gd name="connsiteX101" fmla="*/ 1955653 w 12192000"/>
              <a:gd name="connsiteY101" fmla="*/ 3635212 h 6858000"/>
              <a:gd name="connsiteX102" fmla="*/ 1957374 w 12192000"/>
              <a:gd name="connsiteY102" fmla="*/ 3667901 h 6858000"/>
              <a:gd name="connsiteX103" fmla="*/ 1976612 w 12192000"/>
              <a:gd name="connsiteY103" fmla="*/ 3838643 h 6858000"/>
              <a:gd name="connsiteX104" fmla="*/ 2155495 w 12192000"/>
              <a:gd name="connsiteY104" fmla="*/ 4074180 h 6858000"/>
              <a:gd name="connsiteX105" fmla="*/ 2302706 w 12192000"/>
              <a:gd name="connsiteY105" fmla="*/ 4167860 h 6858000"/>
              <a:gd name="connsiteX106" fmla="*/ 2638168 w 12192000"/>
              <a:gd name="connsiteY106" fmla="*/ 4593433 h 6858000"/>
              <a:gd name="connsiteX107" fmla="*/ 2743893 w 12192000"/>
              <a:gd name="connsiteY107" fmla="*/ 4731276 h 6858000"/>
              <a:gd name="connsiteX108" fmla="*/ 2665826 w 12192000"/>
              <a:gd name="connsiteY108" fmla="*/ 4780346 h 6858000"/>
              <a:gd name="connsiteX109" fmla="*/ 2815268 w 12192000"/>
              <a:gd name="connsiteY109" fmla="*/ 4924880 h 6858000"/>
              <a:gd name="connsiteX110" fmla="*/ 2991474 w 12192000"/>
              <a:gd name="connsiteY110" fmla="*/ 5085474 h 6858000"/>
              <a:gd name="connsiteX111" fmla="*/ 6494644 w 12192000"/>
              <a:gd name="connsiteY111" fmla="*/ 6212306 h 6858000"/>
              <a:gd name="connsiteX112" fmla="*/ 8314257 w 12192000"/>
              <a:gd name="connsiteY112" fmla="*/ 5863906 h 6858000"/>
              <a:gd name="connsiteX113" fmla="*/ 8832618 w 12192000"/>
              <a:gd name="connsiteY113" fmla="*/ 5651566 h 6858000"/>
              <a:gd name="connsiteX114" fmla="*/ 9009270 w 12192000"/>
              <a:gd name="connsiteY114" fmla="*/ 5457516 h 6858000"/>
              <a:gd name="connsiteX115" fmla="*/ 9071277 w 12192000"/>
              <a:gd name="connsiteY115" fmla="*/ 5403093 h 6858000"/>
              <a:gd name="connsiteX116" fmla="*/ 9225625 w 12192000"/>
              <a:gd name="connsiteY116" fmla="*/ 5332164 h 6858000"/>
              <a:gd name="connsiteX117" fmla="*/ 9495066 w 12192000"/>
              <a:gd name="connsiteY117" fmla="*/ 5178707 h 6858000"/>
              <a:gd name="connsiteX118" fmla="*/ 9396033 w 12192000"/>
              <a:gd name="connsiteY118" fmla="*/ 5143912 h 6858000"/>
              <a:gd name="connsiteX119" fmla="*/ 9111425 w 12192000"/>
              <a:gd name="connsiteY119" fmla="*/ 5236700 h 6858000"/>
              <a:gd name="connsiteX120" fmla="*/ 8904438 w 12192000"/>
              <a:gd name="connsiteY120" fmla="*/ 5261234 h 6858000"/>
              <a:gd name="connsiteX121" fmla="*/ 9196183 w 12192000"/>
              <a:gd name="connsiteY121" fmla="*/ 5098857 h 6858000"/>
              <a:gd name="connsiteX122" fmla="*/ 9478560 w 12192000"/>
              <a:gd name="connsiteY122" fmla="*/ 4887855 h 6858000"/>
              <a:gd name="connsiteX123" fmla="*/ 9260867 w 12192000"/>
              <a:gd name="connsiteY123" fmla="*/ 4928449 h 6858000"/>
              <a:gd name="connsiteX124" fmla="*/ 9251499 w 12192000"/>
              <a:gd name="connsiteY124" fmla="*/ 4899899 h 6858000"/>
              <a:gd name="connsiteX125" fmla="*/ 9440197 w 12192000"/>
              <a:gd name="connsiteY125" fmla="*/ 4648749 h 6858000"/>
              <a:gd name="connsiteX126" fmla="*/ 9533430 w 12192000"/>
              <a:gd name="connsiteY126" fmla="*/ 4547485 h 6858000"/>
              <a:gd name="connsiteX127" fmla="*/ 9953203 w 12192000"/>
              <a:gd name="connsiteY127" fmla="*/ 4242804 h 6858000"/>
              <a:gd name="connsiteX128" fmla="*/ 9555288 w 12192000"/>
              <a:gd name="connsiteY128" fmla="*/ 4378862 h 6858000"/>
              <a:gd name="connsiteX129" fmla="*/ 9966586 w 12192000"/>
              <a:gd name="connsiteY129" fmla="*/ 4082655 h 6858000"/>
              <a:gd name="connsiteX130" fmla="*/ 10165990 w 12192000"/>
              <a:gd name="connsiteY130" fmla="*/ 3973363 h 6858000"/>
              <a:gd name="connsiteX131" fmla="*/ 10216399 w 12192000"/>
              <a:gd name="connsiteY131" fmla="*/ 3908679 h 6858000"/>
              <a:gd name="connsiteX132" fmla="*/ 10127626 w 12192000"/>
              <a:gd name="connsiteY132" fmla="*/ 3894850 h 6858000"/>
              <a:gd name="connsiteX133" fmla="*/ 9855955 w 12192000"/>
              <a:gd name="connsiteY133" fmla="*/ 3919832 h 6858000"/>
              <a:gd name="connsiteX134" fmla="*/ 10191863 w 12192000"/>
              <a:gd name="connsiteY134" fmla="*/ 3720428 h 6858000"/>
              <a:gd name="connsiteX135" fmla="*/ 9940267 w 12192000"/>
              <a:gd name="connsiteY135" fmla="*/ 3751209 h 6858000"/>
              <a:gd name="connsiteX136" fmla="*/ 9867999 w 12192000"/>
              <a:gd name="connsiteY136" fmla="*/ 3672696 h 6858000"/>
              <a:gd name="connsiteX137" fmla="*/ 9751124 w 12192000"/>
              <a:gd name="connsiteY137" fmla="*/ 3546005 h 6858000"/>
              <a:gd name="connsiteX138" fmla="*/ 9670381 w 12192000"/>
              <a:gd name="connsiteY138" fmla="*/ 3475523 h 6858000"/>
              <a:gd name="connsiteX139" fmla="*/ 9636477 w 12192000"/>
              <a:gd name="connsiteY139" fmla="*/ 3253369 h 6858000"/>
              <a:gd name="connsiteX140" fmla="*/ 9706514 w 12192000"/>
              <a:gd name="connsiteY140" fmla="*/ 3010694 h 6858000"/>
              <a:gd name="connsiteX141" fmla="*/ 9895211 w 12192000"/>
              <a:gd name="connsiteY141" fmla="*/ 2888019 h 6858000"/>
              <a:gd name="connsiteX142" fmla="*/ 9840788 w 12192000"/>
              <a:gd name="connsiteY142" fmla="*/ 2750175 h 6858000"/>
              <a:gd name="connsiteX143" fmla="*/ 9439750 w 12192000"/>
              <a:gd name="connsiteY143" fmla="*/ 2834041 h 6858000"/>
              <a:gd name="connsiteX144" fmla="*/ 10040191 w 12192000"/>
              <a:gd name="connsiteY144" fmla="*/ 2389286 h 6858000"/>
              <a:gd name="connsiteX145" fmla="*/ 9939374 w 12192000"/>
              <a:gd name="connsiteY145" fmla="*/ 2373227 h 6858000"/>
              <a:gd name="connsiteX146" fmla="*/ 9943389 w 12192000"/>
              <a:gd name="connsiteY146" fmla="*/ 2347353 h 6858000"/>
              <a:gd name="connsiteX147" fmla="*/ 9937144 w 12192000"/>
              <a:gd name="connsiteY147" fmla="*/ 2189436 h 6858000"/>
              <a:gd name="connsiteX148" fmla="*/ 9920638 w 12192000"/>
              <a:gd name="connsiteY148" fmla="*/ 2116723 h 6858000"/>
              <a:gd name="connsiteX149" fmla="*/ 9947404 w 12192000"/>
              <a:gd name="connsiteY149" fmla="*/ 2033304 h 6858000"/>
              <a:gd name="connsiteX150" fmla="*/ 9497296 w 12192000"/>
              <a:gd name="connsiteY150" fmla="*/ 2182299 h 6858000"/>
              <a:gd name="connsiteX151" fmla="*/ 9144883 w 12192000"/>
              <a:gd name="connsiteY151" fmla="*/ 2211295 h 6858000"/>
              <a:gd name="connsiteX152" fmla="*/ 9155589 w 12192000"/>
              <a:gd name="connsiteY152" fmla="*/ 2201927 h 6858000"/>
              <a:gd name="connsiteX153" fmla="*/ 9322428 w 12192000"/>
              <a:gd name="connsiteY153" fmla="*/ 1998954 h 6858000"/>
              <a:gd name="connsiteX154" fmla="*/ 9329119 w 12192000"/>
              <a:gd name="connsiteY154" fmla="*/ 1994047 h 6858000"/>
              <a:gd name="connsiteX155" fmla="*/ 9360345 w 12192000"/>
              <a:gd name="connsiteY155" fmla="*/ 1961483 h 6858000"/>
              <a:gd name="connsiteX156" fmla="*/ 9392465 w 12192000"/>
              <a:gd name="connsiteY156" fmla="*/ 1928918 h 6858000"/>
              <a:gd name="connsiteX157" fmla="*/ 9397371 w 12192000"/>
              <a:gd name="connsiteY157" fmla="*/ 1928025 h 6858000"/>
              <a:gd name="connsiteX158" fmla="*/ 9441534 w 12192000"/>
              <a:gd name="connsiteY158" fmla="*/ 1864680 h 6858000"/>
              <a:gd name="connsiteX159" fmla="*/ 9453133 w 12192000"/>
              <a:gd name="connsiteY159" fmla="*/ 1821855 h 6858000"/>
              <a:gd name="connsiteX160" fmla="*/ 9500865 w 12192000"/>
              <a:gd name="connsiteY160" fmla="*/ 1774123 h 6858000"/>
              <a:gd name="connsiteX161" fmla="*/ 9549935 w 12192000"/>
              <a:gd name="connsiteY161" fmla="*/ 1729961 h 6858000"/>
              <a:gd name="connsiteX162" fmla="*/ 9670381 w 12192000"/>
              <a:gd name="connsiteY162" fmla="*/ 1692042 h 6858000"/>
              <a:gd name="connsiteX163" fmla="*/ 9750231 w 12192000"/>
              <a:gd name="connsiteY163" fmla="*/ 1622006 h 6858000"/>
              <a:gd name="connsiteX164" fmla="*/ 9652537 w 12192000"/>
              <a:gd name="connsiteY164" fmla="*/ 1642080 h 6858000"/>
              <a:gd name="connsiteX165" fmla="*/ 9740417 w 12192000"/>
              <a:gd name="connsiteY165" fmla="*/ 1563121 h 6858000"/>
              <a:gd name="connsiteX166" fmla="*/ 9789041 w 12192000"/>
              <a:gd name="connsiteY166" fmla="*/ 1483271 h 6858000"/>
              <a:gd name="connsiteX167" fmla="*/ 9783687 w 12192000"/>
              <a:gd name="connsiteY167" fmla="*/ 1460966 h 6858000"/>
              <a:gd name="connsiteX168" fmla="*/ 9760491 w 12192000"/>
              <a:gd name="connsiteY168" fmla="*/ 1464534 h 6858000"/>
              <a:gd name="connsiteX169" fmla="*/ 9677518 w 12192000"/>
              <a:gd name="connsiteY169" fmla="*/ 1524757 h 6858000"/>
              <a:gd name="connsiteX170" fmla="*/ 9570010 w 12192000"/>
              <a:gd name="connsiteY170" fmla="*/ 1606839 h 6858000"/>
              <a:gd name="connsiteX171" fmla="*/ 9733726 w 12192000"/>
              <a:gd name="connsiteY171" fmla="*/ 1455166 h 6858000"/>
              <a:gd name="connsiteX172" fmla="*/ 9851495 w 12192000"/>
              <a:gd name="connsiteY172" fmla="*/ 1345427 h 6858000"/>
              <a:gd name="connsiteX173" fmla="*/ 9876922 w 12192000"/>
              <a:gd name="connsiteY173" fmla="*/ 1273161 h 6858000"/>
              <a:gd name="connsiteX174" fmla="*/ 9866661 w 12192000"/>
              <a:gd name="connsiteY174" fmla="*/ 1254870 h 6858000"/>
              <a:gd name="connsiteX175" fmla="*/ 9848372 w 12192000"/>
              <a:gd name="connsiteY175" fmla="*/ 1264238 h 6858000"/>
              <a:gd name="connsiteX176" fmla="*/ 9832313 w 12192000"/>
              <a:gd name="connsiteY176" fmla="*/ 1281636 h 6858000"/>
              <a:gd name="connsiteX177" fmla="*/ 9659674 w 12192000"/>
              <a:gd name="connsiteY177" fmla="*/ 1419479 h 6858000"/>
              <a:gd name="connsiteX178" fmla="*/ 9405847 w 12192000"/>
              <a:gd name="connsiteY178" fmla="*/ 1608623 h 6858000"/>
              <a:gd name="connsiteX179" fmla="*/ 9303246 w 12192000"/>
              <a:gd name="connsiteY179" fmla="*/ 1646987 h 6858000"/>
              <a:gd name="connsiteX180" fmla="*/ 9589192 w 12192000"/>
              <a:gd name="connsiteY180" fmla="*/ 1389145 h 6858000"/>
              <a:gd name="connsiteX181" fmla="*/ 9803762 w 12192000"/>
              <a:gd name="connsiteY181" fmla="*/ 1078218 h 6858000"/>
              <a:gd name="connsiteX182" fmla="*/ 9830974 w 12192000"/>
              <a:gd name="connsiteY182" fmla="*/ 1055913 h 6858000"/>
              <a:gd name="connsiteX183" fmla="*/ 9839896 w 12192000"/>
              <a:gd name="connsiteY183" fmla="*/ 1042084 h 6858000"/>
              <a:gd name="connsiteX184" fmla="*/ 9893427 w 12192000"/>
              <a:gd name="connsiteY184" fmla="*/ 933683 h 6858000"/>
              <a:gd name="connsiteX185" fmla="*/ 9897441 w 12192000"/>
              <a:gd name="connsiteY185" fmla="*/ 906472 h 6858000"/>
              <a:gd name="connsiteX186" fmla="*/ 9892535 w 12192000"/>
              <a:gd name="connsiteY186" fmla="*/ 856509 h 6858000"/>
              <a:gd name="connsiteX187" fmla="*/ 9906364 w 12192000"/>
              <a:gd name="connsiteY187" fmla="*/ 826622 h 6858000"/>
              <a:gd name="connsiteX188" fmla="*/ 9906809 w 12192000"/>
              <a:gd name="connsiteY188" fmla="*/ 806993 h 6858000"/>
              <a:gd name="connsiteX189" fmla="*/ 9884505 w 12192000"/>
              <a:gd name="connsiteY189" fmla="*/ 807440 h 6858000"/>
              <a:gd name="connsiteX190" fmla="*/ 9821160 w 12192000"/>
              <a:gd name="connsiteY190" fmla="*/ 874800 h 6858000"/>
              <a:gd name="connsiteX191" fmla="*/ 9787256 w 12192000"/>
              <a:gd name="connsiteY191" fmla="*/ 881491 h 6858000"/>
              <a:gd name="connsiteX192" fmla="*/ 9746216 w 12192000"/>
              <a:gd name="connsiteY192" fmla="*/ 880152 h 6858000"/>
              <a:gd name="connsiteX193" fmla="*/ 9730603 w 12192000"/>
              <a:gd name="connsiteY193" fmla="*/ 901118 h 6858000"/>
              <a:gd name="connsiteX194" fmla="*/ 9640046 w 12192000"/>
              <a:gd name="connsiteY194" fmla="*/ 998813 h 6858000"/>
              <a:gd name="connsiteX195" fmla="*/ 9575363 w 12192000"/>
              <a:gd name="connsiteY195" fmla="*/ 1010412 h 6858000"/>
              <a:gd name="connsiteX196" fmla="*/ 9626217 w 12192000"/>
              <a:gd name="connsiteY196" fmla="*/ 994352 h 6858000"/>
              <a:gd name="connsiteX197" fmla="*/ 9638707 w 12192000"/>
              <a:gd name="connsiteY197" fmla="*/ 966694 h 6858000"/>
              <a:gd name="connsiteX198" fmla="*/ 9638707 w 12192000"/>
              <a:gd name="connsiteY198" fmla="*/ 942606 h 6858000"/>
              <a:gd name="connsiteX199" fmla="*/ 9710975 w 12192000"/>
              <a:gd name="connsiteY199" fmla="*/ 881491 h 6858000"/>
              <a:gd name="connsiteX200" fmla="*/ 9717666 w 12192000"/>
              <a:gd name="connsiteY200" fmla="*/ 878367 h 6858000"/>
              <a:gd name="connsiteX201" fmla="*/ 9732387 w 12192000"/>
              <a:gd name="connsiteY201" fmla="*/ 856509 h 6858000"/>
              <a:gd name="connsiteX202" fmla="*/ 9706960 w 12192000"/>
              <a:gd name="connsiteY202" fmla="*/ 840896 h 6858000"/>
              <a:gd name="connsiteX203" fmla="*/ 9640492 w 12192000"/>
              <a:gd name="connsiteY203" fmla="*/ 861417 h 6858000"/>
              <a:gd name="connsiteX204" fmla="*/ 9512463 w 12192000"/>
              <a:gd name="connsiteY204" fmla="*/ 968925 h 6858000"/>
              <a:gd name="connsiteX205" fmla="*/ 9328673 w 12192000"/>
              <a:gd name="connsiteY205" fmla="*/ 1138886 h 6858000"/>
              <a:gd name="connsiteX206" fmla="*/ 8716634 w 12192000"/>
              <a:gd name="connsiteY206" fmla="*/ 1580073 h 6858000"/>
              <a:gd name="connsiteX207" fmla="*/ 8480649 w 12192000"/>
              <a:gd name="connsiteY207" fmla="*/ 1729961 h 6858000"/>
              <a:gd name="connsiteX208" fmla="*/ 8479312 w 12192000"/>
              <a:gd name="connsiteY208" fmla="*/ 1722377 h 6858000"/>
              <a:gd name="connsiteX209" fmla="*/ 8479312 w 12192000"/>
              <a:gd name="connsiteY209" fmla="*/ 1715239 h 6858000"/>
              <a:gd name="connsiteX210" fmla="*/ 8645704 w 12192000"/>
              <a:gd name="connsiteY210" fmla="*/ 1615314 h 6858000"/>
              <a:gd name="connsiteX211" fmla="*/ 9002133 w 12192000"/>
              <a:gd name="connsiteY211" fmla="*/ 1314647 h 6858000"/>
              <a:gd name="connsiteX212" fmla="*/ 9033805 w 12192000"/>
              <a:gd name="connsiteY212" fmla="*/ 1305280 h 6858000"/>
              <a:gd name="connsiteX213" fmla="*/ 9083322 w 12192000"/>
              <a:gd name="connsiteY213" fmla="*/ 1259778 h 6858000"/>
              <a:gd name="connsiteX214" fmla="*/ 9088228 w 12192000"/>
              <a:gd name="connsiteY214" fmla="*/ 1233458 h 6858000"/>
              <a:gd name="connsiteX215" fmla="*/ 9196629 w 12192000"/>
              <a:gd name="connsiteY215" fmla="*/ 1124611 h 6858000"/>
              <a:gd name="connsiteX216" fmla="*/ 9412538 w 12192000"/>
              <a:gd name="connsiteY216" fmla="*/ 935022 h 6858000"/>
              <a:gd name="connsiteX217" fmla="*/ 9455363 w 12192000"/>
              <a:gd name="connsiteY217" fmla="*/ 864985 h 6858000"/>
              <a:gd name="connsiteX218" fmla="*/ 9448672 w 12192000"/>
              <a:gd name="connsiteY218" fmla="*/ 838220 h 6858000"/>
              <a:gd name="connsiteX219" fmla="*/ 9423691 w 12192000"/>
              <a:gd name="connsiteY219" fmla="*/ 844465 h 6858000"/>
              <a:gd name="connsiteX220" fmla="*/ 9333580 w 12192000"/>
              <a:gd name="connsiteY220" fmla="*/ 910932 h 6858000"/>
              <a:gd name="connsiteX221" fmla="*/ 9241685 w 12192000"/>
              <a:gd name="connsiteY221" fmla="*/ 980077 h 6858000"/>
              <a:gd name="connsiteX222" fmla="*/ 9249715 w 12192000"/>
              <a:gd name="connsiteY222" fmla="*/ 964018 h 6858000"/>
              <a:gd name="connsiteX223" fmla="*/ 9412538 w 12192000"/>
              <a:gd name="connsiteY223" fmla="*/ 823499 h 6858000"/>
              <a:gd name="connsiteX224" fmla="*/ 9528522 w 12192000"/>
              <a:gd name="connsiteY224" fmla="*/ 706176 h 6858000"/>
              <a:gd name="connsiteX225" fmla="*/ 9542798 w 12192000"/>
              <a:gd name="connsiteY225" fmla="*/ 647292 h 6858000"/>
              <a:gd name="connsiteX226" fmla="*/ 9532091 w 12192000"/>
              <a:gd name="connsiteY226" fmla="*/ 631679 h 6858000"/>
              <a:gd name="connsiteX227" fmla="*/ 9516924 w 12192000"/>
              <a:gd name="connsiteY227" fmla="*/ 638370 h 6858000"/>
              <a:gd name="connsiteX228" fmla="*/ 9495512 w 12192000"/>
              <a:gd name="connsiteY228" fmla="*/ 660675 h 6858000"/>
              <a:gd name="connsiteX229" fmla="*/ 9343394 w 12192000"/>
              <a:gd name="connsiteY229" fmla="*/ 781565 h 6858000"/>
              <a:gd name="connsiteX230" fmla="*/ 9090906 w 12192000"/>
              <a:gd name="connsiteY230" fmla="*/ 975617 h 6858000"/>
              <a:gd name="connsiteX231" fmla="*/ 8976705 w 12192000"/>
              <a:gd name="connsiteY231" fmla="*/ 1023348 h 6858000"/>
              <a:gd name="connsiteX232" fmla="*/ 8983397 w 12192000"/>
              <a:gd name="connsiteY232" fmla="*/ 1013981 h 6858000"/>
              <a:gd name="connsiteX233" fmla="*/ 9238116 w 12192000"/>
              <a:gd name="connsiteY233" fmla="*/ 784688 h 6858000"/>
              <a:gd name="connsiteX234" fmla="*/ 9474545 w 12192000"/>
              <a:gd name="connsiteY234" fmla="*/ 446103 h 6858000"/>
              <a:gd name="connsiteX235" fmla="*/ 9486143 w 12192000"/>
              <a:gd name="connsiteY235" fmla="*/ 435843 h 6858000"/>
              <a:gd name="connsiteX236" fmla="*/ 9503541 w 12192000"/>
              <a:gd name="connsiteY236" fmla="*/ 412646 h 6858000"/>
              <a:gd name="connsiteX237" fmla="*/ 9539229 w 12192000"/>
              <a:gd name="connsiteY237" fmla="*/ 325658 h 6858000"/>
              <a:gd name="connsiteX238" fmla="*/ 9554396 w 12192000"/>
              <a:gd name="connsiteY238" fmla="*/ 268558 h 6858000"/>
              <a:gd name="connsiteX239" fmla="*/ 9552612 w 12192000"/>
              <a:gd name="connsiteY239" fmla="*/ 243131 h 6858000"/>
              <a:gd name="connsiteX240" fmla="*/ 9570901 w 12192000"/>
              <a:gd name="connsiteY240" fmla="*/ 207890 h 6858000"/>
              <a:gd name="connsiteX241" fmla="*/ 9574470 w 12192000"/>
              <a:gd name="connsiteY241" fmla="*/ 186031 h 6858000"/>
              <a:gd name="connsiteX242" fmla="*/ 9562593 w 12192000"/>
              <a:gd name="connsiteY242" fmla="*/ 181849 h 6858000"/>
              <a:gd name="connsiteX243" fmla="*/ 0 w 12192000"/>
              <a:gd name="connsiteY243" fmla="*/ 0 h 6858000"/>
              <a:gd name="connsiteX244" fmla="*/ 12192000 w 12192000"/>
              <a:gd name="connsiteY244" fmla="*/ 0 h 6858000"/>
              <a:gd name="connsiteX245" fmla="*/ 12192000 w 12192000"/>
              <a:gd name="connsiteY245" fmla="*/ 6858000 h 6858000"/>
              <a:gd name="connsiteX246" fmla="*/ 0 w 12192000"/>
              <a:gd name="connsiteY24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</a:cxnLst>
            <a:rect l="l" t="t" r="r" b="b"/>
            <a:pathLst>
              <a:path w="12192000" h="6858000">
                <a:moveTo>
                  <a:pt x="1998728" y="3612739"/>
                </a:moveTo>
                <a:cubicBezTo>
                  <a:pt x="2012550" y="3611108"/>
                  <a:pt x="2011630" y="3636451"/>
                  <a:pt x="2014976" y="3645485"/>
                </a:cubicBezTo>
                <a:cubicBezTo>
                  <a:pt x="2026128" y="3674035"/>
                  <a:pt x="2002932" y="3693217"/>
                  <a:pt x="1987764" y="3715075"/>
                </a:cubicBezTo>
                <a:cubicBezTo>
                  <a:pt x="1982076" y="3723105"/>
                  <a:pt x="1976075" y="3690547"/>
                  <a:pt x="1970583" y="3648007"/>
                </a:cubicBezTo>
                <a:lnTo>
                  <a:pt x="1968718" y="3632235"/>
                </a:lnTo>
                <a:lnTo>
                  <a:pt x="1979288" y="3624964"/>
                </a:lnTo>
                <a:cubicBezTo>
                  <a:pt x="1987875" y="3616823"/>
                  <a:pt x="1994121" y="3613282"/>
                  <a:pt x="1998728" y="3612739"/>
                </a:cubicBezTo>
                <a:close/>
                <a:moveTo>
                  <a:pt x="1955875" y="3516632"/>
                </a:moveTo>
                <a:lnTo>
                  <a:pt x="1956461" y="3521046"/>
                </a:lnTo>
                <a:cubicBezTo>
                  <a:pt x="1958894" y="3542312"/>
                  <a:pt x="1961919" y="3572744"/>
                  <a:pt x="1965292" y="3603273"/>
                </a:cubicBezTo>
                <a:lnTo>
                  <a:pt x="1968718" y="3632235"/>
                </a:lnTo>
                <a:lnTo>
                  <a:pt x="1963908" y="3635544"/>
                </a:lnTo>
                <a:lnTo>
                  <a:pt x="1955653" y="3635212"/>
                </a:lnTo>
                <a:lnTo>
                  <a:pt x="1954172" y="3607075"/>
                </a:lnTo>
                <a:cubicBezTo>
                  <a:pt x="1953260" y="3587548"/>
                  <a:pt x="1952512" y="3569161"/>
                  <a:pt x="1951958" y="3553088"/>
                </a:cubicBezTo>
                <a:lnTo>
                  <a:pt x="1951483" y="3534997"/>
                </a:lnTo>
                <a:close/>
                <a:moveTo>
                  <a:pt x="9184139" y="1751373"/>
                </a:moveTo>
                <a:cubicBezTo>
                  <a:pt x="9185478" y="1753157"/>
                  <a:pt x="9187262" y="1754941"/>
                  <a:pt x="9188600" y="1756725"/>
                </a:cubicBezTo>
                <a:cubicBezTo>
                  <a:pt x="9179678" y="1764756"/>
                  <a:pt x="9170310" y="1771892"/>
                  <a:pt x="9161388" y="1779476"/>
                </a:cubicBezTo>
                <a:cubicBezTo>
                  <a:pt x="9150682" y="1782599"/>
                  <a:pt x="9139530" y="1785722"/>
                  <a:pt x="9129269" y="1788844"/>
                </a:cubicBezTo>
                <a:cubicBezTo>
                  <a:pt x="9147559" y="1776354"/>
                  <a:pt x="9165848" y="1763863"/>
                  <a:pt x="9184139" y="1751373"/>
                </a:cubicBezTo>
                <a:close/>
                <a:moveTo>
                  <a:pt x="8855814" y="1125503"/>
                </a:moveTo>
                <a:cubicBezTo>
                  <a:pt x="8765703" y="1222306"/>
                  <a:pt x="8651949" y="1292789"/>
                  <a:pt x="8531505" y="1356134"/>
                </a:cubicBezTo>
                <a:cubicBezTo>
                  <a:pt x="8529720" y="1354350"/>
                  <a:pt x="8528382" y="1352565"/>
                  <a:pt x="8526597" y="1350781"/>
                </a:cubicBezTo>
                <a:cubicBezTo>
                  <a:pt x="8636336" y="1275837"/>
                  <a:pt x="8746075" y="1200447"/>
                  <a:pt x="8855814" y="1125503"/>
                </a:cubicBezTo>
                <a:close/>
                <a:moveTo>
                  <a:pt x="3255597" y="1016302"/>
                </a:moveTo>
                <a:lnTo>
                  <a:pt x="3252884" y="1018887"/>
                </a:lnTo>
                <a:cubicBezTo>
                  <a:pt x="3244631" y="1020337"/>
                  <a:pt x="3245022" y="1019835"/>
                  <a:pt x="3250417" y="1017988"/>
                </a:cubicBezTo>
                <a:close/>
                <a:moveTo>
                  <a:pt x="9562593" y="181849"/>
                </a:moveTo>
                <a:cubicBezTo>
                  <a:pt x="9558411" y="182574"/>
                  <a:pt x="9554174" y="184693"/>
                  <a:pt x="9550382" y="186031"/>
                </a:cubicBezTo>
                <a:cubicBezTo>
                  <a:pt x="9515586" y="198076"/>
                  <a:pt x="9495066" y="221718"/>
                  <a:pt x="9486143" y="255175"/>
                </a:cubicBezTo>
                <a:cubicBezTo>
                  <a:pt x="9480344" y="276589"/>
                  <a:pt x="9471869" y="277926"/>
                  <a:pt x="9454471" y="262313"/>
                </a:cubicBezTo>
                <a:cubicBezTo>
                  <a:pt x="9434843" y="244915"/>
                  <a:pt x="9419230" y="245808"/>
                  <a:pt x="9405847" y="265436"/>
                </a:cubicBezTo>
                <a:cubicBezTo>
                  <a:pt x="9395141" y="281495"/>
                  <a:pt x="9386665" y="298447"/>
                  <a:pt x="9374174" y="312721"/>
                </a:cubicBezTo>
                <a:cubicBezTo>
                  <a:pt x="9340718" y="351978"/>
                  <a:pt x="9309491" y="394357"/>
                  <a:pt x="9235886" y="393018"/>
                </a:cubicBezTo>
                <a:cubicBezTo>
                  <a:pt x="9255514" y="376960"/>
                  <a:pt x="9276035" y="377851"/>
                  <a:pt x="9293432" y="372945"/>
                </a:cubicBezTo>
                <a:cubicBezTo>
                  <a:pt x="9305922" y="369376"/>
                  <a:pt x="9318412" y="362684"/>
                  <a:pt x="9306368" y="349747"/>
                </a:cubicBezTo>
                <a:cubicBezTo>
                  <a:pt x="9292539" y="335026"/>
                  <a:pt x="9300569" y="326997"/>
                  <a:pt x="9308153" y="316736"/>
                </a:cubicBezTo>
                <a:cubicBezTo>
                  <a:pt x="9325550" y="292648"/>
                  <a:pt x="9339379" y="265436"/>
                  <a:pt x="9376406" y="260083"/>
                </a:cubicBezTo>
                <a:cubicBezTo>
                  <a:pt x="9382205" y="259191"/>
                  <a:pt x="9386665" y="254283"/>
                  <a:pt x="9391126" y="251160"/>
                </a:cubicBezTo>
                <a:cubicBezTo>
                  <a:pt x="9397371" y="246700"/>
                  <a:pt x="9402724" y="241793"/>
                  <a:pt x="9399602" y="233317"/>
                </a:cubicBezTo>
                <a:cubicBezTo>
                  <a:pt x="9396479" y="225733"/>
                  <a:pt x="9389787" y="221273"/>
                  <a:pt x="9381312" y="220380"/>
                </a:cubicBezTo>
                <a:cubicBezTo>
                  <a:pt x="9373728" y="219488"/>
                  <a:pt x="9365699" y="219042"/>
                  <a:pt x="9358115" y="219934"/>
                </a:cubicBezTo>
                <a:cubicBezTo>
                  <a:pt x="9324212" y="223057"/>
                  <a:pt x="9301015" y="243131"/>
                  <a:pt x="9277818" y="261867"/>
                </a:cubicBezTo>
                <a:cubicBezTo>
                  <a:pt x="9196629" y="326997"/>
                  <a:pt x="9125254" y="400156"/>
                  <a:pt x="9050311" y="470639"/>
                </a:cubicBezTo>
                <a:cubicBezTo>
                  <a:pt x="8975368" y="540675"/>
                  <a:pt x="8887041" y="596437"/>
                  <a:pt x="8804067" y="657552"/>
                </a:cubicBezTo>
                <a:cubicBezTo>
                  <a:pt x="8612694" y="798963"/>
                  <a:pt x="8420427" y="939928"/>
                  <a:pt x="8216563" y="1067511"/>
                </a:cubicBezTo>
                <a:cubicBezTo>
                  <a:pt x="8017159" y="1191972"/>
                  <a:pt x="7337313" y="1339182"/>
                  <a:pt x="7204377" y="1356580"/>
                </a:cubicBezTo>
                <a:cubicBezTo>
                  <a:pt x="7034416" y="1378438"/>
                  <a:pt x="6631594" y="1387360"/>
                  <a:pt x="6221188" y="1405651"/>
                </a:cubicBezTo>
                <a:cubicBezTo>
                  <a:pt x="6174795" y="1407434"/>
                  <a:pt x="6129294" y="1409666"/>
                  <a:pt x="6081116" y="1413234"/>
                </a:cubicBezTo>
                <a:cubicBezTo>
                  <a:pt x="4716070" y="1513158"/>
                  <a:pt x="3730203" y="1110783"/>
                  <a:pt x="3680242" y="1085356"/>
                </a:cubicBezTo>
                <a:cubicBezTo>
                  <a:pt x="3599945" y="1044761"/>
                  <a:pt x="3336303" y="980523"/>
                  <a:pt x="3335857" y="981416"/>
                </a:cubicBezTo>
                <a:cubicBezTo>
                  <a:pt x="3330504" y="990337"/>
                  <a:pt x="3301508" y="1001155"/>
                  <a:pt x="3277977" y="1009017"/>
                </a:cubicBezTo>
                <a:lnTo>
                  <a:pt x="3255597" y="1016302"/>
                </a:lnTo>
                <a:lnTo>
                  <a:pt x="3260022" y="1012084"/>
                </a:lnTo>
                <a:cubicBezTo>
                  <a:pt x="3261026" y="1008627"/>
                  <a:pt x="3260914" y="1004390"/>
                  <a:pt x="3260468" y="1000598"/>
                </a:cubicBezTo>
                <a:cubicBezTo>
                  <a:pt x="3258237" y="980523"/>
                  <a:pt x="3248424" y="964464"/>
                  <a:pt x="3226565" y="956880"/>
                </a:cubicBezTo>
                <a:cubicBezTo>
                  <a:pt x="3205599" y="949742"/>
                  <a:pt x="3184186" y="943497"/>
                  <a:pt x="3162773" y="937252"/>
                </a:cubicBezTo>
                <a:cubicBezTo>
                  <a:pt x="3144929" y="931899"/>
                  <a:pt x="3132885" y="931899"/>
                  <a:pt x="3131101" y="953757"/>
                </a:cubicBezTo>
                <a:cubicBezTo>
                  <a:pt x="3129316" y="975617"/>
                  <a:pt x="3104781" y="985431"/>
                  <a:pt x="3089615" y="972493"/>
                </a:cubicBezTo>
                <a:cubicBezTo>
                  <a:pt x="3030284" y="921639"/>
                  <a:pt x="2960248" y="884614"/>
                  <a:pt x="2893779" y="842681"/>
                </a:cubicBezTo>
                <a:cubicBezTo>
                  <a:pt x="2847385" y="813685"/>
                  <a:pt x="2798762" y="787365"/>
                  <a:pt x="2759952" y="749000"/>
                </a:cubicBezTo>
                <a:cubicBezTo>
                  <a:pt x="2752814" y="741864"/>
                  <a:pt x="2746123" y="732050"/>
                  <a:pt x="2733632" y="739187"/>
                </a:cubicBezTo>
                <a:cubicBezTo>
                  <a:pt x="2722926" y="744986"/>
                  <a:pt x="2719803" y="753462"/>
                  <a:pt x="2723372" y="765506"/>
                </a:cubicBezTo>
                <a:cubicBezTo>
                  <a:pt x="2728279" y="780674"/>
                  <a:pt x="2737646" y="794057"/>
                  <a:pt x="2748353" y="806101"/>
                </a:cubicBezTo>
                <a:cubicBezTo>
                  <a:pt x="2798316" y="862754"/>
                  <a:pt x="2776903" y="882382"/>
                  <a:pt x="2710882" y="890859"/>
                </a:cubicBezTo>
                <a:cubicBezTo>
                  <a:pt x="2651997" y="898442"/>
                  <a:pt x="2592666" y="896212"/>
                  <a:pt x="2532890" y="894873"/>
                </a:cubicBezTo>
                <a:cubicBezTo>
                  <a:pt x="2503448" y="893981"/>
                  <a:pt x="2502109" y="897104"/>
                  <a:pt x="2513708" y="921639"/>
                </a:cubicBezTo>
                <a:cubicBezTo>
                  <a:pt x="2532444" y="962234"/>
                  <a:pt x="2535567" y="1001489"/>
                  <a:pt x="2511032" y="1038515"/>
                </a:cubicBezTo>
                <a:cubicBezTo>
                  <a:pt x="2505232" y="1046991"/>
                  <a:pt x="2501218" y="1056360"/>
                  <a:pt x="2503448" y="1067511"/>
                </a:cubicBezTo>
                <a:cubicBezTo>
                  <a:pt x="2513262" y="1113013"/>
                  <a:pt x="2499433" y="1153608"/>
                  <a:pt x="2485157" y="1194648"/>
                </a:cubicBezTo>
                <a:cubicBezTo>
                  <a:pt x="2461069" y="1263347"/>
                  <a:pt x="2429397" y="1328030"/>
                  <a:pt x="2394602" y="1391375"/>
                </a:cubicBezTo>
                <a:cubicBezTo>
                  <a:pt x="2370066" y="1435984"/>
                  <a:pt x="2355792" y="1488624"/>
                  <a:pt x="2298245" y="1511374"/>
                </a:cubicBezTo>
                <a:cubicBezTo>
                  <a:pt x="2284415" y="1516727"/>
                  <a:pt x="2280401" y="1529219"/>
                  <a:pt x="2286201" y="1543493"/>
                </a:cubicBezTo>
                <a:cubicBezTo>
                  <a:pt x="2305382" y="1590778"/>
                  <a:pt x="2293785" y="1631373"/>
                  <a:pt x="2264789" y="1668400"/>
                </a:cubicBezTo>
                <a:cubicBezTo>
                  <a:pt x="2254528" y="1681335"/>
                  <a:pt x="2258990" y="1688473"/>
                  <a:pt x="2274156" y="1693827"/>
                </a:cubicBezTo>
                <a:cubicBezTo>
                  <a:pt x="2291553" y="1699626"/>
                  <a:pt x="2305382" y="1709886"/>
                  <a:pt x="2316535" y="1723714"/>
                </a:cubicBezTo>
                <a:cubicBezTo>
                  <a:pt x="2334825" y="1746020"/>
                  <a:pt x="2344193" y="1771447"/>
                  <a:pt x="2352223" y="1797320"/>
                </a:cubicBezTo>
                <a:cubicBezTo>
                  <a:pt x="2364713" y="1837914"/>
                  <a:pt x="2378988" y="1876725"/>
                  <a:pt x="2420922" y="1903044"/>
                </a:cubicBezTo>
                <a:cubicBezTo>
                  <a:pt x="2433412" y="1911073"/>
                  <a:pt x="2443671" y="1922226"/>
                  <a:pt x="2454378" y="1932933"/>
                </a:cubicBezTo>
                <a:cubicBezTo>
                  <a:pt x="2451701" y="1944085"/>
                  <a:pt x="2444117" y="1952561"/>
                  <a:pt x="2429397" y="1955683"/>
                </a:cubicBezTo>
                <a:cubicBezTo>
                  <a:pt x="2335717" y="1975758"/>
                  <a:pt x="2342855" y="2033749"/>
                  <a:pt x="2345531" y="2099325"/>
                </a:cubicBezTo>
                <a:cubicBezTo>
                  <a:pt x="2348654" y="2180514"/>
                  <a:pt x="2403970" y="2217986"/>
                  <a:pt x="2471776" y="2249659"/>
                </a:cubicBezTo>
                <a:cubicBezTo>
                  <a:pt x="2494973" y="2260365"/>
                  <a:pt x="2527983" y="2259919"/>
                  <a:pt x="2536904" y="2293822"/>
                </a:cubicBezTo>
                <a:cubicBezTo>
                  <a:pt x="2498987" y="2325940"/>
                  <a:pt x="2452594" y="2300067"/>
                  <a:pt x="2411552" y="2308990"/>
                </a:cubicBezTo>
                <a:cubicBezTo>
                  <a:pt x="2377650" y="2316572"/>
                  <a:pt x="2321888" y="2312558"/>
                  <a:pt x="2367836" y="2371888"/>
                </a:cubicBezTo>
                <a:cubicBezTo>
                  <a:pt x="2381219" y="2389286"/>
                  <a:pt x="2365606" y="2401777"/>
                  <a:pt x="2348654" y="2403561"/>
                </a:cubicBezTo>
                <a:cubicBezTo>
                  <a:pt x="2211257" y="2416497"/>
                  <a:pt x="2274603" y="2536943"/>
                  <a:pt x="2230439" y="2599842"/>
                </a:cubicBezTo>
                <a:cubicBezTo>
                  <a:pt x="2217948" y="2616793"/>
                  <a:pt x="2230885" y="2647128"/>
                  <a:pt x="2250067" y="2654712"/>
                </a:cubicBezTo>
                <a:cubicBezTo>
                  <a:pt x="2371851" y="2703781"/>
                  <a:pt x="2388355" y="2819766"/>
                  <a:pt x="2447240" y="2920137"/>
                </a:cubicBezTo>
                <a:cubicBezTo>
                  <a:pt x="2383449" y="2959840"/>
                  <a:pt x="2306721" y="2968315"/>
                  <a:pt x="2237577" y="2994189"/>
                </a:cubicBezTo>
                <a:cubicBezTo>
                  <a:pt x="2165755" y="3020953"/>
                  <a:pt x="2165755" y="3041028"/>
                  <a:pt x="2225086" y="3119541"/>
                </a:cubicBezTo>
                <a:cubicBezTo>
                  <a:pt x="2070738" y="3136492"/>
                  <a:pt x="2070738" y="3136492"/>
                  <a:pt x="2118023" y="3260060"/>
                </a:cubicBezTo>
                <a:cubicBezTo>
                  <a:pt x="2053116" y="3265636"/>
                  <a:pt x="1994902" y="3378944"/>
                  <a:pt x="1964679" y="3479817"/>
                </a:cubicBezTo>
                <a:lnTo>
                  <a:pt x="1955875" y="3516632"/>
                </a:lnTo>
                <a:lnTo>
                  <a:pt x="1953287" y="3497155"/>
                </a:lnTo>
                <a:cubicBezTo>
                  <a:pt x="1952397" y="3492238"/>
                  <a:pt x="1951687" y="3490747"/>
                  <a:pt x="1951185" y="3493814"/>
                </a:cubicBezTo>
                <a:cubicBezTo>
                  <a:pt x="1950850" y="3495932"/>
                  <a:pt x="1950766" y="3502714"/>
                  <a:pt x="1950905" y="3512985"/>
                </a:cubicBezTo>
                <a:lnTo>
                  <a:pt x="1951483" y="3534997"/>
                </a:lnTo>
                <a:lnTo>
                  <a:pt x="1947593" y="3551262"/>
                </a:lnTo>
                <a:cubicBezTo>
                  <a:pt x="1940145" y="3594834"/>
                  <a:pt x="1941027" y="3627788"/>
                  <a:pt x="1952901" y="3635101"/>
                </a:cubicBezTo>
                <a:lnTo>
                  <a:pt x="1955653" y="3635212"/>
                </a:lnTo>
                <a:lnTo>
                  <a:pt x="1957374" y="3667901"/>
                </a:lnTo>
                <a:cubicBezTo>
                  <a:pt x="1962225" y="3750428"/>
                  <a:pt x="1969251" y="3832398"/>
                  <a:pt x="1976612" y="3838643"/>
                </a:cubicBezTo>
                <a:cubicBezTo>
                  <a:pt x="2054679" y="3905111"/>
                  <a:pt x="2007838" y="4054998"/>
                  <a:pt x="2155495" y="4074180"/>
                </a:cubicBezTo>
                <a:cubicBezTo>
                  <a:pt x="2221963" y="4083102"/>
                  <a:pt x="2254082" y="4137526"/>
                  <a:pt x="2302706" y="4167860"/>
                </a:cubicBezTo>
                <a:cubicBezTo>
                  <a:pt x="2472222" y="4272692"/>
                  <a:pt x="2585528" y="4407858"/>
                  <a:pt x="2638168" y="4593433"/>
                </a:cubicBezTo>
                <a:cubicBezTo>
                  <a:pt x="2652890" y="4644734"/>
                  <a:pt x="2708205" y="4686220"/>
                  <a:pt x="2743893" y="4731276"/>
                </a:cubicBezTo>
                <a:cubicBezTo>
                  <a:pt x="2726495" y="4764733"/>
                  <a:pt x="2632815" y="4693358"/>
                  <a:pt x="2665826" y="4780346"/>
                </a:cubicBezTo>
                <a:cubicBezTo>
                  <a:pt x="2690807" y="4845922"/>
                  <a:pt x="2755044" y="4886516"/>
                  <a:pt x="2815268" y="4924880"/>
                </a:cubicBezTo>
                <a:cubicBezTo>
                  <a:pt x="2884412" y="4968597"/>
                  <a:pt x="2960693" y="5003839"/>
                  <a:pt x="2991474" y="5085474"/>
                </a:cubicBezTo>
                <a:cubicBezTo>
                  <a:pt x="2998165" y="5102871"/>
                  <a:pt x="4460905" y="6373345"/>
                  <a:pt x="6494644" y="6212306"/>
                </a:cubicBezTo>
                <a:cubicBezTo>
                  <a:pt x="6826983" y="6185986"/>
                  <a:pt x="8139389" y="5921007"/>
                  <a:pt x="8314257" y="5863906"/>
                </a:cubicBezTo>
                <a:cubicBezTo>
                  <a:pt x="8494032" y="5805022"/>
                  <a:pt x="8647935" y="5697514"/>
                  <a:pt x="8832618" y="5651566"/>
                </a:cubicBezTo>
                <a:cubicBezTo>
                  <a:pt x="8930311" y="5627477"/>
                  <a:pt x="9024437" y="5583314"/>
                  <a:pt x="9009270" y="5457516"/>
                </a:cubicBezTo>
                <a:cubicBezTo>
                  <a:pt x="9004809" y="5421829"/>
                  <a:pt x="9030682" y="5392832"/>
                  <a:pt x="9071277" y="5403093"/>
                </a:cubicBezTo>
                <a:cubicBezTo>
                  <a:pt x="9148005" y="5422721"/>
                  <a:pt x="9182800" y="5370974"/>
                  <a:pt x="9225625" y="5332164"/>
                </a:cubicBezTo>
                <a:cubicBezTo>
                  <a:pt x="9301462" y="5263465"/>
                  <a:pt x="9374174" y="5190305"/>
                  <a:pt x="9495066" y="5178707"/>
                </a:cubicBezTo>
                <a:cubicBezTo>
                  <a:pt x="9471869" y="5124284"/>
                  <a:pt x="9432166" y="5132760"/>
                  <a:pt x="9396033" y="5143912"/>
                </a:cubicBezTo>
                <a:cubicBezTo>
                  <a:pt x="9300569" y="5173800"/>
                  <a:pt x="9206890" y="5207257"/>
                  <a:pt x="9111425" y="5236700"/>
                </a:cubicBezTo>
                <a:cubicBezTo>
                  <a:pt x="9049418" y="5255881"/>
                  <a:pt x="8987412" y="5282647"/>
                  <a:pt x="8904438" y="5261234"/>
                </a:cubicBezTo>
                <a:cubicBezTo>
                  <a:pt x="8975813" y="5151941"/>
                  <a:pt x="9097597" y="5132760"/>
                  <a:pt x="9196183" y="5098857"/>
                </a:cubicBezTo>
                <a:cubicBezTo>
                  <a:pt x="9319305" y="5056478"/>
                  <a:pt x="9392019" y="4976627"/>
                  <a:pt x="9478560" y="4887855"/>
                </a:cubicBezTo>
                <a:cubicBezTo>
                  <a:pt x="9387557" y="4866441"/>
                  <a:pt x="9331795" y="4932018"/>
                  <a:pt x="9260867" y="4928449"/>
                </a:cubicBezTo>
                <a:cubicBezTo>
                  <a:pt x="9256852" y="4916851"/>
                  <a:pt x="9250606" y="4900345"/>
                  <a:pt x="9251499" y="4899899"/>
                </a:cubicBezTo>
                <a:cubicBezTo>
                  <a:pt x="9367929" y="4851275"/>
                  <a:pt x="9421906" y="4759379"/>
                  <a:pt x="9440197" y="4648749"/>
                </a:cubicBezTo>
                <a:cubicBezTo>
                  <a:pt x="9449564" y="4591648"/>
                  <a:pt x="9491943" y="4573805"/>
                  <a:pt x="9533430" y="4547485"/>
                </a:cubicBezTo>
                <a:cubicBezTo>
                  <a:pt x="9679302" y="4454252"/>
                  <a:pt x="9833204" y="4370832"/>
                  <a:pt x="9953203" y="4242804"/>
                </a:cubicBezTo>
                <a:cubicBezTo>
                  <a:pt x="9814915" y="4259755"/>
                  <a:pt x="9703837" y="4343175"/>
                  <a:pt x="9555288" y="4378862"/>
                </a:cubicBezTo>
                <a:cubicBezTo>
                  <a:pt x="9673502" y="4238788"/>
                  <a:pt x="9826959" y="4167860"/>
                  <a:pt x="9966586" y="4082655"/>
                </a:cubicBezTo>
                <a:cubicBezTo>
                  <a:pt x="10030377" y="4043845"/>
                  <a:pt x="10089262" y="3994330"/>
                  <a:pt x="10165990" y="3973363"/>
                </a:cubicBezTo>
                <a:cubicBezTo>
                  <a:pt x="10193202" y="3965780"/>
                  <a:pt x="10238703" y="3950166"/>
                  <a:pt x="10216399" y="3908679"/>
                </a:cubicBezTo>
                <a:cubicBezTo>
                  <a:pt x="10197663" y="3874331"/>
                  <a:pt x="10161083" y="3884591"/>
                  <a:pt x="10127626" y="3894850"/>
                </a:cubicBezTo>
                <a:cubicBezTo>
                  <a:pt x="10047329" y="3919832"/>
                  <a:pt x="9964356" y="3920278"/>
                  <a:pt x="9855955" y="3919832"/>
                </a:cubicBezTo>
                <a:cubicBezTo>
                  <a:pt x="9946958" y="3806078"/>
                  <a:pt x="10113798" y="3839981"/>
                  <a:pt x="10191863" y="3720428"/>
                </a:cubicBezTo>
                <a:cubicBezTo>
                  <a:pt x="10094168" y="3699908"/>
                  <a:pt x="10019226" y="3742732"/>
                  <a:pt x="9940267" y="3751209"/>
                </a:cubicBezTo>
                <a:cubicBezTo>
                  <a:pt x="9868892" y="3758793"/>
                  <a:pt x="9851048" y="3738272"/>
                  <a:pt x="9867999" y="3672696"/>
                </a:cubicBezTo>
                <a:cubicBezTo>
                  <a:pt x="9894319" y="3570541"/>
                  <a:pt x="9855062" y="3517902"/>
                  <a:pt x="9751124" y="3546005"/>
                </a:cubicBezTo>
                <a:cubicBezTo>
                  <a:pt x="9654767" y="3572325"/>
                  <a:pt x="9644954" y="3533961"/>
                  <a:pt x="9670381" y="3475523"/>
                </a:cubicBezTo>
                <a:cubicBezTo>
                  <a:pt x="9707406" y="3390319"/>
                  <a:pt x="9665473" y="3324744"/>
                  <a:pt x="9636477" y="3253369"/>
                </a:cubicBezTo>
                <a:cubicBezTo>
                  <a:pt x="9592761" y="3144969"/>
                  <a:pt x="9611496" y="3091437"/>
                  <a:pt x="9706514" y="3010694"/>
                </a:cubicBezTo>
                <a:cubicBezTo>
                  <a:pt x="9760045" y="2965639"/>
                  <a:pt x="9817591" y="2927274"/>
                  <a:pt x="9895211" y="2888019"/>
                </a:cubicBezTo>
                <a:cubicBezTo>
                  <a:pt x="9716328" y="2867052"/>
                  <a:pt x="9903688" y="2794785"/>
                  <a:pt x="9840788" y="2750175"/>
                </a:cubicBezTo>
                <a:cubicBezTo>
                  <a:pt x="9714544" y="2731886"/>
                  <a:pt x="9611496" y="2874636"/>
                  <a:pt x="9439750" y="2834041"/>
                </a:cubicBezTo>
                <a:cubicBezTo>
                  <a:pt x="9652090" y="2710474"/>
                  <a:pt x="9886290" y="2553894"/>
                  <a:pt x="10040191" y="2389286"/>
                </a:cubicBezTo>
                <a:cubicBezTo>
                  <a:pt x="10004504" y="2351814"/>
                  <a:pt x="9969263" y="2386610"/>
                  <a:pt x="9939374" y="2373227"/>
                </a:cubicBezTo>
                <a:cubicBezTo>
                  <a:pt x="9940713" y="2364304"/>
                  <a:pt x="9938036" y="2351368"/>
                  <a:pt x="9943389" y="2347353"/>
                </a:cubicBezTo>
                <a:cubicBezTo>
                  <a:pt x="10058482" y="2257688"/>
                  <a:pt x="10059820" y="2255458"/>
                  <a:pt x="9937144" y="2189436"/>
                </a:cubicBezTo>
                <a:cubicBezTo>
                  <a:pt x="9894319" y="2166240"/>
                  <a:pt x="9897888" y="2145719"/>
                  <a:pt x="9920638" y="2116723"/>
                </a:cubicBezTo>
                <a:cubicBezTo>
                  <a:pt x="9936698" y="2096202"/>
                  <a:pt x="9956772" y="2078359"/>
                  <a:pt x="9947404" y="2033304"/>
                </a:cubicBezTo>
                <a:cubicBezTo>
                  <a:pt x="9880044" y="2090850"/>
                  <a:pt x="9554842" y="2188098"/>
                  <a:pt x="9497296" y="2182299"/>
                </a:cubicBezTo>
                <a:cubicBezTo>
                  <a:pt x="9432613" y="2175607"/>
                  <a:pt x="9211796" y="2195682"/>
                  <a:pt x="9144883" y="2211295"/>
                </a:cubicBezTo>
                <a:cubicBezTo>
                  <a:pt x="9148451" y="2208172"/>
                  <a:pt x="9152020" y="2205050"/>
                  <a:pt x="9155589" y="2201927"/>
                </a:cubicBezTo>
                <a:cubicBezTo>
                  <a:pt x="9219380" y="2140366"/>
                  <a:pt x="9284064" y="2078804"/>
                  <a:pt x="9322428" y="1998954"/>
                </a:cubicBezTo>
                <a:cubicBezTo>
                  <a:pt x="9324212" y="1995831"/>
                  <a:pt x="9325104" y="1993155"/>
                  <a:pt x="9329119" y="1994047"/>
                </a:cubicBezTo>
                <a:cubicBezTo>
                  <a:pt x="9364360" y="2003415"/>
                  <a:pt x="9359900" y="1980218"/>
                  <a:pt x="9360345" y="1961483"/>
                </a:cubicBezTo>
                <a:cubicBezTo>
                  <a:pt x="9360791" y="1942301"/>
                  <a:pt x="9366590" y="1927134"/>
                  <a:pt x="9392465" y="1928918"/>
                </a:cubicBezTo>
                <a:cubicBezTo>
                  <a:pt x="9393803" y="1928918"/>
                  <a:pt x="9395586" y="1928471"/>
                  <a:pt x="9397371" y="1928025"/>
                </a:cubicBezTo>
                <a:cubicBezTo>
                  <a:pt x="9409416" y="1924903"/>
                  <a:pt x="9447334" y="1874048"/>
                  <a:pt x="9441534" y="1864680"/>
                </a:cubicBezTo>
                <a:cubicBezTo>
                  <a:pt x="9428598" y="1844160"/>
                  <a:pt x="9441980" y="1833899"/>
                  <a:pt x="9453133" y="1821855"/>
                </a:cubicBezTo>
                <a:cubicBezTo>
                  <a:pt x="9468746" y="1805350"/>
                  <a:pt x="9484359" y="1789737"/>
                  <a:pt x="9500865" y="1774123"/>
                </a:cubicBezTo>
                <a:cubicBezTo>
                  <a:pt x="9516924" y="1758957"/>
                  <a:pt x="9533430" y="1744681"/>
                  <a:pt x="9549935" y="1729961"/>
                </a:cubicBezTo>
                <a:cubicBezTo>
                  <a:pt x="9589192" y="1715239"/>
                  <a:pt x="9628893" y="1702302"/>
                  <a:pt x="9670381" y="1692042"/>
                </a:cubicBezTo>
                <a:cubicBezTo>
                  <a:pt x="9701161" y="1684013"/>
                  <a:pt x="9735511" y="1673752"/>
                  <a:pt x="9750231" y="1622006"/>
                </a:cubicBezTo>
                <a:cubicBezTo>
                  <a:pt x="9717666" y="1627805"/>
                  <a:pt x="9685101" y="1634942"/>
                  <a:pt x="9652537" y="1642080"/>
                </a:cubicBezTo>
                <a:cubicBezTo>
                  <a:pt x="9682871" y="1616207"/>
                  <a:pt x="9712314" y="1590333"/>
                  <a:pt x="9740417" y="1563121"/>
                </a:cubicBezTo>
                <a:cubicBezTo>
                  <a:pt x="9763614" y="1540370"/>
                  <a:pt x="9782350" y="1514943"/>
                  <a:pt x="9789041" y="1483271"/>
                </a:cubicBezTo>
                <a:cubicBezTo>
                  <a:pt x="9790825" y="1475241"/>
                  <a:pt x="9792164" y="1466765"/>
                  <a:pt x="9783687" y="1460966"/>
                </a:cubicBezTo>
                <a:cubicBezTo>
                  <a:pt x="9774320" y="1454275"/>
                  <a:pt x="9767183" y="1459628"/>
                  <a:pt x="9760491" y="1464534"/>
                </a:cubicBezTo>
                <a:cubicBezTo>
                  <a:pt x="9732833" y="1484608"/>
                  <a:pt x="9704730" y="1504237"/>
                  <a:pt x="9677518" y="1524757"/>
                </a:cubicBezTo>
                <a:cubicBezTo>
                  <a:pt x="9641385" y="1551968"/>
                  <a:pt x="9605696" y="1579627"/>
                  <a:pt x="9570010" y="1606839"/>
                </a:cubicBezTo>
                <a:cubicBezTo>
                  <a:pt x="9619525" y="1551077"/>
                  <a:pt x="9674395" y="1501114"/>
                  <a:pt x="9733726" y="1455166"/>
                </a:cubicBezTo>
                <a:cubicBezTo>
                  <a:pt x="9776551" y="1421710"/>
                  <a:pt x="9819376" y="1388253"/>
                  <a:pt x="9851495" y="1345427"/>
                </a:cubicBezTo>
                <a:cubicBezTo>
                  <a:pt x="9867999" y="1324015"/>
                  <a:pt x="9875583" y="1299926"/>
                  <a:pt x="9876922" y="1273161"/>
                </a:cubicBezTo>
                <a:cubicBezTo>
                  <a:pt x="9876922" y="1266023"/>
                  <a:pt x="9876029" y="1257993"/>
                  <a:pt x="9866661" y="1254870"/>
                </a:cubicBezTo>
                <a:cubicBezTo>
                  <a:pt x="9857294" y="1252194"/>
                  <a:pt x="9851940" y="1257993"/>
                  <a:pt x="9848372" y="1264238"/>
                </a:cubicBezTo>
                <a:cubicBezTo>
                  <a:pt x="9844357" y="1271376"/>
                  <a:pt x="9839449" y="1277175"/>
                  <a:pt x="9832313" y="1281636"/>
                </a:cubicBezTo>
                <a:cubicBezTo>
                  <a:pt x="9769859" y="1322677"/>
                  <a:pt x="9715436" y="1371747"/>
                  <a:pt x="9659674" y="1419479"/>
                </a:cubicBezTo>
                <a:cubicBezTo>
                  <a:pt x="9579824" y="1487731"/>
                  <a:pt x="9501311" y="1557322"/>
                  <a:pt x="9405847" y="1608623"/>
                </a:cubicBezTo>
                <a:cubicBezTo>
                  <a:pt x="9369714" y="1627805"/>
                  <a:pt x="9332242" y="1644310"/>
                  <a:pt x="9303246" y="1646987"/>
                </a:cubicBezTo>
                <a:cubicBezTo>
                  <a:pt x="9406293" y="1566690"/>
                  <a:pt x="9503095" y="1482825"/>
                  <a:pt x="9589192" y="1389145"/>
                </a:cubicBezTo>
                <a:cubicBezTo>
                  <a:pt x="9676180" y="1294573"/>
                  <a:pt x="9751570" y="1193756"/>
                  <a:pt x="9803762" y="1078218"/>
                </a:cubicBezTo>
                <a:cubicBezTo>
                  <a:pt x="9809116" y="1066174"/>
                  <a:pt x="9812238" y="1054575"/>
                  <a:pt x="9830974" y="1055913"/>
                </a:cubicBezTo>
                <a:cubicBezTo>
                  <a:pt x="9839449" y="1056360"/>
                  <a:pt x="9842126" y="1049222"/>
                  <a:pt x="9839896" y="1042084"/>
                </a:cubicBezTo>
                <a:cubicBezTo>
                  <a:pt x="9825621" y="991230"/>
                  <a:pt x="9851940" y="958665"/>
                  <a:pt x="9893427" y="933683"/>
                </a:cubicBezTo>
                <a:cubicBezTo>
                  <a:pt x="9906364" y="925654"/>
                  <a:pt x="9907256" y="918070"/>
                  <a:pt x="9897441" y="906472"/>
                </a:cubicBezTo>
                <a:cubicBezTo>
                  <a:pt x="9884058" y="890413"/>
                  <a:pt x="9885397" y="873015"/>
                  <a:pt x="9892535" y="856509"/>
                </a:cubicBezTo>
                <a:cubicBezTo>
                  <a:pt x="9896550" y="846249"/>
                  <a:pt x="9901903" y="836436"/>
                  <a:pt x="9906364" y="826622"/>
                </a:cubicBezTo>
                <a:cubicBezTo>
                  <a:pt x="9909487" y="820375"/>
                  <a:pt x="9914839" y="813685"/>
                  <a:pt x="9906809" y="806993"/>
                </a:cubicBezTo>
                <a:cubicBezTo>
                  <a:pt x="9899226" y="801193"/>
                  <a:pt x="9891642" y="804762"/>
                  <a:pt x="9884505" y="807440"/>
                </a:cubicBezTo>
                <a:cubicBezTo>
                  <a:pt x="9850156" y="819484"/>
                  <a:pt x="9830082" y="842235"/>
                  <a:pt x="9821160" y="874800"/>
                </a:cubicBezTo>
                <a:cubicBezTo>
                  <a:pt x="9814468" y="898888"/>
                  <a:pt x="9807331" y="900227"/>
                  <a:pt x="9787256" y="881491"/>
                </a:cubicBezTo>
                <a:cubicBezTo>
                  <a:pt x="9772090" y="867216"/>
                  <a:pt x="9758707" y="868554"/>
                  <a:pt x="9746216" y="880152"/>
                </a:cubicBezTo>
                <a:cubicBezTo>
                  <a:pt x="9739525" y="885951"/>
                  <a:pt x="9735511" y="893981"/>
                  <a:pt x="9730603" y="901118"/>
                </a:cubicBezTo>
                <a:cubicBezTo>
                  <a:pt x="9706067" y="938144"/>
                  <a:pt x="9680195" y="974278"/>
                  <a:pt x="9640046" y="998813"/>
                </a:cubicBezTo>
                <a:cubicBezTo>
                  <a:pt x="9622202" y="1009966"/>
                  <a:pt x="9603020" y="1018887"/>
                  <a:pt x="9575363" y="1010412"/>
                </a:cubicBezTo>
                <a:cubicBezTo>
                  <a:pt x="9592761" y="1000151"/>
                  <a:pt x="9610158" y="998813"/>
                  <a:pt x="9626217" y="994352"/>
                </a:cubicBezTo>
                <a:cubicBezTo>
                  <a:pt x="9642276" y="989891"/>
                  <a:pt x="9650753" y="982753"/>
                  <a:pt x="9638707" y="966694"/>
                </a:cubicBezTo>
                <a:cubicBezTo>
                  <a:pt x="9632016" y="957773"/>
                  <a:pt x="9632462" y="950189"/>
                  <a:pt x="9638707" y="942606"/>
                </a:cubicBezTo>
                <a:cubicBezTo>
                  <a:pt x="9658782" y="918070"/>
                  <a:pt x="9668596" y="884167"/>
                  <a:pt x="9710975" y="881491"/>
                </a:cubicBezTo>
                <a:cubicBezTo>
                  <a:pt x="9713205" y="881491"/>
                  <a:pt x="9715436" y="879706"/>
                  <a:pt x="9717666" y="878367"/>
                </a:cubicBezTo>
                <a:cubicBezTo>
                  <a:pt x="9726142" y="873461"/>
                  <a:pt x="9735511" y="868108"/>
                  <a:pt x="9732387" y="856509"/>
                </a:cubicBezTo>
                <a:cubicBezTo>
                  <a:pt x="9728818" y="844911"/>
                  <a:pt x="9717220" y="842235"/>
                  <a:pt x="9706960" y="840896"/>
                </a:cubicBezTo>
                <a:cubicBezTo>
                  <a:pt x="9680640" y="837773"/>
                  <a:pt x="9660120" y="848926"/>
                  <a:pt x="9640492" y="861417"/>
                </a:cubicBezTo>
                <a:cubicBezTo>
                  <a:pt x="9592761" y="892197"/>
                  <a:pt x="9553504" y="931453"/>
                  <a:pt x="9512463" y="968925"/>
                </a:cubicBezTo>
                <a:cubicBezTo>
                  <a:pt x="9450902" y="1025132"/>
                  <a:pt x="9396925" y="1088923"/>
                  <a:pt x="9328673" y="1138886"/>
                </a:cubicBezTo>
                <a:cubicBezTo>
                  <a:pt x="9125701" y="1286989"/>
                  <a:pt x="8925851" y="1438662"/>
                  <a:pt x="8716634" y="1580073"/>
                </a:cubicBezTo>
                <a:cubicBezTo>
                  <a:pt x="8639459" y="1632266"/>
                  <a:pt x="8560501" y="1681782"/>
                  <a:pt x="8480649" y="1729961"/>
                </a:cubicBezTo>
                <a:cubicBezTo>
                  <a:pt x="8480204" y="1727283"/>
                  <a:pt x="8479758" y="1725499"/>
                  <a:pt x="8479312" y="1722377"/>
                </a:cubicBezTo>
                <a:cubicBezTo>
                  <a:pt x="8479312" y="1720147"/>
                  <a:pt x="8479312" y="1717469"/>
                  <a:pt x="8479312" y="1715239"/>
                </a:cubicBezTo>
                <a:cubicBezTo>
                  <a:pt x="8535965" y="1684013"/>
                  <a:pt x="8591727" y="1650555"/>
                  <a:pt x="8645704" y="1615314"/>
                </a:cubicBezTo>
                <a:cubicBezTo>
                  <a:pt x="8778194" y="1528326"/>
                  <a:pt x="8899531" y="1430631"/>
                  <a:pt x="9002133" y="1314647"/>
                </a:cubicBezTo>
                <a:cubicBezTo>
                  <a:pt x="9010609" y="1305280"/>
                  <a:pt x="9019977" y="1303048"/>
                  <a:pt x="9033805" y="1305280"/>
                </a:cubicBezTo>
                <a:cubicBezTo>
                  <a:pt x="9078415" y="1312863"/>
                  <a:pt x="9092243" y="1299481"/>
                  <a:pt x="9083322" y="1259778"/>
                </a:cubicBezTo>
                <a:cubicBezTo>
                  <a:pt x="9081092" y="1249964"/>
                  <a:pt x="9080645" y="1241934"/>
                  <a:pt x="9088228" y="1233458"/>
                </a:cubicBezTo>
                <a:cubicBezTo>
                  <a:pt x="9122132" y="1195541"/>
                  <a:pt x="9157819" y="1158961"/>
                  <a:pt x="9196629" y="1124611"/>
                </a:cubicBezTo>
                <a:cubicBezTo>
                  <a:pt x="9268451" y="1061266"/>
                  <a:pt x="9345625" y="1002828"/>
                  <a:pt x="9412538" y="935022"/>
                </a:cubicBezTo>
                <a:cubicBezTo>
                  <a:pt x="9432166" y="914501"/>
                  <a:pt x="9446888" y="891304"/>
                  <a:pt x="9455363" y="864985"/>
                </a:cubicBezTo>
                <a:cubicBezTo>
                  <a:pt x="9458040" y="856063"/>
                  <a:pt x="9459378" y="844911"/>
                  <a:pt x="9448672" y="838220"/>
                </a:cubicBezTo>
                <a:cubicBezTo>
                  <a:pt x="9438412" y="831528"/>
                  <a:pt x="9430829" y="839112"/>
                  <a:pt x="9423691" y="844465"/>
                </a:cubicBezTo>
                <a:cubicBezTo>
                  <a:pt x="9393803" y="866323"/>
                  <a:pt x="9363468" y="888628"/>
                  <a:pt x="9333580" y="910932"/>
                </a:cubicBezTo>
                <a:cubicBezTo>
                  <a:pt x="9303246" y="933238"/>
                  <a:pt x="9273357" y="956434"/>
                  <a:pt x="9241685" y="980077"/>
                </a:cubicBezTo>
                <a:cubicBezTo>
                  <a:pt x="9239455" y="969817"/>
                  <a:pt x="9246146" y="967587"/>
                  <a:pt x="9249715" y="964018"/>
                </a:cubicBezTo>
                <a:cubicBezTo>
                  <a:pt x="9300123" y="913610"/>
                  <a:pt x="9355439" y="867662"/>
                  <a:pt x="9412538" y="823499"/>
                </a:cubicBezTo>
                <a:cubicBezTo>
                  <a:pt x="9456702" y="789149"/>
                  <a:pt x="9499526" y="753015"/>
                  <a:pt x="9528522" y="706176"/>
                </a:cubicBezTo>
                <a:cubicBezTo>
                  <a:pt x="9539675" y="687886"/>
                  <a:pt x="9545474" y="668704"/>
                  <a:pt x="9542798" y="647292"/>
                </a:cubicBezTo>
                <a:cubicBezTo>
                  <a:pt x="9541905" y="640600"/>
                  <a:pt x="9541014" y="633909"/>
                  <a:pt x="9532091" y="631679"/>
                </a:cubicBezTo>
                <a:cubicBezTo>
                  <a:pt x="9524953" y="629894"/>
                  <a:pt x="9520493" y="633909"/>
                  <a:pt x="9516924" y="638370"/>
                </a:cubicBezTo>
                <a:cubicBezTo>
                  <a:pt x="9510679" y="646399"/>
                  <a:pt x="9504434" y="654429"/>
                  <a:pt x="9495512" y="660675"/>
                </a:cubicBezTo>
                <a:cubicBezTo>
                  <a:pt x="9441980" y="698146"/>
                  <a:pt x="9392019" y="739187"/>
                  <a:pt x="9343394" y="781565"/>
                </a:cubicBezTo>
                <a:cubicBezTo>
                  <a:pt x="9263543" y="850710"/>
                  <a:pt x="9184585" y="921193"/>
                  <a:pt x="9090906" y="975617"/>
                </a:cubicBezTo>
                <a:cubicBezTo>
                  <a:pt x="9055664" y="996136"/>
                  <a:pt x="9019084" y="1014427"/>
                  <a:pt x="8976705" y="1023348"/>
                </a:cubicBezTo>
                <a:cubicBezTo>
                  <a:pt x="8978044" y="1018887"/>
                  <a:pt x="8980721" y="1016211"/>
                  <a:pt x="8983397" y="1013981"/>
                </a:cubicBezTo>
                <a:cubicBezTo>
                  <a:pt x="9073061" y="941713"/>
                  <a:pt x="9159604" y="867216"/>
                  <a:pt x="9238116" y="784688"/>
                </a:cubicBezTo>
                <a:cubicBezTo>
                  <a:pt x="9334918" y="682979"/>
                  <a:pt x="9417446" y="572348"/>
                  <a:pt x="9474545" y="446103"/>
                </a:cubicBezTo>
                <a:cubicBezTo>
                  <a:pt x="9477222" y="440751"/>
                  <a:pt x="9479007" y="435843"/>
                  <a:pt x="9486143" y="435843"/>
                </a:cubicBezTo>
                <a:cubicBezTo>
                  <a:pt x="9504434" y="436289"/>
                  <a:pt x="9506218" y="427368"/>
                  <a:pt x="9503541" y="412646"/>
                </a:cubicBezTo>
                <a:cubicBezTo>
                  <a:pt x="9496404" y="376512"/>
                  <a:pt x="9508449" y="346179"/>
                  <a:pt x="9539229" y="325658"/>
                </a:cubicBezTo>
                <a:cubicBezTo>
                  <a:pt x="9561533" y="310491"/>
                  <a:pt x="9580269" y="297108"/>
                  <a:pt x="9554396" y="268558"/>
                </a:cubicBezTo>
                <a:cubicBezTo>
                  <a:pt x="9548150" y="261867"/>
                  <a:pt x="9550382" y="252053"/>
                  <a:pt x="9552612" y="243131"/>
                </a:cubicBezTo>
                <a:cubicBezTo>
                  <a:pt x="9555734" y="229748"/>
                  <a:pt x="9562872" y="219042"/>
                  <a:pt x="9570901" y="207890"/>
                </a:cubicBezTo>
                <a:cubicBezTo>
                  <a:pt x="9575363" y="201645"/>
                  <a:pt x="9580715" y="193168"/>
                  <a:pt x="9574470" y="186031"/>
                </a:cubicBezTo>
                <a:cubicBezTo>
                  <a:pt x="9570901" y="181793"/>
                  <a:pt x="9566775" y="181124"/>
                  <a:pt x="9562593" y="181849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Online Media 3" title="Digital Competence Framework   Data and Computational Thinking mp4">
            <a:hlinkClick r:id="" action="ppaction://media"/>
            <a:extLst>
              <a:ext uri="{FF2B5EF4-FFF2-40B4-BE49-F238E27FC236}">
                <a16:creationId xmlns:a16="http://schemas.microsoft.com/office/drawing/2014/main" id="{191F3B3F-56BF-02B0-DC32-99AC3FEBFF03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581399" y="2123434"/>
            <a:ext cx="5029202" cy="2841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657997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59AB4C8-9178-4F7A-8404-6890510B59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162C5E-E885-9543-8F04-8CEF67B382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590366"/>
            <a:ext cx="10909640" cy="128872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Strands and elements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4CFDFB37-4BC7-42C6-915D-A6609139B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7702" y="2343912"/>
            <a:ext cx="4572000" cy="18288"/>
          </a:xfrm>
          <a:custGeom>
            <a:avLst/>
            <a:gdLst>
              <a:gd name="connsiteX0" fmla="*/ 0 w 4572000"/>
              <a:gd name="connsiteY0" fmla="*/ 0 h 18288"/>
              <a:gd name="connsiteX1" fmla="*/ 515983 w 4572000"/>
              <a:gd name="connsiteY1" fmla="*/ 0 h 18288"/>
              <a:gd name="connsiteX2" fmla="*/ 1031966 w 4572000"/>
              <a:gd name="connsiteY2" fmla="*/ 0 h 18288"/>
              <a:gd name="connsiteX3" fmla="*/ 1639389 w 4572000"/>
              <a:gd name="connsiteY3" fmla="*/ 0 h 18288"/>
              <a:gd name="connsiteX4" fmla="*/ 2383971 w 4572000"/>
              <a:gd name="connsiteY4" fmla="*/ 0 h 18288"/>
              <a:gd name="connsiteX5" fmla="*/ 2945674 w 4572000"/>
              <a:gd name="connsiteY5" fmla="*/ 0 h 18288"/>
              <a:gd name="connsiteX6" fmla="*/ 3507377 w 4572000"/>
              <a:gd name="connsiteY6" fmla="*/ 0 h 18288"/>
              <a:gd name="connsiteX7" fmla="*/ 4572000 w 4572000"/>
              <a:gd name="connsiteY7" fmla="*/ 0 h 18288"/>
              <a:gd name="connsiteX8" fmla="*/ 4572000 w 4572000"/>
              <a:gd name="connsiteY8" fmla="*/ 18288 h 18288"/>
              <a:gd name="connsiteX9" fmla="*/ 3873137 w 4572000"/>
              <a:gd name="connsiteY9" fmla="*/ 18288 h 18288"/>
              <a:gd name="connsiteX10" fmla="*/ 3311434 w 4572000"/>
              <a:gd name="connsiteY10" fmla="*/ 18288 h 18288"/>
              <a:gd name="connsiteX11" fmla="*/ 2749731 w 4572000"/>
              <a:gd name="connsiteY11" fmla="*/ 18288 h 18288"/>
              <a:gd name="connsiteX12" fmla="*/ 2050869 w 4572000"/>
              <a:gd name="connsiteY12" fmla="*/ 18288 h 18288"/>
              <a:gd name="connsiteX13" fmla="*/ 1306286 w 4572000"/>
              <a:gd name="connsiteY13" fmla="*/ 18288 h 18288"/>
              <a:gd name="connsiteX14" fmla="*/ 790303 w 4572000"/>
              <a:gd name="connsiteY14" fmla="*/ 18288 h 18288"/>
              <a:gd name="connsiteX15" fmla="*/ 0 w 4572000"/>
              <a:gd name="connsiteY15" fmla="*/ 18288 h 18288"/>
              <a:gd name="connsiteX16" fmla="*/ 0 w 457200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572000" h="18288" fill="none" extrusionOk="0">
                <a:moveTo>
                  <a:pt x="0" y="0"/>
                </a:moveTo>
                <a:cubicBezTo>
                  <a:pt x="105156" y="-20963"/>
                  <a:pt x="340432" y="822"/>
                  <a:pt x="515983" y="0"/>
                </a:cubicBezTo>
                <a:cubicBezTo>
                  <a:pt x="691534" y="-822"/>
                  <a:pt x="850679" y="16479"/>
                  <a:pt x="1031966" y="0"/>
                </a:cubicBezTo>
                <a:cubicBezTo>
                  <a:pt x="1213253" y="-16479"/>
                  <a:pt x="1443646" y="-18730"/>
                  <a:pt x="1639389" y="0"/>
                </a:cubicBezTo>
                <a:cubicBezTo>
                  <a:pt x="1835132" y="18730"/>
                  <a:pt x="2159975" y="18531"/>
                  <a:pt x="2383971" y="0"/>
                </a:cubicBezTo>
                <a:cubicBezTo>
                  <a:pt x="2607967" y="-18531"/>
                  <a:pt x="2719096" y="-12030"/>
                  <a:pt x="2945674" y="0"/>
                </a:cubicBezTo>
                <a:cubicBezTo>
                  <a:pt x="3172252" y="12030"/>
                  <a:pt x="3269167" y="27666"/>
                  <a:pt x="3507377" y="0"/>
                </a:cubicBezTo>
                <a:cubicBezTo>
                  <a:pt x="3745587" y="-27666"/>
                  <a:pt x="4116741" y="18705"/>
                  <a:pt x="4572000" y="0"/>
                </a:cubicBezTo>
                <a:cubicBezTo>
                  <a:pt x="4572895" y="8974"/>
                  <a:pt x="4571454" y="9359"/>
                  <a:pt x="4572000" y="18288"/>
                </a:cubicBezTo>
                <a:cubicBezTo>
                  <a:pt x="4374698" y="3942"/>
                  <a:pt x="4098874" y="-11042"/>
                  <a:pt x="3873137" y="18288"/>
                </a:cubicBezTo>
                <a:cubicBezTo>
                  <a:pt x="3647400" y="47618"/>
                  <a:pt x="3517055" y="5421"/>
                  <a:pt x="3311434" y="18288"/>
                </a:cubicBezTo>
                <a:cubicBezTo>
                  <a:pt x="3105813" y="31155"/>
                  <a:pt x="3025168" y="17856"/>
                  <a:pt x="2749731" y="18288"/>
                </a:cubicBezTo>
                <a:cubicBezTo>
                  <a:pt x="2474294" y="18720"/>
                  <a:pt x="2291766" y="-14168"/>
                  <a:pt x="2050869" y="18288"/>
                </a:cubicBezTo>
                <a:cubicBezTo>
                  <a:pt x="1809972" y="50744"/>
                  <a:pt x="1540276" y="46798"/>
                  <a:pt x="1306286" y="18288"/>
                </a:cubicBezTo>
                <a:cubicBezTo>
                  <a:pt x="1072296" y="-10222"/>
                  <a:pt x="972445" y="19645"/>
                  <a:pt x="790303" y="18288"/>
                </a:cubicBezTo>
                <a:cubicBezTo>
                  <a:pt x="608161" y="16931"/>
                  <a:pt x="200981" y="8241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572000" h="18288" stroke="0" extrusionOk="0">
                <a:moveTo>
                  <a:pt x="0" y="0"/>
                </a:moveTo>
                <a:cubicBezTo>
                  <a:pt x="143285" y="-9565"/>
                  <a:pt x="327959" y="-11498"/>
                  <a:pt x="561703" y="0"/>
                </a:cubicBezTo>
                <a:cubicBezTo>
                  <a:pt x="795447" y="11498"/>
                  <a:pt x="838260" y="18255"/>
                  <a:pt x="1077686" y="0"/>
                </a:cubicBezTo>
                <a:cubicBezTo>
                  <a:pt x="1317112" y="-18255"/>
                  <a:pt x="1437472" y="23514"/>
                  <a:pt x="1639389" y="0"/>
                </a:cubicBezTo>
                <a:cubicBezTo>
                  <a:pt x="1841306" y="-23514"/>
                  <a:pt x="2037142" y="-12551"/>
                  <a:pt x="2292531" y="0"/>
                </a:cubicBezTo>
                <a:cubicBezTo>
                  <a:pt x="2547920" y="12551"/>
                  <a:pt x="2810436" y="-20352"/>
                  <a:pt x="2991394" y="0"/>
                </a:cubicBezTo>
                <a:cubicBezTo>
                  <a:pt x="3172352" y="20352"/>
                  <a:pt x="3530025" y="-13347"/>
                  <a:pt x="3735977" y="0"/>
                </a:cubicBezTo>
                <a:cubicBezTo>
                  <a:pt x="3941929" y="13347"/>
                  <a:pt x="4161497" y="34086"/>
                  <a:pt x="4572000" y="0"/>
                </a:cubicBezTo>
                <a:cubicBezTo>
                  <a:pt x="4571545" y="6162"/>
                  <a:pt x="4571903" y="11775"/>
                  <a:pt x="4572000" y="18288"/>
                </a:cubicBezTo>
                <a:cubicBezTo>
                  <a:pt x="4228040" y="36490"/>
                  <a:pt x="4199736" y="42557"/>
                  <a:pt x="3873137" y="18288"/>
                </a:cubicBezTo>
                <a:cubicBezTo>
                  <a:pt x="3546538" y="-5981"/>
                  <a:pt x="3472124" y="16809"/>
                  <a:pt x="3128554" y="18288"/>
                </a:cubicBezTo>
                <a:cubicBezTo>
                  <a:pt x="2784984" y="19767"/>
                  <a:pt x="2735896" y="-17781"/>
                  <a:pt x="2383971" y="18288"/>
                </a:cubicBezTo>
                <a:cubicBezTo>
                  <a:pt x="2032046" y="54357"/>
                  <a:pt x="2019324" y="2920"/>
                  <a:pt x="1867989" y="18288"/>
                </a:cubicBezTo>
                <a:cubicBezTo>
                  <a:pt x="1716654" y="33656"/>
                  <a:pt x="1418675" y="32575"/>
                  <a:pt x="1169126" y="18288"/>
                </a:cubicBezTo>
                <a:cubicBezTo>
                  <a:pt x="919577" y="4001"/>
                  <a:pt x="798537" y="16165"/>
                  <a:pt x="561703" y="18288"/>
                </a:cubicBezTo>
                <a:cubicBezTo>
                  <a:pt x="324869" y="20411"/>
                  <a:pt x="221395" y="-912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C0FF5120-CFA2-3343-9316-64505A03E9D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71468518"/>
              </p:ext>
            </p:extLst>
          </p:nvPr>
        </p:nvGraphicFramePr>
        <p:xfrm>
          <a:off x="307490" y="2532065"/>
          <a:ext cx="11548874" cy="32957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96967">
                  <a:extLst>
                    <a:ext uri="{9D8B030D-6E8A-4147-A177-3AD203B41FA5}">
                      <a16:colId xmlns:a16="http://schemas.microsoft.com/office/drawing/2014/main" val="3499673728"/>
                    </a:ext>
                  </a:extLst>
                </a:gridCol>
                <a:gridCol w="2871670">
                  <a:extLst>
                    <a:ext uri="{9D8B030D-6E8A-4147-A177-3AD203B41FA5}">
                      <a16:colId xmlns:a16="http://schemas.microsoft.com/office/drawing/2014/main" val="616405270"/>
                    </a:ext>
                  </a:extLst>
                </a:gridCol>
                <a:gridCol w="2908567">
                  <a:extLst>
                    <a:ext uri="{9D8B030D-6E8A-4147-A177-3AD203B41FA5}">
                      <a16:colId xmlns:a16="http://schemas.microsoft.com/office/drawing/2014/main" val="3413578005"/>
                    </a:ext>
                  </a:extLst>
                </a:gridCol>
                <a:gridCol w="2871670">
                  <a:extLst>
                    <a:ext uri="{9D8B030D-6E8A-4147-A177-3AD203B41FA5}">
                      <a16:colId xmlns:a16="http://schemas.microsoft.com/office/drawing/2014/main" val="3881190825"/>
                    </a:ext>
                  </a:extLst>
                </a:gridCol>
              </a:tblGrid>
              <a:tr h="818418">
                <a:tc>
                  <a:txBody>
                    <a:bodyPr/>
                    <a:lstStyle/>
                    <a:p>
                      <a:pPr algn="ctr"/>
                      <a:r>
                        <a:rPr lang="en-GB" sz="1900"/>
                        <a:t>Citizenship</a:t>
                      </a:r>
                      <a:endParaRPr lang="en-US" sz="1900"/>
                    </a:p>
                  </a:txBody>
                  <a:tcPr marL="98847" marR="98847" marT="49423" marB="4942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900" dirty="0"/>
                        <a:t>Interacting and collaborating</a:t>
                      </a:r>
                      <a:endParaRPr lang="en-US" sz="1900" dirty="0"/>
                    </a:p>
                  </a:txBody>
                  <a:tcPr marL="98847" marR="98847" marT="49423" marB="4942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900"/>
                        <a:t>Producing</a:t>
                      </a:r>
                      <a:endParaRPr lang="en-US" sz="1900"/>
                    </a:p>
                  </a:txBody>
                  <a:tcPr marL="98847" marR="98847" marT="49423" marB="4942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900" dirty="0"/>
                        <a:t>Data and computational thinking</a:t>
                      </a:r>
                      <a:endParaRPr lang="en-US" sz="1900" dirty="0"/>
                    </a:p>
                  </a:txBody>
                  <a:tcPr marL="98847" marR="98847" marT="49423" marB="4942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60462936"/>
                  </a:ext>
                </a:extLst>
              </a:tr>
              <a:tr h="2477369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900" dirty="0"/>
                        <a:t>Identity, image and reputation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900" dirty="0"/>
                        <a:t>Health and well-being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900" dirty="0"/>
                        <a:t>Digital rights licensing and ownership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900" dirty="0"/>
                        <a:t>Online behaviour and cyberbullying</a:t>
                      </a:r>
                      <a:endParaRPr lang="en-US" sz="1900" dirty="0"/>
                    </a:p>
                  </a:txBody>
                  <a:tcPr marL="98847" marR="98847" marT="49423" marB="4942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900" dirty="0"/>
                        <a:t>Communication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900" dirty="0"/>
                        <a:t>Collaboration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900" dirty="0"/>
                        <a:t>Storing and sharing</a:t>
                      </a:r>
                      <a:endParaRPr lang="en-US" sz="1900" dirty="0"/>
                    </a:p>
                  </a:txBody>
                  <a:tcPr marL="98847" marR="98847" marT="49423" marB="4942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900"/>
                        <a:t>Planning, sourcing and searching Creating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900"/>
                        <a:t>Evaluating and improving</a:t>
                      </a:r>
                      <a:endParaRPr lang="en-US" sz="1900"/>
                    </a:p>
                  </a:txBody>
                  <a:tcPr marL="98847" marR="98847" marT="49423" marB="4942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900" dirty="0"/>
                        <a:t>Problem solving and modelling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900" dirty="0"/>
                        <a:t>Data and information literacy</a:t>
                      </a:r>
                      <a:endParaRPr lang="en-US" sz="1900" dirty="0"/>
                    </a:p>
                  </a:txBody>
                  <a:tcPr marL="98847" marR="98847" marT="49423" marB="4942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74792069"/>
                  </a:ext>
                </a:extLst>
              </a:tr>
            </a:tbl>
          </a:graphicData>
        </a:graphic>
      </p:graphicFrame>
      <p:pic>
        <p:nvPicPr>
          <p:cNvPr id="3" name="Audio Recording 4 Oct 2021 at 10:21:54" descr="Audio Recording 4 Oct 2021 at 10:21:54">
            <a:hlinkClick r:id="" action="ppaction://media"/>
            <a:extLst>
              <a:ext uri="{FF2B5EF4-FFF2-40B4-BE49-F238E27FC236}">
                <a16:creationId xmlns:a16="http://schemas.microsoft.com/office/drawing/2014/main" id="{31357579-FF17-8447-925F-F2BBF5537AA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275449" y="5948309"/>
            <a:ext cx="812800" cy="812800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4" name="Audio Recording 4 Oct 2021 at 10:23:28" descr="Audio Recording 4 Oct 2021 at 10:23:28">
            <a:hlinkClick r:id="" action="ppaction://media"/>
            <a:extLst>
              <a:ext uri="{FF2B5EF4-FFF2-40B4-BE49-F238E27FC236}">
                <a16:creationId xmlns:a16="http://schemas.microsoft.com/office/drawing/2014/main" id="{AD2631CF-07A1-7F44-A917-CC35812F4AC0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4176128" y="5948309"/>
            <a:ext cx="812800" cy="812800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6" name="Audio Recording 4 Oct 2021 at 10:24:41" descr="Audio Recording 4 Oct 2021 at 10:24:41">
            <a:hlinkClick r:id="" action="ppaction://media"/>
            <a:extLst>
              <a:ext uri="{FF2B5EF4-FFF2-40B4-BE49-F238E27FC236}">
                <a16:creationId xmlns:a16="http://schemas.microsoft.com/office/drawing/2014/main" id="{FA7DEC25-3858-774B-BD0E-42F1AA12B248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7118559" y="5937794"/>
            <a:ext cx="812800" cy="812800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7" name="Audio Recording 4 Oct 2021 at 10:26:41" descr="Audio Recording 4 Oct 2021 at 10:26:41">
            <a:hlinkClick r:id="" action="ppaction://media"/>
            <a:extLst>
              <a:ext uri="{FF2B5EF4-FFF2-40B4-BE49-F238E27FC236}">
                <a16:creationId xmlns:a16="http://schemas.microsoft.com/office/drawing/2014/main" id="{B1EFED6E-39CC-9044-9B25-97C84269ADAB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0166111" y="5948309"/>
            <a:ext cx="812800" cy="812800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34091231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782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6502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6086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0316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2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2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2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D3E17859-C5F0-476F-A082-A4CB8841D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4375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26A36B-0A80-7C49-8A3A-E477253F75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9961" y="857636"/>
            <a:ext cx="3997173" cy="5121264"/>
          </a:xfrm>
          <a:ln w="28575">
            <a:solidFill>
              <a:schemeClr val="tx1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3200" kern="1200" dirty="0">
                <a:solidFill>
                  <a:schemeClr val="bg2">
                    <a:lumMod val="25000"/>
                  </a:schemeClr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200" kern="1200" dirty="0" err="1">
                <a:latin typeface="Arial Nova Cond" panose="020B0604020202020204" pitchFamily="34" charset="0"/>
                <a:ea typeface="+mj-ea"/>
                <a:cs typeface="+mj-cs"/>
              </a:rPr>
              <a:t>Agweddau</a:t>
            </a:r>
            <a:r>
              <a:rPr lang="en-US" sz="3200" kern="1200" dirty="0">
                <a:latin typeface="Arial Nova Cond" panose="020B0604020202020204" pitchFamily="34" charset="0"/>
                <a:ea typeface="+mj-ea"/>
                <a:cs typeface="+mj-cs"/>
              </a:rPr>
              <a:t> </a:t>
            </a:r>
            <a:r>
              <a:rPr lang="en-US" sz="3200" kern="1200" dirty="0" err="1">
                <a:latin typeface="Arial Nova Cond" panose="020B0604020202020204" pitchFamily="34" charset="0"/>
                <a:ea typeface="+mj-ea"/>
                <a:cs typeface="+mj-cs"/>
              </a:rPr>
              <a:t>ar</a:t>
            </a:r>
            <a:r>
              <a:rPr lang="en-US" sz="3200" kern="1200" dirty="0">
                <a:latin typeface="Arial Nova Cond" panose="020B0604020202020204" pitchFamily="34" charset="0"/>
                <a:ea typeface="+mj-ea"/>
                <a:cs typeface="+mj-cs"/>
              </a:rPr>
              <a:t> y FFCD</a:t>
            </a:r>
          </a:p>
          <a:p>
            <a:pPr>
              <a:lnSpc>
                <a:spcPct val="150000"/>
              </a:lnSpc>
            </a:pPr>
            <a:r>
              <a:rPr lang="en-US" sz="3200" kern="1200" dirty="0" err="1">
                <a:latin typeface="Arial Nova Cond" panose="020B0604020202020204" pitchFamily="34" charset="0"/>
                <a:ea typeface="+mj-ea"/>
                <a:cs typeface="+mj-cs"/>
              </a:rPr>
              <a:t>Rhyngweithio</a:t>
            </a:r>
            <a:r>
              <a:rPr lang="en-US" sz="3200" kern="1200" dirty="0">
                <a:latin typeface="Arial Nova Cond" panose="020B0604020202020204" pitchFamily="34" charset="0"/>
                <a:ea typeface="+mj-ea"/>
                <a:cs typeface="+mj-cs"/>
              </a:rPr>
              <a:t> a </a:t>
            </a:r>
            <a:r>
              <a:rPr lang="en-US" sz="3200" kern="1200" dirty="0" err="1">
                <a:latin typeface="Arial Nova Cond" panose="020B0604020202020204" pitchFamily="34" charset="0"/>
                <a:ea typeface="+mj-ea"/>
                <a:cs typeface="+mj-cs"/>
              </a:rPr>
              <a:t>chydweithio</a:t>
            </a:r>
            <a:endParaRPr lang="en-US" sz="3200" kern="1200" dirty="0">
              <a:latin typeface="Arial Nova Cond" panose="020B0604020202020204" pitchFamily="34" charset="0"/>
              <a:ea typeface="+mj-ea"/>
              <a:cs typeface="+mj-cs"/>
            </a:endParaRPr>
          </a:p>
          <a:p>
            <a:pPr>
              <a:lnSpc>
                <a:spcPct val="150000"/>
              </a:lnSpc>
            </a:pPr>
            <a:r>
              <a:rPr lang="en-US" sz="3200" kern="1200" dirty="0" err="1">
                <a:latin typeface="Arial Nova Cond" panose="020B0604020202020204" pitchFamily="34" charset="0"/>
                <a:ea typeface="+mj-ea"/>
                <a:cs typeface="+mj-cs"/>
              </a:rPr>
              <a:t>Cynhyrchu</a:t>
            </a:r>
            <a:endParaRPr lang="en-US" sz="3200" kern="1200" dirty="0">
              <a:latin typeface="Arial Nova Cond" panose="020B0604020202020204" pitchFamily="34" charset="0"/>
              <a:ea typeface="+mj-ea"/>
              <a:cs typeface="+mj-cs"/>
            </a:endParaRPr>
          </a:p>
        </p:txBody>
      </p:sp>
      <p:sp>
        <p:nvSpPr>
          <p:cNvPr id="21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980527" y="1929807"/>
            <a:ext cx="4556632" cy="455663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00988" y="1969050"/>
            <a:ext cx="666675" cy="64859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58F67D22-8357-4553-8D2D-07828EC6109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20826063"/>
              </p:ext>
            </p:extLst>
          </p:nvPr>
        </p:nvGraphicFramePr>
        <p:xfrm>
          <a:off x="3680322" y="120572"/>
          <a:ext cx="9545060" cy="59242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3773405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FFD48BC7-DC40-47DE-87EE-9F4B6ECB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Freeform: Shape 8">
            <a:extLst>
              <a:ext uri="{FF2B5EF4-FFF2-40B4-BE49-F238E27FC236}">
                <a16:creationId xmlns:a16="http://schemas.microsoft.com/office/drawing/2014/main" id="{E502BBC7-2C76-46F3-BC24-5985BC13D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4425" y="0"/>
            <a:ext cx="9963150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139700" sx="102000" sy="102000" algn="ctr" rotWithShape="0">
              <a:schemeClr val="bg1">
                <a:lumMod val="85000"/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7F28D52-2A5F-4D23-81AE-7CB8B591C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664" y="0"/>
            <a:ext cx="9948672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868F14-2EC1-1E70-80AB-2FC886DEC5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3" y="1098094"/>
            <a:ext cx="9144000" cy="36655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100" dirty="0"/>
              <a:t>Dyma</a:t>
            </a:r>
            <a:r>
              <a:rPr lang="en-US" sz="6100" dirty="0">
                <a:ea typeface="+mj-lt"/>
                <a:cs typeface="+mj-lt"/>
              </a:rPr>
              <a:t> </a:t>
            </a:r>
            <a:r>
              <a:rPr lang="en-US" sz="6100" dirty="0" err="1">
                <a:ea typeface="+mj-lt"/>
                <a:cs typeface="+mj-lt"/>
              </a:rPr>
              <a:t>syniad</a:t>
            </a:r>
            <a:r>
              <a:rPr lang="en-US" sz="6100" dirty="0">
                <a:ea typeface="+mj-lt"/>
                <a:cs typeface="+mj-lt"/>
              </a:rPr>
              <a:t> </a:t>
            </a:r>
            <a:r>
              <a:rPr lang="en-US" sz="6100" dirty="0" err="1">
                <a:ea typeface="+mj-lt"/>
                <a:cs typeface="+mj-lt"/>
              </a:rPr>
              <a:t>cyffredinol</a:t>
            </a:r>
            <a:r>
              <a:rPr lang="en-US" sz="6100" dirty="0">
                <a:ea typeface="+mj-lt"/>
                <a:cs typeface="+mj-lt"/>
              </a:rPr>
              <a:t> o </a:t>
            </a:r>
            <a:r>
              <a:rPr lang="en-US" sz="6100" dirty="0" err="1">
                <a:ea typeface="+mj-lt"/>
                <a:cs typeface="+mj-lt"/>
              </a:rPr>
              <a:t>sut</a:t>
            </a:r>
            <a:r>
              <a:rPr lang="en-US" sz="6100" dirty="0">
                <a:ea typeface="+mj-lt"/>
                <a:cs typeface="+mj-lt"/>
              </a:rPr>
              <a:t> y </a:t>
            </a:r>
            <a:r>
              <a:rPr lang="en-US" sz="6100" dirty="0" err="1">
                <a:ea typeface="+mj-lt"/>
                <a:cs typeface="+mj-lt"/>
              </a:rPr>
              <a:t>gallai</a:t>
            </a:r>
            <a:r>
              <a:rPr lang="en-US" sz="6100" dirty="0">
                <a:ea typeface="+mj-lt"/>
                <a:cs typeface="+mj-lt"/>
              </a:rPr>
              <a:t> </a:t>
            </a:r>
            <a:r>
              <a:rPr lang="en-US" sz="6100" dirty="0" err="1">
                <a:ea typeface="+mj-lt"/>
                <a:cs typeface="+mj-lt"/>
              </a:rPr>
              <a:t>camau</a:t>
            </a:r>
            <a:r>
              <a:rPr lang="en-US" sz="6100" dirty="0">
                <a:ea typeface="+mj-lt"/>
                <a:cs typeface="+mj-lt"/>
              </a:rPr>
              <a:t> </a:t>
            </a:r>
            <a:r>
              <a:rPr lang="en-US" sz="6100" dirty="0" err="1">
                <a:ea typeface="+mj-lt"/>
                <a:cs typeface="+mj-lt"/>
              </a:rPr>
              <a:t>dilyniant</a:t>
            </a:r>
            <a:r>
              <a:rPr lang="en-US" sz="6100" dirty="0">
                <a:ea typeface="+mj-lt"/>
                <a:cs typeface="+mj-lt"/>
              </a:rPr>
              <a:t> </a:t>
            </a:r>
            <a:r>
              <a:rPr lang="en-US" sz="6100" dirty="0" err="1">
                <a:ea typeface="+mj-lt"/>
                <a:cs typeface="+mj-lt"/>
              </a:rPr>
              <a:t>weithio</a:t>
            </a:r>
            <a:r>
              <a:rPr lang="en-US" sz="6100" dirty="0">
                <a:ea typeface="+mj-lt"/>
                <a:cs typeface="+mj-lt"/>
              </a:rPr>
              <a:t> </a:t>
            </a:r>
            <a:r>
              <a:rPr lang="en-US" sz="6100" dirty="0" err="1">
                <a:ea typeface="+mj-lt"/>
                <a:cs typeface="+mj-lt"/>
              </a:rPr>
              <a:t>yn</a:t>
            </a:r>
            <a:r>
              <a:rPr lang="en-US" sz="6100" dirty="0">
                <a:ea typeface="+mj-lt"/>
                <a:cs typeface="+mj-lt"/>
              </a:rPr>
              <a:t> y FFCD</a:t>
            </a:r>
            <a:endParaRPr lang="en-US" sz="6100" kern="1200" dirty="0">
              <a:latin typeface="+mj-lt"/>
              <a:cs typeface="Calibri Light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629484E-3792-4B3D-89AD-7C8A1ED0E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0" y="5524786"/>
            <a:ext cx="4754880" cy="274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785831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computer&#10;&#10;Description automatically generated">
            <a:extLst>
              <a:ext uri="{FF2B5EF4-FFF2-40B4-BE49-F238E27FC236}">
                <a16:creationId xmlns:a16="http://schemas.microsoft.com/office/drawing/2014/main" id="{667C35D4-A989-E150-64C4-AC93DB25564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8" t="214" r="-264" b="21818"/>
          <a:stretch/>
        </p:blipFill>
        <p:spPr>
          <a:xfrm>
            <a:off x="2189408" y="246854"/>
            <a:ext cx="7808836" cy="5365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15578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computer&#10;&#10;Description automatically generated">
            <a:extLst>
              <a:ext uri="{FF2B5EF4-FFF2-40B4-BE49-F238E27FC236}">
                <a16:creationId xmlns:a16="http://schemas.microsoft.com/office/drawing/2014/main" id="{3ACF4998-57DE-4292-6517-E366067A56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5259" y="106846"/>
            <a:ext cx="8021482" cy="66550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056846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computer&#10;&#10;Description automatically generated">
            <a:extLst>
              <a:ext uri="{FF2B5EF4-FFF2-40B4-BE49-F238E27FC236}">
                <a16:creationId xmlns:a16="http://schemas.microsoft.com/office/drawing/2014/main" id="{B9F716BE-55D0-E785-D533-A77BA447F1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907" y="3000"/>
            <a:ext cx="6703453" cy="68412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417895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web page&#10;&#10;Description automatically generated">
            <a:extLst>
              <a:ext uri="{FF2B5EF4-FFF2-40B4-BE49-F238E27FC236}">
                <a16:creationId xmlns:a16="http://schemas.microsoft.com/office/drawing/2014/main" id="{51122BEC-7FFE-A0F1-ED9C-9BFBBE0B82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203" y="40175"/>
            <a:ext cx="5855594" cy="6670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590274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FAE724-0C7E-B04D-BCFF-4C4E798A35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2596" y="348865"/>
            <a:ext cx="11597951" cy="1576446"/>
          </a:xfrm>
        </p:spPr>
        <p:txBody>
          <a:bodyPr anchor="ctr">
            <a:normAutofit/>
          </a:bodyPr>
          <a:lstStyle/>
          <a:p>
            <a:pPr algn="ctr"/>
            <a:r>
              <a:rPr lang="en-US" sz="5400" dirty="0">
                <a:solidFill>
                  <a:srgbClr val="FFFFFF"/>
                </a:solidFill>
              </a:rPr>
              <a:t>William’s (2005) 5 key strategies for </a:t>
            </a:r>
            <a:r>
              <a:rPr lang="en-US" sz="5400" dirty="0" err="1">
                <a:solidFill>
                  <a:srgbClr val="FFFFFF"/>
                </a:solidFill>
              </a:rPr>
              <a:t>AfL</a:t>
            </a:r>
            <a:endParaRPr lang="en-US" sz="5400" dirty="0">
              <a:solidFill>
                <a:srgbClr val="FFFFFF"/>
              </a:solidFill>
            </a:endParaRPr>
          </a:p>
        </p:txBody>
      </p:sp>
      <p:graphicFrame>
        <p:nvGraphicFramePr>
          <p:cNvPr id="37" name="Content Placeholder 2">
            <a:extLst>
              <a:ext uri="{FF2B5EF4-FFF2-40B4-BE49-F238E27FC236}">
                <a16:creationId xmlns:a16="http://schemas.microsoft.com/office/drawing/2014/main" id="{19EE93CB-4341-2E1B-C4FF-A79C8C6321E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98170742"/>
              </p:ext>
            </p:extLst>
          </p:nvPr>
        </p:nvGraphicFramePr>
        <p:xfrm>
          <a:off x="242596" y="2273575"/>
          <a:ext cx="11700588" cy="42355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5213802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7" name="Isosceles Triangle 2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4D9AC2E-3996-1D17-1228-A25F409CCE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6641" y="643467"/>
            <a:ext cx="7258717" cy="5571065"/>
          </a:xfrm>
          <a:prstGeom prst="rect">
            <a:avLst/>
          </a:prstGeom>
          <a:ln>
            <a:noFill/>
          </a:ln>
        </p:spPr>
      </p:pic>
      <p:sp>
        <p:nvSpPr>
          <p:cNvPr id="29" name="Isosceles Triangle 2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536196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D1EE7C-FBFA-9644-AD41-704227A46E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5400" dirty="0"/>
              <a:t>Lincs </a:t>
            </a:r>
            <a:r>
              <a:rPr lang="en-US" sz="5400" dirty="0" err="1"/>
              <a:t>i</a:t>
            </a:r>
            <a:r>
              <a:rPr lang="en-US" sz="5400" dirty="0"/>
              <a:t> </a:t>
            </a:r>
            <a:r>
              <a:rPr lang="en-US" sz="5400" dirty="0" err="1"/>
              <a:t>Asesu</a:t>
            </a:r>
            <a:r>
              <a:rPr lang="en-US" sz="5400" dirty="0"/>
              <a:t> </a:t>
            </a:r>
            <a:r>
              <a:rPr lang="en-US" sz="5400" dirty="0" err="1"/>
              <a:t>ar</a:t>
            </a:r>
            <a:r>
              <a:rPr lang="en-US" sz="5400" dirty="0"/>
              <a:t> </a:t>
            </a:r>
            <a:r>
              <a:rPr lang="en-US" sz="5400" dirty="0" err="1"/>
              <a:t>gyfer</a:t>
            </a:r>
            <a:r>
              <a:rPr lang="en-US" sz="5400" dirty="0"/>
              <a:t> </a:t>
            </a:r>
            <a:r>
              <a:rPr lang="en-US" sz="5400" dirty="0" err="1"/>
              <a:t>dysgu</a:t>
            </a:r>
            <a:r>
              <a:rPr lang="en-US" sz="5400" dirty="0"/>
              <a:t> -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7" name="Table 5">
            <a:extLst>
              <a:ext uri="{FF2B5EF4-FFF2-40B4-BE49-F238E27FC236}">
                <a16:creationId xmlns:a16="http://schemas.microsoft.com/office/drawing/2014/main" id="{70EB938C-D2D3-E740-A4CE-0BE81507EEE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4086519"/>
              </p:ext>
            </p:extLst>
          </p:nvPr>
        </p:nvGraphicFramePr>
        <p:xfrm>
          <a:off x="406400" y="1967697"/>
          <a:ext cx="11548874" cy="37561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96967">
                  <a:extLst>
                    <a:ext uri="{9D8B030D-6E8A-4147-A177-3AD203B41FA5}">
                      <a16:colId xmlns:a16="http://schemas.microsoft.com/office/drawing/2014/main" val="3499673728"/>
                    </a:ext>
                  </a:extLst>
                </a:gridCol>
                <a:gridCol w="2871670">
                  <a:extLst>
                    <a:ext uri="{9D8B030D-6E8A-4147-A177-3AD203B41FA5}">
                      <a16:colId xmlns:a16="http://schemas.microsoft.com/office/drawing/2014/main" val="616405270"/>
                    </a:ext>
                  </a:extLst>
                </a:gridCol>
                <a:gridCol w="2908567">
                  <a:extLst>
                    <a:ext uri="{9D8B030D-6E8A-4147-A177-3AD203B41FA5}">
                      <a16:colId xmlns:a16="http://schemas.microsoft.com/office/drawing/2014/main" val="3413578005"/>
                    </a:ext>
                  </a:extLst>
                </a:gridCol>
                <a:gridCol w="2871670">
                  <a:extLst>
                    <a:ext uri="{9D8B030D-6E8A-4147-A177-3AD203B41FA5}">
                      <a16:colId xmlns:a16="http://schemas.microsoft.com/office/drawing/2014/main" val="3881190825"/>
                    </a:ext>
                  </a:extLst>
                </a:gridCol>
              </a:tblGrid>
              <a:tr h="932733">
                <a:tc>
                  <a:txBody>
                    <a:bodyPr/>
                    <a:lstStyle/>
                    <a:p>
                      <a:r>
                        <a:rPr lang="en-GB" sz="1900" dirty="0" err="1"/>
                        <a:t>Dinasyddiaeth</a:t>
                      </a:r>
                      <a:r>
                        <a:rPr lang="en-GB" sz="1900" dirty="0"/>
                        <a:t> </a:t>
                      </a:r>
                      <a:endParaRPr lang="en-US" sz="1900" dirty="0"/>
                    </a:p>
                  </a:txBody>
                  <a:tcPr marL="98847" marR="98847" marT="49423" marB="49423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900" b="1" i="0" u="none" strike="noStrike" baseline="0" noProof="0" dirty="0" err="1">
                          <a:solidFill>
                            <a:srgbClr val="FFFFFF"/>
                          </a:solidFill>
                          <a:latin typeface="Calibri"/>
                        </a:rPr>
                        <a:t>Rhyngweithio</a:t>
                      </a:r>
                      <a:r>
                        <a:rPr lang="en-GB" sz="1900" b="1" i="0" u="none" strike="noStrike" baseline="0" noProof="0" dirty="0">
                          <a:solidFill>
                            <a:srgbClr val="FFFFFF"/>
                          </a:solidFill>
                          <a:latin typeface="Calibri"/>
                        </a:rPr>
                        <a:t> a </a:t>
                      </a:r>
                      <a:r>
                        <a:rPr lang="en-GB" sz="1900" b="1" i="0" u="none" strike="noStrike" baseline="0" noProof="0" dirty="0" err="1">
                          <a:solidFill>
                            <a:srgbClr val="FFFFFF"/>
                          </a:solidFill>
                          <a:latin typeface="Calibri"/>
                        </a:rPr>
                        <a:t>chydweithio</a:t>
                      </a:r>
                      <a:endParaRPr lang="en-US" dirty="0" err="1"/>
                    </a:p>
                  </a:txBody>
                  <a:tcPr marL="98847" marR="98847" marT="49423" marB="49423"/>
                </a:tc>
                <a:tc>
                  <a:txBody>
                    <a:bodyPr/>
                    <a:lstStyle/>
                    <a:p>
                      <a:r>
                        <a:rPr lang="en-GB" sz="1900" dirty="0" err="1"/>
                        <a:t>Cynhyrchu</a:t>
                      </a:r>
                    </a:p>
                  </a:txBody>
                  <a:tcPr marL="98847" marR="98847" marT="49423" marB="49423"/>
                </a:tc>
                <a:tc>
                  <a:txBody>
                    <a:bodyPr/>
                    <a:lstStyle/>
                    <a:p>
                      <a:r>
                        <a:rPr lang="en-GB" sz="1900" dirty="0"/>
                        <a:t>Data a </a:t>
                      </a:r>
                      <a:r>
                        <a:rPr lang="en-GB" sz="1900" dirty="0" err="1"/>
                        <a:t>meddwl</a:t>
                      </a:r>
                      <a:r>
                        <a:rPr lang="en-GB" sz="1900" dirty="0"/>
                        <a:t> </a:t>
                      </a:r>
                      <a:r>
                        <a:rPr lang="en-GB" sz="1900" dirty="0" err="1"/>
                        <a:t>Cyfrifiadurol</a:t>
                      </a:r>
                    </a:p>
                  </a:txBody>
                  <a:tcPr marL="98847" marR="98847" marT="49423" marB="49423"/>
                </a:tc>
                <a:extLst>
                  <a:ext uri="{0D108BD9-81ED-4DB2-BD59-A6C34878D82A}">
                    <a16:rowId xmlns:a16="http://schemas.microsoft.com/office/drawing/2014/main" val="2960462936"/>
                  </a:ext>
                </a:extLst>
              </a:tr>
              <a:tr h="2823405">
                <a:tc>
                  <a:txBody>
                    <a:bodyPr/>
                    <a:lstStyle/>
                    <a:p>
                      <a:pPr marL="285750" lvl="0" indent="-285750" algn="l">
                        <a:lnSpc>
                          <a:spcPct val="10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900" dirty="0" err="1"/>
                        <a:t>Hunaniaeth</a:t>
                      </a:r>
                      <a:r>
                        <a:rPr lang="en-GB" sz="1900" dirty="0"/>
                        <a:t>, </a:t>
                      </a:r>
                      <a:r>
                        <a:rPr lang="en-GB" sz="1900" dirty="0" err="1"/>
                        <a:t>delwedd</a:t>
                      </a:r>
                      <a:r>
                        <a:rPr lang="en-GB" sz="1900" dirty="0"/>
                        <a:t> ac </a:t>
                      </a:r>
                      <a:r>
                        <a:rPr lang="en-GB" sz="1900" dirty="0" err="1"/>
                        <a:t>enw</a:t>
                      </a:r>
                      <a:r>
                        <a:rPr lang="en-GB" sz="1900" dirty="0"/>
                        <a:t> da</a:t>
                      </a:r>
                      <a:endParaRPr lang="en-US" dirty="0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900" b="0" i="0" u="none" strike="noStrike" baseline="0" noProof="0" dirty="0">
                          <a:solidFill>
                            <a:srgbClr val="000000"/>
                          </a:solidFill>
                          <a:latin typeface="Calibri"/>
                        </a:rPr>
                        <a:t>Iechyd a </a:t>
                      </a:r>
                      <a:r>
                        <a:rPr lang="en-GB" sz="1900" b="0" i="0" u="none" strike="noStrike" baseline="0" noProof="0" dirty="0" err="1">
                          <a:solidFill>
                            <a:srgbClr val="000000"/>
                          </a:solidFill>
                          <a:latin typeface="Calibri"/>
                        </a:rPr>
                        <a:t>lles</a:t>
                      </a:r>
                      <a:endParaRPr lang="en-US" dirty="0" err="1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900" b="0" i="0" u="none" strike="noStrike" baseline="0" noProof="0" dirty="0" err="1">
                          <a:solidFill>
                            <a:srgbClr val="000000"/>
                          </a:solidFill>
                          <a:latin typeface="Calibri"/>
                        </a:rPr>
                        <a:t>Trwyddedu</a:t>
                      </a:r>
                      <a:r>
                        <a:rPr lang="en-GB" sz="1900" b="0" i="0" u="none" strike="noStrike" baseline="0" noProof="0" dirty="0">
                          <a:solidFill>
                            <a:srgbClr val="000000"/>
                          </a:solidFill>
                          <a:latin typeface="Calibri"/>
                        </a:rPr>
                        <a:t> a </a:t>
                      </a:r>
                      <a:r>
                        <a:rPr lang="en-GB" sz="1900" b="0" i="0" u="none" strike="noStrike" baseline="0" noProof="0" dirty="0" err="1">
                          <a:solidFill>
                            <a:srgbClr val="000000"/>
                          </a:solidFill>
                          <a:latin typeface="Calibri"/>
                        </a:rPr>
                        <a:t>pherchnogi</a:t>
                      </a:r>
                      <a:r>
                        <a:rPr lang="en-GB" sz="1900" b="0" i="0" u="none" strike="noStrike" baseline="0" noProof="0" dirty="0">
                          <a:solidFill>
                            <a:srgbClr val="000000"/>
                          </a:solidFill>
                          <a:latin typeface="Calibri"/>
                        </a:rPr>
                        <a:t> </a:t>
                      </a:r>
                      <a:r>
                        <a:rPr lang="en-GB" sz="1900" b="0" i="0" u="none" strike="noStrike" baseline="0" noProof="0" dirty="0" err="1">
                          <a:solidFill>
                            <a:srgbClr val="000000"/>
                          </a:solidFill>
                          <a:latin typeface="Calibri"/>
                        </a:rPr>
                        <a:t>hawliau</a:t>
                      </a:r>
                      <a:r>
                        <a:rPr lang="en-GB" sz="1900" b="0" i="0" u="none" strike="noStrike" baseline="0" noProof="0" dirty="0">
                          <a:solidFill>
                            <a:srgbClr val="000000"/>
                          </a:solidFill>
                          <a:latin typeface="Calibri"/>
                        </a:rPr>
                        <a:t> </a:t>
                      </a:r>
                      <a:r>
                        <a:rPr lang="en-GB" sz="1900" b="0" i="0" u="none" strike="noStrike" baseline="0" noProof="0" dirty="0" err="1">
                          <a:solidFill>
                            <a:srgbClr val="000000"/>
                          </a:solidFill>
                          <a:latin typeface="Calibri"/>
                        </a:rPr>
                        <a:t>digidol</a:t>
                      </a:r>
                      <a:endParaRPr lang="en-GB" dirty="0" err="1"/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900" b="0" i="0" u="none" strike="noStrike" baseline="0" noProof="0" dirty="0" err="1">
                          <a:solidFill>
                            <a:srgbClr val="000000"/>
                          </a:solidFill>
                          <a:latin typeface="Calibri"/>
                        </a:rPr>
                        <a:t>Ymddygiad</a:t>
                      </a:r>
                      <a:r>
                        <a:rPr lang="en-GB" sz="1900" b="0" i="0" u="none" strike="noStrike" baseline="0" noProof="0" dirty="0">
                          <a:solidFill>
                            <a:srgbClr val="000000"/>
                          </a:solidFill>
                          <a:latin typeface="Calibri"/>
                        </a:rPr>
                        <a:t> </a:t>
                      </a:r>
                      <a:r>
                        <a:rPr lang="en-GB" sz="1900" b="0" i="0" u="none" strike="noStrike" baseline="0" noProof="0" dirty="0" err="1">
                          <a:solidFill>
                            <a:srgbClr val="000000"/>
                          </a:solidFill>
                          <a:latin typeface="Calibri"/>
                        </a:rPr>
                        <a:t>ar-lein</a:t>
                      </a:r>
                      <a:r>
                        <a:rPr lang="en-GB" sz="1900" b="0" i="0" u="none" strike="noStrike" baseline="0" noProof="0" dirty="0">
                          <a:solidFill>
                            <a:srgbClr val="000000"/>
                          </a:solidFill>
                          <a:latin typeface="Calibri"/>
                        </a:rPr>
                        <a:t> a </a:t>
                      </a:r>
                      <a:r>
                        <a:rPr lang="en-GB" sz="1900" b="0" i="0" u="none" strike="noStrike" baseline="0" noProof="0" dirty="0" err="1">
                          <a:solidFill>
                            <a:srgbClr val="000000"/>
                          </a:solidFill>
                          <a:latin typeface="Calibri"/>
                        </a:rPr>
                        <a:t>seiberfwlio</a:t>
                      </a:r>
                      <a:endParaRPr lang="en-US" dirty="0" err="1"/>
                    </a:p>
                  </a:txBody>
                  <a:tcPr marL="98847" marR="98847" marT="49423" marB="49423"/>
                </a:tc>
                <a:tc>
                  <a:txBody>
                    <a:bodyPr/>
                    <a:lstStyle/>
                    <a:p>
                      <a:pPr marL="285750" lvl="0" indent="-285750" algn="l">
                        <a:lnSpc>
                          <a:spcPct val="10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900" dirty="0" err="1"/>
                        <a:t>Cyfathrebiad</a:t>
                      </a:r>
                      <a:endParaRPr lang="en-US" dirty="0" err="1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900" b="0" i="0" u="none" strike="noStrike" baseline="0" noProof="0" dirty="0" err="1">
                          <a:solidFill>
                            <a:srgbClr val="000000"/>
                          </a:solidFill>
                          <a:latin typeface="Calibri"/>
                        </a:rPr>
                        <a:t>Cydweithio</a:t>
                      </a:r>
                      <a:endParaRPr lang="en-GB" baseline="0" dirty="0" err="1">
                        <a:solidFill>
                          <a:srgbClr val="000000"/>
                        </a:solidFill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900" b="0" i="0" u="none" strike="noStrike" baseline="0" noProof="0" dirty="0" err="1">
                          <a:solidFill>
                            <a:srgbClr val="000000"/>
                          </a:solidFill>
                          <a:latin typeface="Calibri"/>
                        </a:rPr>
                        <a:t>Arbed</a:t>
                      </a:r>
                      <a:r>
                        <a:rPr lang="en-GB" sz="1900" b="0" i="0" u="none" strike="noStrike" baseline="0" noProof="0" dirty="0">
                          <a:solidFill>
                            <a:srgbClr val="000000"/>
                          </a:solidFill>
                          <a:latin typeface="Calibri"/>
                        </a:rPr>
                        <a:t> a </a:t>
                      </a:r>
                      <a:r>
                        <a:rPr lang="en-GB" sz="1900" b="0" i="0" u="none" strike="noStrike" baseline="0" noProof="0" dirty="0" err="1">
                          <a:solidFill>
                            <a:srgbClr val="000000"/>
                          </a:solidFill>
                          <a:latin typeface="Calibri"/>
                        </a:rPr>
                        <a:t>Rhannu</a:t>
                      </a:r>
                      <a:endParaRPr lang="en-US" dirty="0" err="1"/>
                    </a:p>
                  </a:txBody>
                  <a:tcPr marL="98847" marR="98847" marT="49423" marB="49423"/>
                </a:tc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900" b="0" i="0" u="none" strike="noStrike" noProof="0" dirty="0" err="1">
                          <a:latin typeface="Calibri"/>
                        </a:rPr>
                        <a:t>Cynllunio,cyrchu</a:t>
                      </a:r>
                      <a:r>
                        <a:rPr lang="en-GB" sz="1900" b="0" i="0" u="none" strike="noStrike" noProof="0" dirty="0">
                          <a:latin typeface="Calibri"/>
                        </a:rPr>
                        <a:t>, </a:t>
                      </a:r>
                      <a:r>
                        <a:rPr lang="en-GB" sz="1900" b="0" i="0" u="none" strike="noStrike" noProof="0" dirty="0" err="1">
                          <a:latin typeface="Calibri"/>
                        </a:rPr>
                        <a:t>chwilio</a:t>
                      </a:r>
                      <a:r>
                        <a:rPr lang="en-GB" sz="1900" b="0" i="0" u="none" strike="noStrike" noProof="0" dirty="0">
                          <a:latin typeface="Calibri"/>
                        </a:rPr>
                        <a:t>  Creu</a:t>
                      </a:r>
                      <a:endParaRPr lang="en-US" dirty="0"/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900" b="0" i="0" u="none" strike="noStrike" noProof="0" dirty="0" err="1">
                          <a:latin typeface="Calibri"/>
                        </a:rPr>
                        <a:t>Gwerthuso</a:t>
                      </a:r>
                      <a:r>
                        <a:rPr lang="en-GB" sz="1900" b="0" i="0" u="none" strike="noStrike" noProof="0" dirty="0">
                          <a:latin typeface="Calibri"/>
                        </a:rPr>
                        <a:t> a </a:t>
                      </a:r>
                      <a:r>
                        <a:rPr lang="en-GB" sz="1900" b="0" i="0" u="none" strike="noStrike" noProof="0" dirty="0" err="1">
                          <a:latin typeface="Calibri"/>
                        </a:rPr>
                        <a:t>gwella</a:t>
                      </a:r>
                      <a:endParaRPr lang="en-US" dirty="0" err="1"/>
                    </a:p>
                  </a:txBody>
                  <a:tcPr marL="98847" marR="98847" marT="49423" marB="49423"/>
                </a:tc>
                <a:tc>
                  <a:txBody>
                    <a:bodyPr/>
                    <a:lstStyle/>
                    <a:p>
                      <a:pPr marL="285750" lvl="0" indent="-285750" algn="l">
                        <a:lnSpc>
                          <a:spcPct val="10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900" dirty="0" err="1"/>
                        <a:t>Datrys</a:t>
                      </a:r>
                      <a:r>
                        <a:rPr lang="en-GB" sz="1900" dirty="0"/>
                        <a:t> </a:t>
                      </a:r>
                      <a:r>
                        <a:rPr lang="en-GB" sz="1900" dirty="0" err="1"/>
                        <a:t>problemau</a:t>
                      </a:r>
                      <a:r>
                        <a:rPr lang="en-GB" sz="1900" dirty="0"/>
                        <a:t> a </a:t>
                      </a:r>
                      <a:r>
                        <a:rPr lang="en-GB" sz="1900" dirty="0" err="1"/>
                        <a:t>modelu</a:t>
                      </a:r>
                      <a:endParaRPr lang="en-US" dirty="0" err="1"/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900" b="0" i="0" u="none" strike="noStrike" baseline="0" noProof="0" dirty="0" err="1">
                          <a:solidFill>
                            <a:srgbClr val="000000"/>
                          </a:solidFill>
                          <a:latin typeface="Calibri"/>
                        </a:rPr>
                        <a:t>Llythrennedd</a:t>
                      </a:r>
                      <a:r>
                        <a:rPr lang="en-GB" sz="1900" b="0" i="0" u="none" strike="noStrike" baseline="0" noProof="0" dirty="0">
                          <a:solidFill>
                            <a:srgbClr val="000000"/>
                          </a:solidFill>
                          <a:latin typeface="Calibri"/>
                        </a:rPr>
                        <a:t> data a </a:t>
                      </a:r>
                      <a:r>
                        <a:rPr lang="en-GB" sz="1900" b="0" i="0" u="none" strike="noStrike" baseline="0" noProof="0" dirty="0" err="1">
                          <a:solidFill>
                            <a:srgbClr val="000000"/>
                          </a:solidFill>
                          <a:latin typeface="Calibri"/>
                        </a:rPr>
                        <a:t>gwybodaeth</a:t>
                      </a:r>
                      <a:endParaRPr lang="en-US" dirty="0" err="1"/>
                    </a:p>
                  </a:txBody>
                  <a:tcPr marL="98847" marR="98847" marT="49423" marB="49423"/>
                </a:tc>
                <a:extLst>
                  <a:ext uri="{0D108BD9-81ED-4DB2-BD59-A6C34878D82A}">
                    <a16:rowId xmlns:a16="http://schemas.microsoft.com/office/drawing/2014/main" val="10747920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4256453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DE0981-03B2-524F-A6BA-0EBB86602A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5" y="640080"/>
            <a:ext cx="4988629" cy="1481328"/>
          </a:xfrm>
        </p:spPr>
        <p:txBody>
          <a:bodyPr anchor="b">
            <a:normAutofit/>
          </a:bodyPr>
          <a:lstStyle/>
          <a:p>
            <a:r>
              <a:rPr lang="en-US" sz="5000" dirty="0"/>
              <a:t>Padlet</a:t>
            </a:r>
          </a:p>
        </p:txBody>
      </p:sp>
      <p:sp>
        <p:nvSpPr>
          <p:cNvPr id="18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3F08E2-1BBD-6A46-9CEB-B6E9BA0D85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1800" dirty="0" err="1"/>
              <a:t>Yn</a:t>
            </a:r>
            <a:r>
              <a:rPr lang="en-US" sz="1800" dirty="0"/>
              <a:t> </a:t>
            </a:r>
            <a:r>
              <a:rPr lang="en-US" sz="1800" dirty="0" err="1"/>
              <a:t>dda</a:t>
            </a:r>
            <a:r>
              <a:rPr lang="en-US" sz="1800" dirty="0"/>
              <a:t> am </a:t>
            </a:r>
            <a:r>
              <a:rPr lang="en-US" sz="1800" dirty="0" err="1"/>
              <a:t>greu</a:t>
            </a:r>
            <a:r>
              <a:rPr lang="en-US" sz="1800" dirty="0"/>
              <a:t> a </a:t>
            </a:r>
            <a:r>
              <a:rPr lang="en-US" sz="1800" dirty="0" err="1"/>
              <a:t>chynnal</a:t>
            </a:r>
            <a:r>
              <a:rPr lang="en-US" sz="1800" dirty="0"/>
              <a:t> </a:t>
            </a:r>
            <a:r>
              <a:rPr lang="en-US" sz="1800" dirty="0" err="1"/>
              <a:t>dadleuon</a:t>
            </a:r>
            <a:r>
              <a:rPr lang="en-US" sz="1800" dirty="0"/>
              <a:t> </a:t>
            </a:r>
          </a:p>
          <a:p>
            <a:pPr>
              <a:lnSpc>
                <a:spcPct val="150000"/>
              </a:lnSpc>
            </a:pPr>
            <a:r>
              <a:rPr lang="en-US" sz="1800" dirty="0" err="1"/>
              <a:t>Defnyddio</a:t>
            </a:r>
            <a:r>
              <a:rPr lang="en-US" sz="1800" dirty="0"/>
              <a:t> </a:t>
            </a:r>
            <a:r>
              <a:rPr lang="en-US" sz="1800" dirty="0" err="1"/>
              <a:t>syniadau</a:t>
            </a:r>
            <a:r>
              <a:rPr lang="en-US" sz="1800" dirty="0"/>
              <a:t> </a:t>
            </a:r>
            <a:r>
              <a:rPr lang="en-US" sz="1800" dirty="0" err="1"/>
              <a:t>eraill</a:t>
            </a:r>
            <a:r>
              <a:rPr lang="en-US" sz="1800" dirty="0"/>
              <a:t> er </a:t>
            </a:r>
            <a:r>
              <a:rPr lang="en-US" sz="1800" dirty="0" err="1"/>
              <a:t>mwyn</a:t>
            </a:r>
            <a:r>
              <a:rPr lang="en-US" sz="1800" dirty="0"/>
              <a:t> </a:t>
            </a:r>
            <a:r>
              <a:rPr lang="en-US" sz="1800" dirty="0" err="1"/>
              <a:t>ysgogi</a:t>
            </a:r>
            <a:r>
              <a:rPr lang="en-US" sz="1800" dirty="0"/>
              <a:t> </a:t>
            </a:r>
            <a:r>
              <a:rPr lang="en-US" sz="1800" dirty="0" err="1"/>
              <a:t>adborth</a:t>
            </a:r>
            <a:r>
              <a:rPr lang="en-US" sz="1800" dirty="0"/>
              <a:t>, </a:t>
            </a:r>
            <a:r>
              <a:rPr lang="en-US" sz="1800" dirty="0" err="1"/>
              <a:t>trafodaeth</a:t>
            </a:r>
            <a:r>
              <a:rPr lang="en-US" sz="1800" dirty="0"/>
              <a:t> a barn.</a:t>
            </a:r>
          </a:p>
          <a:p>
            <a:pPr>
              <a:lnSpc>
                <a:spcPct val="150000"/>
              </a:lnSpc>
            </a:pPr>
            <a:r>
              <a:rPr lang="en-US" sz="1800" dirty="0" err="1"/>
              <a:t>Gallwch</a:t>
            </a:r>
            <a:r>
              <a:rPr lang="en-US" sz="1800" dirty="0"/>
              <a:t> </a:t>
            </a:r>
            <a:r>
              <a:rPr lang="en-US" sz="1800" dirty="0" err="1"/>
              <a:t>ei</a:t>
            </a:r>
            <a:r>
              <a:rPr lang="en-US" sz="1800" dirty="0"/>
              <a:t> </a:t>
            </a:r>
            <a:r>
              <a:rPr lang="en-US" sz="1800" dirty="0" err="1"/>
              <a:t>ddefnyddio</a:t>
            </a:r>
            <a:r>
              <a:rPr lang="en-US" sz="1800" dirty="0"/>
              <a:t> </a:t>
            </a:r>
            <a:r>
              <a:rPr lang="en-US" sz="1800" dirty="0" err="1"/>
              <a:t>i</a:t>
            </a:r>
            <a:r>
              <a:rPr lang="en-US" sz="1800" dirty="0"/>
              <a:t> </a:t>
            </a:r>
            <a:r>
              <a:rPr lang="en-US" sz="1800" dirty="0" err="1"/>
              <a:t>wobrwyo</a:t>
            </a:r>
            <a:r>
              <a:rPr lang="en-US" sz="1800" dirty="0"/>
              <a:t> </a:t>
            </a:r>
            <a:r>
              <a:rPr lang="en-US" sz="1800" dirty="0" err="1"/>
              <a:t>disgyblion</a:t>
            </a:r>
            <a:r>
              <a:rPr lang="en-US" sz="1800" dirty="0"/>
              <a:t> am </a:t>
            </a:r>
            <a:r>
              <a:rPr lang="en-US" sz="1800" dirty="0" err="1"/>
              <a:t>syniadau</a:t>
            </a:r>
            <a:r>
              <a:rPr lang="en-US" sz="1800" dirty="0"/>
              <a:t> da ac </a:t>
            </a:r>
            <a:r>
              <a:rPr lang="en-US" sz="1800" dirty="0" err="1"/>
              <a:t>mae'n</a:t>
            </a:r>
            <a:r>
              <a:rPr lang="en-US" sz="1800" dirty="0"/>
              <a:t> </a:t>
            </a:r>
            <a:r>
              <a:rPr lang="en-US" sz="1800" dirty="0" err="1"/>
              <a:t>caniatáu</a:t>
            </a:r>
            <a:r>
              <a:rPr lang="en-US" sz="1800" dirty="0"/>
              <a:t> </a:t>
            </a:r>
            <a:r>
              <a:rPr lang="en-US" sz="1800" dirty="0" err="1"/>
              <a:t>i</a:t>
            </a:r>
            <a:r>
              <a:rPr lang="en-US" sz="1800" dirty="0"/>
              <a:t> </a:t>
            </a:r>
            <a:r>
              <a:rPr lang="en-US" sz="1800" dirty="0" err="1"/>
              <a:t>bobl</a:t>
            </a:r>
            <a:r>
              <a:rPr lang="en-US" sz="1800" dirty="0"/>
              <a:t> </a:t>
            </a:r>
            <a:r>
              <a:rPr lang="en-US" sz="1800" dirty="0" err="1"/>
              <a:t>geisio</a:t>
            </a:r>
            <a:r>
              <a:rPr lang="en-US" sz="1800" dirty="0"/>
              <a:t> </a:t>
            </a:r>
            <a:r>
              <a:rPr lang="en-US" sz="1800" dirty="0" err="1"/>
              <a:t>ateb</a:t>
            </a:r>
            <a:r>
              <a:rPr lang="en-US" sz="1800" dirty="0"/>
              <a:t> </a:t>
            </a:r>
            <a:r>
              <a:rPr lang="en-US" sz="1800" dirty="0" err="1"/>
              <a:t>heb</a:t>
            </a:r>
            <a:r>
              <a:rPr lang="en-US" sz="1800" dirty="0"/>
              <a:t> </a:t>
            </a:r>
            <a:r>
              <a:rPr lang="en-US" sz="1800" dirty="0" err="1"/>
              <a:t>deimlo'n</a:t>
            </a:r>
            <a:r>
              <a:rPr lang="en-US" sz="1800" dirty="0"/>
              <a:t> </a:t>
            </a:r>
            <a:r>
              <a:rPr lang="en-US" sz="1800" dirty="0" err="1"/>
              <a:t>swil</a:t>
            </a:r>
            <a:r>
              <a:rPr lang="en-US" sz="1800" dirty="0"/>
              <a:t> </a:t>
            </a:r>
            <a:r>
              <a:rPr lang="en-US" sz="1800" dirty="0" err="1"/>
              <a:t>neu'n</a:t>
            </a:r>
            <a:r>
              <a:rPr lang="en-US" sz="1800" dirty="0"/>
              <a:t> </a:t>
            </a:r>
            <a:r>
              <a:rPr lang="en-US" sz="1800" dirty="0" err="1"/>
              <a:t>poeni</a:t>
            </a:r>
            <a:r>
              <a:rPr lang="en-US" sz="1800" dirty="0"/>
              <a:t> am </a:t>
            </a:r>
            <a:r>
              <a:rPr lang="en-US" sz="1800" dirty="0" err="1"/>
              <a:t>ymateb</a:t>
            </a:r>
            <a:r>
              <a:rPr lang="en-US" sz="1800" dirty="0"/>
              <a:t> </a:t>
            </a:r>
            <a:r>
              <a:rPr lang="en-US" sz="1800" dirty="0" err="1"/>
              <a:t>pobl</a:t>
            </a:r>
            <a:endParaRPr lang="en-US" sz="18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D51EFD4-DA9D-F707-671C-0F7BF23F90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49256" y="1469819"/>
            <a:ext cx="6113052" cy="3918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687315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558752C-6758-5F4C-C714-6E2FF6D23E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36" y="113809"/>
            <a:ext cx="12007442" cy="65602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687031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4AC6B390-BC59-4F1D-A0EE-D71A92F0A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057" name="Freeform: Shape 2056">
            <a:extLst>
              <a:ext uri="{FF2B5EF4-FFF2-40B4-BE49-F238E27FC236}">
                <a16:creationId xmlns:a16="http://schemas.microsoft.com/office/drawing/2014/main" id="{B6C60D79-16F1-4C4B-B7E3-7634E7069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19137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050" name="Picture 2" descr="Image result for kahoot">
            <a:extLst>
              <a:ext uri="{FF2B5EF4-FFF2-40B4-BE49-F238E27FC236}">
                <a16:creationId xmlns:a16="http://schemas.microsoft.com/office/drawing/2014/main" id="{85BF16E8-91C8-0B48-3A16-C70971F570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84490" y="2014149"/>
            <a:ext cx="4777381" cy="2828712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9" name="Arc 2058">
            <a:extLst>
              <a:ext uri="{FF2B5EF4-FFF2-40B4-BE49-F238E27FC236}">
                <a16:creationId xmlns:a16="http://schemas.microsoft.com/office/drawing/2014/main" id="{426B127E-6498-4C77-9C9D-4553A5113B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02050" y="650160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DE0981-03B2-524F-A6BA-0EBB86602A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266" y="101296"/>
            <a:ext cx="5257800" cy="1325563"/>
          </a:xfrm>
        </p:spPr>
        <p:txBody>
          <a:bodyPr>
            <a:normAutofit/>
          </a:bodyPr>
          <a:lstStyle/>
          <a:p>
            <a:r>
              <a:rPr lang="en-US" dirty="0"/>
              <a:t>Kahoot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3F08E2-1BBD-6A46-9CEB-B6E9BA0D85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176" y="970383"/>
            <a:ext cx="5868955" cy="5598367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0" indent="0">
              <a:buNone/>
            </a:pPr>
            <a:endParaRPr lang="en-US" sz="1500" dirty="0"/>
          </a:p>
          <a:p>
            <a:pPr marL="457200" indent="-457200" algn="just">
              <a:lnSpc>
                <a:spcPct val="150000"/>
              </a:lnSpc>
              <a:buAutoNum type="arabicPeriod"/>
            </a:pP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Ymgysylltu</a:t>
            </a:r>
            <a:r>
              <a:rPr lang="en-GB" sz="2100" b="0" i="0" dirty="0">
                <a:solidFill>
                  <a:srgbClr val="202124"/>
                </a:solidFill>
                <a:effectLst/>
                <a:latin typeface="Arial"/>
                <a:cs typeface="Arial"/>
              </a:rPr>
              <a:t>: 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Mae </a:t>
            </a:r>
            <a:r>
              <a:rPr lang="en-GB" sz="2100" b="0" i="0" dirty="0">
                <a:solidFill>
                  <a:srgbClr val="202124"/>
                </a:solidFill>
                <a:effectLst/>
                <a:latin typeface="Arial"/>
                <a:cs typeface="Arial"/>
              </a:rPr>
              <a:t>Kahoot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wedi'i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gynllunio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i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fod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yn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hwyl ac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yn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rhyngweithiol</a:t>
            </a:r>
            <a:r>
              <a:rPr lang="en-GB" sz="2100" b="0" i="0" dirty="0">
                <a:solidFill>
                  <a:srgbClr val="202124"/>
                </a:solidFill>
                <a:effectLst/>
                <a:latin typeface="Arial"/>
                <a:cs typeface="Arial"/>
              </a:rPr>
              <a:t>,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gan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wneud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dysgu'n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fwy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diddorol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i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fyfyrwyr</a:t>
            </a:r>
            <a:r>
              <a:rPr lang="en-GB" sz="2100" b="0" i="0" dirty="0">
                <a:solidFill>
                  <a:srgbClr val="202124"/>
                </a:solidFill>
                <a:effectLst/>
                <a:latin typeface="Arial"/>
                <a:cs typeface="Arial"/>
              </a:rPr>
              <a:t>.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Mae'n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ymgorffori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elfennau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o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hapchwarae</a:t>
            </a:r>
            <a:r>
              <a:rPr lang="en-GB" sz="2100" b="0" i="0" dirty="0">
                <a:solidFill>
                  <a:srgbClr val="202124"/>
                </a:solidFill>
                <a:effectLst/>
                <a:latin typeface="Arial"/>
                <a:cs typeface="Arial"/>
              </a:rPr>
              <a:t>,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gan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gynnwys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pwyntiau</a:t>
            </a:r>
            <a:r>
              <a:rPr lang="en-GB" sz="2100" b="0" i="0" dirty="0">
                <a:solidFill>
                  <a:srgbClr val="202124"/>
                </a:solidFill>
                <a:effectLst/>
                <a:latin typeface="Arial"/>
                <a:cs typeface="Arial"/>
              </a:rPr>
              <a:t>,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amseryddion</a:t>
            </a:r>
            <a:r>
              <a:rPr lang="en-GB" sz="2100" b="0" i="0" dirty="0">
                <a:solidFill>
                  <a:srgbClr val="202124"/>
                </a:solidFill>
                <a:effectLst/>
                <a:latin typeface="Arial"/>
                <a:cs typeface="Arial"/>
              </a:rPr>
              <a:t>, 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a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byrddau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arweinwyr</a:t>
            </a:r>
            <a:r>
              <a:rPr lang="en-GB" sz="2100" b="0" i="0" dirty="0">
                <a:solidFill>
                  <a:srgbClr val="202124"/>
                </a:solidFill>
                <a:effectLst/>
                <a:latin typeface="Arial"/>
                <a:cs typeface="Arial"/>
              </a:rPr>
              <a:t>, 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a all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ysgogi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myfyrwyr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i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gymryd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rhan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a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pharhau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i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ganolbwyntio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ar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y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deunydd</a:t>
            </a:r>
            <a:r>
              <a:rPr lang="en-GB" sz="2100" b="0" i="0">
                <a:solidFill>
                  <a:srgbClr val="202124"/>
                </a:solidFill>
                <a:effectLst/>
                <a:latin typeface="Arial"/>
                <a:cs typeface="Arial"/>
              </a:rPr>
              <a:t>.</a:t>
            </a:r>
            <a:endParaRPr lang="en-GB" sz="2100">
              <a:solidFill>
                <a:srgbClr val="202124"/>
              </a:solidFill>
              <a:latin typeface="Arial"/>
              <a:cs typeface="Arial"/>
            </a:endParaRPr>
          </a:p>
          <a:p>
            <a:pPr marL="457200" indent="-457200" algn="just">
              <a:lnSpc>
                <a:spcPct val="150000"/>
              </a:lnSpc>
              <a:buAutoNum type="arabicPeriod"/>
            </a:pP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Dysgu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Gweithredol</a:t>
            </a:r>
            <a:r>
              <a:rPr lang="en-GB" sz="2100" b="0" i="0" dirty="0">
                <a:solidFill>
                  <a:srgbClr val="202124"/>
                </a:solidFill>
                <a:effectLst/>
                <a:latin typeface="Arial"/>
                <a:cs typeface="Arial"/>
              </a:rPr>
              <a:t>: 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Mae </a:t>
            </a:r>
            <a:r>
              <a:rPr lang="en-GB" sz="2100" b="0" i="0" dirty="0">
                <a:solidFill>
                  <a:srgbClr val="202124"/>
                </a:solidFill>
                <a:effectLst/>
                <a:latin typeface="Arial"/>
                <a:cs typeface="Arial"/>
              </a:rPr>
              <a:t>Kahoot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yn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annog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dysgu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gweithredol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trwy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ofyn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cwestiynau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y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mae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angen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i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fyfyrwyr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eu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hateb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mewn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amser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real</a:t>
            </a:r>
            <a:r>
              <a:rPr lang="en-GB" sz="2100" b="0" i="0" dirty="0">
                <a:solidFill>
                  <a:srgbClr val="202124"/>
                </a:solidFill>
                <a:effectLst/>
                <a:latin typeface="Arial"/>
                <a:cs typeface="Arial"/>
              </a:rPr>
              <a:t>. 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Mae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hyn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yn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hybu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meddwl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beirniadol</a:t>
            </a:r>
            <a:r>
              <a:rPr lang="en-GB" sz="2100" b="0" i="0" dirty="0">
                <a:solidFill>
                  <a:srgbClr val="202124"/>
                </a:solidFill>
                <a:effectLst/>
                <a:latin typeface="Arial"/>
                <a:cs typeface="Arial"/>
              </a:rPr>
              <a:t>,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datrys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problemau</a:t>
            </a:r>
            <a:r>
              <a:rPr lang="en-GB" sz="2100" b="0" i="0" dirty="0">
                <a:solidFill>
                  <a:srgbClr val="202124"/>
                </a:solidFill>
                <a:effectLst/>
                <a:latin typeface="Arial"/>
                <a:cs typeface="Arial"/>
              </a:rPr>
              <a:t>, 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a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thrafodaeth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wrth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i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fyfyrwyr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gystadlu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neu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gydweithio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â'u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cyfoedion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i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ateb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cwestiynau</a:t>
            </a:r>
            <a:r>
              <a:rPr lang="en-GB" sz="2100" b="0" i="0">
                <a:solidFill>
                  <a:srgbClr val="202124"/>
                </a:solidFill>
                <a:effectLst/>
                <a:latin typeface="Arial"/>
                <a:cs typeface="Arial"/>
              </a:rPr>
              <a:t>.</a:t>
            </a:r>
            <a:endParaRPr lang="en-GB">
              <a:solidFill>
                <a:srgbClr val="000000"/>
              </a:solidFill>
              <a:latin typeface="Calibri" panose="020F0502020204030204"/>
              <a:cs typeface="Calibri" panose="020F0502020204030204"/>
            </a:endParaRPr>
          </a:p>
          <a:p>
            <a:pPr marL="457200" indent="-457200" algn="just">
              <a:lnSpc>
                <a:spcPct val="150000"/>
              </a:lnSpc>
              <a:buAutoNum type="arabicPeriod"/>
            </a:pP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Asesiad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Ffurfiannol</a:t>
            </a:r>
            <a:r>
              <a:rPr lang="en-GB" sz="2100" b="0" i="0" dirty="0">
                <a:solidFill>
                  <a:srgbClr val="202124"/>
                </a:solidFill>
                <a:effectLst/>
                <a:latin typeface="Arial"/>
                <a:cs typeface="Arial"/>
              </a:rPr>
              <a:t>: 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Mae </a:t>
            </a:r>
            <a:r>
              <a:rPr lang="en-GB" sz="2100" b="0" i="0" dirty="0">
                <a:solidFill>
                  <a:srgbClr val="202124"/>
                </a:solidFill>
                <a:effectLst/>
                <a:latin typeface="Arial"/>
                <a:cs typeface="Arial"/>
              </a:rPr>
              <a:t>Kahoot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yn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arf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effeithiol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ar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gyfer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asesu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ffurfiannol</a:t>
            </a:r>
            <a:r>
              <a:rPr lang="en-GB" sz="2100" b="0" i="0" dirty="0">
                <a:solidFill>
                  <a:srgbClr val="202124"/>
                </a:solidFill>
                <a:effectLst/>
                <a:latin typeface="Arial"/>
                <a:cs typeface="Arial"/>
              </a:rPr>
              <a:t>. 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Gall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athrawon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ei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ddefnyddio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i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fesur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dealltwriaeth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myfyrwyr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yn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ystod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gwers</a:t>
            </a:r>
            <a:r>
              <a:rPr lang="en-GB" sz="2100" b="0" i="0" dirty="0">
                <a:solidFill>
                  <a:srgbClr val="202124"/>
                </a:solidFill>
                <a:effectLst/>
                <a:latin typeface="Arial"/>
                <a:cs typeface="Arial"/>
              </a:rPr>
              <a:t>, 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nodi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camsyniadau</a:t>
            </a:r>
            <a:r>
              <a:rPr lang="en-GB" sz="2100" b="0" i="0" dirty="0">
                <a:solidFill>
                  <a:srgbClr val="202124"/>
                </a:solidFill>
                <a:effectLst/>
                <a:latin typeface="Arial"/>
                <a:cs typeface="Arial"/>
              </a:rPr>
              <a:t>, 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ac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addasu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eu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cyfarwyddyd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yn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unol</a:t>
            </a:r>
            <a:r>
              <a:rPr lang="en-GB" sz="2100" dirty="0">
                <a:solidFill>
                  <a:srgbClr val="202124"/>
                </a:solidFill>
                <a:latin typeface="Arial"/>
                <a:cs typeface="Arial"/>
              </a:rPr>
              <a:t> â </a:t>
            </a:r>
            <a:r>
              <a:rPr lang="en-GB" sz="2100" err="1">
                <a:solidFill>
                  <a:srgbClr val="202124"/>
                </a:solidFill>
                <a:latin typeface="Arial"/>
                <a:cs typeface="Arial"/>
              </a:rPr>
              <a:t>hynny</a:t>
            </a:r>
            <a:r>
              <a:rPr lang="en-GB" sz="2100" b="0" i="0" dirty="0">
                <a:solidFill>
                  <a:srgbClr val="202124"/>
                </a:solidFill>
                <a:effectLst/>
                <a:latin typeface="Arial"/>
                <a:cs typeface="Arial"/>
              </a:rPr>
              <a:t>.</a:t>
            </a:r>
            <a:endParaRPr lang="en-GB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05092228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FC15AA-D6B6-70B8-0B21-927E236612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Online Media 3" title="What is Kahoot!?">
            <a:hlinkClick r:id="" action="ppaction://media"/>
            <a:extLst>
              <a:ext uri="{FF2B5EF4-FFF2-40B4-BE49-F238E27FC236}">
                <a16:creationId xmlns:a16="http://schemas.microsoft.com/office/drawing/2014/main" id="{98B24EC3-C27B-8322-8B63-780A79126ABA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838200" y="365125"/>
            <a:ext cx="10723179" cy="60590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718225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C9AEB4-71B5-4739-B6FC-326DD970E8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u="sng" dirty="0">
                <a:cs typeface="Calibri Light"/>
              </a:rPr>
              <a:t>GADEWCH I NI DRIO!</a:t>
            </a:r>
            <a:endParaRPr lang="en-GB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888B7B-A948-6235-1742-4E17C1EC56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56039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1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A1A35B-478A-034D-A92D-CFD9EDD8D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5400" dirty="0"/>
              <a:t>Office 365</a:t>
            </a:r>
          </a:p>
        </p:txBody>
      </p:sp>
      <p:sp>
        <p:nvSpPr>
          <p:cNvPr id="2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C0AA66-2F57-B74C-A6CC-9297915DB6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5822" y="2872899"/>
            <a:ext cx="4557848" cy="3320668"/>
          </a:xfrm>
        </p:spPr>
        <p:txBody>
          <a:bodyPr>
            <a:normAutofit fontScale="77500" lnSpcReduction="20000"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US" sz="2200" dirty="0" err="1"/>
              <a:t>Mantais</a:t>
            </a:r>
            <a:r>
              <a:rPr lang="en-US" sz="2200" dirty="0"/>
              <a:t> </a:t>
            </a:r>
            <a:r>
              <a:rPr lang="en-US" sz="2200" dirty="0" err="1"/>
              <a:t>enfawr</a:t>
            </a:r>
            <a:r>
              <a:rPr lang="en-US" sz="2200" dirty="0"/>
              <a:t> </a:t>
            </a:r>
            <a:r>
              <a:rPr lang="en-US" sz="2200" dirty="0" err="1"/>
              <a:t>o'r</a:t>
            </a:r>
            <a:r>
              <a:rPr lang="en-US" sz="2200" dirty="0"/>
              <a:t> </a:t>
            </a:r>
            <a:r>
              <a:rPr lang="en-US" sz="2200" dirty="0" err="1"/>
              <a:t>gyfres</a:t>
            </a:r>
            <a:r>
              <a:rPr lang="en-US" sz="2200" dirty="0"/>
              <a:t> MS </a:t>
            </a:r>
            <a:r>
              <a:rPr lang="en-US" sz="2200" dirty="0" err="1"/>
              <a:t>yw</a:t>
            </a:r>
            <a:r>
              <a:rPr lang="en-US" sz="2200" dirty="0"/>
              <a:t> y </a:t>
            </a:r>
            <a:r>
              <a:rPr lang="en-US" sz="2200" dirty="0" err="1"/>
              <a:t>gallwn</a:t>
            </a:r>
            <a:r>
              <a:rPr lang="en-US" sz="2200" dirty="0"/>
              <a:t> </a:t>
            </a:r>
            <a:r>
              <a:rPr lang="en-US" sz="2200" dirty="0" err="1"/>
              <a:t>ei</a:t>
            </a:r>
            <a:r>
              <a:rPr lang="en-US" sz="2200" dirty="0"/>
              <a:t> </a:t>
            </a:r>
            <a:r>
              <a:rPr lang="en-US" sz="2200" dirty="0" err="1"/>
              <a:t>ddefnyddio</a:t>
            </a:r>
            <a:r>
              <a:rPr lang="en-US" sz="2200" dirty="0"/>
              <a:t> </a:t>
            </a:r>
            <a:r>
              <a:rPr lang="en-US" sz="2200" dirty="0" err="1"/>
              <a:t>i</a:t>
            </a:r>
            <a:r>
              <a:rPr lang="en-US" sz="2200" dirty="0"/>
              <a:t> </a:t>
            </a:r>
            <a:r>
              <a:rPr lang="en-US" sz="2200" dirty="0" err="1"/>
              <a:t>gydweithio</a:t>
            </a:r>
            <a:r>
              <a:rPr lang="en-US" sz="2200" dirty="0"/>
              <a:t> a </a:t>
            </a:r>
            <a:r>
              <a:rPr lang="en-US" sz="2200" dirty="0" err="1"/>
              <a:t>rhannu</a:t>
            </a:r>
            <a:r>
              <a:rPr lang="en-US" sz="2200" dirty="0"/>
              <a:t> </a:t>
            </a:r>
            <a:r>
              <a:rPr lang="en-US" sz="2200" dirty="0" err="1"/>
              <a:t>ond</a:t>
            </a:r>
            <a:r>
              <a:rPr lang="en-US" sz="2200" dirty="0"/>
              <a:t> </a:t>
            </a:r>
            <a:r>
              <a:rPr lang="en-US" sz="2200" dirty="0" err="1"/>
              <a:t>mae</a:t>
            </a:r>
            <a:r>
              <a:rPr lang="en-US" sz="2200" dirty="0"/>
              <a:t> </a:t>
            </a:r>
            <a:r>
              <a:rPr lang="en-US" sz="2200" dirty="0" err="1"/>
              <a:t>hefyd</a:t>
            </a:r>
            <a:r>
              <a:rPr lang="en-US" sz="2200" dirty="0"/>
              <a:t> </a:t>
            </a:r>
            <a:r>
              <a:rPr lang="en-US" sz="2200" dirty="0" err="1"/>
              <a:t>yn</a:t>
            </a:r>
            <a:r>
              <a:rPr lang="en-US" sz="2200" dirty="0"/>
              <a:t> </a:t>
            </a:r>
            <a:r>
              <a:rPr lang="en-US" sz="2200" dirty="0" err="1"/>
              <a:t>rhad</a:t>
            </a:r>
            <a:r>
              <a:rPr lang="en-US" sz="2200" dirty="0"/>
              <a:t> ac am </a:t>
            </a:r>
            <a:r>
              <a:rPr lang="en-US" sz="2200" dirty="0" err="1"/>
              <a:t>ddim</a:t>
            </a:r>
            <a:r>
              <a:rPr lang="en-US" sz="2200" dirty="0"/>
              <a:t> </a:t>
            </a:r>
            <a:r>
              <a:rPr lang="en-US" sz="2200" dirty="0" err="1"/>
              <a:t>i</a:t>
            </a:r>
            <a:r>
              <a:rPr lang="en-US" sz="2200" dirty="0"/>
              <a:t> </a:t>
            </a:r>
            <a:r>
              <a:rPr lang="en-US" sz="2200" dirty="0" err="1"/>
              <a:t>ysgolion</a:t>
            </a:r>
            <a:r>
              <a:rPr lang="en-US" sz="2200" dirty="0"/>
              <a:t> ac </a:t>
            </a:r>
            <a:r>
              <a:rPr lang="en-US" sz="2200" dirty="0" err="1"/>
              <a:t>addysgwyr</a:t>
            </a:r>
            <a:r>
              <a:rPr lang="en-US" sz="2200" dirty="0"/>
              <a:t>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US" sz="2200" dirty="0" err="1"/>
              <a:t>Gallwch</a:t>
            </a:r>
            <a:r>
              <a:rPr lang="en-US" sz="2200" dirty="0"/>
              <a:t> </a:t>
            </a:r>
            <a:r>
              <a:rPr lang="en-US" sz="2200" dirty="0" err="1"/>
              <a:t>lawrlwytho</a:t>
            </a:r>
            <a:r>
              <a:rPr lang="en-US" sz="2200" dirty="0"/>
              <a:t> am </a:t>
            </a:r>
            <a:r>
              <a:rPr lang="en-US" sz="2200" dirty="0" err="1"/>
              <a:t>ddim</a:t>
            </a:r>
            <a:r>
              <a:rPr lang="en-US" sz="2200" dirty="0"/>
              <a:t> </a:t>
            </a:r>
            <a:r>
              <a:rPr lang="en-US" sz="2200" dirty="0" err="1"/>
              <a:t>ar</a:t>
            </a:r>
            <a:r>
              <a:rPr lang="en-US" sz="2200" dirty="0"/>
              <a:t> </a:t>
            </a:r>
            <a:r>
              <a:rPr lang="en-US" sz="2200" dirty="0" err="1"/>
              <a:t>hyd</a:t>
            </a:r>
            <a:r>
              <a:rPr lang="en-US" sz="2200" dirty="0"/>
              <a:t> at 5 </a:t>
            </a:r>
            <a:r>
              <a:rPr lang="en-US" sz="2200" dirty="0" err="1"/>
              <a:t>dyfais</a:t>
            </a:r>
            <a:r>
              <a:rPr lang="en-US" sz="2200" dirty="0"/>
              <a:t> </a:t>
            </a:r>
            <a:r>
              <a:rPr lang="en-US" sz="2200" dirty="0" err="1"/>
              <a:t>wahanol</a:t>
            </a:r>
            <a:endParaRPr lang="en-US" sz="2200" dirty="0"/>
          </a:p>
          <a:p>
            <a:pPr marL="0" indent="0">
              <a:lnSpc>
                <a:spcPct val="170000"/>
              </a:lnSpc>
              <a:buNone/>
            </a:pPr>
            <a:r>
              <a:rPr lang="en-US" sz="2200" dirty="0"/>
              <a:t>Faint </a:t>
            </a:r>
            <a:r>
              <a:rPr lang="en-US" sz="2200" dirty="0" err="1"/>
              <a:t>o'r</a:t>
            </a:r>
            <a:r>
              <a:rPr lang="en-US" sz="2200" dirty="0"/>
              <a:t> </a:t>
            </a:r>
            <a:r>
              <a:rPr lang="en-US" sz="2200" dirty="0" err="1"/>
              <a:t>elfennau</a:t>
            </a:r>
            <a:r>
              <a:rPr lang="en-US" sz="2200" dirty="0"/>
              <a:t> </a:t>
            </a:r>
            <a:r>
              <a:rPr lang="en-US" sz="2200" dirty="0" err="1"/>
              <a:t>hyn</a:t>
            </a:r>
            <a:r>
              <a:rPr lang="en-US" sz="2200" dirty="0"/>
              <a:t> </a:t>
            </a:r>
            <a:r>
              <a:rPr lang="en-US" sz="2200" dirty="0" err="1"/>
              <a:t>ydych</a:t>
            </a:r>
            <a:r>
              <a:rPr lang="en-US" sz="2200" dirty="0"/>
              <a:t> </a:t>
            </a:r>
            <a:r>
              <a:rPr lang="en-US" sz="2200" dirty="0" err="1"/>
              <a:t>chi'n</a:t>
            </a:r>
            <a:r>
              <a:rPr lang="en-US" sz="2200" dirty="0"/>
              <a:t> </a:t>
            </a:r>
            <a:r>
              <a:rPr lang="en-US" sz="2200" dirty="0" err="1"/>
              <a:t>eu</a:t>
            </a:r>
            <a:r>
              <a:rPr lang="en-US" sz="2200" dirty="0"/>
              <a:t> </a:t>
            </a:r>
            <a:r>
              <a:rPr lang="en-US" sz="2200" dirty="0" err="1"/>
              <a:t>defnyddio</a:t>
            </a:r>
            <a:r>
              <a:rPr lang="en-US" sz="2200" dirty="0"/>
              <a:t>?</a:t>
            </a:r>
          </a:p>
        </p:txBody>
      </p:sp>
      <p:pic>
        <p:nvPicPr>
          <p:cNvPr id="23" name="Picture 14" descr="School and office supplies">
            <a:extLst>
              <a:ext uri="{FF2B5EF4-FFF2-40B4-BE49-F238E27FC236}">
                <a16:creationId xmlns:a16="http://schemas.microsoft.com/office/drawing/2014/main" id="{6231B8F6-019C-8B3E-7D25-EEF9BFAACEF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1380" r="1667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43826633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7" name="Rectangle 2066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69" name="Freeform: Shape 206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71" name="Rectangle 207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73" name="Rectangle 207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75" name="Freeform: Shape 207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77" name="Isosceles Triangle 207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BA773227-43B5-B047-A0DD-79D7270E16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3467" y="1711450"/>
            <a:ext cx="10905066" cy="34350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79" name="Isosceles Triangle 207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009102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Sway - Create, collaborate, seal the deal!">
            <a:hlinkClick r:id="" action="ppaction://media"/>
            <a:extLst>
              <a:ext uri="{FF2B5EF4-FFF2-40B4-BE49-F238E27FC236}">
                <a16:creationId xmlns:a16="http://schemas.microsoft.com/office/drawing/2014/main" id="{4168C8EC-CA6C-1997-F412-96E91AF2C406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916153" y="445477"/>
            <a:ext cx="10561144" cy="59670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1776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23AC064-BC96-4F32-8AE1-B2FD38754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78068" y="343486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F8AAB1-309F-CADA-4BB5-57955C2500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073" y="466578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u="sng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SWAY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699769-6E26-AD00-0127-030DB9F9FD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0" y="1525638"/>
            <a:ext cx="9144000" cy="42000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000" u="sng" kern="1200">
                <a:solidFill>
                  <a:srgbClr val="02977E"/>
                </a:solidFill>
                <a:effectLst/>
                <a:latin typeface="+mn-lt"/>
                <a:ea typeface="+mn-ea"/>
                <a:cs typeface="+mn-c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https://sway.office.com/1yi6ahxZApt6y9ug?ref=Link</a:t>
            </a:r>
            <a:endParaRPr lang="en-US" sz="2000" kern="1200">
              <a:solidFill>
                <a:srgbClr val="02977E"/>
              </a:solidFill>
              <a:effectLst/>
              <a:latin typeface="+mn-lt"/>
              <a:ea typeface="+mn-ea"/>
              <a:cs typeface="+mn-cs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E7C77BC-7138-40B1-A15B-20F57A494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09800" y="1448631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AFD73A5B-48F7-81EB-43E0-D17CB12C32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6681" y="2509911"/>
            <a:ext cx="8643539" cy="3997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186157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​How to Create a Newsletter in Sway - Microsoft Sway Tutorials">
            <a:hlinkClick r:id="" action="ppaction://media"/>
            <a:extLst>
              <a:ext uri="{FF2B5EF4-FFF2-40B4-BE49-F238E27FC236}">
                <a16:creationId xmlns:a16="http://schemas.microsoft.com/office/drawing/2014/main" id="{79D5CE76-3F76-F7A2-5331-C727C62A5EC8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629103" y="649855"/>
            <a:ext cx="9385738" cy="530294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00643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A1A35B-478A-034D-A92D-CFD9EDD8D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5400" dirty="0"/>
              <a:t>You Tube</a:t>
            </a:r>
          </a:p>
        </p:txBody>
      </p:sp>
      <p:sp>
        <p:nvSpPr>
          <p:cNvPr id="4105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C0AA66-2F57-B74C-A6CC-9297915DB6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just">
              <a:buAutoNum type="arabicPeriod"/>
            </a:pPr>
            <a:r>
              <a:rPr lang="en-GB" sz="1400" err="1">
                <a:latin typeface="Arial"/>
                <a:cs typeface="Arial"/>
              </a:rPr>
              <a:t>Dysgu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Gweledol</a:t>
            </a:r>
            <a:r>
              <a:rPr lang="en-GB" sz="1400" i="0" dirty="0">
                <a:effectLst/>
                <a:latin typeface="Arial"/>
                <a:cs typeface="Arial"/>
              </a:rPr>
              <a:t>:</a:t>
            </a:r>
            <a:r>
              <a:rPr lang="en-GB" sz="1400" b="0" i="0" dirty="0">
                <a:effectLst/>
                <a:latin typeface="Arial"/>
                <a:cs typeface="Arial"/>
              </a:rPr>
              <a:t> </a:t>
            </a:r>
            <a:r>
              <a:rPr lang="en-GB" sz="1400" dirty="0">
                <a:latin typeface="Arial"/>
                <a:cs typeface="Arial"/>
              </a:rPr>
              <a:t>Mae </a:t>
            </a:r>
            <a:r>
              <a:rPr lang="en-GB" sz="1400" b="0" i="0" dirty="0">
                <a:effectLst/>
                <a:latin typeface="Arial"/>
                <a:cs typeface="Arial"/>
              </a:rPr>
              <a:t>YouTube </a:t>
            </a:r>
            <a:r>
              <a:rPr lang="en-GB" sz="1400" err="1">
                <a:latin typeface="Arial"/>
                <a:cs typeface="Arial"/>
              </a:rPr>
              <a:t>yn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blatfform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gweledol</a:t>
            </a:r>
            <a:r>
              <a:rPr lang="en-GB" sz="1400" b="0" i="0" dirty="0">
                <a:effectLst/>
                <a:latin typeface="Arial"/>
                <a:cs typeface="Arial"/>
              </a:rPr>
              <a:t>, </a:t>
            </a:r>
            <a:r>
              <a:rPr lang="en-GB" sz="1400" err="1">
                <a:latin typeface="Arial"/>
                <a:cs typeface="Arial"/>
              </a:rPr>
              <a:t>sy'n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ei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wneud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yn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ddelfrydol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ar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gyfer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pynciau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sy'n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elwa</a:t>
            </a:r>
            <a:r>
              <a:rPr lang="en-GB" sz="1400" dirty="0">
                <a:latin typeface="Arial"/>
                <a:cs typeface="Arial"/>
              </a:rPr>
              <a:t> o </a:t>
            </a:r>
            <a:r>
              <a:rPr lang="en-GB" sz="1400" err="1">
                <a:latin typeface="Arial"/>
                <a:cs typeface="Arial"/>
              </a:rPr>
              <a:t>gymhorthion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gweledol</a:t>
            </a:r>
            <a:r>
              <a:rPr lang="en-GB" sz="1400" b="0" i="0" dirty="0">
                <a:effectLst/>
                <a:latin typeface="Arial"/>
                <a:cs typeface="Arial"/>
              </a:rPr>
              <a:t>. </a:t>
            </a:r>
            <a:r>
              <a:rPr lang="en-GB" sz="1400" dirty="0">
                <a:latin typeface="Arial"/>
                <a:cs typeface="Arial"/>
              </a:rPr>
              <a:t>Gall </a:t>
            </a:r>
            <a:r>
              <a:rPr lang="en-GB" sz="1400" err="1">
                <a:latin typeface="Arial"/>
                <a:cs typeface="Arial"/>
              </a:rPr>
              <a:t>athrawon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ddefnyddio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fideos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addysgol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i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esbonio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cysyniadau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cymhleth</a:t>
            </a:r>
            <a:r>
              <a:rPr lang="en-GB" sz="1400" b="0" i="0" dirty="0">
                <a:effectLst/>
                <a:latin typeface="Arial"/>
                <a:cs typeface="Arial"/>
              </a:rPr>
              <a:t>, </a:t>
            </a:r>
            <a:r>
              <a:rPr lang="en-GB" sz="1400" err="1">
                <a:latin typeface="Arial"/>
                <a:cs typeface="Arial"/>
              </a:rPr>
              <a:t>arddangos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arbrofion</a:t>
            </a:r>
            <a:r>
              <a:rPr lang="en-GB" sz="1400" b="0" i="0" dirty="0">
                <a:effectLst/>
                <a:latin typeface="Arial"/>
                <a:cs typeface="Arial"/>
              </a:rPr>
              <a:t>, </a:t>
            </a:r>
            <a:r>
              <a:rPr lang="en-GB" sz="1400" dirty="0">
                <a:latin typeface="Arial"/>
                <a:cs typeface="Arial"/>
              </a:rPr>
              <a:t>neu </a:t>
            </a:r>
            <a:r>
              <a:rPr lang="en-GB" sz="1400" err="1">
                <a:latin typeface="Arial"/>
                <a:cs typeface="Arial"/>
              </a:rPr>
              <a:t>ddarparu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enghreifftiau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gweledol</a:t>
            </a:r>
            <a:r>
              <a:rPr lang="en-GB" sz="1400" b="0" i="0" dirty="0">
                <a:effectLst/>
                <a:latin typeface="Arial"/>
                <a:cs typeface="Arial"/>
              </a:rPr>
              <a:t>, </a:t>
            </a:r>
            <a:r>
              <a:rPr lang="en-GB" sz="1400" err="1">
                <a:latin typeface="Arial"/>
                <a:cs typeface="Arial"/>
              </a:rPr>
              <a:t>gan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wella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dealltwriaeth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myfyrwyr</a:t>
            </a:r>
            <a:r>
              <a:rPr lang="en-GB" sz="1400" b="0" i="0" dirty="0">
                <a:effectLst/>
                <a:latin typeface="Arial"/>
                <a:cs typeface="Arial"/>
              </a:rPr>
              <a:t>.</a:t>
            </a:r>
            <a:endParaRPr lang="en-US" sz="1400">
              <a:latin typeface="Arial"/>
              <a:cs typeface="Arial"/>
            </a:endParaRPr>
          </a:p>
          <a:p>
            <a:pPr algn="just">
              <a:buAutoNum type="arabicPeriod"/>
            </a:pPr>
            <a:r>
              <a:rPr lang="en-GB" sz="1400" dirty="0" err="1">
                <a:solidFill>
                  <a:srgbClr val="202124"/>
                </a:solidFill>
                <a:latin typeface="Arial"/>
                <a:cs typeface="Arial"/>
              </a:rPr>
              <a:t>Mynediad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1400" dirty="0" err="1">
                <a:solidFill>
                  <a:srgbClr val="202124"/>
                </a:solidFill>
                <a:latin typeface="Arial"/>
                <a:cs typeface="Arial"/>
              </a:rPr>
              <a:t>i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1400" dirty="0" err="1">
                <a:solidFill>
                  <a:srgbClr val="202124"/>
                </a:solidFill>
                <a:latin typeface="Arial"/>
                <a:cs typeface="Arial"/>
              </a:rPr>
              <a:t>Ystod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Eang o </a:t>
            </a:r>
            <a:r>
              <a:rPr lang="en-GB" sz="1400" dirty="0" err="1">
                <a:solidFill>
                  <a:srgbClr val="202124"/>
                </a:solidFill>
                <a:latin typeface="Arial"/>
                <a:cs typeface="Arial"/>
              </a:rPr>
              <a:t>Gynnwys</a:t>
            </a:r>
            <a:r>
              <a:rPr lang="en-GB" sz="1400" i="0" dirty="0">
                <a:solidFill>
                  <a:srgbClr val="202124"/>
                </a:solidFill>
                <a:effectLst/>
                <a:latin typeface="Arial"/>
                <a:cs typeface="Arial"/>
              </a:rPr>
              <a:t>:</a:t>
            </a:r>
            <a:r>
              <a:rPr lang="en-GB" sz="1400" b="0" i="0" dirty="0">
                <a:solidFill>
                  <a:srgbClr val="202124"/>
                </a:solidFill>
                <a:effectLst/>
                <a:latin typeface="Arial"/>
                <a:cs typeface="Arial"/>
              </a:rPr>
              <a:t> 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Mae </a:t>
            </a:r>
            <a:r>
              <a:rPr lang="en-GB" sz="1400" b="0" i="0" dirty="0">
                <a:solidFill>
                  <a:srgbClr val="202124"/>
                </a:solidFill>
                <a:effectLst/>
                <a:latin typeface="Arial"/>
                <a:cs typeface="Arial"/>
              </a:rPr>
              <a:t>YouTube </a:t>
            </a:r>
            <a:r>
              <a:rPr lang="en-GB" sz="1400" dirty="0" err="1">
                <a:solidFill>
                  <a:srgbClr val="202124"/>
                </a:solidFill>
                <a:latin typeface="Arial"/>
                <a:cs typeface="Arial"/>
              </a:rPr>
              <a:t>yn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1400" dirty="0" err="1">
                <a:solidFill>
                  <a:srgbClr val="202124"/>
                </a:solidFill>
                <a:latin typeface="Arial"/>
                <a:cs typeface="Arial"/>
              </a:rPr>
              <a:t>cynnal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1400" dirty="0" err="1">
                <a:solidFill>
                  <a:srgbClr val="202124"/>
                </a:solidFill>
                <a:latin typeface="Arial"/>
                <a:cs typeface="Arial"/>
              </a:rPr>
              <a:t>llawer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1400" dirty="0" err="1">
                <a:solidFill>
                  <a:srgbClr val="202124"/>
                </a:solidFill>
                <a:latin typeface="Arial"/>
                <a:cs typeface="Arial"/>
              </a:rPr>
              <a:t>iawn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o </a:t>
            </a:r>
            <a:r>
              <a:rPr lang="en-GB" sz="1400" dirty="0" err="1">
                <a:solidFill>
                  <a:srgbClr val="202124"/>
                </a:solidFill>
                <a:latin typeface="Arial"/>
                <a:cs typeface="Arial"/>
              </a:rPr>
              <a:t>gynnwys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1400" dirty="0" err="1">
                <a:solidFill>
                  <a:srgbClr val="202124"/>
                </a:solidFill>
                <a:latin typeface="Arial"/>
                <a:cs typeface="Arial"/>
              </a:rPr>
              <a:t>ar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1400" dirty="0" err="1">
                <a:solidFill>
                  <a:srgbClr val="202124"/>
                </a:solidFill>
                <a:latin typeface="Arial"/>
                <a:cs typeface="Arial"/>
              </a:rPr>
              <a:t>bynciau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1400" dirty="0" err="1">
                <a:solidFill>
                  <a:srgbClr val="202124"/>
                </a:solidFill>
                <a:latin typeface="Arial"/>
                <a:cs typeface="Arial"/>
              </a:rPr>
              <a:t>amrywiol</a:t>
            </a:r>
            <a:r>
              <a:rPr lang="en-GB" sz="1400" b="0" i="0" dirty="0">
                <a:solidFill>
                  <a:srgbClr val="202124"/>
                </a:solidFill>
                <a:effectLst/>
                <a:latin typeface="Arial"/>
                <a:cs typeface="Arial"/>
              </a:rPr>
              <a:t>, 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o </a:t>
            </a:r>
            <a:r>
              <a:rPr lang="en-GB" sz="1400" dirty="0" err="1">
                <a:solidFill>
                  <a:srgbClr val="202124"/>
                </a:solidFill>
                <a:latin typeface="Arial"/>
                <a:cs typeface="Arial"/>
              </a:rPr>
              <a:t>sianeli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1400" dirty="0" err="1">
                <a:solidFill>
                  <a:srgbClr val="202124"/>
                </a:solidFill>
                <a:latin typeface="Arial"/>
                <a:cs typeface="Arial"/>
              </a:rPr>
              <a:t>addysgol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1400" dirty="0" err="1">
                <a:solidFill>
                  <a:srgbClr val="202124"/>
                </a:solidFill>
                <a:latin typeface="Arial"/>
                <a:cs typeface="Arial"/>
              </a:rPr>
              <a:t>i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1400" dirty="0" err="1">
                <a:solidFill>
                  <a:srgbClr val="202124"/>
                </a:solidFill>
                <a:latin typeface="Arial"/>
                <a:cs typeface="Arial"/>
              </a:rPr>
              <a:t>diwtorialau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a </a:t>
            </a:r>
            <a:r>
              <a:rPr lang="en-GB" sz="1400" dirty="0" err="1">
                <a:solidFill>
                  <a:srgbClr val="202124"/>
                </a:solidFill>
                <a:latin typeface="Arial"/>
                <a:cs typeface="Arial"/>
              </a:rPr>
              <a:t>gynhyrchir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1400" dirty="0" err="1">
                <a:solidFill>
                  <a:srgbClr val="202124"/>
                </a:solidFill>
                <a:latin typeface="Arial"/>
                <a:cs typeface="Arial"/>
              </a:rPr>
              <a:t>gan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1400" dirty="0" err="1">
                <a:solidFill>
                  <a:srgbClr val="202124"/>
                </a:solidFill>
                <a:latin typeface="Arial"/>
                <a:cs typeface="Arial"/>
              </a:rPr>
              <a:t>ddefnyddwyr</a:t>
            </a:r>
            <a:r>
              <a:rPr lang="en-GB" sz="1400" b="0" i="0" dirty="0">
                <a:solidFill>
                  <a:srgbClr val="202124"/>
                </a:solidFill>
                <a:effectLst/>
                <a:latin typeface="Arial"/>
                <a:cs typeface="Arial"/>
              </a:rPr>
              <a:t>. 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Gall </a:t>
            </a:r>
            <a:r>
              <a:rPr lang="en-GB" sz="1400" dirty="0" err="1">
                <a:solidFill>
                  <a:srgbClr val="202124"/>
                </a:solidFill>
                <a:latin typeface="Arial"/>
                <a:cs typeface="Arial"/>
              </a:rPr>
              <a:t>addysgwyr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1400" dirty="0" err="1">
                <a:solidFill>
                  <a:srgbClr val="202124"/>
                </a:solidFill>
                <a:latin typeface="Arial"/>
                <a:cs typeface="Arial"/>
              </a:rPr>
              <a:t>guradu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1400" dirty="0" err="1">
                <a:solidFill>
                  <a:srgbClr val="202124"/>
                </a:solidFill>
                <a:latin typeface="Arial"/>
                <a:cs typeface="Arial"/>
              </a:rPr>
              <a:t>rhestrau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1400" dirty="0" err="1">
                <a:solidFill>
                  <a:srgbClr val="202124"/>
                </a:solidFill>
                <a:latin typeface="Arial"/>
                <a:cs typeface="Arial"/>
              </a:rPr>
              <a:t>chwarae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o </a:t>
            </a:r>
            <a:r>
              <a:rPr lang="en-GB" sz="1400" dirty="0" err="1">
                <a:solidFill>
                  <a:srgbClr val="202124"/>
                </a:solidFill>
                <a:latin typeface="Arial"/>
                <a:cs typeface="Arial"/>
              </a:rPr>
              <a:t>fideos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1400" dirty="0" err="1">
                <a:solidFill>
                  <a:srgbClr val="202124"/>
                </a:solidFill>
                <a:latin typeface="Arial"/>
                <a:cs typeface="Arial"/>
              </a:rPr>
              <a:t>perthnasol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neu </a:t>
            </a:r>
            <a:r>
              <a:rPr lang="en-GB" sz="1400" dirty="0" err="1">
                <a:solidFill>
                  <a:srgbClr val="202124"/>
                </a:solidFill>
                <a:latin typeface="Arial"/>
                <a:cs typeface="Arial"/>
              </a:rPr>
              <a:t>gyfeirio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1400" dirty="0" err="1">
                <a:solidFill>
                  <a:srgbClr val="202124"/>
                </a:solidFill>
                <a:latin typeface="Arial"/>
                <a:cs typeface="Arial"/>
              </a:rPr>
              <a:t>myfyrwyr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at </a:t>
            </a:r>
            <a:r>
              <a:rPr lang="en-GB" sz="1400" dirty="0" err="1">
                <a:solidFill>
                  <a:srgbClr val="202124"/>
                </a:solidFill>
                <a:latin typeface="Arial"/>
                <a:cs typeface="Arial"/>
              </a:rPr>
              <a:t>sianeli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1400" dirty="0" err="1">
                <a:solidFill>
                  <a:srgbClr val="202124"/>
                </a:solidFill>
                <a:latin typeface="Arial"/>
                <a:cs typeface="Arial"/>
              </a:rPr>
              <a:t>penodol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1400" dirty="0" err="1">
                <a:solidFill>
                  <a:srgbClr val="202124"/>
                </a:solidFill>
                <a:latin typeface="Arial"/>
                <a:cs typeface="Arial"/>
              </a:rPr>
              <a:t>sy'n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1400" dirty="0" err="1">
                <a:solidFill>
                  <a:srgbClr val="202124"/>
                </a:solidFill>
                <a:latin typeface="Arial"/>
                <a:cs typeface="Arial"/>
              </a:rPr>
              <a:t>cyd-fynd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1400" dirty="0" err="1">
                <a:solidFill>
                  <a:srgbClr val="202124"/>
                </a:solidFill>
                <a:latin typeface="Arial"/>
                <a:cs typeface="Arial"/>
              </a:rPr>
              <a:t>â'r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1400" dirty="0" err="1">
                <a:solidFill>
                  <a:srgbClr val="202124"/>
                </a:solidFill>
                <a:latin typeface="Arial"/>
                <a:cs typeface="Arial"/>
              </a:rPr>
              <a:t>cwricwlwm</a:t>
            </a:r>
          </a:p>
          <a:p>
            <a:pPr algn="just">
              <a:buAutoNum type="arabicPeriod"/>
            </a:pPr>
            <a:r>
              <a:rPr lang="en-GB" sz="1400" err="1">
                <a:solidFill>
                  <a:srgbClr val="202124"/>
                </a:solidFill>
                <a:latin typeface="Arial"/>
                <a:cs typeface="Arial"/>
              </a:rPr>
              <a:t>Ystafell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1400" err="1">
                <a:solidFill>
                  <a:srgbClr val="202124"/>
                </a:solidFill>
                <a:latin typeface="Arial"/>
                <a:cs typeface="Arial"/>
              </a:rPr>
              <a:t>Ddosbarth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1400" i="0" dirty="0">
                <a:solidFill>
                  <a:srgbClr val="202124"/>
                </a:solidFill>
                <a:effectLst/>
                <a:latin typeface="Arial"/>
                <a:cs typeface="Arial"/>
              </a:rPr>
              <a:t>Flipped:</a:t>
            </a:r>
            <a:r>
              <a:rPr lang="en-GB" sz="1400" b="0" i="0" dirty="0">
                <a:solidFill>
                  <a:srgbClr val="202124"/>
                </a:solidFill>
                <a:effectLst/>
                <a:latin typeface="Arial"/>
                <a:cs typeface="Arial"/>
              </a:rPr>
              <a:t> 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Gall </a:t>
            </a:r>
            <a:r>
              <a:rPr lang="en-GB" sz="1400" err="1">
                <a:solidFill>
                  <a:srgbClr val="202124"/>
                </a:solidFill>
                <a:latin typeface="Arial"/>
                <a:cs typeface="Arial"/>
              </a:rPr>
              <a:t>athrawon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1400" err="1">
                <a:solidFill>
                  <a:srgbClr val="202124"/>
                </a:solidFill>
                <a:latin typeface="Arial"/>
                <a:cs typeface="Arial"/>
              </a:rPr>
              <a:t>greu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neu </a:t>
            </a:r>
            <a:r>
              <a:rPr lang="en-GB" sz="1400" err="1">
                <a:solidFill>
                  <a:srgbClr val="202124"/>
                </a:solidFill>
                <a:latin typeface="Arial"/>
                <a:cs typeface="Arial"/>
              </a:rPr>
              <a:t>guradu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1400" err="1">
                <a:solidFill>
                  <a:srgbClr val="202124"/>
                </a:solidFill>
                <a:latin typeface="Arial"/>
                <a:cs typeface="Arial"/>
              </a:rPr>
              <a:t>fideos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1400" err="1">
                <a:solidFill>
                  <a:srgbClr val="202124"/>
                </a:solidFill>
                <a:latin typeface="Arial"/>
                <a:cs typeface="Arial"/>
              </a:rPr>
              <a:t>cyfarwyddiadol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y gall </a:t>
            </a:r>
            <a:r>
              <a:rPr lang="en-GB" sz="1400" err="1">
                <a:solidFill>
                  <a:srgbClr val="202124"/>
                </a:solidFill>
                <a:latin typeface="Arial"/>
                <a:cs typeface="Arial"/>
              </a:rPr>
              <a:t>myfyrwyr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1400" err="1">
                <a:solidFill>
                  <a:srgbClr val="202124"/>
                </a:solidFill>
                <a:latin typeface="Arial"/>
                <a:cs typeface="Arial"/>
              </a:rPr>
              <a:t>eu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1400" err="1">
                <a:solidFill>
                  <a:srgbClr val="202124"/>
                </a:solidFill>
                <a:latin typeface="Arial"/>
                <a:cs typeface="Arial"/>
              </a:rPr>
              <a:t>gwylio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1400" err="1">
                <a:solidFill>
                  <a:srgbClr val="202124"/>
                </a:solidFill>
                <a:latin typeface="Arial"/>
                <a:cs typeface="Arial"/>
              </a:rPr>
              <a:t>gartref</a:t>
            </a:r>
            <a:r>
              <a:rPr lang="en-GB" sz="1400" b="0" i="0" dirty="0">
                <a:solidFill>
                  <a:srgbClr val="202124"/>
                </a:solidFill>
                <a:effectLst/>
                <a:latin typeface="Arial"/>
                <a:cs typeface="Arial"/>
              </a:rPr>
              <a:t>. </a:t>
            </a:r>
            <a:r>
              <a:rPr lang="en-GB" sz="1400" err="1">
                <a:solidFill>
                  <a:srgbClr val="202124"/>
                </a:solidFill>
                <a:latin typeface="Arial"/>
                <a:cs typeface="Arial"/>
              </a:rPr>
              <a:t>Mae'r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dull </a:t>
            </a:r>
            <a:r>
              <a:rPr lang="en-GB" sz="1400" err="1">
                <a:solidFill>
                  <a:srgbClr val="202124"/>
                </a:solidFill>
                <a:latin typeface="Arial"/>
                <a:cs typeface="Arial"/>
              </a:rPr>
              <a:t>hwn</a:t>
            </a:r>
            <a:r>
              <a:rPr lang="en-GB" sz="1400" b="0" i="0" dirty="0">
                <a:solidFill>
                  <a:srgbClr val="202124"/>
                </a:solidFill>
                <a:effectLst/>
                <a:latin typeface="Arial"/>
                <a:cs typeface="Arial"/>
              </a:rPr>
              <a:t>, 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a </a:t>
            </a:r>
            <a:r>
              <a:rPr lang="en-GB" sz="1400" err="1">
                <a:solidFill>
                  <a:srgbClr val="202124"/>
                </a:solidFill>
                <a:latin typeface="Arial"/>
                <a:cs typeface="Arial"/>
              </a:rPr>
              <a:t>elwir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1400" err="1">
                <a:solidFill>
                  <a:srgbClr val="202124"/>
                </a:solidFill>
                <a:latin typeface="Arial"/>
                <a:cs typeface="Arial"/>
              </a:rPr>
              <a:t>yn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1400" err="1">
                <a:solidFill>
                  <a:srgbClr val="202124"/>
                </a:solidFill>
                <a:latin typeface="Arial"/>
                <a:cs typeface="Arial"/>
              </a:rPr>
              <a:t>ystafell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1400" err="1">
                <a:solidFill>
                  <a:srgbClr val="202124"/>
                </a:solidFill>
                <a:latin typeface="Arial"/>
                <a:cs typeface="Arial"/>
              </a:rPr>
              <a:t>ddosbarth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1400" err="1">
                <a:solidFill>
                  <a:srgbClr val="202124"/>
                </a:solidFill>
                <a:latin typeface="Arial"/>
                <a:cs typeface="Arial"/>
              </a:rPr>
              <a:t>wedi'i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1400" err="1">
                <a:solidFill>
                  <a:srgbClr val="202124"/>
                </a:solidFill>
                <a:latin typeface="Arial"/>
                <a:cs typeface="Arial"/>
              </a:rPr>
              <a:t>fflipio</a:t>
            </a:r>
            <a:r>
              <a:rPr lang="en-GB" sz="1400" b="0" i="0" dirty="0">
                <a:solidFill>
                  <a:srgbClr val="202124"/>
                </a:solidFill>
                <a:effectLst/>
                <a:latin typeface="Arial"/>
                <a:cs typeface="Arial"/>
              </a:rPr>
              <a:t>, </a:t>
            </a:r>
            <a:r>
              <a:rPr lang="en-GB" sz="1400" err="1">
                <a:solidFill>
                  <a:srgbClr val="202124"/>
                </a:solidFill>
                <a:latin typeface="Arial"/>
                <a:cs typeface="Arial"/>
              </a:rPr>
              <a:t>yn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1400" err="1">
                <a:solidFill>
                  <a:srgbClr val="202124"/>
                </a:solidFill>
                <a:latin typeface="Arial"/>
                <a:cs typeface="Arial"/>
              </a:rPr>
              <a:t>caniatáu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1400" err="1">
                <a:solidFill>
                  <a:srgbClr val="202124"/>
                </a:solidFill>
                <a:latin typeface="Arial"/>
                <a:cs typeface="Arial"/>
              </a:rPr>
              <a:t>i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1400" err="1">
                <a:solidFill>
                  <a:srgbClr val="202124"/>
                </a:solidFill>
                <a:latin typeface="Arial"/>
                <a:cs typeface="Arial"/>
              </a:rPr>
              <a:t>amser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1400" err="1">
                <a:solidFill>
                  <a:srgbClr val="202124"/>
                </a:solidFill>
                <a:latin typeface="Arial"/>
                <a:cs typeface="Arial"/>
              </a:rPr>
              <a:t>dosbarth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1400" err="1">
                <a:solidFill>
                  <a:srgbClr val="202124"/>
                </a:solidFill>
                <a:latin typeface="Arial"/>
                <a:cs typeface="Arial"/>
              </a:rPr>
              <a:t>gael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1400" err="1">
                <a:solidFill>
                  <a:srgbClr val="202124"/>
                </a:solidFill>
                <a:latin typeface="Arial"/>
                <a:cs typeface="Arial"/>
              </a:rPr>
              <a:t>ei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1400" err="1">
                <a:solidFill>
                  <a:srgbClr val="202124"/>
                </a:solidFill>
                <a:latin typeface="Arial"/>
                <a:cs typeface="Arial"/>
              </a:rPr>
              <a:t>ddefnyddio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1400" err="1">
                <a:solidFill>
                  <a:srgbClr val="202124"/>
                </a:solidFill>
                <a:latin typeface="Arial"/>
                <a:cs typeface="Arial"/>
              </a:rPr>
              <a:t>ar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1400" err="1">
                <a:solidFill>
                  <a:srgbClr val="202124"/>
                </a:solidFill>
                <a:latin typeface="Arial"/>
                <a:cs typeface="Arial"/>
              </a:rPr>
              <a:t>gyfer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1400" err="1">
                <a:solidFill>
                  <a:srgbClr val="202124"/>
                </a:solidFill>
                <a:latin typeface="Arial"/>
                <a:cs typeface="Arial"/>
              </a:rPr>
              <a:t>trafodaethau</a:t>
            </a:r>
            <a:r>
              <a:rPr lang="en-GB" sz="1400" b="0" i="0" dirty="0">
                <a:solidFill>
                  <a:srgbClr val="202124"/>
                </a:solidFill>
                <a:effectLst/>
                <a:latin typeface="Arial"/>
                <a:cs typeface="Arial"/>
              </a:rPr>
              <a:t>, </a:t>
            </a:r>
            <a:r>
              <a:rPr lang="en-GB" sz="1400" err="1">
                <a:solidFill>
                  <a:srgbClr val="202124"/>
                </a:solidFill>
                <a:latin typeface="Arial"/>
                <a:cs typeface="Arial"/>
              </a:rPr>
              <a:t>datrys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1400" err="1">
                <a:solidFill>
                  <a:srgbClr val="202124"/>
                </a:solidFill>
                <a:latin typeface="Arial"/>
                <a:cs typeface="Arial"/>
              </a:rPr>
              <a:t>problemau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a </a:t>
            </a:r>
            <a:r>
              <a:rPr lang="en-GB" sz="1400" err="1">
                <a:solidFill>
                  <a:srgbClr val="202124"/>
                </a:solidFill>
                <a:latin typeface="Arial"/>
                <a:cs typeface="Arial"/>
              </a:rPr>
              <a:t>gweithgareddau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1400" err="1">
                <a:solidFill>
                  <a:srgbClr val="202124"/>
                </a:solidFill>
                <a:latin typeface="Arial"/>
                <a:cs typeface="Arial"/>
              </a:rPr>
              <a:t>rhyngweithiol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1400" err="1">
                <a:solidFill>
                  <a:srgbClr val="202124"/>
                </a:solidFill>
                <a:latin typeface="Arial"/>
                <a:cs typeface="Arial"/>
              </a:rPr>
              <a:t>yn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1400" err="1">
                <a:solidFill>
                  <a:srgbClr val="202124"/>
                </a:solidFill>
                <a:latin typeface="Arial"/>
                <a:cs typeface="Arial"/>
              </a:rPr>
              <a:t>hytrach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1400" err="1">
                <a:solidFill>
                  <a:srgbClr val="202124"/>
                </a:solidFill>
                <a:latin typeface="Arial"/>
                <a:cs typeface="Arial"/>
              </a:rPr>
              <a:t>na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1400" err="1">
                <a:solidFill>
                  <a:srgbClr val="202124"/>
                </a:solidFill>
                <a:latin typeface="Arial"/>
                <a:cs typeface="Arial"/>
              </a:rPr>
              <a:t>darlithoedd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1400" err="1">
                <a:solidFill>
                  <a:srgbClr val="202124"/>
                </a:solidFill>
                <a:latin typeface="Arial"/>
                <a:cs typeface="Arial"/>
              </a:rPr>
              <a:t>traddodiadol</a:t>
            </a:r>
            <a:r>
              <a:rPr lang="en-GB" sz="1400" b="0" i="0">
                <a:solidFill>
                  <a:srgbClr val="202124"/>
                </a:solidFill>
                <a:effectLst/>
                <a:latin typeface="Arial"/>
                <a:cs typeface="Arial"/>
              </a:rPr>
              <a:t>.</a:t>
            </a:r>
            <a:endParaRPr lang="en-GB">
              <a:solidFill>
                <a:srgbClr val="000000"/>
              </a:solidFill>
              <a:latin typeface="Calibri" panose="020F0502020204030204"/>
              <a:cs typeface="Calibri" panose="020F0502020204030204"/>
            </a:endParaRPr>
          </a:p>
          <a:p>
            <a:pPr algn="just">
              <a:buAutoNum type="arabicPeriod"/>
            </a:pPr>
            <a:r>
              <a:rPr lang="en-GB" sz="1400" dirty="0" err="1">
                <a:solidFill>
                  <a:srgbClr val="202124"/>
                </a:solidFill>
                <a:latin typeface="Arial"/>
                <a:cs typeface="Arial"/>
              </a:rPr>
              <a:t>Cynnwys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1400" dirty="0" err="1">
                <a:solidFill>
                  <a:srgbClr val="202124"/>
                </a:solidFill>
                <a:latin typeface="Arial"/>
                <a:cs typeface="Arial"/>
              </a:rPr>
              <a:t>Cynnwys</a:t>
            </a:r>
            <a:r>
              <a:rPr lang="en-GB" sz="1400" b="0" i="0" dirty="0">
                <a:solidFill>
                  <a:srgbClr val="202124"/>
                </a:solidFill>
                <a:effectLst/>
                <a:latin typeface="Arial"/>
                <a:cs typeface="Arial"/>
              </a:rPr>
              <a:t>: 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Mae </a:t>
            </a:r>
            <a:r>
              <a:rPr lang="en-GB" sz="1400" dirty="0" err="1">
                <a:solidFill>
                  <a:srgbClr val="202124"/>
                </a:solidFill>
                <a:latin typeface="Arial"/>
                <a:cs typeface="Arial"/>
              </a:rPr>
              <a:t>llawer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o </a:t>
            </a:r>
            <a:r>
              <a:rPr lang="en-GB" sz="1400" b="0" i="0" dirty="0">
                <a:solidFill>
                  <a:srgbClr val="202124"/>
                </a:solidFill>
                <a:effectLst/>
                <a:latin typeface="Arial"/>
                <a:cs typeface="Arial"/>
              </a:rPr>
              <a:t>YouTubers 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a </a:t>
            </a:r>
            <a:r>
              <a:rPr lang="en-GB" sz="1400" dirty="0" err="1">
                <a:solidFill>
                  <a:srgbClr val="202124"/>
                </a:solidFill>
                <a:latin typeface="Arial"/>
                <a:cs typeface="Arial"/>
              </a:rPr>
              <a:t>sianeli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1400" dirty="0" err="1">
                <a:solidFill>
                  <a:srgbClr val="202124"/>
                </a:solidFill>
                <a:latin typeface="Arial"/>
                <a:cs typeface="Arial"/>
              </a:rPr>
              <a:t>addysgol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1400" dirty="0" err="1">
                <a:solidFill>
                  <a:srgbClr val="202124"/>
                </a:solidFill>
                <a:latin typeface="Arial"/>
                <a:cs typeface="Arial"/>
              </a:rPr>
              <a:t>yn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1400" dirty="0" err="1">
                <a:solidFill>
                  <a:srgbClr val="202124"/>
                </a:solidFill>
                <a:latin typeface="Arial"/>
                <a:cs typeface="Arial"/>
              </a:rPr>
              <a:t>defnyddio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1400" dirty="0" err="1">
                <a:solidFill>
                  <a:srgbClr val="202124"/>
                </a:solidFill>
                <a:latin typeface="Arial"/>
                <a:cs typeface="Arial"/>
              </a:rPr>
              <a:t>technegau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1400" dirty="0" err="1">
                <a:solidFill>
                  <a:srgbClr val="202124"/>
                </a:solidFill>
                <a:latin typeface="Arial"/>
                <a:cs typeface="Arial"/>
              </a:rPr>
              <a:t>diddorol</a:t>
            </a:r>
            <a:r>
              <a:rPr lang="en-GB" sz="1400" b="0" i="0" dirty="0">
                <a:solidFill>
                  <a:srgbClr val="202124"/>
                </a:solidFill>
                <a:effectLst/>
                <a:latin typeface="Arial"/>
                <a:cs typeface="Arial"/>
              </a:rPr>
              <a:t>, </a:t>
            </a:r>
            <a:r>
              <a:rPr lang="en-GB" sz="1400" dirty="0" err="1">
                <a:solidFill>
                  <a:srgbClr val="202124"/>
                </a:solidFill>
                <a:latin typeface="Arial"/>
                <a:cs typeface="Arial"/>
              </a:rPr>
              <a:t>animeiddiadau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ac </a:t>
            </a:r>
            <a:r>
              <a:rPr lang="en-GB" sz="1400" dirty="0" err="1">
                <a:solidFill>
                  <a:srgbClr val="202124"/>
                </a:solidFill>
                <a:latin typeface="Arial"/>
                <a:cs typeface="Arial"/>
              </a:rPr>
              <a:t>adrodd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1400" dirty="0" err="1">
                <a:solidFill>
                  <a:srgbClr val="202124"/>
                </a:solidFill>
                <a:latin typeface="Arial"/>
                <a:cs typeface="Arial"/>
              </a:rPr>
              <a:t>straeon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1400" dirty="0" err="1">
                <a:solidFill>
                  <a:srgbClr val="202124"/>
                </a:solidFill>
                <a:latin typeface="Arial"/>
                <a:cs typeface="Arial"/>
              </a:rPr>
              <a:t>i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1400" dirty="0" err="1">
                <a:solidFill>
                  <a:srgbClr val="202124"/>
                </a:solidFill>
                <a:latin typeface="Arial"/>
                <a:cs typeface="Arial"/>
              </a:rPr>
              <a:t>wneud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1400" dirty="0" err="1">
                <a:solidFill>
                  <a:srgbClr val="202124"/>
                </a:solidFill>
                <a:latin typeface="Arial"/>
                <a:cs typeface="Arial"/>
              </a:rPr>
              <a:t>dysgu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1400" dirty="0" err="1">
                <a:solidFill>
                  <a:srgbClr val="202124"/>
                </a:solidFill>
                <a:latin typeface="Arial"/>
                <a:cs typeface="Arial"/>
              </a:rPr>
              <a:t>yn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hwyl ac </a:t>
            </a:r>
            <a:r>
              <a:rPr lang="en-GB" sz="1400" dirty="0" err="1">
                <a:solidFill>
                  <a:srgbClr val="202124"/>
                </a:solidFill>
                <a:latin typeface="Arial"/>
                <a:cs typeface="Arial"/>
              </a:rPr>
              <a:t>yn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1400" dirty="0" err="1">
                <a:solidFill>
                  <a:srgbClr val="202124"/>
                </a:solidFill>
                <a:latin typeface="Arial"/>
                <a:cs typeface="Arial"/>
              </a:rPr>
              <a:t>swynol</a:t>
            </a:r>
            <a:r>
              <a:rPr lang="en-GB" sz="1400" b="0" i="0" dirty="0">
                <a:solidFill>
                  <a:srgbClr val="202124"/>
                </a:solidFill>
                <a:effectLst/>
                <a:latin typeface="Arial"/>
                <a:cs typeface="Arial"/>
              </a:rPr>
              <a:t>. 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Gall </a:t>
            </a:r>
            <a:r>
              <a:rPr lang="en-GB" sz="1400" dirty="0" err="1">
                <a:solidFill>
                  <a:srgbClr val="202124"/>
                </a:solidFill>
                <a:latin typeface="Arial"/>
                <a:cs typeface="Arial"/>
              </a:rPr>
              <a:t>hyn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1400" dirty="0" err="1">
                <a:solidFill>
                  <a:srgbClr val="202124"/>
                </a:solidFill>
                <a:latin typeface="Arial"/>
                <a:cs typeface="Arial"/>
              </a:rPr>
              <a:t>helpu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1400" dirty="0" err="1">
                <a:solidFill>
                  <a:srgbClr val="202124"/>
                </a:solidFill>
                <a:latin typeface="Arial"/>
                <a:cs typeface="Arial"/>
              </a:rPr>
              <a:t>i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1400" dirty="0" err="1">
                <a:solidFill>
                  <a:srgbClr val="202124"/>
                </a:solidFill>
                <a:latin typeface="Arial"/>
                <a:cs typeface="Arial"/>
              </a:rPr>
              <a:t>gynnal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1400" dirty="0" err="1">
                <a:solidFill>
                  <a:srgbClr val="202124"/>
                </a:solidFill>
                <a:latin typeface="Arial"/>
                <a:cs typeface="Arial"/>
              </a:rPr>
              <a:t>diddordeb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a </a:t>
            </a:r>
            <a:r>
              <a:rPr lang="en-GB" sz="1400" dirty="0" err="1">
                <a:solidFill>
                  <a:srgbClr val="202124"/>
                </a:solidFill>
                <a:latin typeface="Arial"/>
                <a:cs typeface="Arial"/>
              </a:rPr>
              <a:t>chymhelliant</a:t>
            </a:r>
            <a:r>
              <a:rPr lang="en-GB" sz="1400" dirty="0">
                <a:solidFill>
                  <a:srgbClr val="202124"/>
                </a:solidFill>
                <a:latin typeface="Arial"/>
                <a:cs typeface="Arial"/>
              </a:rPr>
              <a:t> </a:t>
            </a:r>
            <a:r>
              <a:rPr lang="en-GB" sz="1400" dirty="0" err="1">
                <a:solidFill>
                  <a:srgbClr val="202124"/>
                </a:solidFill>
                <a:latin typeface="Arial"/>
                <a:cs typeface="Arial"/>
              </a:rPr>
              <a:t>myfyrwyr</a:t>
            </a:r>
            <a:r>
              <a:rPr lang="en-GB" sz="1400" b="0" i="0" dirty="0">
                <a:solidFill>
                  <a:srgbClr val="202124"/>
                </a:solidFill>
                <a:effectLst/>
                <a:latin typeface="Arial"/>
                <a:cs typeface="Arial"/>
              </a:rPr>
              <a:t>.</a:t>
            </a:r>
            <a:endParaRPr lang="en-GB">
              <a:cs typeface="Calibri"/>
            </a:endParaRPr>
          </a:p>
          <a:p>
            <a:pPr marL="0" indent="0">
              <a:buNone/>
            </a:pPr>
            <a:endParaRPr lang="en-US" sz="1500"/>
          </a:p>
        </p:txBody>
      </p:sp>
      <p:pic>
        <p:nvPicPr>
          <p:cNvPr id="4098" name="Picture 2" descr="Image result for you tube">
            <a:extLst>
              <a:ext uri="{FF2B5EF4-FFF2-40B4-BE49-F238E27FC236}">
                <a16:creationId xmlns:a16="http://schemas.microsoft.com/office/drawing/2014/main" id="{105F4594-036C-364E-4A3B-D4C00B3809A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702" r="16256" b="-2"/>
          <a:stretch/>
        </p:blipFill>
        <p:spPr bwMode="auto">
          <a:xfrm>
            <a:off x="7675658" y="2093976"/>
            <a:ext cx="3941064" cy="409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752711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409620-9AE5-8A3B-DF9A-2300F02D92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 TUBE</a:t>
            </a:r>
          </a:p>
        </p:txBody>
      </p:sp>
      <p:pic>
        <p:nvPicPr>
          <p:cNvPr id="4" name="Online Media 3" title="HER CARDIO YGY">
            <a:hlinkClick r:id="" action="ppaction://media"/>
            <a:extLst>
              <a:ext uri="{FF2B5EF4-FFF2-40B4-BE49-F238E27FC236}">
                <a16:creationId xmlns:a16="http://schemas.microsoft.com/office/drawing/2014/main" id="{CF9514E4-A8C6-02B0-F92C-48769CEF419D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678754" y="1373361"/>
            <a:ext cx="9209963" cy="52039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7297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StThomas Tom Insta 360 8K">
            <a:hlinkClick r:id="" action="ppaction://media"/>
            <a:extLst>
              <a:ext uri="{FF2B5EF4-FFF2-40B4-BE49-F238E27FC236}">
                <a16:creationId xmlns:a16="http://schemas.microsoft.com/office/drawing/2014/main" id="{CE7B0288-A6A8-8649-461D-194C7FD9F391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08925" y="98946"/>
            <a:ext cx="9359881" cy="5519323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pic>
        <p:nvPicPr>
          <p:cNvPr id="3" name="Picture 2" descr="A qr code with green squares&#10;&#10;Description automatically generated">
            <a:extLst>
              <a:ext uri="{FF2B5EF4-FFF2-40B4-BE49-F238E27FC236}">
                <a16:creationId xmlns:a16="http://schemas.microsoft.com/office/drawing/2014/main" id="{2ADA347F-D87F-1289-4C84-DE32F528951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94718" y="3252353"/>
            <a:ext cx="2370860" cy="2379519"/>
          </a:xfrm>
          <a:prstGeom prst="rect">
            <a:avLst/>
          </a:prstGeom>
          <a:ln w="28575">
            <a:solidFill>
              <a:srgbClr val="4472C4"/>
            </a:solidFill>
          </a:ln>
        </p:spPr>
      </p:pic>
      <p:pic>
        <p:nvPicPr>
          <p:cNvPr id="6" name="Picture 5" descr="A black and yellow shield with yellow and blue stripes and flowers&#10;&#10;Description automatically generated">
            <a:extLst>
              <a:ext uri="{FF2B5EF4-FFF2-40B4-BE49-F238E27FC236}">
                <a16:creationId xmlns:a16="http://schemas.microsoft.com/office/drawing/2014/main" id="{792BE916-38D9-B62E-778D-14EA6F24054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023075" y="760313"/>
            <a:ext cx="1547850" cy="1563375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74199980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LonLas Class 1 Insta360 8K">
            <a:hlinkClick r:id="" action="ppaction://media"/>
            <a:extLst>
              <a:ext uri="{FF2B5EF4-FFF2-40B4-BE49-F238E27FC236}">
                <a16:creationId xmlns:a16="http://schemas.microsoft.com/office/drawing/2014/main" id="{D9750382-28E8-C2E2-097F-4DF6879904CC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35295" y="149893"/>
            <a:ext cx="9199881" cy="5435803"/>
          </a:xfrm>
          <a:prstGeom prst="rect">
            <a:avLst/>
          </a:prstGeom>
          <a:ln w="57150">
            <a:solidFill>
              <a:srgbClr val="4472C4"/>
            </a:solidFill>
          </a:ln>
        </p:spPr>
      </p:pic>
      <p:pic>
        <p:nvPicPr>
          <p:cNvPr id="3" name="Picture 2" descr="A qr code with red squares&#10;&#10;Description automatically generated">
            <a:extLst>
              <a:ext uri="{FF2B5EF4-FFF2-40B4-BE49-F238E27FC236}">
                <a16:creationId xmlns:a16="http://schemas.microsoft.com/office/drawing/2014/main" id="{BC960D47-6624-3277-A674-F1513F65E98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86900" y="3001241"/>
            <a:ext cx="2621973" cy="2613314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6" name="Picture 5" descr="A black and yellow shield with yellow and blue stripes and flowers&#10;&#10;Description automatically generated">
            <a:extLst>
              <a:ext uri="{FF2B5EF4-FFF2-40B4-BE49-F238E27FC236}">
                <a16:creationId xmlns:a16="http://schemas.microsoft.com/office/drawing/2014/main" id="{AE1AF5E6-EA5D-1A8A-340B-66FCFF8B5B4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23075" y="760313"/>
            <a:ext cx="1547850" cy="1563375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64112943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joy">
            <a:hlinkClick r:id="" action="ppaction://media"/>
            <a:extLst>
              <a:ext uri="{FF2B5EF4-FFF2-40B4-BE49-F238E27FC236}">
                <a16:creationId xmlns:a16="http://schemas.microsoft.com/office/drawing/2014/main" id="{A4F3CC53-2306-A5BE-AF3D-B7DF543CACC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524234" y="448004"/>
            <a:ext cx="7859987" cy="5894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1913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‎My Talking Pet on the App Store">
            <a:extLst>
              <a:ext uri="{FF2B5EF4-FFF2-40B4-BE49-F238E27FC236}">
                <a16:creationId xmlns:a16="http://schemas.microsoft.com/office/drawing/2014/main" id="{7C8F0EAA-6FA8-F1A3-5265-418BB94BD2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575" y="791889"/>
            <a:ext cx="11430000" cy="6000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D1A66FE-379B-0A4F-D6CF-EBE5C6576C2A}"/>
              </a:ext>
            </a:extLst>
          </p:cNvPr>
          <p:cNvSpPr txBox="1">
            <a:spLocks/>
          </p:cNvSpPr>
          <p:nvPr/>
        </p:nvSpPr>
        <p:spPr>
          <a:xfrm>
            <a:off x="283575" y="210207"/>
            <a:ext cx="11481847" cy="1206838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u="sng" dirty="0" err="1">
                <a:cs typeface="Calibri Light" panose="020F0302020204030204"/>
              </a:rPr>
              <a:t>My</a:t>
            </a:r>
            <a:r>
              <a:rPr lang="cy-GB" u="sng" dirty="0">
                <a:cs typeface="Calibri Light" panose="020F0302020204030204"/>
              </a:rPr>
              <a:t> </a:t>
            </a:r>
            <a:r>
              <a:rPr lang="cy-GB" u="sng" dirty="0" err="1">
                <a:cs typeface="Calibri Light" panose="020F0302020204030204"/>
              </a:rPr>
              <a:t>Talking</a:t>
            </a:r>
            <a:r>
              <a:rPr lang="cy-GB" u="sng" dirty="0">
                <a:cs typeface="Calibri Light" panose="020F0302020204030204"/>
              </a:rPr>
              <a:t> </a:t>
            </a:r>
            <a:r>
              <a:rPr lang="cy-GB" u="sng" dirty="0" err="1">
                <a:cs typeface="Calibri Light" panose="020F0302020204030204"/>
              </a:rPr>
              <a:t>App</a:t>
            </a:r>
            <a:endParaRPr lang="cy-GB" u="sng" dirty="0">
              <a:cs typeface="Calibri Light" panose="020F03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01127202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6C4865-2E94-B7BE-AE6F-7DFB576614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936" y="150979"/>
            <a:ext cx="11481847" cy="1325563"/>
          </a:xfrm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en-US" sz="4000" dirty="0">
                <a:solidFill>
                  <a:srgbClr val="000000"/>
                </a:solidFill>
                <a:latin typeface="Calibri Light"/>
                <a:cs typeface="Calibri Light"/>
              </a:rPr>
              <a:t>Dilynwch y codau QR ac archwiliwch y
</a:t>
            </a:r>
            <a:r>
              <a:rPr lang="en-US" sz="4000" dirty="0" err="1">
                <a:solidFill>
                  <a:srgbClr val="000000"/>
                </a:solidFill>
                <a:latin typeface="Calibri Light"/>
                <a:cs typeface="Calibri Light"/>
              </a:rPr>
              <a:t>adnoddau</a:t>
            </a:r>
            <a:r>
              <a:rPr lang="en-US" sz="4000" dirty="0">
                <a:solidFill>
                  <a:srgbClr val="000000"/>
                </a:solidFill>
                <a:latin typeface="Calibri Light"/>
                <a:cs typeface="Calibri Light"/>
              </a:rPr>
              <a:t> </a:t>
            </a:r>
            <a:r>
              <a:rPr lang="en-US" sz="4000" dirty="0" err="1">
                <a:solidFill>
                  <a:srgbClr val="000000"/>
                </a:solidFill>
                <a:latin typeface="Calibri Light"/>
                <a:cs typeface="Calibri Light"/>
              </a:rPr>
              <a:t>sydd</a:t>
            </a:r>
            <a:r>
              <a:rPr lang="en-US" sz="4000" dirty="0">
                <a:solidFill>
                  <a:srgbClr val="000000"/>
                </a:solidFill>
                <a:latin typeface="Calibri Light"/>
                <a:cs typeface="Calibri Light"/>
              </a:rPr>
              <a:t> </a:t>
            </a:r>
            <a:r>
              <a:rPr lang="en-US" sz="4000" dirty="0" err="1">
                <a:solidFill>
                  <a:srgbClr val="000000"/>
                </a:solidFill>
                <a:latin typeface="Calibri Light"/>
                <a:cs typeface="Calibri Light"/>
              </a:rPr>
              <a:t>ar</a:t>
            </a:r>
            <a:r>
              <a:rPr lang="en-US" sz="4000" dirty="0">
                <a:solidFill>
                  <a:srgbClr val="000000"/>
                </a:solidFill>
                <a:latin typeface="Calibri Light"/>
                <a:cs typeface="Calibri Light"/>
              </a:rPr>
              <a:t> </a:t>
            </a:r>
            <a:r>
              <a:rPr lang="en-US" sz="4000" dirty="0" err="1">
                <a:solidFill>
                  <a:srgbClr val="000000"/>
                </a:solidFill>
                <a:latin typeface="Calibri Light"/>
                <a:cs typeface="Calibri Light"/>
              </a:rPr>
              <a:t>gael</a:t>
            </a:r>
            <a:endParaRPr lang="en-US" dirty="0" err="1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5EEAAA16-4B27-C5AE-12EE-CF529DEDA1A7}"/>
              </a:ext>
            </a:extLst>
          </p:cNvPr>
          <p:cNvGraphicFramePr/>
          <p:nvPr/>
        </p:nvGraphicFramePr>
        <p:xfrm>
          <a:off x="1015789" y="1703218"/>
          <a:ext cx="10523615" cy="38960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3" name="Picture 12" descr="A qr code with orange squares&#10;&#10;Description automatically generated">
            <a:extLst>
              <a:ext uri="{FF2B5EF4-FFF2-40B4-BE49-F238E27FC236}">
                <a16:creationId xmlns:a16="http://schemas.microsoft.com/office/drawing/2014/main" id="{B84AD06F-5FEC-17B2-0529-C13FBC5FD9E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252686" y="2202542"/>
            <a:ext cx="1231296" cy="1219200"/>
          </a:xfrm>
          <a:prstGeom prst="rect">
            <a:avLst/>
          </a:prstGeom>
        </p:spPr>
      </p:pic>
      <p:pic>
        <p:nvPicPr>
          <p:cNvPr id="14" name="Picture 13" descr="A qr code with black squares&#10;&#10;Description automatically generated">
            <a:extLst>
              <a:ext uri="{FF2B5EF4-FFF2-40B4-BE49-F238E27FC236}">
                <a16:creationId xmlns:a16="http://schemas.microsoft.com/office/drawing/2014/main" id="{5488E059-AB08-70CA-482D-1058EB6B3B9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591733" y="2190446"/>
            <a:ext cx="1243391" cy="1243391"/>
          </a:xfrm>
          <a:prstGeom prst="rect">
            <a:avLst/>
          </a:prstGeom>
        </p:spPr>
      </p:pic>
      <p:pic>
        <p:nvPicPr>
          <p:cNvPr id="15" name="Picture 14" descr="A qr code with a blue background&#10;&#10;Description automatically generated">
            <a:extLst>
              <a:ext uri="{FF2B5EF4-FFF2-40B4-BE49-F238E27FC236}">
                <a16:creationId xmlns:a16="http://schemas.microsoft.com/office/drawing/2014/main" id="{1AA2699E-EBE2-0FD8-36DC-E3DEEE894AE7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603827" y="3920065"/>
            <a:ext cx="1231296" cy="1219200"/>
          </a:xfrm>
          <a:prstGeom prst="rect">
            <a:avLst/>
          </a:prstGeom>
        </p:spPr>
      </p:pic>
      <p:pic>
        <p:nvPicPr>
          <p:cNvPr id="16" name="Picture 15" descr="A qr code with green squares&#10;&#10;Description automatically generated">
            <a:extLst>
              <a:ext uri="{FF2B5EF4-FFF2-40B4-BE49-F238E27FC236}">
                <a16:creationId xmlns:a16="http://schemas.microsoft.com/office/drawing/2014/main" id="{563206F3-FE8A-9995-AB14-41F757B3AC60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240590" y="3920065"/>
            <a:ext cx="1243391" cy="1243390"/>
          </a:xfrm>
          <a:prstGeom prst="rect">
            <a:avLst/>
          </a:prstGeom>
        </p:spPr>
      </p:pic>
      <p:pic>
        <p:nvPicPr>
          <p:cNvPr id="35" name="Picture 34" descr="A qr code with red squares&#10;&#10;Description automatically generated">
            <a:extLst>
              <a:ext uri="{FF2B5EF4-FFF2-40B4-BE49-F238E27FC236}">
                <a16:creationId xmlns:a16="http://schemas.microsoft.com/office/drawing/2014/main" id="{52B4ECD7-783F-B268-4EC9-CA8C9C15977E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49814" y="3909849"/>
            <a:ext cx="1245476" cy="1245476"/>
          </a:xfrm>
          <a:prstGeom prst="rect">
            <a:avLst/>
          </a:prstGeom>
        </p:spPr>
      </p:pic>
      <p:pic>
        <p:nvPicPr>
          <p:cNvPr id="36" name="Picture 35" descr="A qr code with a blue background&#10;&#10;Description automatically generated">
            <a:extLst>
              <a:ext uri="{FF2B5EF4-FFF2-40B4-BE49-F238E27FC236}">
                <a16:creationId xmlns:a16="http://schemas.microsoft.com/office/drawing/2014/main" id="{BC9AEEEA-9358-557F-7F40-20BB30CD4CA2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010400" y="2136227"/>
            <a:ext cx="1324304" cy="1350580"/>
          </a:xfrm>
          <a:prstGeom prst="rect">
            <a:avLst/>
          </a:prstGeom>
        </p:spPr>
      </p:pic>
      <p:pic>
        <p:nvPicPr>
          <p:cNvPr id="37" name="Picture 36" descr="A qr code with a few squares&#10;&#10;Description automatically generated">
            <a:extLst>
              <a:ext uri="{FF2B5EF4-FFF2-40B4-BE49-F238E27FC236}">
                <a16:creationId xmlns:a16="http://schemas.microsoft.com/office/drawing/2014/main" id="{0B89E540-E60D-CB7F-B0F3-650709BEF3F6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9637985" y="2136228"/>
            <a:ext cx="1363718" cy="13768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832073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01D0AF59-99C3-4251-AB9A-C966C6AD44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855405F-37A2-4869-9154-F8BE3BECE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396CDCC-1A28-E242-A1EF-28D8C8E5B64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63997376"/>
              </p:ext>
            </p:extLst>
          </p:nvPr>
        </p:nvGraphicFramePr>
        <p:xfrm>
          <a:off x="821094" y="643467"/>
          <a:ext cx="10552921" cy="5410526"/>
        </p:xfrm>
        <a:graphic>
          <a:graphicData uri="http://schemas.openxmlformats.org/drawingml/2006/table">
            <a:tbl>
              <a:tblPr firstRow="1" firstCol="1" bandRow="1">
                <a:solidFill>
                  <a:schemeClr val="bg1">
                    <a:lumMod val="95000"/>
                  </a:schemeClr>
                </a:solidFill>
                <a:tableStyleId>{5C22544A-7EE6-4342-B048-85BDC9FD1C3A}</a:tableStyleId>
              </a:tblPr>
              <a:tblGrid>
                <a:gridCol w="2767378">
                  <a:extLst>
                    <a:ext uri="{9D8B030D-6E8A-4147-A177-3AD203B41FA5}">
                      <a16:colId xmlns:a16="http://schemas.microsoft.com/office/drawing/2014/main" val="823822112"/>
                    </a:ext>
                  </a:extLst>
                </a:gridCol>
                <a:gridCol w="3378131">
                  <a:extLst>
                    <a:ext uri="{9D8B030D-6E8A-4147-A177-3AD203B41FA5}">
                      <a16:colId xmlns:a16="http://schemas.microsoft.com/office/drawing/2014/main" val="2552701197"/>
                    </a:ext>
                  </a:extLst>
                </a:gridCol>
                <a:gridCol w="4407412">
                  <a:extLst>
                    <a:ext uri="{9D8B030D-6E8A-4147-A177-3AD203B41FA5}">
                      <a16:colId xmlns:a16="http://schemas.microsoft.com/office/drawing/2014/main" val="3202783494"/>
                    </a:ext>
                  </a:extLst>
                </a:gridCol>
              </a:tblGrid>
              <a:tr h="372905">
                <a:tc>
                  <a:txBody>
                    <a:bodyPr/>
                    <a:lstStyle/>
                    <a:p>
                      <a:pPr algn="ctr"/>
                      <a:r>
                        <a:rPr lang="en-GB" sz="1600" b="1" cap="none" spc="0" dirty="0" err="1">
                          <a:solidFill>
                            <a:schemeClr val="bg1"/>
                          </a:solidFill>
                          <a:effectLst/>
                        </a:rPr>
                        <a:t>Llwyfannau</a:t>
                      </a:r>
                      <a:endParaRPr lang="en-GB" sz="1600" b="1" cap="none" spc="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341" marR="36038" marT="70418" marB="7573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cap="none" spc="0" dirty="0" err="1"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Dolen</a:t>
                      </a:r>
                      <a:endParaRPr lang="en-GB" sz="1600" b="1" cap="none" spc="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341" marR="36038" marT="70418" marB="7573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cap="none" spc="0" dirty="0">
                          <a:solidFill>
                            <a:schemeClr val="bg1"/>
                          </a:solidFill>
                          <a:effectLst/>
                        </a:rPr>
                        <a:t>Sut y </a:t>
                      </a:r>
                      <a:r>
                        <a:rPr lang="en-GB" sz="1600" b="1" cap="none" spc="0" dirty="0" err="1">
                          <a:solidFill>
                            <a:schemeClr val="bg1"/>
                          </a:solidFill>
                          <a:effectLst/>
                        </a:rPr>
                        <a:t>defnyddir</a:t>
                      </a:r>
                      <a:endParaRPr lang="en-GB" sz="1600" b="1" cap="none" spc="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341" marR="36038" marT="70418" marB="7573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83308204"/>
                  </a:ext>
                </a:extLst>
              </a:tr>
              <a:tr h="469598">
                <a:tc>
                  <a:txBody>
                    <a:bodyPr/>
                    <a:lstStyle/>
                    <a:p>
                      <a:pPr algn="ctr"/>
                      <a:r>
                        <a:rPr lang="en-GB" sz="1050" b="1" cap="none" spc="0" dirty="0" err="1">
                          <a:solidFill>
                            <a:schemeClr val="tx1"/>
                          </a:solidFill>
                          <a:effectLst/>
                        </a:rPr>
                        <a:t>Jamboard</a:t>
                      </a:r>
                      <a:endParaRPr lang="en-GB" sz="1050" b="1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341" marR="36038" marT="70418" marB="7573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u="sng" cap="none" spc="0">
                          <a:solidFill>
                            <a:schemeClr val="tx1"/>
                          </a:solidFill>
                          <a:effectLst/>
                          <a:hlinkClick r:id="rId3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https://jamboard.google.com/</a:t>
                      </a:r>
                      <a:endParaRPr lang="en-GB" sz="1050" b="1" cap="none" spc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ctr"/>
                      <a:r>
                        <a:rPr lang="en-GB" sz="1050" b="1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05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341" marR="36038" marT="70418" marB="7573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cap="none" spc="0">
                          <a:solidFill>
                            <a:schemeClr val="tx1"/>
                          </a:solidFill>
                          <a:effectLst/>
                        </a:rPr>
                        <a:t>A shared collaboration space similar to a whiteboard</a:t>
                      </a:r>
                      <a:endParaRPr lang="en-GB" sz="105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341" marR="36038" marT="70418" marB="7573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25731286"/>
                  </a:ext>
                </a:extLst>
              </a:tr>
              <a:tr h="469598">
                <a:tc>
                  <a:txBody>
                    <a:bodyPr/>
                    <a:lstStyle/>
                    <a:p>
                      <a:pPr algn="ctr"/>
                      <a:r>
                        <a:rPr lang="en-GB" sz="1050" b="1" cap="none" spc="0" dirty="0">
                          <a:solidFill>
                            <a:schemeClr val="tx1"/>
                          </a:solidFill>
                          <a:effectLst/>
                        </a:rPr>
                        <a:t>Padlet</a:t>
                      </a:r>
                    </a:p>
                    <a:p>
                      <a:pPr algn="ctr"/>
                      <a:r>
                        <a:rPr lang="en-GB" sz="1050" b="1" cap="none" spc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050" b="1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341" marR="36038" marT="70418" marB="7573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u="sng" cap="none" spc="0" dirty="0">
                          <a:solidFill>
                            <a:schemeClr val="tx1"/>
                          </a:solidFill>
                          <a:effectLst/>
                          <a:hlinkClick r:id="rId4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https://en-gb.padlet.com/</a:t>
                      </a:r>
                      <a:endParaRPr lang="en-GB" sz="1050" b="1" cap="none" spc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ctr"/>
                      <a:r>
                        <a:rPr lang="en-GB" sz="1050" b="1" cap="none" spc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050" b="1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341" marR="36038" marT="70418" marB="7573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cap="none" spc="0">
                          <a:solidFill>
                            <a:schemeClr val="tx1"/>
                          </a:solidFill>
                          <a:effectLst/>
                        </a:rPr>
                        <a:t>Allows submission of text and media to a shared noticeboard</a:t>
                      </a:r>
                      <a:endParaRPr lang="en-GB" sz="105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341" marR="36038" marT="70418" marB="7573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96550495"/>
                  </a:ext>
                </a:extLst>
              </a:tr>
              <a:tr h="469598">
                <a:tc>
                  <a:txBody>
                    <a:bodyPr/>
                    <a:lstStyle/>
                    <a:p>
                      <a:pPr algn="ctr"/>
                      <a:r>
                        <a:rPr lang="en-GB" sz="1050" b="1" cap="none" spc="0">
                          <a:solidFill>
                            <a:schemeClr val="tx1"/>
                          </a:solidFill>
                          <a:effectLst/>
                        </a:rPr>
                        <a:t>O365/Sharepoint</a:t>
                      </a:r>
                      <a:endParaRPr lang="en-GB" sz="105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341" marR="36038" marT="70418" marB="7573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cap="none" spc="0" dirty="0">
                          <a:solidFill>
                            <a:schemeClr val="tx1"/>
                          </a:solidFill>
                          <a:effectLst/>
                        </a:rPr>
                        <a:t>Various</a:t>
                      </a:r>
                      <a:endParaRPr lang="en-GB" sz="1050" b="1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341" marR="36038" marT="70418" marB="7573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cap="none" spc="0">
                          <a:solidFill>
                            <a:schemeClr val="tx1"/>
                          </a:solidFill>
                          <a:effectLst/>
                        </a:rPr>
                        <a:t>Office 365 allows you to collaborate and contribute to the same documents.</a:t>
                      </a:r>
                      <a:endParaRPr lang="en-GB" sz="105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341" marR="36038" marT="70418" marB="7573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0177598"/>
                  </a:ext>
                </a:extLst>
              </a:tr>
              <a:tr h="324558">
                <a:tc>
                  <a:txBody>
                    <a:bodyPr/>
                    <a:lstStyle/>
                    <a:p>
                      <a:pPr algn="ctr"/>
                      <a:r>
                        <a:rPr lang="en-GB" sz="1050" b="1" cap="none" spc="0">
                          <a:solidFill>
                            <a:schemeClr val="tx1"/>
                          </a:solidFill>
                          <a:effectLst/>
                        </a:rPr>
                        <a:t>Google docs</a:t>
                      </a:r>
                      <a:endParaRPr lang="en-GB" sz="105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341" marR="36038" marT="70418" marB="7573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u="sng" cap="none" spc="0">
                          <a:solidFill>
                            <a:schemeClr val="tx1"/>
                          </a:solidFill>
                          <a:effectLst/>
                          <a:hlinkClick r:id="rId5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https://docs.google.com/</a:t>
                      </a:r>
                      <a:endParaRPr lang="en-GB" sz="105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341" marR="36038" marT="70418" marB="7573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cap="none" spc="0">
                          <a:solidFill>
                            <a:schemeClr val="tx1"/>
                          </a:solidFill>
                          <a:effectLst/>
                        </a:rPr>
                        <a:t>Works in a similar way to the office suite but using Google Docs</a:t>
                      </a:r>
                      <a:endParaRPr lang="en-GB" sz="105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341" marR="36038" marT="70418" marB="7573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1000024"/>
                  </a:ext>
                </a:extLst>
              </a:tr>
              <a:tr h="469598">
                <a:tc>
                  <a:txBody>
                    <a:bodyPr/>
                    <a:lstStyle/>
                    <a:p>
                      <a:pPr algn="ctr"/>
                      <a:r>
                        <a:rPr lang="en-GB" sz="1050" b="1" cap="none" spc="0">
                          <a:solidFill>
                            <a:schemeClr val="tx1"/>
                          </a:solidFill>
                          <a:effectLst/>
                        </a:rPr>
                        <a:t>Trello</a:t>
                      </a:r>
                      <a:endParaRPr lang="en-GB" sz="105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341" marR="36038" marT="70418" marB="7573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u="sng" cap="none" spc="0" dirty="0">
                          <a:solidFill>
                            <a:schemeClr val="tx1"/>
                          </a:solidFill>
                          <a:effectLst/>
                          <a:hlinkClick r:id="rId6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https://trello.com/en</a:t>
                      </a:r>
                      <a:endParaRPr lang="en-GB" sz="1050" b="1" cap="none" spc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ctr"/>
                      <a:r>
                        <a:rPr lang="en-GB" sz="1050" b="1" cap="none" spc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050" b="1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341" marR="36038" marT="70418" marB="7573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cap="none" spc="0" dirty="0">
                          <a:solidFill>
                            <a:schemeClr val="tx1"/>
                          </a:solidFill>
                          <a:effectLst/>
                        </a:rPr>
                        <a:t>Similar to Padlet though more rigidly structured. Also useful for project planning</a:t>
                      </a:r>
                      <a:endParaRPr lang="en-GB" sz="1050" b="1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341" marR="36038" marT="70418" marB="7573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1639904"/>
                  </a:ext>
                </a:extLst>
              </a:tr>
              <a:tr h="469598">
                <a:tc>
                  <a:txBody>
                    <a:bodyPr/>
                    <a:lstStyle/>
                    <a:p>
                      <a:pPr algn="ctr"/>
                      <a:r>
                        <a:rPr lang="en-GB" sz="1050" b="1" cap="none" spc="0">
                          <a:solidFill>
                            <a:schemeClr val="tx1"/>
                          </a:solidFill>
                          <a:effectLst/>
                        </a:rPr>
                        <a:t>Minecraft Education edition</a:t>
                      </a:r>
                      <a:endParaRPr lang="en-GB" sz="105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341" marR="36038" marT="70418" marB="7573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u="sng" cap="none" spc="0">
                          <a:solidFill>
                            <a:schemeClr val="tx1"/>
                          </a:solidFill>
                          <a:effectLst/>
                          <a:hlinkClick r:id="rId7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https://education.minecraft.net/</a:t>
                      </a:r>
                      <a:endParaRPr lang="en-GB" sz="1050" b="1" cap="none" spc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ctr"/>
                      <a:r>
                        <a:rPr lang="en-GB" sz="1050" b="1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05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341" marR="36038" marT="70418" marB="7573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cap="none" spc="0" dirty="0">
                          <a:solidFill>
                            <a:schemeClr val="tx1"/>
                          </a:solidFill>
                          <a:effectLst/>
                        </a:rPr>
                        <a:t>Allows collaboration and creativity in a 3-D environment. Free with your UWTSD email</a:t>
                      </a:r>
                      <a:endParaRPr lang="en-GB" sz="1050" b="1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341" marR="36038" marT="70418" marB="7573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58470015"/>
                  </a:ext>
                </a:extLst>
              </a:tr>
              <a:tr h="469598">
                <a:tc>
                  <a:txBody>
                    <a:bodyPr/>
                    <a:lstStyle/>
                    <a:p>
                      <a:pPr algn="ctr"/>
                      <a:r>
                        <a:rPr lang="en-GB" sz="1050" b="1" cap="none" spc="0" dirty="0" err="1">
                          <a:solidFill>
                            <a:schemeClr val="tx1"/>
                          </a:solidFill>
                          <a:effectLst/>
                        </a:rPr>
                        <a:t>Mentimeter</a:t>
                      </a:r>
                      <a:endParaRPr lang="en-GB" sz="1050" b="1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341" marR="36038" marT="70418" marB="7573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u="sng" cap="none" spc="0">
                          <a:solidFill>
                            <a:schemeClr val="tx1"/>
                          </a:solidFill>
                          <a:effectLst/>
                          <a:hlinkClick r:id="rId8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https://www.mentimeter.com/</a:t>
                      </a:r>
                      <a:endParaRPr lang="en-GB" sz="1050" b="1" cap="none" spc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ctr"/>
                      <a:r>
                        <a:rPr lang="en-GB" sz="1050" b="1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05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341" marR="36038" marT="70418" marB="7573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cap="none" spc="0">
                          <a:solidFill>
                            <a:schemeClr val="tx1"/>
                          </a:solidFill>
                          <a:effectLst/>
                        </a:rPr>
                        <a:t>Allows some submission from students</a:t>
                      </a:r>
                      <a:endParaRPr lang="en-GB" sz="105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341" marR="36038" marT="70418" marB="7573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74352106"/>
                  </a:ext>
                </a:extLst>
              </a:tr>
              <a:tr h="469598">
                <a:tc>
                  <a:txBody>
                    <a:bodyPr/>
                    <a:lstStyle/>
                    <a:p>
                      <a:pPr algn="ctr"/>
                      <a:r>
                        <a:rPr lang="en-GB" sz="1050" b="1" cap="none" spc="0">
                          <a:solidFill>
                            <a:schemeClr val="tx1"/>
                          </a:solidFill>
                          <a:effectLst/>
                        </a:rPr>
                        <a:t>Mural</a:t>
                      </a:r>
                      <a:endParaRPr lang="en-GB" sz="105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341" marR="36038" marT="70418" marB="7573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u="sng" cap="none" spc="0">
                          <a:solidFill>
                            <a:schemeClr val="tx1"/>
                          </a:solidFill>
                          <a:effectLst/>
                          <a:hlinkClick r:id="rId9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https://app.mural.co/</a:t>
                      </a:r>
                      <a:endParaRPr lang="en-GB" sz="1050" b="1" cap="none" spc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ctr"/>
                      <a:r>
                        <a:rPr lang="en-GB" sz="1050" b="1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05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341" marR="36038" marT="70418" marB="7573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cap="none" spc="0" dirty="0">
                          <a:solidFill>
                            <a:schemeClr val="tx1"/>
                          </a:solidFill>
                          <a:effectLst/>
                        </a:rPr>
                        <a:t>allows teams to collaborate on ideas</a:t>
                      </a:r>
                      <a:endParaRPr lang="en-GB" sz="1050" b="1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341" marR="36038" marT="70418" marB="7573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20957863"/>
                  </a:ext>
                </a:extLst>
              </a:tr>
              <a:tr h="469598">
                <a:tc>
                  <a:txBody>
                    <a:bodyPr/>
                    <a:lstStyle/>
                    <a:p>
                      <a:pPr algn="ctr"/>
                      <a:r>
                        <a:rPr lang="en-GB" sz="1050" b="1" cap="none" spc="0" err="1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SeeSaw</a:t>
                      </a:r>
                      <a:endParaRPr lang="en-GB" sz="105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341" marR="36038" marT="70418" marB="7573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  <a:hlinkClick r:id="rId10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https://web.seesaw.me/seesaw-for-schools-demo</a:t>
                      </a:r>
                      <a:endParaRPr lang="en-GB" sz="1050" b="1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/>
                      <a:endParaRPr lang="en-GB" sz="1050" b="1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341" marR="36038" marT="70418" marB="7573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Students can record and allows teachers to create and share activities </a:t>
                      </a:r>
                    </a:p>
                  </a:txBody>
                  <a:tcPr marL="35341" marR="36038" marT="70418" marB="7573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08714889"/>
                  </a:ext>
                </a:extLst>
              </a:tr>
              <a:tr h="469598">
                <a:tc>
                  <a:txBody>
                    <a:bodyPr/>
                    <a:lstStyle/>
                    <a:p>
                      <a:pPr algn="ctr"/>
                      <a:r>
                        <a:rPr lang="en-GB" sz="1050" b="1" cap="none" spc="0" err="1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Wakelet</a:t>
                      </a:r>
                      <a:endParaRPr lang="en-GB" sz="105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341" marR="36038" marT="70418" marB="7573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050" b="1" cap="none" spc="0">
                          <a:solidFill>
                            <a:schemeClr val="tx1"/>
                          </a:solidFill>
                          <a:hlinkClick r:id="rId11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https://learn.wakelet.com/</a:t>
                      </a:r>
                      <a:endParaRPr lang="en-US" sz="1050" b="1" cap="none" spc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en-GB" sz="105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341" marR="36038" marT="70418" marB="7573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Allows the creation of a collaborative  “collection” – these can be anything from projects to reading lists or plans</a:t>
                      </a:r>
                    </a:p>
                  </a:txBody>
                  <a:tcPr marL="35341" marR="36038" marT="70418" marB="7573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61940336"/>
                  </a:ext>
                </a:extLst>
              </a:tr>
              <a:tr h="469598">
                <a:tc>
                  <a:txBody>
                    <a:bodyPr/>
                    <a:lstStyle/>
                    <a:p>
                      <a:pPr algn="ctr"/>
                      <a:r>
                        <a:rPr lang="en-GB" sz="1050" b="1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Flipgrid</a:t>
                      </a:r>
                    </a:p>
                  </a:txBody>
                  <a:tcPr marL="35341" marR="36038" marT="70418" marB="7573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05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341" marR="36038" marT="70418" marB="7573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50" b="1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Can create and share topics and collaborate in groups with feedback </a:t>
                      </a:r>
                      <a:r>
                        <a:rPr lang="en-GB" sz="1050" b="1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  <a:sym typeface="Wingdings" pitchFamily="2" charset="2"/>
                        </a:rPr>
                        <a:t></a:t>
                      </a:r>
                      <a:endParaRPr lang="en-GB" sz="1050" b="1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/>
                      <a:endParaRPr lang="en-GB" sz="1050" b="1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341" marR="36038" marT="70418" marB="7573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6168411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6004679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2E25A1-066B-CA41-8E4B-A2D86BE629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CYNLLUNIO I GYNNWYS FFCD</a:t>
            </a: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F2F710C-5E83-496F-B3F0-E31E728A6C6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04409790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429177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D1EE7C-FBFA-9644-AD41-704227A46E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4900" dirty="0" err="1"/>
              <a:t>Cysylltiadau</a:t>
            </a:r>
            <a:r>
              <a:rPr lang="en-US" sz="4900" dirty="0"/>
              <a:t> </a:t>
            </a:r>
            <a:r>
              <a:rPr lang="en-US" sz="4900" dirty="0" err="1"/>
              <a:t>gyda</a:t>
            </a:r>
            <a:r>
              <a:rPr lang="en-US" sz="4900" dirty="0"/>
              <a:t> </a:t>
            </a:r>
            <a:r>
              <a:rPr lang="en-US" sz="4900" dirty="0" err="1"/>
              <a:t>asesu</a:t>
            </a:r>
            <a:r>
              <a:rPr lang="en-US" sz="4900" dirty="0"/>
              <a:t> </a:t>
            </a:r>
            <a:r>
              <a:rPr lang="en-US" sz="4900" dirty="0" err="1"/>
              <a:t>ar</a:t>
            </a:r>
            <a:r>
              <a:rPr lang="en-US" sz="4900" dirty="0"/>
              <a:t> </a:t>
            </a:r>
            <a:r>
              <a:rPr lang="en-US" sz="4900" dirty="0" err="1"/>
              <a:t>gyfer</a:t>
            </a:r>
            <a:r>
              <a:rPr lang="en-US" sz="4900" dirty="0"/>
              <a:t> </a:t>
            </a:r>
            <a:r>
              <a:rPr lang="en-US" sz="4900" dirty="0" err="1"/>
              <a:t>dysgu</a:t>
            </a:r>
            <a:endParaRPr lang="en-US" dirty="0" err="1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7" name="Table 5">
            <a:extLst>
              <a:ext uri="{FF2B5EF4-FFF2-40B4-BE49-F238E27FC236}">
                <a16:creationId xmlns:a16="http://schemas.microsoft.com/office/drawing/2014/main" id="{70EB938C-D2D3-E740-A4CE-0BE81507EEE4}"/>
              </a:ext>
            </a:extLst>
          </p:cNvPr>
          <p:cNvGraphicFramePr>
            <a:graphicFrameLocks noGrp="1"/>
          </p:cNvGraphicFramePr>
          <p:nvPr/>
        </p:nvGraphicFramePr>
        <p:xfrm>
          <a:off x="406400" y="1967697"/>
          <a:ext cx="11548874" cy="37561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96967">
                  <a:extLst>
                    <a:ext uri="{9D8B030D-6E8A-4147-A177-3AD203B41FA5}">
                      <a16:colId xmlns:a16="http://schemas.microsoft.com/office/drawing/2014/main" val="3499673728"/>
                    </a:ext>
                  </a:extLst>
                </a:gridCol>
                <a:gridCol w="2871670">
                  <a:extLst>
                    <a:ext uri="{9D8B030D-6E8A-4147-A177-3AD203B41FA5}">
                      <a16:colId xmlns:a16="http://schemas.microsoft.com/office/drawing/2014/main" val="616405270"/>
                    </a:ext>
                  </a:extLst>
                </a:gridCol>
                <a:gridCol w="2908567">
                  <a:extLst>
                    <a:ext uri="{9D8B030D-6E8A-4147-A177-3AD203B41FA5}">
                      <a16:colId xmlns:a16="http://schemas.microsoft.com/office/drawing/2014/main" val="3413578005"/>
                    </a:ext>
                  </a:extLst>
                </a:gridCol>
                <a:gridCol w="2871670">
                  <a:extLst>
                    <a:ext uri="{9D8B030D-6E8A-4147-A177-3AD203B41FA5}">
                      <a16:colId xmlns:a16="http://schemas.microsoft.com/office/drawing/2014/main" val="3881190825"/>
                    </a:ext>
                  </a:extLst>
                </a:gridCol>
              </a:tblGrid>
              <a:tr h="932733">
                <a:tc>
                  <a:txBody>
                    <a:bodyPr/>
                    <a:lstStyle/>
                    <a:p>
                      <a:r>
                        <a:rPr lang="en-GB" sz="1900" dirty="0" err="1"/>
                        <a:t>Dinasyddiaeth</a:t>
                      </a:r>
                      <a:r>
                        <a:rPr lang="en-GB" sz="1900" dirty="0"/>
                        <a:t> </a:t>
                      </a:r>
                      <a:endParaRPr lang="en-US" sz="1900" dirty="0"/>
                    </a:p>
                  </a:txBody>
                  <a:tcPr marL="98847" marR="98847" marT="49423" marB="49423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900" b="1" i="0" u="none" strike="noStrike" baseline="0" noProof="0" dirty="0" err="1">
                          <a:solidFill>
                            <a:srgbClr val="FFFFFF"/>
                          </a:solidFill>
                          <a:latin typeface="Calibri"/>
                        </a:rPr>
                        <a:t>Rhyngweithio</a:t>
                      </a:r>
                      <a:r>
                        <a:rPr lang="en-GB" sz="1900" b="1" i="0" u="none" strike="noStrike" baseline="0" noProof="0" dirty="0">
                          <a:solidFill>
                            <a:srgbClr val="FFFFFF"/>
                          </a:solidFill>
                          <a:latin typeface="Calibri"/>
                        </a:rPr>
                        <a:t> a </a:t>
                      </a:r>
                      <a:r>
                        <a:rPr lang="en-GB" sz="1900" b="1" i="0" u="none" strike="noStrike" baseline="0" noProof="0" dirty="0" err="1">
                          <a:solidFill>
                            <a:srgbClr val="FFFFFF"/>
                          </a:solidFill>
                          <a:latin typeface="Calibri"/>
                        </a:rPr>
                        <a:t>chydweithio</a:t>
                      </a:r>
                      <a:endParaRPr lang="en-US" dirty="0" err="1"/>
                    </a:p>
                  </a:txBody>
                  <a:tcPr marL="98847" marR="98847" marT="49423" marB="49423"/>
                </a:tc>
                <a:tc>
                  <a:txBody>
                    <a:bodyPr/>
                    <a:lstStyle/>
                    <a:p>
                      <a:r>
                        <a:rPr lang="en-GB" sz="1900" dirty="0" err="1"/>
                        <a:t>Cynhyrchu</a:t>
                      </a:r>
                    </a:p>
                  </a:txBody>
                  <a:tcPr marL="98847" marR="98847" marT="49423" marB="49423"/>
                </a:tc>
                <a:tc>
                  <a:txBody>
                    <a:bodyPr/>
                    <a:lstStyle/>
                    <a:p>
                      <a:r>
                        <a:rPr lang="en-GB" sz="1900" dirty="0"/>
                        <a:t>Data a </a:t>
                      </a:r>
                      <a:r>
                        <a:rPr lang="en-GB" sz="1900" dirty="0" err="1"/>
                        <a:t>meddwl</a:t>
                      </a:r>
                      <a:r>
                        <a:rPr lang="en-GB" sz="1900" dirty="0"/>
                        <a:t> </a:t>
                      </a:r>
                      <a:r>
                        <a:rPr lang="en-GB" sz="1900" dirty="0" err="1"/>
                        <a:t>Cyfrifiadurol</a:t>
                      </a:r>
                    </a:p>
                  </a:txBody>
                  <a:tcPr marL="98847" marR="98847" marT="49423" marB="49423"/>
                </a:tc>
                <a:extLst>
                  <a:ext uri="{0D108BD9-81ED-4DB2-BD59-A6C34878D82A}">
                    <a16:rowId xmlns:a16="http://schemas.microsoft.com/office/drawing/2014/main" val="2960462936"/>
                  </a:ext>
                </a:extLst>
              </a:tr>
              <a:tr h="2823405">
                <a:tc>
                  <a:txBody>
                    <a:bodyPr/>
                    <a:lstStyle/>
                    <a:p>
                      <a:pPr marL="285750" lvl="0" indent="-285750" algn="l">
                        <a:lnSpc>
                          <a:spcPct val="10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900" dirty="0" err="1"/>
                        <a:t>Hunaniaeth</a:t>
                      </a:r>
                      <a:r>
                        <a:rPr lang="en-GB" sz="1900" dirty="0"/>
                        <a:t>, </a:t>
                      </a:r>
                      <a:r>
                        <a:rPr lang="en-GB" sz="1900" dirty="0" err="1"/>
                        <a:t>delwedd</a:t>
                      </a:r>
                      <a:r>
                        <a:rPr lang="en-GB" sz="1900" dirty="0"/>
                        <a:t> ac </a:t>
                      </a:r>
                      <a:r>
                        <a:rPr lang="en-GB" sz="1900" dirty="0" err="1"/>
                        <a:t>enw</a:t>
                      </a:r>
                      <a:r>
                        <a:rPr lang="en-GB" sz="1900" dirty="0"/>
                        <a:t> da</a:t>
                      </a:r>
                      <a:endParaRPr lang="en-US" dirty="0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900" b="0" i="0" u="none" strike="noStrike" baseline="0" noProof="0" dirty="0">
                          <a:solidFill>
                            <a:srgbClr val="000000"/>
                          </a:solidFill>
                          <a:latin typeface="Calibri"/>
                        </a:rPr>
                        <a:t>Iechyd a </a:t>
                      </a:r>
                      <a:r>
                        <a:rPr lang="en-GB" sz="1900" b="0" i="0" u="none" strike="noStrike" baseline="0" noProof="0" dirty="0" err="1">
                          <a:solidFill>
                            <a:srgbClr val="000000"/>
                          </a:solidFill>
                          <a:latin typeface="Calibri"/>
                        </a:rPr>
                        <a:t>lles</a:t>
                      </a:r>
                      <a:endParaRPr lang="en-US" dirty="0" err="1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900" b="0" i="0" u="none" strike="noStrike" baseline="0" noProof="0" dirty="0" err="1">
                          <a:solidFill>
                            <a:srgbClr val="000000"/>
                          </a:solidFill>
                          <a:latin typeface="Calibri"/>
                        </a:rPr>
                        <a:t>Trwyddedu</a:t>
                      </a:r>
                      <a:r>
                        <a:rPr lang="en-GB" sz="1900" b="0" i="0" u="none" strike="noStrike" baseline="0" noProof="0" dirty="0">
                          <a:solidFill>
                            <a:srgbClr val="000000"/>
                          </a:solidFill>
                          <a:latin typeface="Calibri"/>
                        </a:rPr>
                        <a:t> a </a:t>
                      </a:r>
                      <a:r>
                        <a:rPr lang="en-GB" sz="1900" b="0" i="0" u="none" strike="noStrike" baseline="0" noProof="0" dirty="0" err="1">
                          <a:solidFill>
                            <a:srgbClr val="000000"/>
                          </a:solidFill>
                          <a:latin typeface="Calibri"/>
                        </a:rPr>
                        <a:t>pherchnogi</a:t>
                      </a:r>
                      <a:r>
                        <a:rPr lang="en-GB" sz="1900" b="0" i="0" u="none" strike="noStrike" baseline="0" noProof="0" dirty="0">
                          <a:solidFill>
                            <a:srgbClr val="000000"/>
                          </a:solidFill>
                          <a:latin typeface="Calibri"/>
                        </a:rPr>
                        <a:t> </a:t>
                      </a:r>
                      <a:r>
                        <a:rPr lang="en-GB" sz="1900" b="0" i="0" u="none" strike="noStrike" baseline="0" noProof="0" dirty="0" err="1">
                          <a:solidFill>
                            <a:srgbClr val="000000"/>
                          </a:solidFill>
                          <a:latin typeface="Calibri"/>
                        </a:rPr>
                        <a:t>hawliau</a:t>
                      </a:r>
                      <a:r>
                        <a:rPr lang="en-GB" sz="1900" b="0" i="0" u="none" strike="noStrike" baseline="0" noProof="0" dirty="0">
                          <a:solidFill>
                            <a:srgbClr val="000000"/>
                          </a:solidFill>
                          <a:latin typeface="Calibri"/>
                        </a:rPr>
                        <a:t> </a:t>
                      </a:r>
                      <a:r>
                        <a:rPr lang="en-GB" sz="1900" b="0" i="0" u="none" strike="noStrike" baseline="0" noProof="0" dirty="0" err="1">
                          <a:solidFill>
                            <a:srgbClr val="000000"/>
                          </a:solidFill>
                          <a:latin typeface="Calibri"/>
                        </a:rPr>
                        <a:t>digidol</a:t>
                      </a:r>
                      <a:endParaRPr lang="en-GB" dirty="0" err="1"/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900" b="0" i="0" u="none" strike="noStrike" baseline="0" noProof="0" dirty="0" err="1">
                          <a:solidFill>
                            <a:srgbClr val="000000"/>
                          </a:solidFill>
                          <a:latin typeface="Calibri"/>
                        </a:rPr>
                        <a:t>Ymddygiad</a:t>
                      </a:r>
                      <a:r>
                        <a:rPr lang="en-GB" sz="1900" b="0" i="0" u="none" strike="noStrike" baseline="0" noProof="0" dirty="0">
                          <a:solidFill>
                            <a:srgbClr val="000000"/>
                          </a:solidFill>
                          <a:latin typeface="Calibri"/>
                        </a:rPr>
                        <a:t> </a:t>
                      </a:r>
                      <a:r>
                        <a:rPr lang="en-GB" sz="1900" b="0" i="0" u="none" strike="noStrike" baseline="0" noProof="0" dirty="0" err="1">
                          <a:solidFill>
                            <a:srgbClr val="000000"/>
                          </a:solidFill>
                          <a:latin typeface="Calibri"/>
                        </a:rPr>
                        <a:t>ar-lein</a:t>
                      </a:r>
                      <a:r>
                        <a:rPr lang="en-GB" sz="1900" b="0" i="0" u="none" strike="noStrike" baseline="0" noProof="0" dirty="0">
                          <a:solidFill>
                            <a:srgbClr val="000000"/>
                          </a:solidFill>
                          <a:latin typeface="Calibri"/>
                        </a:rPr>
                        <a:t> a </a:t>
                      </a:r>
                      <a:r>
                        <a:rPr lang="en-GB" sz="1900" b="0" i="0" u="none" strike="noStrike" baseline="0" noProof="0" dirty="0" err="1">
                          <a:solidFill>
                            <a:srgbClr val="000000"/>
                          </a:solidFill>
                          <a:latin typeface="Calibri"/>
                        </a:rPr>
                        <a:t>seiberfwlio</a:t>
                      </a:r>
                      <a:endParaRPr lang="en-US" dirty="0" err="1"/>
                    </a:p>
                  </a:txBody>
                  <a:tcPr marL="98847" marR="98847" marT="49423" marB="49423"/>
                </a:tc>
                <a:tc>
                  <a:txBody>
                    <a:bodyPr/>
                    <a:lstStyle/>
                    <a:p>
                      <a:pPr marL="285750" lvl="0" indent="-285750" algn="l">
                        <a:lnSpc>
                          <a:spcPct val="10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900" dirty="0" err="1"/>
                        <a:t>Cyfathrebiad</a:t>
                      </a:r>
                      <a:endParaRPr lang="en-US" dirty="0" err="1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900" b="0" i="0" u="none" strike="noStrike" baseline="0" noProof="0" dirty="0" err="1">
                          <a:solidFill>
                            <a:srgbClr val="000000"/>
                          </a:solidFill>
                          <a:latin typeface="Calibri"/>
                        </a:rPr>
                        <a:t>Cydweithio</a:t>
                      </a:r>
                      <a:endParaRPr lang="en-GB" baseline="0" dirty="0" err="1">
                        <a:solidFill>
                          <a:srgbClr val="000000"/>
                        </a:solidFill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900" b="0" i="0" u="none" strike="noStrike" baseline="0" noProof="0" dirty="0" err="1">
                          <a:solidFill>
                            <a:srgbClr val="000000"/>
                          </a:solidFill>
                          <a:latin typeface="Calibri"/>
                        </a:rPr>
                        <a:t>Arbed</a:t>
                      </a:r>
                      <a:r>
                        <a:rPr lang="en-GB" sz="1900" b="0" i="0" u="none" strike="noStrike" baseline="0" noProof="0" dirty="0">
                          <a:solidFill>
                            <a:srgbClr val="000000"/>
                          </a:solidFill>
                          <a:latin typeface="Calibri"/>
                        </a:rPr>
                        <a:t> a </a:t>
                      </a:r>
                      <a:r>
                        <a:rPr lang="en-GB" sz="1900" b="0" i="0" u="none" strike="noStrike" baseline="0" noProof="0" dirty="0" err="1">
                          <a:solidFill>
                            <a:srgbClr val="000000"/>
                          </a:solidFill>
                          <a:latin typeface="Calibri"/>
                        </a:rPr>
                        <a:t>Rhannu</a:t>
                      </a:r>
                      <a:endParaRPr lang="en-US" dirty="0" err="1"/>
                    </a:p>
                  </a:txBody>
                  <a:tcPr marL="98847" marR="98847" marT="49423" marB="49423"/>
                </a:tc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900" b="0" i="0" u="none" strike="noStrike" noProof="0" dirty="0" err="1">
                          <a:latin typeface="Calibri"/>
                        </a:rPr>
                        <a:t>Cynllunio,cyrchu</a:t>
                      </a:r>
                      <a:r>
                        <a:rPr lang="en-GB" sz="1900" b="0" i="0" u="none" strike="noStrike" noProof="0" dirty="0">
                          <a:latin typeface="Calibri"/>
                        </a:rPr>
                        <a:t>, </a:t>
                      </a:r>
                      <a:r>
                        <a:rPr lang="en-GB" sz="1900" b="0" i="0" u="none" strike="noStrike" noProof="0" dirty="0" err="1">
                          <a:latin typeface="Calibri"/>
                        </a:rPr>
                        <a:t>chwilio</a:t>
                      </a:r>
                      <a:r>
                        <a:rPr lang="en-GB" sz="1900" b="0" i="0" u="none" strike="noStrike" noProof="0" dirty="0">
                          <a:latin typeface="Calibri"/>
                        </a:rPr>
                        <a:t>  Creu</a:t>
                      </a:r>
                      <a:endParaRPr lang="en-US" dirty="0"/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900" b="0" i="0" u="none" strike="noStrike" noProof="0" dirty="0" err="1">
                          <a:latin typeface="Calibri"/>
                        </a:rPr>
                        <a:t>Gwerthuso</a:t>
                      </a:r>
                      <a:r>
                        <a:rPr lang="en-GB" sz="1900" b="0" i="0" u="none" strike="noStrike" noProof="0" dirty="0">
                          <a:latin typeface="Calibri"/>
                        </a:rPr>
                        <a:t> a </a:t>
                      </a:r>
                      <a:r>
                        <a:rPr lang="en-GB" sz="1900" b="0" i="0" u="none" strike="noStrike" noProof="0" dirty="0" err="1">
                          <a:latin typeface="Calibri"/>
                        </a:rPr>
                        <a:t>gwella</a:t>
                      </a:r>
                      <a:endParaRPr lang="en-US" dirty="0" err="1"/>
                    </a:p>
                  </a:txBody>
                  <a:tcPr marL="98847" marR="98847" marT="49423" marB="49423"/>
                </a:tc>
                <a:tc>
                  <a:txBody>
                    <a:bodyPr/>
                    <a:lstStyle/>
                    <a:p>
                      <a:pPr marL="285750" lvl="0" indent="-285750" algn="l">
                        <a:lnSpc>
                          <a:spcPct val="10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900" dirty="0" err="1"/>
                        <a:t>Datrys</a:t>
                      </a:r>
                      <a:r>
                        <a:rPr lang="en-GB" sz="1900" dirty="0"/>
                        <a:t> </a:t>
                      </a:r>
                      <a:r>
                        <a:rPr lang="en-GB" sz="1900" dirty="0" err="1"/>
                        <a:t>problemau</a:t>
                      </a:r>
                      <a:r>
                        <a:rPr lang="en-GB" sz="1900" dirty="0"/>
                        <a:t> a </a:t>
                      </a:r>
                      <a:r>
                        <a:rPr lang="en-GB" sz="1900" dirty="0" err="1"/>
                        <a:t>modelu</a:t>
                      </a:r>
                      <a:endParaRPr lang="en-US" dirty="0" err="1"/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900" b="0" i="0" u="none" strike="noStrike" baseline="0" noProof="0" dirty="0" err="1">
                          <a:solidFill>
                            <a:srgbClr val="000000"/>
                          </a:solidFill>
                          <a:latin typeface="Calibri"/>
                        </a:rPr>
                        <a:t>Llythrennedd</a:t>
                      </a:r>
                      <a:r>
                        <a:rPr lang="en-GB" sz="1900" b="0" i="0" u="none" strike="noStrike" baseline="0" noProof="0" dirty="0">
                          <a:solidFill>
                            <a:srgbClr val="000000"/>
                          </a:solidFill>
                          <a:latin typeface="Calibri"/>
                        </a:rPr>
                        <a:t> data a </a:t>
                      </a:r>
                      <a:r>
                        <a:rPr lang="en-GB" sz="1900" b="0" i="0" u="none" strike="noStrike" baseline="0" noProof="0" dirty="0" err="1">
                          <a:solidFill>
                            <a:srgbClr val="000000"/>
                          </a:solidFill>
                          <a:latin typeface="Calibri"/>
                        </a:rPr>
                        <a:t>gwybodaeth</a:t>
                      </a:r>
                      <a:endParaRPr lang="en-US" dirty="0" err="1"/>
                    </a:p>
                  </a:txBody>
                  <a:tcPr marL="98847" marR="98847" marT="49423" marB="49423"/>
                </a:tc>
                <a:extLst>
                  <a:ext uri="{0D108BD9-81ED-4DB2-BD59-A6C34878D82A}">
                    <a16:rowId xmlns:a16="http://schemas.microsoft.com/office/drawing/2014/main" val="10747920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3355483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DB9006-46E2-9D8E-737A-932407873D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GB" b="1" u="sng" dirty="0">
                <a:latin typeface="Söhne"/>
              </a:rPr>
              <a:t>DINASYDDIAETH </a:t>
            </a:r>
            <a:r>
              <a:rPr lang="en-GB" b="0" i="0" u="sng" dirty="0">
                <a:effectLst/>
                <a:latin typeface="Söhne"/>
              </a:rPr>
              <a:t>:</a:t>
            </a:r>
            <a:endParaRPr lang="en-GB" u="sng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BF8095D-2213-4C1E-1B8E-F009629D37E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4999" b="-1"/>
          <a:stretch/>
        </p:blipFill>
        <p:spPr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2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C26C517-46AC-E356-DFEF-66F156F15E1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72758763"/>
              </p:ext>
            </p:extLst>
          </p:nvPr>
        </p:nvGraphicFramePr>
        <p:xfrm>
          <a:off x="838200" y="1825625"/>
          <a:ext cx="5393361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1643948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9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DB9006-46E2-9D8E-737A-932407873D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4510" y="375857"/>
            <a:ext cx="6670515" cy="1336295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000000"/>
                </a:solidFill>
                <a:ea typeface="+mj-lt"/>
                <a:cs typeface="+mj-lt"/>
              </a:rPr>
              <a:t>RHYNGWEITHIO A </a:t>
            </a:r>
            <a:br>
              <a:rPr lang="en-GB" b="1" dirty="0">
                <a:solidFill>
                  <a:srgbClr val="000000"/>
                </a:solidFill>
                <a:ea typeface="+mj-lt"/>
                <a:cs typeface="+mj-lt"/>
              </a:rPr>
            </a:br>
            <a:r>
              <a:rPr lang="en-GB" b="1" dirty="0">
                <a:solidFill>
                  <a:srgbClr val="000000"/>
                </a:solidFill>
                <a:ea typeface="+mj-lt"/>
                <a:cs typeface="+mj-lt"/>
              </a:rPr>
              <a:t>CHYDWEITHIO:</a:t>
            </a:r>
            <a:endParaRPr lang="en-US" b="1" dirty="0">
              <a:ea typeface="+mj-lt"/>
              <a:cs typeface="+mj-lt"/>
            </a:endParaRPr>
          </a:p>
        </p:txBody>
      </p:sp>
      <p:pic>
        <p:nvPicPr>
          <p:cNvPr id="17" name="Picture 5">
            <a:extLst>
              <a:ext uri="{FF2B5EF4-FFF2-40B4-BE49-F238E27FC236}">
                <a16:creationId xmlns:a16="http://schemas.microsoft.com/office/drawing/2014/main" id="{6632871D-15AD-F6C8-5F2B-3A268CA7862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985" r="2764"/>
          <a:stretch/>
        </p:blipFill>
        <p:spPr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8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C450CB9C-62D0-FAD8-2112-2958FE370D7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57320141"/>
              </p:ext>
            </p:extLst>
          </p:nvPr>
        </p:nvGraphicFramePr>
        <p:xfrm>
          <a:off x="838200" y="1825625"/>
          <a:ext cx="5393361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4363099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DB9006-46E2-9D8E-737A-932407873D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GB" b="1" u="sng" err="1">
                <a:solidFill>
                  <a:srgbClr val="000000"/>
                </a:solidFill>
                <a:latin typeface="Söhne"/>
                <a:cs typeface="Calibri"/>
              </a:rPr>
              <a:t>CYNHYRCHU</a:t>
            </a:r>
            <a:r>
              <a:rPr lang="en-GB" b="1" i="0" u="sng" dirty="0">
                <a:effectLst/>
                <a:latin typeface="Söhne"/>
              </a:rPr>
              <a:t>:</a:t>
            </a:r>
            <a:endParaRPr lang="en-GB" b="1" u="sng" dirty="0">
              <a:cs typeface="Calibri Light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80A3455-B096-B2D2-2A22-F29C606A626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052" r="26450" b="2"/>
          <a:stretch/>
        </p:blipFill>
        <p:spPr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2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6A71134-64BC-C5B4-AFC1-C496AA9B4F7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69279423"/>
              </p:ext>
            </p:extLst>
          </p:nvPr>
        </p:nvGraphicFramePr>
        <p:xfrm>
          <a:off x="838200" y="1825625"/>
          <a:ext cx="5393361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9138305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DB9006-46E2-9D8E-737A-932407873D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GB" sz="3400" b="1" u="sng" dirty="0">
                <a:solidFill>
                  <a:srgbClr val="000000"/>
                </a:solidFill>
                <a:latin typeface="Söhne"/>
                <a:cs typeface="Calibri"/>
              </a:rPr>
              <a:t>DATA A MEDDWL </a:t>
            </a:r>
            <a:br>
              <a:rPr lang="en-GB" sz="3400" b="1" u="sng" dirty="0">
                <a:latin typeface="Söhne"/>
                <a:cs typeface="Calibri"/>
              </a:rPr>
            </a:br>
            <a:r>
              <a:rPr lang="en-GB" sz="3400" b="1" u="sng" dirty="0">
                <a:solidFill>
                  <a:srgbClr val="000000"/>
                </a:solidFill>
                <a:latin typeface="Söhne"/>
                <a:cs typeface="Calibri"/>
              </a:rPr>
              <a:t>CYFRIFIADUROL:</a:t>
            </a:r>
            <a:endParaRPr lang="en-US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4D574E4-5588-86B1-4A59-B4ABE78A09D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205" r="7044" b="-2"/>
          <a:stretch/>
        </p:blipFill>
        <p:spPr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2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59C570F-04EE-76F5-86EA-3FDC24774D2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45235329"/>
              </p:ext>
            </p:extLst>
          </p:nvPr>
        </p:nvGraphicFramePr>
        <p:xfrm>
          <a:off x="838200" y="1825625"/>
          <a:ext cx="5393361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0949158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hite puzzle with one red piece">
            <a:extLst>
              <a:ext uri="{FF2B5EF4-FFF2-40B4-BE49-F238E27FC236}">
                <a16:creationId xmlns:a16="http://schemas.microsoft.com/office/drawing/2014/main" id="{358B2EBC-4C44-D277-46E7-503269A8F25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126" r="9562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E2AF80-F0B7-F54B-67FF-110600BFA3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1726163"/>
            <a:ext cx="4392912" cy="4450800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900" dirty="0" err="1">
                <a:solidFill>
                  <a:srgbClr val="000000"/>
                </a:solidFill>
                <a:latin typeface="Söhne"/>
              </a:rPr>
              <a:t>Mae'r</a:t>
            </a:r>
            <a:r>
              <a:rPr lang="en-GB" sz="1900" dirty="0">
                <a:solidFill>
                  <a:srgbClr val="000000"/>
                </a:solidFill>
                <a:latin typeface="Söhne"/>
              </a:rPr>
              <a:t> </a:t>
            </a:r>
            <a:r>
              <a:rPr lang="en-GB" sz="1900" dirty="0" err="1">
                <a:solidFill>
                  <a:srgbClr val="000000"/>
                </a:solidFill>
                <a:latin typeface="Söhne"/>
              </a:rPr>
              <a:t>gweithgareddau</a:t>
            </a:r>
            <a:r>
              <a:rPr lang="en-GB" sz="1900" dirty="0">
                <a:solidFill>
                  <a:srgbClr val="000000"/>
                </a:solidFill>
                <a:latin typeface="Söhne"/>
              </a:rPr>
              <a:t> </a:t>
            </a:r>
            <a:r>
              <a:rPr lang="en-GB" sz="1900" dirty="0" err="1">
                <a:solidFill>
                  <a:srgbClr val="000000"/>
                </a:solidFill>
                <a:latin typeface="Söhne"/>
              </a:rPr>
              <a:t>a'r</a:t>
            </a:r>
            <a:r>
              <a:rPr lang="en-GB" sz="1900" dirty="0">
                <a:solidFill>
                  <a:srgbClr val="000000"/>
                </a:solidFill>
                <a:latin typeface="Söhne"/>
              </a:rPr>
              <a:t> </a:t>
            </a:r>
            <a:r>
              <a:rPr lang="en-GB" sz="1900" dirty="0" err="1">
                <a:solidFill>
                  <a:srgbClr val="000000"/>
                </a:solidFill>
                <a:latin typeface="Söhne"/>
              </a:rPr>
              <a:t>llwyfannau</a:t>
            </a:r>
            <a:r>
              <a:rPr lang="en-GB" sz="1900" dirty="0">
                <a:solidFill>
                  <a:srgbClr val="000000"/>
                </a:solidFill>
                <a:latin typeface="Söhne"/>
              </a:rPr>
              <a:t> </a:t>
            </a:r>
            <a:r>
              <a:rPr lang="en-GB" sz="1900" dirty="0" err="1">
                <a:solidFill>
                  <a:srgbClr val="000000"/>
                </a:solidFill>
                <a:latin typeface="Söhne"/>
              </a:rPr>
              <a:t>digidol</a:t>
            </a:r>
            <a:r>
              <a:rPr lang="en-GB" sz="1900" dirty="0">
                <a:solidFill>
                  <a:srgbClr val="000000"/>
                </a:solidFill>
                <a:latin typeface="Söhne"/>
              </a:rPr>
              <a:t> </a:t>
            </a:r>
            <a:r>
              <a:rPr lang="en-GB" sz="1900" dirty="0" err="1">
                <a:solidFill>
                  <a:srgbClr val="000000"/>
                </a:solidFill>
                <a:latin typeface="Söhne"/>
              </a:rPr>
              <a:t>hyn</a:t>
            </a:r>
            <a:r>
              <a:rPr lang="en-GB" sz="1900" dirty="0">
                <a:solidFill>
                  <a:srgbClr val="000000"/>
                </a:solidFill>
                <a:latin typeface="Söhne"/>
              </a:rPr>
              <a:t> </a:t>
            </a:r>
            <a:r>
              <a:rPr lang="en-GB" sz="1900" dirty="0" err="1">
                <a:solidFill>
                  <a:srgbClr val="000000"/>
                </a:solidFill>
                <a:latin typeface="Söhne"/>
              </a:rPr>
              <a:t>yn</a:t>
            </a:r>
            <a:r>
              <a:rPr lang="en-GB" sz="1900" dirty="0">
                <a:solidFill>
                  <a:srgbClr val="000000"/>
                </a:solidFill>
                <a:latin typeface="Söhne"/>
              </a:rPr>
              <a:t> </a:t>
            </a:r>
            <a:r>
              <a:rPr lang="en-GB" sz="1900" dirty="0" err="1">
                <a:solidFill>
                  <a:srgbClr val="000000"/>
                </a:solidFill>
                <a:latin typeface="Söhne"/>
              </a:rPr>
              <a:t>cyd-fynd</a:t>
            </a:r>
            <a:r>
              <a:rPr lang="en-GB" sz="1900" dirty="0">
                <a:solidFill>
                  <a:srgbClr val="000000"/>
                </a:solidFill>
                <a:latin typeface="Söhne"/>
              </a:rPr>
              <a:t> â </a:t>
            </a:r>
            <a:r>
              <a:rPr lang="en-GB" sz="1900" dirty="0" err="1">
                <a:solidFill>
                  <a:srgbClr val="000000"/>
                </a:solidFill>
                <a:latin typeface="Söhne"/>
              </a:rPr>
              <a:t>llinynnau'r</a:t>
            </a:r>
            <a:r>
              <a:rPr lang="en-GB" sz="1900" dirty="0">
                <a:solidFill>
                  <a:srgbClr val="000000"/>
                </a:solidFill>
                <a:latin typeface="Söhne"/>
              </a:rPr>
              <a:t> </a:t>
            </a:r>
            <a:r>
              <a:rPr lang="en-GB" sz="1900" dirty="0" err="1">
                <a:solidFill>
                  <a:srgbClr val="000000"/>
                </a:solidFill>
                <a:latin typeface="Söhne"/>
              </a:rPr>
              <a:t>Fframwaith</a:t>
            </a:r>
            <a:r>
              <a:rPr lang="en-GB" sz="1900" dirty="0">
                <a:solidFill>
                  <a:srgbClr val="000000"/>
                </a:solidFill>
                <a:latin typeface="Söhne"/>
              </a:rPr>
              <a:t> a </a:t>
            </a:r>
            <a:r>
              <a:rPr lang="en-GB" sz="1900" dirty="0" err="1">
                <a:solidFill>
                  <a:srgbClr val="000000"/>
                </a:solidFill>
                <a:latin typeface="Söhne"/>
              </a:rPr>
              <a:t>gellir</a:t>
            </a:r>
            <a:r>
              <a:rPr lang="en-GB" sz="1900" dirty="0">
                <a:solidFill>
                  <a:srgbClr val="000000"/>
                </a:solidFill>
                <a:latin typeface="Söhne"/>
              </a:rPr>
              <a:t> </a:t>
            </a:r>
            <a:r>
              <a:rPr lang="en-GB" sz="1900" dirty="0" err="1">
                <a:solidFill>
                  <a:srgbClr val="000000"/>
                </a:solidFill>
                <a:latin typeface="Söhne"/>
              </a:rPr>
              <a:t>eu</a:t>
            </a:r>
            <a:r>
              <a:rPr lang="en-GB" sz="1900" dirty="0">
                <a:solidFill>
                  <a:srgbClr val="000000"/>
                </a:solidFill>
                <a:latin typeface="Söhne"/>
              </a:rPr>
              <a:t> </a:t>
            </a:r>
            <a:r>
              <a:rPr lang="en-GB" sz="1900" dirty="0" err="1">
                <a:solidFill>
                  <a:srgbClr val="000000"/>
                </a:solidFill>
                <a:latin typeface="Söhne"/>
              </a:rPr>
              <a:t>defnyddio</a:t>
            </a:r>
            <a:r>
              <a:rPr lang="en-GB" sz="1900" dirty="0">
                <a:solidFill>
                  <a:srgbClr val="000000"/>
                </a:solidFill>
                <a:latin typeface="Söhne"/>
              </a:rPr>
              <a:t> </a:t>
            </a:r>
            <a:r>
              <a:rPr lang="en-GB" sz="1900" dirty="0" err="1">
                <a:solidFill>
                  <a:srgbClr val="000000"/>
                </a:solidFill>
                <a:latin typeface="Söhne"/>
              </a:rPr>
              <a:t>i</a:t>
            </a:r>
            <a:r>
              <a:rPr lang="en-GB" sz="1900" dirty="0">
                <a:solidFill>
                  <a:srgbClr val="000000"/>
                </a:solidFill>
                <a:latin typeface="Söhne"/>
              </a:rPr>
              <a:t> </a:t>
            </a:r>
            <a:r>
              <a:rPr lang="en-GB" sz="1900" dirty="0" err="1">
                <a:solidFill>
                  <a:srgbClr val="000000"/>
                </a:solidFill>
                <a:latin typeface="Söhne"/>
              </a:rPr>
              <a:t>asesu</a:t>
            </a:r>
            <a:r>
              <a:rPr lang="en-GB" sz="1900" dirty="0">
                <a:solidFill>
                  <a:srgbClr val="000000"/>
                </a:solidFill>
                <a:latin typeface="Söhne"/>
              </a:rPr>
              <a:t> </a:t>
            </a:r>
            <a:r>
              <a:rPr lang="en-GB" sz="1900" dirty="0" err="1">
                <a:solidFill>
                  <a:srgbClr val="000000"/>
                </a:solidFill>
                <a:latin typeface="Söhne"/>
              </a:rPr>
              <a:t>cymhwysedd</a:t>
            </a:r>
            <a:r>
              <a:rPr lang="en-GB" sz="1900" dirty="0">
                <a:solidFill>
                  <a:srgbClr val="000000"/>
                </a:solidFill>
                <a:latin typeface="Söhne"/>
              </a:rPr>
              <a:t> </a:t>
            </a:r>
            <a:r>
              <a:rPr lang="en-GB" sz="1900" dirty="0" err="1">
                <a:solidFill>
                  <a:srgbClr val="000000"/>
                </a:solidFill>
                <a:latin typeface="Söhne"/>
              </a:rPr>
              <a:t>digidol</a:t>
            </a:r>
            <a:r>
              <a:rPr lang="en-GB" sz="1900" dirty="0">
                <a:solidFill>
                  <a:srgbClr val="000000"/>
                </a:solidFill>
                <a:latin typeface="Söhne"/>
              </a:rPr>
              <a:t> </a:t>
            </a:r>
            <a:r>
              <a:rPr lang="en-GB" sz="1900" dirty="0" err="1">
                <a:solidFill>
                  <a:srgbClr val="000000"/>
                </a:solidFill>
                <a:latin typeface="Söhne"/>
              </a:rPr>
              <a:t>myfyrwyr</a:t>
            </a:r>
            <a:r>
              <a:rPr lang="en-GB" sz="1900" dirty="0">
                <a:solidFill>
                  <a:srgbClr val="000000"/>
                </a:solidFill>
                <a:latin typeface="Söhne"/>
              </a:rPr>
              <a:t>. </a:t>
            </a:r>
            <a:r>
              <a:rPr lang="en-GB" sz="1900" dirty="0" err="1">
                <a:solidFill>
                  <a:srgbClr val="000000"/>
                </a:solidFill>
                <a:latin typeface="Söhne"/>
              </a:rPr>
              <a:t>Cofiwch</a:t>
            </a:r>
            <a:r>
              <a:rPr lang="en-GB" sz="1900" dirty="0">
                <a:solidFill>
                  <a:srgbClr val="000000"/>
                </a:solidFill>
                <a:latin typeface="Söhne"/>
              </a:rPr>
              <a:t> y </a:t>
            </a:r>
            <a:r>
              <a:rPr lang="en-GB" sz="1900" dirty="0" err="1">
                <a:solidFill>
                  <a:srgbClr val="000000"/>
                </a:solidFill>
                <a:latin typeface="Söhne"/>
              </a:rPr>
              <a:t>dylai'r</a:t>
            </a:r>
            <a:r>
              <a:rPr lang="en-GB" sz="1900" dirty="0">
                <a:solidFill>
                  <a:srgbClr val="000000"/>
                </a:solidFill>
                <a:latin typeface="Söhne"/>
              </a:rPr>
              <a:t> </a:t>
            </a:r>
            <a:r>
              <a:rPr lang="en-GB" sz="1900" dirty="0" err="1">
                <a:solidFill>
                  <a:srgbClr val="000000"/>
                </a:solidFill>
                <a:latin typeface="Söhne"/>
              </a:rPr>
              <a:t>asesiad</a:t>
            </a:r>
            <a:r>
              <a:rPr lang="en-GB" sz="1900" dirty="0">
                <a:solidFill>
                  <a:srgbClr val="000000"/>
                </a:solidFill>
                <a:latin typeface="Söhne"/>
              </a:rPr>
              <a:t> </a:t>
            </a:r>
            <a:r>
              <a:rPr lang="en-GB" sz="1900" dirty="0" err="1">
                <a:solidFill>
                  <a:srgbClr val="000000"/>
                </a:solidFill>
                <a:latin typeface="Söhne"/>
              </a:rPr>
              <a:t>ganolbwyntio</a:t>
            </a:r>
            <a:r>
              <a:rPr lang="en-GB" sz="1900" dirty="0">
                <a:solidFill>
                  <a:srgbClr val="000000"/>
                </a:solidFill>
                <a:latin typeface="Söhne"/>
              </a:rPr>
              <a:t> </a:t>
            </a:r>
            <a:r>
              <a:rPr lang="en-GB" sz="1900" dirty="0" err="1">
                <a:solidFill>
                  <a:srgbClr val="000000"/>
                </a:solidFill>
                <a:latin typeface="Söhne"/>
              </a:rPr>
              <a:t>nid</a:t>
            </a:r>
            <a:r>
              <a:rPr lang="en-GB" sz="1900" dirty="0">
                <a:solidFill>
                  <a:srgbClr val="000000"/>
                </a:solidFill>
                <a:latin typeface="Söhne"/>
              </a:rPr>
              <a:t> </a:t>
            </a:r>
            <a:r>
              <a:rPr lang="en-GB" sz="1900" dirty="0" err="1">
                <a:solidFill>
                  <a:srgbClr val="000000"/>
                </a:solidFill>
                <a:latin typeface="Söhne"/>
              </a:rPr>
              <a:t>yn</a:t>
            </a:r>
            <a:r>
              <a:rPr lang="en-GB" sz="1900" dirty="0">
                <a:solidFill>
                  <a:srgbClr val="000000"/>
                </a:solidFill>
                <a:latin typeface="Söhne"/>
              </a:rPr>
              <a:t> </a:t>
            </a:r>
            <a:r>
              <a:rPr lang="en-GB" sz="1900" dirty="0" err="1">
                <a:solidFill>
                  <a:srgbClr val="000000"/>
                </a:solidFill>
                <a:latin typeface="Söhne"/>
              </a:rPr>
              <a:t>unig</a:t>
            </a:r>
            <a:r>
              <a:rPr lang="en-GB" sz="1900" dirty="0">
                <a:solidFill>
                  <a:srgbClr val="000000"/>
                </a:solidFill>
                <a:latin typeface="Söhne"/>
              </a:rPr>
              <a:t> </a:t>
            </a:r>
            <a:r>
              <a:rPr lang="en-GB" sz="1900" dirty="0" err="1">
                <a:solidFill>
                  <a:srgbClr val="000000"/>
                </a:solidFill>
                <a:latin typeface="Söhne"/>
              </a:rPr>
              <a:t>ar</a:t>
            </a:r>
            <a:r>
              <a:rPr lang="en-GB" sz="1900" dirty="0">
                <a:solidFill>
                  <a:srgbClr val="000000"/>
                </a:solidFill>
                <a:latin typeface="Söhne"/>
              </a:rPr>
              <a:t> y </a:t>
            </a:r>
            <a:r>
              <a:rPr lang="en-GB" sz="1900" dirty="0" err="1">
                <a:solidFill>
                  <a:srgbClr val="000000"/>
                </a:solidFill>
                <a:latin typeface="Söhne"/>
              </a:rPr>
              <a:t>cynnyrch</a:t>
            </a:r>
            <a:r>
              <a:rPr lang="en-GB" sz="1900" dirty="0">
                <a:solidFill>
                  <a:srgbClr val="000000"/>
                </a:solidFill>
                <a:latin typeface="Söhne"/>
              </a:rPr>
              <a:t> </a:t>
            </a:r>
            <a:r>
              <a:rPr lang="en-GB" sz="1900" dirty="0" err="1">
                <a:solidFill>
                  <a:srgbClr val="000000"/>
                </a:solidFill>
                <a:latin typeface="Söhne"/>
              </a:rPr>
              <a:t>terfynol</a:t>
            </a:r>
            <a:r>
              <a:rPr lang="en-GB" sz="1900" dirty="0">
                <a:solidFill>
                  <a:srgbClr val="000000"/>
                </a:solidFill>
                <a:latin typeface="Söhne"/>
              </a:rPr>
              <a:t> </a:t>
            </a:r>
            <a:r>
              <a:rPr lang="en-GB" sz="1900" dirty="0" err="1">
                <a:solidFill>
                  <a:srgbClr val="000000"/>
                </a:solidFill>
                <a:latin typeface="Söhne"/>
              </a:rPr>
              <a:t>ond</a:t>
            </a:r>
            <a:r>
              <a:rPr lang="en-GB" sz="1900" dirty="0">
                <a:solidFill>
                  <a:srgbClr val="000000"/>
                </a:solidFill>
                <a:latin typeface="Söhne"/>
              </a:rPr>
              <a:t> </a:t>
            </a:r>
            <a:r>
              <a:rPr lang="en-GB" sz="1900" dirty="0" err="1">
                <a:solidFill>
                  <a:srgbClr val="000000"/>
                </a:solidFill>
                <a:latin typeface="Söhne"/>
              </a:rPr>
              <a:t>hefyd</a:t>
            </a:r>
            <a:r>
              <a:rPr lang="en-GB" sz="1900" dirty="0">
                <a:solidFill>
                  <a:srgbClr val="000000"/>
                </a:solidFill>
                <a:latin typeface="Söhne"/>
              </a:rPr>
              <a:t> </a:t>
            </a:r>
            <a:r>
              <a:rPr lang="en-GB" sz="1900" dirty="0" err="1">
                <a:solidFill>
                  <a:srgbClr val="000000"/>
                </a:solidFill>
                <a:latin typeface="Söhne"/>
              </a:rPr>
              <a:t>ar</a:t>
            </a:r>
            <a:r>
              <a:rPr lang="en-GB" sz="1900" dirty="0">
                <a:solidFill>
                  <a:srgbClr val="000000"/>
                </a:solidFill>
                <a:latin typeface="Söhne"/>
              </a:rPr>
              <a:t> y broses, </a:t>
            </a:r>
            <a:r>
              <a:rPr lang="en-GB" sz="1900" dirty="0" err="1">
                <a:solidFill>
                  <a:srgbClr val="000000"/>
                </a:solidFill>
                <a:latin typeface="Söhne"/>
              </a:rPr>
              <a:t>sgiliau</a:t>
            </a:r>
            <a:r>
              <a:rPr lang="en-GB" sz="1900" dirty="0">
                <a:solidFill>
                  <a:srgbClr val="000000"/>
                </a:solidFill>
                <a:latin typeface="Söhne"/>
              </a:rPr>
              <a:t> </a:t>
            </a:r>
            <a:r>
              <a:rPr lang="en-GB" sz="1900" dirty="0" err="1">
                <a:solidFill>
                  <a:srgbClr val="000000"/>
                </a:solidFill>
                <a:latin typeface="Söhne"/>
              </a:rPr>
              <a:t>datrys</a:t>
            </a:r>
            <a:r>
              <a:rPr lang="en-GB" sz="1900" dirty="0">
                <a:solidFill>
                  <a:srgbClr val="000000"/>
                </a:solidFill>
                <a:latin typeface="Söhne"/>
              </a:rPr>
              <a:t> </a:t>
            </a:r>
            <a:r>
              <a:rPr lang="en-GB" sz="1900" dirty="0" err="1">
                <a:solidFill>
                  <a:srgbClr val="000000"/>
                </a:solidFill>
                <a:latin typeface="Söhne"/>
              </a:rPr>
              <a:t>problemau</a:t>
            </a:r>
            <a:r>
              <a:rPr lang="en-GB" sz="1900" dirty="0">
                <a:solidFill>
                  <a:srgbClr val="000000"/>
                </a:solidFill>
                <a:latin typeface="Söhne"/>
              </a:rPr>
              <a:t>, </a:t>
            </a:r>
            <a:r>
              <a:rPr lang="en-GB" sz="1900" dirty="0" err="1">
                <a:solidFill>
                  <a:srgbClr val="000000"/>
                </a:solidFill>
                <a:latin typeface="Söhne"/>
              </a:rPr>
              <a:t>a'r</a:t>
            </a:r>
            <a:r>
              <a:rPr lang="en-GB" sz="1900" dirty="0">
                <a:solidFill>
                  <a:srgbClr val="000000"/>
                </a:solidFill>
                <a:latin typeface="Söhne"/>
              </a:rPr>
              <a:t> </a:t>
            </a:r>
            <a:r>
              <a:rPr lang="en-GB" sz="1900" dirty="0" err="1">
                <a:solidFill>
                  <a:srgbClr val="000000"/>
                </a:solidFill>
                <a:latin typeface="Söhne"/>
              </a:rPr>
              <a:t>gallu</a:t>
            </a:r>
            <a:r>
              <a:rPr lang="en-GB" sz="1900" dirty="0">
                <a:solidFill>
                  <a:srgbClr val="000000"/>
                </a:solidFill>
                <a:latin typeface="Söhne"/>
              </a:rPr>
              <a:t> </a:t>
            </a:r>
            <a:r>
              <a:rPr lang="en-GB" sz="1900" dirty="0" err="1">
                <a:solidFill>
                  <a:srgbClr val="000000"/>
                </a:solidFill>
                <a:latin typeface="Söhne"/>
              </a:rPr>
              <a:t>i</a:t>
            </a:r>
            <a:r>
              <a:rPr lang="en-GB" sz="1900" dirty="0">
                <a:solidFill>
                  <a:srgbClr val="000000"/>
                </a:solidFill>
                <a:latin typeface="Söhne"/>
              </a:rPr>
              <a:t> </a:t>
            </a:r>
            <a:r>
              <a:rPr lang="en-GB" sz="1900" dirty="0" err="1">
                <a:solidFill>
                  <a:srgbClr val="000000"/>
                </a:solidFill>
                <a:latin typeface="Söhne"/>
              </a:rPr>
              <a:t>addasu</a:t>
            </a:r>
            <a:r>
              <a:rPr lang="en-GB" sz="1900" dirty="0">
                <a:solidFill>
                  <a:srgbClr val="000000"/>
                </a:solidFill>
                <a:latin typeface="Söhne"/>
              </a:rPr>
              <a:t> </a:t>
            </a:r>
            <a:r>
              <a:rPr lang="en-GB" sz="1900" dirty="0" err="1">
                <a:solidFill>
                  <a:srgbClr val="000000"/>
                </a:solidFill>
                <a:latin typeface="Söhne"/>
              </a:rPr>
              <a:t>i</a:t>
            </a:r>
            <a:r>
              <a:rPr lang="en-GB" sz="1900" dirty="0">
                <a:solidFill>
                  <a:srgbClr val="000000"/>
                </a:solidFill>
                <a:latin typeface="Söhne"/>
              </a:rPr>
              <a:t> </a:t>
            </a:r>
            <a:r>
              <a:rPr lang="en-GB" sz="1900" dirty="0" err="1">
                <a:solidFill>
                  <a:srgbClr val="000000"/>
                </a:solidFill>
                <a:latin typeface="Söhne"/>
              </a:rPr>
              <a:t>wahanol</a:t>
            </a:r>
            <a:r>
              <a:rPr lang="en-GB" sz="1900" dirty="0">
                <a:solidFill>
                  <a:srgbClr val="000000"/>
                </a:solidFill>
                <a:latin typeface="Söhne"/>
              </a:rPr>
              <a:t> offer a </a:t>
            </a:r>
            <a:r>
              <a:rPr lang="en-GB" sz="1900" dirty="0" err="1">
                <a:solidFill>
                  <a:srgbClr val="000000"/>
                </a:solidFill>
                <a:latin typeface="Söhne"/>
              </a:rPr>
              <a:t>llwyfannau</a:t>
            </a:r>
            <a:r>
              <a:rPr lang="en-GB" sz="1900" dirty="0">
                <a:solidFill>
                  <a:srgbClr val="000000"/>
                </a:solidFill>
                <a:latin typeface="Söhne"/>
              </a:rPr>
              <a:t> </a:t>
            </a:r>
            <a:r>
              <a:rPr lang="en-GB" sz="1900" dirty="0" err="1">
                <a:solidFill>
                  <a:srgbClr val="000000"/>
                </a:solidFill>
                <a:latin typeface="Söhne"/>
              </a:rPr>
              <a:t>digidol</a:t>
            </a:r>
            <a:r>
              <a:rPr lang="en-GB" sz="1900" dirty="0">
                <a:solidFill>
                  <a:srgbClr val="000000"/>
                </a:solidFill>
                <a:latin typeface="Söhne"/>
              </a:rPr>
              <a:t>. Yn </a:t>
            </a:r>
            <a:r>
              <a:rPr lang="en-GB" sz="1900" dirty="0" err="1">
                <a:solidFill>
                  <a:srgbClr val="000000"/>
                </a:solidFill>
                <a:latin typeface="Söhne"/>
              </a:rPr>
              <a:t>ogystal</a:t>
            </a:r>
            <a:r>
              <a:rPr lang="en-GB" sz="1900" dirty="0">
                <a:solidFill>
                  <a:srgbClr val="000000"/>
                </a:solidFill>
                <a:latin typeface="Söhne"/>
              </a:rPr>
              <a:t>, </a:t>
            </a:r>
            <a:r>
              <a:rPr lang="en-GB" sz="1900" dirty="0" err="1">
                <a:solidFill>
                  <a:srgbClr val="000000"/>
                </a:solidFill>
                <a:latin typeface="Söhne"/>
              </a:rPr>
              <a:t>mae</a:t>
            </a:r>
            <a:r>
              <a:rPr lang="en-GB" sz="1900" dirty="0">
                <a:solidFill>
                  <a:srgbClr val="000000"/>
                </a:solidFill>
                <a:latin typeface="Söhne"/>
              </a:rPr>
              <a:t> </a:t>
            </a:r>
            <a:r>
              <a:rPr lang="en-GB" sz="1900" dirty="0" err="1">
                <a:solidFill>
                  <a:srgbClr val="000000"/>
                </a:solidFill>
                <a:latin typeface="Söhne"/>
              </a:rPr>
              <a:t>darparu</a:t>
            </a:r>
            <a:r>
              <a:rPr lang="en-GB" sz="1900" dirty="0">
                <a:solidFill>
                  <a:srgbClr val="000000"/>
                </a:solidFill>
                <a:latin typeface="Söhne"/>
              </a:rPr>
              <a:t> </a:t>
            </a:r>
            <a:r>
              <a:rPr lang="en-GB" sz="1900" dirty="0" err="1">
                <a:solidFill>
                  <a:srgbClr val="000000"/>
                </a:solidFill>
                <a:latin typeface="Söhne"/>
              </a:rPr>
              <a:t>adborth</a:t>
            </a:r>
            <a:r>
              <a:rPr lang="en-GB" sz="1900" dirty="0">
                <a:solidFill>
                  <a:srgbClr val="000000"/>
                </a:solidFill>
                <a:latin typeface="Söhne"/>
              </a:rPr>
              <a:t> </a:t>
            </a:r>
            <a:r>
              <a:rPr lang="en-GB" sz="1900" dirty="0" err="1">
                <a:solidFill>
                  <a:srgbClr val="000000"/>
                </a:solidFill>
                <a:latin typeface="Söhne"/>
              </a:rPr>
              <a:t>adeiladol</a:t>
            </a:r>
            <a:r>
              <a:rPr lang="en-GB" sz="1900" dirty="0">
                <a:solidFill>
                  <a:srgbClr val="000000"/>
                </a:solidFill>
                <a:latin typeface="Söhne"/>
              </a:rPr>
              <a:t> a </a:t>
            </a:r>
            <a:r>
              <a:rPr lang="en-GB" sz="1900" dirty="0" err="1">
                <a:solidFill>
                  <a:srgbClr val="000000"/>
                </a:solidFill>
                <a:latin typeface="Söhne"/>
              </a:rPr>
              <a:t>chyfleoedd</a:t>
            </a:r>
            <a:r>
              <a:rPr lang="en-GB" sz="1900" dirty="0">
                <a:solidFill>
                  <a:srgbClr val="000000"/>
                </a:solidFill>
                <a:latin typeface="Söhne"/>
              </a:rPr>
              <a:t> </a:t>
            </a:r>
            <a:r>
              <a:rPr lang="en-GB" sz="1900" dirty="0" err="1">
                <a:solidFill>
                  <a:srgbClr val="000000"/>
                </a:solidFill>
                <a:latin typeface="Söhne"/>
              </a:rPr>
              <a:t>i</a:t>
            </a:r>
            <a:r>
              <a:rPr lang="en-GB" sz="1900" dirty="0">
                <a:solidFill>
                  <a:srgbClr val="000000"/>
                </a:solidFill>
                <a:latin typeface="Söhne"/>
              </a:rPr>
              <a:t> </a:t>
            </a:r>
            <a:r>
              <a:rPr lang="en-GB" sz="1900" dirty="0" err="1">
                <a:solidFill>
                  <a:srgbClr val="000000"/>
                </a:solidFill>
                <a:latin typeface="Söhne"/>
              </a:rPr>
              <a:t>wella</a:t>
            </a:r>
            <a:r>
              <a:rPr lang="en-GB" sz="1900" dirty="0">
                <a:solidFill>
                  <a:srgbClr val="000000"/>
                </a:solidFill>
                <a:latin typeface="Söhne"/>
              </a:rPr>
              <a:t> </a:t>
            </a:r>
            <a:r>
              <a:rPr lang="en-GB" sz="1900" dirty="0" err="1">
                <a:solidFill>
                  <a:srgbClr val="000000"/>
                </a:solidFill>
                <a:latin typeface="Söhne"/>
              </a:rPr>
              <a:t>yn</a:t>
            </a:r>
            <a:r>
              <a:rPr lang="en-GB" sz="1900" dirty="0">
                <a:solidFill>
                  <a:srgbClr val="000000"/>
                </a:solidFill>
                <a:latin typeface="Söhne"/>
              </a:rPr>
              <a:t> </a:t>
            </a:r>
            <a:r>
              <a:rPr lang="en-GB" sz="1900" dirty="0" err="1">
                <a:solidFill>
                  <a:srgbClr val="000000"/>
                </a:solidFill>
                <a:latin typeface="Söhne"/>
              </a:rPr>
              <a:t>hollbwysig</a:t>
            </a:r>
            <a:r>
              <a:rPr lang="en-GB" sz="1900" dirty="0">
                <a:solidFill>
                  <a:srgbClr val="000000"/>
                </a:solidFill>
                <a:latin typeface="Söhne"/>
              </a:rPr>
              <a:t> </a:t>
            </a:r>
            <a:r>
              <a:rPr lang="en-GB" sz="1900" dirty="0" err="1">
                <a:solidFill>
                  <a:srgbClr val="000000"/>
                </a:solidFill>
                <a:latin typeface="Söhne"/>
              </a:rPr>
              <a:t>yn</a:t>
            </a:r>
            <a:r>
              <a:rPr lang="en-GB" sz="1900" dirty="0">
                <a:solidFill>
                  <a:srgbClr val="000000"/>
                </a:solidFill>
                <a:latin typeface="Söhne"/>
              </a:rPr>
              <a:t> y broses </a:t>
            </a:r>
            <a:r>
              <a:rPr lang="en-GB" sz="1900" dirty="0" err="1">
                <a:solidFill>
                  <a:srgbClr val="000000"/>
                </a:solidFill>
                <a:latin typeface="Söhne"/>
              </a:rPr>
              <a:t>asesu</a:t>
            </a:r>
            <a:r>
              <a:rPr lang="en-GB" sz="1900" dirty="0">
                <a:solidFill>
                  <a:srgbClr val="000000"/>
                </a:solidFill>
                <a:latin typeface="Söhne"/>
              </a:rPr>
              <a:t>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226899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A blue and white wavy lines&#10;&#10;Description automatically generated">
            <a:extLst>
              <a:ext uri="{FF2B5EF4-FFF2-40B4-BE49-F238E27FC236}">
                <a16:creationId xmlns:a16="http://schemas.microsoft.com/office/drawing/2014/main" id="{FA8113FF-F943-69DE-A256-7A1AA033A87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t="20780" b="422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EFAAFF4-36B8-76DE-8717-797FFDDA56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TASK 2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D14B095-6A9F-985C-D538-B58308A9AFC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9376932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1605064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0867DF3C-006E-748A-7CC5-0CD9C04AE02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38237536"/>
              </p:ext>
            </p:extLst>
          </p:nvPr>
        </p:nvGraphicFramePr>
        <p:xfrm>
          <a:off x="270641" y="196521"/>
          <a:ext cx="11700642" cy="52268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35765605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943675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throfa  Widescreen_2023" id="{C2B00227-19DC-4DCA-9353-A9FFCCB260D3}" vid="{F1E63D09-7DE5-4D3E-9C92-A947845E6E83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730</Words>
  <Application>Microsoft Office PowerPoint</Application>
  <PresentationFormat>Widescreen</PresentationFormat>
  <Paragraphs>127</Paragraphs>
  <Slides>49</Slides>
  <Notes>22</Notes>
  <HiddenSlides>0</HiddenSlides>
  <MMClips>12</MMClips>
  <ScaleCrop>false</ScaleCrop>
  <HeadingPairs>
    <vt:vector size="4" baseType="variant">
      <vt:variant>
        <vt:lpstr>Theme</vt:lpstr>
      </vt:variant>
      <vt:variant>
        <vt:i4>4</vt:i4>
      </vt:variant>
      <vt:variant>
        <vt:lpstr>Slide Titles</vt:lpstr>
      </vt:variant>
      <vt:variant>
        <vt:i4>49</vt:i4>
      </vt:variant>
    </vt:vector>
  </HeadingPairs>
  <TitlesOfParts>
    <vt:vector size="53" baseType="lpstr">
      <vt:lpstr>Office Theme</vt:lpstr>
      <vt:lpstr>UWTSD 200 Holding Page</vt:lpstr>
      <vt:lpstr>UWTSD 200_Text 1</vt:lpstr>
      <vt:lpstr>UWTSD 200_Text 1</vt:lpstr>
      <vt:lpstr>PowerPoint Presentation</vt:lpstr>
      <vt:lpstr>SYNIADAU  FFCD </vt:lpstr>
      <vt:lpstr>Beth yw’r  FFCD</vt:lpstr>
      <vt:lpstr>PowerPoint Presentation</vt:lpstr>
      <vt:lpstr>PowerPoint Presentation</vt:lpstr>
      <vt:lpstr>Asesiad o, Asesiad ar gyfer</vt:lpstr>
      <vt:lpstr>PowerPoint Presentation</vt:lpstr>
      <vt:lpstr>Beth sy'n dod i'r meddwl wrth feddwl am y FFCD?</vt:lpstr>
      <vt:lpstr>BETH YW'R FFCD A BETH NAD YW'R FFCD</vt:lpstr>
      <vt:lpstr>Fframwaith Cymhwysedd Digidol yng Nghymru</vt:lpstr>
      <vt:lpstr>PowerPoint Presentation</vt:lpstr>
      <vt:lpstr>The Strands and elements</vt:lpstr>
      <vt:lpstr>PowerPoint Presentation</vt:lpstr>
      <vt:lpstr>Dyma syniad cyffredinol o sut y gallai camau dilyniant weithio yn y FFCD</vt:lpstr>
      <vt:lpstr>PowerPoint Presentation</vt:lpstr>
      <vt:lpstr>PowerPoint Presentation</vt:lpstr>
      <vt:lpstr>PowerPoint Presentation</vt:lpstr>
      <vt:lpstr>PowerPoint Presentation</vt:lpstr>
      <vt:lpstr>William’s (2005) 5 key strategies for AfL</vt:lpstr>
      <vt:lpstr>PowerPoint Presentation</vt:lpstr>
      <vt:lpstr>Lincs i Asesu ar gyfer dysgu -</vt:lpstr>
      <vt:lpstr>Padlet</vt:lpstr>
      <vt:lpstr>PowerPoint Presentation</vt:lpstr>
      <vt:lpstr>Kahoot</vt:lpstr>
      <vt:lpstr>PowerPoint Presentation</vt:lpstr>
      <vt:lpstr>GADEWCH I NI DRIO!</vt:lpstr>
      <vt:lpstr>Office 365</vt:lpstr>
      <vt:lpstr>PowerPoint Presentation</vt:lpstr>
      <vt:lpstr>PowerPoint Presentation</vt:lpstr>
      <vt:lpstr>SWAY</vt:lpstr>
      <vt:lpstr>PowerPoint Presentation</vt:lpstr>
      <vt:lpstr>You Tube</vt:lpstr>
      <vt:lpstr>YOU TUBE</vt:lpstr>
      <vt:lpstr>PowerPoint Presentation</vt:lpstr>
      <vt:lpstr>PowerPoint Presentation</vt:lpstr>
      <vt:lpstr>PowerPoint Presentation</vt:lpstr>
      <vt:lpstr>PowerPoint Presentation</vt:lpstr>
      <vt:lpstr>Dilynwch y codau QR ac archwiliwch y
adnoddau sydd ar gael</vt:lpstr>
      <vt:lpstr>PowerPoint Presentation</vt:lpstr>
      <vt:lpstr>CYNLLUNIO I GYNNWYS FFCD</vt:lpstr>
      <vt:lpstr>Cysylltiadau gyda asesu ar gyfer dysgu</vt:lpstr>
      <vt:lpstr>DINASYDDIAETH :</vt:lpstr>
      <vt:lpstr>RHYNGWEITHIO A  CHYDWEITHIO:</vt:lpstr>
      <vt:lpstr>CYNHYRCHU:</vt:lpstr>
      <vt:lpstr>DATA A MEDDWL  CYFRIFIADUROL:</vt:lpstr>
      <vt:lpstr>PowerPoint Presentation</vt:lpstr>
      <vt:lpstr>TASK 2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DCF and AFL</dc:title>
  <dc:creator>Karl Jones</dc:creator>
  <cp:lastModifiedBy>Ian Jones</cp:lastModifiedBy>
  <cp:revision>291</cp:revision>
  <dcterms:created xsi:type="dcterms:W3CDTF">2021-02-18T09:13:36Z</dcterms:created>
  <dcterms:modified xsi:type="dcterms:W3CDTF">2023-10-23T00:02:26Z</dcterms:modified>
</cp:coreProperties>
</file>