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043125-FD81-FB5D-424C-EBED0D457E20}" v="4" dt="2022-06-10T11:31:24.639"/>
    <p1510:client id="{3C783232-58EC-9489-4F7A-52BD0C0232BA}" v="482" dt="2022-06-10T11:03:32.446"/>
    <p1510:client id="{639919C0-7159-4117-8565-62ECB4D45745}" v="13" dt="2022-06-10T11:51:34.926"/>
    <p1510:client id="{E121104F-4217-4B3C-A375-E707638D990F}" v="4" dt="2022-06-10T10:13:39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Hassan (2027186)" userId="S::2027186@student.uwtsd.ac.uk::b9f7a10c-5e6a-43a5-912a-34cf98e06b13" providerId="AD" clId="Web-{3C783232-58EC-9489-4F7A-52BD0C0232BA}"/>
    <pc:docChg chg="addSld modSld sldOrd">
      <pc:chgData name="Mohammed Hassan (2027186)" userId="S::2027186@student.uwtsd.ac.uk::b9f7a10c-5e6a-43a5-912a-34cf98e06b13" providerId="AD" clId="Web-{3C783232-58EC-9489-4F7A-52BD0C0232BA}" dt="2022-06-10T11:03:32.446" v="279"/>
      <pc:docMkLst>
        <pc:docMk/>
      </pc:docMkLst>
      <pc:sldChg chg="addSp modSp">
        <pc:chgData name="Mohammed Hassan (2027186)" userId="S::2027186@student.uwtsd.ac.uk::b9f7a10c-5e6a-43a5-912a-34cf98e06b13" providerId="AD" clId="Web-{3C783232-58EC-9489-4F7A-52BD0C0232BA}" dt="2022-06-10T10:54:01.337" v="159" actId="20577"/>
        <pc:sldMkLst>
          <pc:docMk/>
          <pc:sldMk cId="109857222" sldId="256"/>
        </pc:sldMkLst>
        <pc:spChg chg="add mod">
          <ac:chgData name="Mohammed Hassan (2027186)" userId="S::2027186@student.uwtsd.ac.uk::b9f7a10c-5e6a-43a5-912a-34cf98e06b13" providerId="AD" clId="Web-{3C783232-58EC-9489-4F7A-52BD0C0232BA}" dt="2022-06-10T10:51:54.490" v="144" actId="14100"/>
          <ac:spMkLst>
            <pc:docMk/>
            <pc:sldMk cId="109857222" sldId="256"/>
            <ac:spMk id="2" creationId="{CB5DDE7C-82AE-DCE7-2494-20AFE74BB417}"/>
          </ac:spMkLst>
        </pc:spChg>
        <pc:spChg chg="add mod">
          <ac:chgData name="Mohammed Hassan (2027186)" userId="S::2027186@student.uwtsd.ac.uk::b9f7a10c-5e6a-43a5-912a-34cf98e06b13" providerId="AD" clId="Web-{3C783232-58EC-9489-4F7A-52BD0C0232BA}" dt="2022-06-10T10:54:01.337" v="159" actId="20577"/>
          <ac:spMkLst>
            <pc:docMk/>
            <pc:sldMk cId="109857222" sldId="256"/>
            <ac:spMk id="3" creationId="{315066F5-ED4C-216C-C523-8D2889EC53FE}"/>
          </ac:spMkLst>
        </pc:spChg>
      </pc:sldChg>
      <pc:sldChg chg="addSp delSp modSp new ord">
        <pc:chgData name="Mohammed Hassan (2027186)" userId="S::2027186@student.uwtsd.ac.uk::b9f7a10c-5e6a-43a5-912a-34cf98e06b13" providerId="AD" clId="Web-{3C783232-58EC-9489-4F7A-52BD0C0232BA}" dt="2022-06-10T11:03:32.446" v="279"/>
        <pc:sldMkLst>
          <pc:docMk/>
          <pc:sldMk cId="2729555211" sldId="257"/>
        </pc:sldMkLst>
        <pc:spChg chg="del mod">
          <ac:chgData name="Mohammed Hassan (2027186)" userId="S::2027186@student.uwtsd.ac.uk::b9f7a10c-5e6a-43a5-912a-34cf98e06b13" providerId="AD" clId="Web-{3C783232-58EC-9489-4F7A-52BD0C0232BA}" dt="2022-06-10T10:54:17.182" v="162"/>
          <ac:spMkLst>
            <pc:docMk/>
            <pc:sldMk cId="2729555211" sldId="257"/>
            <ac:spMk id="2" creationId="{8804F131-9218-43E4-3059-EB642925EA0E}"/>
          </ac:spMkLst>
        </pc:spChg>
        <pc:spChg chg="del mod">
          <ac:chgData name="Mohammed Hassan (2027186)" userId="S::2027186@student.uwtsd.ac.uk::b9f7a10c-5e6a-43a5-912a-34cf98e06b13" providerId="AD" clId="Web-{3C783232-58EC-9489-4F7A-52BD0C0232BA}" dt="2022-06-10T10:54:20.916" v="164"/>
          <ac:spMkLst>
            <pc:docMk/>
            <pc:sldMk cId="2729555211" sldId="257"/>
            <ac:spMk id="3" creationId="{3C7CCCC1-88D5-34AA-620E-E3EFC2B74B79}"/>
          </ac:spMkLst>
        </pc:spChg>
        <pc:spChg chg="add mod">
          <ac:chgData name="Mohammed Hassan (2027186)" userId="S::2027186@student.uwtsd.ac.uk::b9f7a10c-5e6a-43a5-912a-34cf98e06b13" providerId="AD" clId="Web-{3C783232-58EC-9489-4F7A-52BD0C0232BA}" dt="2022-06-10T11:03:29.118" v="278" actId="20577"/>
          <ac:spMkLst>
            <pc:docMk/>
            <pc:sldMk cId="2729555211" sldId="257"/>
            <ac:spMk id="4" creationId="{9C93A045-6551-6C1B-4FCA-728A42BE14B2}"/>
          </ac:spMkLst>
        </pc:spChg>
      </pc:sldChg>
    </pc:docChg>
  </pc:docChgLst>
  <pc:docChgLst>
    <pc:chgData name="Mohammed Hassan (2027186)" userId="S::2027186@student.uwtsd.ac.uk::b9f7a10c-5e6a-43a5-912a-34cf98e06b13" providerId="AD" clId="Web-{E121104F-4217-4B3C-A375-E707638D990F}"/>
    <pc:docChg chg="modSld">
      <pc:chgData name="Mohammed Hassan (2027186)" userId="S::2027186@student.uwtsd.ac.uk::b9f7a10c-5e6a-43a5-912a-34cf98e06b13" providerId="AD" clId="Web-{E121104F-4217-4B3C-A375-E707638D990F}" dt="2022-06-10T10:13:39.151" v="3"/>
      <pc:docMkLst>
        <pc:docMk/>
      </pc:docMkLst>
      <pc:sldChg chg="delSp modSp">
        <pc:chgData name="Mohammed Hassan (2027186)" userId="S::2027186@student.uwtsd.ac.uk::b9f7a10c-5e6a-43a5-912a-34cf98e06b13" providerId="AD" clId="Web-{E121104F-4217-4B3C-A375-E707638D990F}" dt="2022-06-10T10:13:39.151" v="3"/>
        <pc:sldMkLst>
          <pc:docMk/>
          <pc:sldMk cId="109857222" sldId="256"/>
        </pc:sldMkLst>
        <pc:spChg chg="del mod">
          <ac:chgData name="Mohammed Hassan (2027186)" userId="S::2027186@student.uwtsd.ac.uk::b9f7a10c-5e6a-43a5-912a-34cf98e06b13" providerId="AD" clId="Web-{E121104F-4217-4B3C-A375-E707638D990F}" dt="2022-06-10T10:13:34.838" v="1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ohammed Hassan (2027186)" userId="S::2027186@student.uwtsd.ac.uk::b9f7a10c-5e6a-43a5-912a-34cf98e06b13" providerId="AD" clId="Web-{E121104F-4217-4B3C-A375-E707638D990F}" dt="2022-06-10T10:13:39.151" v="3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ohammed Hassan" userId="b9f7a10c-5e6a-43a5-912a-34cf98e06b13" providerId="ADAL" clId="{639919C0-7159-4117-8565-62ECB4D45745}"/>
    <pc:docChg chg="custSel modSld">
      <pc:chgData name="Mohammed Hassan" userId="b9f7a10c-5e6a-43a5-912a-34cf98e06b13" providerId="ADAL" clId="{639919C0-7159-4117-8565-62ECB4D45745}" dt="2022-06-10T11:51:34.926" v="8" actId="1076"/>
      <pc:docMkLst>
        <pc:docMk/>
      </pc:docMkLst>
      <pc:sldChg chg="delSp modSp mod delAnim">
        <pc:chgData name="Mohammed Hassan" userId="b9f7a10c-5e6a-43a5-912a-34cf98e06b13" providerId="ADAL" clId="{639919C0-7159-4117-8565-62ECB4D45745}" dt="2022-06-10T11:51:34.926" v="8" actId="1076"/>
        <pc:sldMkLst>
          <pc:docMk/>
          <pc:sldMk cId="109857222" sldId="256"/>
        </pc:sldMkLst>
        <pc:picChg chg="del mod">
          <ac:chgData name="Mohammed Hassan" userId="b9f7a10c-5e6a-43a5-912a-34cf98e06b13" providerId="ADAL" clId="{639919C0-7159-4117-8565-62ECB4D45745}" dt="2022-06-10T11:36:20.984" v="2" actId="478"/>
          <ac:picMkLst>
            <pc:docMk/>
            <pc:sldMk cId="109857222" sldId="256"/>
            <ac:picMk id="4" creationId="{052D3AD3-13CC-4A6A-DFE1-921747D8D068}"/>
          </ac:picMkLst>
        </pc:picChg>
        <pc:picChg chg="del mod">
          <ac:chgData name="Mohammed Hassan" userId="b9f7a10c-5e6a-43a5-912a-34cf98e06b13" providerId="ADAL" clId="{639919C0-7159-4117-8565-62ECB4D45745}" dt="2022-06-10T11:39:19.727" v="4" actId="478"/>
          <ac:picMkLst>
            <pc:docMk/>
            <pc:sldMk cId="109857222" sldId="256"/>
            <ac:picMk id="5" creationId="{B331803D-72CC-6552-15D1-D7D63B3B0FB9}"/>
          </ac:picMkLst>
        </pc:picChg>
        <pc:picChg chg="del mod">
          <ac:chgData name="Mohammed Hassan" userId="b9f7a10c-5e6a-43a5-912a-34cf98e06b13" providerId="ADAL" clId="{639919C0-7159-4117-8565-62ECB4D45745}" dt="2022-06-10T11:49:42.972" v="6" actId="478"/>
          <ac:picMkLst>
            <pc:docMk/>
            <pc:sldMk cId="109857222" sldId="256"/>
            <ac:picMk id="6" creationId="{30EE8E32-1684-CB56-55E8-F8F10AFE11F8}"/>
          </ac:picMkLst>
        </pc:picChg>
        <pc:picChg chg="mod">
          <ac:chgData name="Mohammed Hassan" userId="b9f7a10c-5e6a-43a5-912a-34cf98e06b13" providerId="ADAL" clId="{639919C0-7159-4117-8565-62ECB4D45745}" dt="2022-06-10T11:51:34.926" v="8" actId="1076"/>
          <ac:picMkLst>
            <pc:docMk/>
            <pc:sldMk cId="109857222" sldId="256"/>
            <ac:picMk id="7" creationId="{796F65DA-EC5B-AB7E-802B-BC755286125C}"/>
          </ac:picMkLst>
        </pc:picChg>
      </pc:sldChg>
    </pc:docChg>
  </pc:docChgLst>
  <pc:docChgLst>
    <pc:chgData name="Mohammed Hassan (2027186)" userId="S::2027186@student.uwtsd.ac.uk::b9f7a10c-5e6a-43a5-912a-34cf98e06b13" providerId="AD" clId="Web-{36043125-FD81-FB5D-424C-EBED0D457E20}"/>
    <pc:docChg chg="modSld">
      <pc:chgData name="Mohammed Hassan (2027186)" userId="S::2027186@student.uwtsd.ac.uk::b9f7a10c-5e6a-43a5-912a-34cf98e06b13" providerId="AD" clId="Web-{36043125-FD81-FB5D-424C-EBED0D457E20}" dt="2022-06-10T11:31:24.639" v="1" actId="20577"/>
      <pc:docMkLst>
        <pc:docMk/>
      </pc:docMkLst>
      <pc:sldChg chg="modSp">
        <pc:chgData name="Mohammed Hassan (2027186)" userId="S::2027186@student.uwtsd.ac.uk::b9f7a10c-5e6a-43a5-912a-34cf98e06b13" providerId="AD" clId="Web-{36043125-FD81-FB5D-424C-EBED0D457E20}" dt="2022-06-10T11:31:24.639" v="1" actId="20577"/>
        <pc:sldMkLst>
          <pc:docMk/>
          <pc:sldMk cId="2729555211" sldId="257"/>
        </pc:sldMkLst>
        <pc:spChg chg="mod">
          <ac:chgData name="Mohammed Hassan (2027186)" userId="S::2027186@student.uwtsd.ac.uk::b9f7a10c-5e6a-43a5-912a-34cf98e06b13" providerId="AD" clId="Web-{36043125-FD81-FB5D-424C-EBED0D457E20}" dt="2022-06-10T11:31:24.639" v="1" actId="20577"/>
          <ac:spMkLst>
            <pc:docMk/>
            <pc:sldMk cId="2729555211" sldId="257"/>
            <ac:spMk id="4" creationId="{9C93A045-6551-6C1B-4FCA-728A42BE14B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93A045-6551-6C1B-4FCA-728A42BE14B2}"/>
              </a:ext>
            </a:extLst>
          </p:cNvPr>
          <p:cNvSpPr txBox="1"/>
          <p:nvPr/>
        </p:nvSpPr>
        <p:spPr>
          <a:xfrm>
            <a:off x="3151554" y="865553"/>
            <a:ext cx="930812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 Nova"/>
                <a:cs typeface="Calibri"/>
              </a:rPr>
              <a:t>Student Name :</a:t>
            </a:r>
            <a:r>
              <a:rPr lang="en-GB" sz="2400" b="1">
                <a:latin typeface="Arial Nova"/>
                <a:cs typeface="Calibri"/>
              </a:rPr>
              <a:t> Mohammed Hassan</a:t>
            </a:r>
            <a:endParaRPr lang="en-GB" sz="2400" b="1">
              <a:latin typeface="Calibri" panose="020F0502020204030204"/>
              <a:cs typeface="Calibri"/>
            </a:endParaRPr>
          </a:p>
          <a:p>
            <a:endParaRPr lang="en-GB" sz="2400">
              <a:latin typeface="Arial Nova"/>
              <a:cs typeface="Calibri"/>
            </a:endParaRPr>
          </a:p>
          <a:p>
            <a:r>
              <a:rPr lang="en-GB" sz="2400">
                <a:latin typeface="Arial Nova"/>
                <a:cs typeface="Calibri"/>
              </a:rPr>
              <a:t>Student # : </a:t>
            </a:r>
            <a:r>
              <a:rPr lang="en-GB" sz="2400" b="1">
                <a:latin typeface="Arial Nova"/>
                <a:cs typeface="Calibri"/>
              </a:rPr>
              <a:t>2027186</a:t>
            </a:r>
          </a:p>
          <a:p>
            <a:endParaRPr lang="en-GB" sz="2400">
              <a:latin typeface="Arial Nova"/>
              <a:cs typeface="Calibri"/>
            </a:endParaRPr>
          </a:p>
          <a:p>
            <a:r>
              <a:rPr lang="en-GB" sz="2400">
                <a:latin typeface="Arial Nova"/>
                <a:cs typeface="Calibri"/>
              </a:rPr>
              <a:t>Module : </a:t>
            </a:r>
            <a:r>
              <a:rPr lang="en-GB" sz="2400" b="1">
                <a:latin typeface="Arial Nova"/>
                <a:cs typeface="Calibri"/>
              </a:rPr>
              <a:t>Foreign Lang &amp; Cultural Awareness</a:t>
            </a:r>
          </a:p>
          <a:p>
            <a:endParaRPr lang="en-GB" sz="2400">
              <a:latin typeface="Arial Nova"/>
              <a:cs typeface="Calibri"/>
            </a:endParaRPr>
          </a:p>
          <a:p>
            <a:r>
              <a:rPr lang="en-GB" sz="2400">
                <a:latin typeface="Arial Nova"/>
                <a:cs typeface="Calibri"/>
              </a:rPr>
              <a:t>Module Code : </a:t>
            </a:r>
            <a:r>
              <a:rPr lang="en-GB" sz="2400" b="1">
                <a:latin typeface="Arial Nova"/>
                <a:cs typeface="Calibri"/>
              </a:rPr>
              <a:t>MBIH5003</a:t>
            </a:r>
          </a:p>
          <a:p>
            <a:endParaRPr lang="en-GB" sz="2400">
              <a:latin typeface="Arial Nova"/>
              <a:cs typeface="Calibri"/>
            </a:endParaRPr>
          </a:p>
          <a:p>
            <a:r>
              <a:rPr lang="en-GB" sz="2400">
                <a:latin typeface="Arial Nova"/>
                <a:cs typeface="Calibri"/>
              </a:rPr>
              <a:t>Tutor : </a:t>
            </a:r>
            <a:r>
              <a:rPr lang="en-GB" sz="2400" b="1">
                <a:latin typeface="Arial Nova"/>
                <a:cs typeface="Calibri"/>
              </a:rPr>
              <a:t>Rodrigo Aguilera</a:t>
            </a:r>
          </a:p>
          <a:p>
            <a:endParaRPr lang="en-GB" sz="2400">
              <a:latin typeface="Arial Nova"/>
              <a:cs typeface="Calibri"/>
            </a:endParaRPr>
          </a:p>
          <a:p>
            <a:r>
              <a:rPr lang="en-GB" sz="2400">
                <a:latin typeface="Arial Nova"/>
                <a:cs typeface="Calibri"/>
              </a:rPr>
              <a:t>Assessment : </a:t>
            </a:r>
            <a:r>
              <a:rPr lang="en-GB" sz="2400" b="1">
                <a:latin typeface="Arial Nova"/>
                <a:cs typeface="Calibri"/>
              </a:rPr>
              <a:t>Room Booking</a:t>
            </a:r>
          </a:p>
        </p:txBody>
      </p:sp>
    </p:spTree>
    <p:extLst>
      <p:ext uri="{BB962C8B-B14F-4D97-AF65-F5344CB8AC3E}">
        <p14:creationId xmlns:p14="http://schemas.microsoft.com/office/powerpoint/2010/main" val="2729555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5DDE7C-82AE-DCE7-2494-20AFE74BB417}"/>
              </a:ext>
            </a:extLst>
          </p:cNvPr>
          <p:cNvSpPr txBox="1"/>
          <p:nvPr/>
        </p:nvSpPr>
        <p:spPr>
          <a:xfrm>
            <a:off x="3307862" y="171939"/>
            <a:ext cx="7745046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Buenos días! Hotel jucamer. Como le </a:t>
            </a:r>
            <a:r>
              <a:rPr lang="en-GB" sz="1600" err="1">
                <a:latin typeface="Arial Nova"/>
                <a:ea typeface="+mn-lt"/>
                <a:cs typeface="+mn-lt"/>
              </a:rPr>
              <a:t>puedo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ayudar</a:t>
            </a:r>
            <a:r>
              <a:rPr lang="en-GB" sz="1600">
                <a:latin typeface="Arial Nova"/>
                <a:ea typeface="+mn-lt"/>
                <a:cs typeface="+mn-lt"/>
              </a:rPr>
              <a:t>? </a:t>
            </a:r>
            <a:endParaRPr lang="en-US" sz="1600"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Buenos días! Me </a:t>
            </a:r>
            <a:r>
              <a:rPr lang="en-GB" sz="1600" err="1">
                <a:latin typeface="Arial Nova"/>
                <a:ea typeface="+mn-lt"/>
                <a:cs typeface="+mn-lt"/>
              </a:rPr>
              <a:t>gustaría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reservar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una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habitación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en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el</a:t>
            </a:r>
            <a:r>
              <a:rPr lang="en-GB" sz="1600">
                <a:latin typeface="Arial Nova"/>
                <a:ea typeface="+mn-lt"/>
                <a:cs typeface="+mn-lt"/>
              </a:rPr>
              <a:t> hotel. </a:t>
            </a: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Muy bien. Como se llama </a:t>
            </a:r>
            <a:r>
              <a:rPr lang="en-GB" sz="1600" err="1">
                <a:latin typeface="Arial Nova"/>
                <a:ea typeface="+mn-lt"/>
                <a:cs typeface="+mn-lt"/>
              </a:rPr>
              <a:t>usted</a:t>
            </a:r>
            <a:r>
              <a:rPr lang="en-GB" sz="1600">
                <a:latin typeface="Arial Nova"/>
                <a:ea typeface="+mn-lt"/>
                <a:cs typeface="+mn-lt"/>
              </a:rPr>
              <a:t>?</a:t>
            </a:r>
            <a:endParaRPr lang="en-GB" sz="1600">
              <a:latin typeface="Arial Nova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Me </a:t>
            </a:r>
            <a:r>
              <a:rPr lang="en-GB" sz="1600" err="1">
                <a:latin typeface="Arial Nova"/>
                <a:ea typeface="+mn-lt"/>
                <a:cs typeface="+mn-lt"/>
              </a:rPr>
              <a:t>llamo</a:t>
            </a:r>
            <a:r>
              <a:rPr lang="en-GB" sz="1600">
                <a:latin typeface="Arial Nova"/>
                <a:ea typeface="+mn-lt"/>
                <a:cs typeface="+mn-lt"/>
              </a:rPr>
              <a:t> </a:t>
            </a:r>
            <a:r>
              <a:rPr lang="en-GB" sz="1600" err="1">
                <a:latin typeface="Arial Nova"/>
                <a:ea typeface="+mn-lt"/>
                <a:cs typeface="+mn-lt"/>
              </a:rPr>
              <a:t>sr</a:t>
            </a:r>
            <a:r>
              <a:rPr lang="en-GB" sz="1600">
                <a:latin typeface="Arial Nova"/>
                <a:ea typeface="+mn-lt"/>
                <a:cs typeface="+mn-lt"/>
              </a:rPr>
              <a:t> </a:t>
            </a:r>
            <a:r>
              <a:rPr lang="en-GB" sz="1600" err="1">
                <a:latin typeface="Arial Nova"/>
                <a:ea typeface="+mn-lt"/>
                <a:cs typeface="+mn-lt"/>
              </a:rPr>
              <a:t>pedro</a:t>
            </a:r>
            <a:r>
              <a:rPr lang="en-GB" sz="1600">
                <a:latin typeface="Arial Nova"/>
                <a:ea typeface="+mn-lt"/>
                <a:cs typeface="+mn-lt"/>
              </a:rPr>
              <a:t> </a:t>
            </a:r>
            <a:r>
              <a:rPr lang="en-GB" sz="1600" err="1">
                <a:latin typeface="Arial Nova"/>
                <a:ea typeface="+mn-lt"/>
                <a:cs typeface="+mn-lt"/>
              </a:rPr>
              <a:t>garcias</a:t>
            </a:r>
            <a:r>
              <a:rPr lang="en-GB" sz="1600">
                <a:latin typeface="Arial Nova"/>
                <a:ea typeface="+mn-lt"/>
                <a:cs typeface="+mn-lt"/>
              </a:rPr>
              <a:t>.</a:t>
            </a:r>
            <a:endParaRPr lang="en-GB" sz="1600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Muy bien </a:t>
            </a:r>
            <a:r>
              <a:rPr lang="en-GB" sz="1600" err="1">
                <a:latin typeface="Arial Nova"/>
                <a:ea typeface="+mn-lt"/>
                <a:cs typeface="+mn-lt"/>
              </a:rPr>
              <a:t>sr</a:t>
            </a:r>
            <a:r>
              <a:rPr lang="en-GB" sz="1600">
                <a:latin typeface="Arial Nova"/>
                <a:ea typeface="+mn-lt"/>
                <a:cs typeface="+mn-lt"/>
              </a:rPr>
              <a:t> </a:t>
            </a:r>
            <a:r>
              <a:rPr lang="en-GB" sz="1600" err="1">
                <a:latin typeface="Arial Nova"/>
                <a:ea typeface="+mn-lt"/>
                <a:cs typeface="+mn-lt"/>
              </a:rPr>
              <a:t>garcias</a:t>
            </a:r>
            <a:r>
              <a:rPr lang="en-GB" sz="1600">
                <a:latin typeface="Arial Nova"/>
                <a:ea typeface="+mn-lt"/>
                <a:cs typeface="+mn-lt"/>
              </a:rPr>
              <a:t>. Para </a:t>
            </a:r>
            <a:r>
              <a:rPr lang="en-GB" sz="1600" err="1">
                <a:latin typeface="Arial Nova"/>
                <a:ea typeface="+mn-lt"/>
                <a:cs typeface="+mn-lt"/>
              </a:rPr>
              <a:t>cuantas</a:t>
            </a:r>
            <a:r>
              <a:rPr lang="en-GB" sz="1600">
                <a:latin typeface="Arial Nova"/>
                <a:ea typeface="+mn-lt"/>
                <a:cs typeface="+mn-lt"/>
              </a:rPr>
              <a:t> personas? </a:t>
            </a: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Para </a:t>
            </a:r>
            <a:r>
              <a:rPr lang="en-GB" sz="1600" err="1">
                <a:latin typeface="Arial Nova"/>
                <a:ea typeface="+mn-lt"/>
                <a:cs typeface="+mn-lt"/>
              </a:rPr>
              <a:t>tres</a:t>
            </a:r>
            <a:r>
              <a:rPr lang="en-GB" sz="1600">
                <a:latin typeface="Arial Nova"/>
                <a:ea typeface="+mn-lt"/>
                <a:cs typeface="+mn-lt"/>
              </a:rPr>
              <a:t> personas.</a:t>
            </a:r>
            <a:endParaRPr lang="en-GB" sz="1600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Una o dos </a:t>
            </a:r>
            <a:r>
              <a:rPr lang="en-GB" sz="1600" err="1">
                <a:latin typeface="Arial Nova"/>
                <a:ea typeface="+mn-lt"/>
                <a:cs typeface="+mn-lt"/>
              </a:rPr>
              <a:t>habitaciones</a:t>
            </a:r>
            <a:r>
              <a:rPr lang="en-GB" sz="1600">
                <a:latin typeface="Arial Nova"/>
                <a:ea typeface="+mn-lt"/>
                <a:cs typeface="+mn-lt"/>
              </a:rPr>
              <a:t>?</a:t>
            </a:r>
            <a:endParaRPr lang="en-GB" sz="1600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dos </a:t>
            </a:r>
            <a:r>
              <a:rPr lang="en-GB" sz="1600" err="1">
                <a:latin typeface="Arial Nova"/>
                <a:ea typeface="+mn-lt"/>
                <a:cs typeface="+mn-lt"/>
              </a:rPr>
              <a:t>habitación</a:t>
            </a:r>
            <a:r>
              <a:rPr lang="en-GB" sz="1600">
                <a:latin typeface="Arial Nova"/>
                <a:ea typeface="+mn-lt"/>
                <a:cs typeface="+mn-lt"/>
              </a:rPr>
              <a:t>.</a:t>
            </a:r>
            <a:endParaRPr lang="en-GB" sz="1600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Cama doble o dos </a:t>
            </a:r>
            <a:r>
              <a:rPr lang="en-GB" sz="1600" err="1">
                <a:latin typeface="Arial Nova"/>
                <a:ea typeface="+mn-lt"/>
                <a:cs typeface="+mn-lt"/>
              </a:rPr>
              <a:t>individuales</a:t>
            </a:r>
            <a:r>
              <a:rPr lang="en-GB" sz="1600">
                <a:latin typeface="Arial Nova"/>
                <a:ea typeface="+mn-lt"/>
                <a:cs typeface="+mn-lt"/>
              </a:rPr>
              <a:t>? </a:t>
            </a:r>
          </a:p>
          <a:p>
            <a:pPr>
              <a:lnSpc>
                <a:spcPct val="150000"/>
              </a:lnSpc>
            </a:pPr>
            <a:r>
              <a:rPr lang="es" sz="1600">
                <a:latin typeface="Arial Nova"/>
                <a:cs typeface="Calibri"/>
              </a:rPr>
              <a:t>Una cama doble y individual</a:t>
            </a:r>
            <a:endParaRPr lang="en-GB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Para que </a:t>
            </a:r>
            <a:r>
              <a:rPr lang="en-GB" sz="1600" err="1">
                <a:latin typeface="Arial Nova"/>
                <a:ea typeface="+mn-lt"/>
                <a:cs typeface="+mn-lt"/>
              </a:rPr>
              <a:t>fecha</a:t>
            </a:r>
            <a:r>
              <a:rPr lang="en-GB" sz="1600">
                <a:latin typeface="Arial Nova"/>
                <a:ea typeface="+mn-lt"/>
                <a:cs typeface="+mn-lt"/>
              </a:rPr>
              <a:t>?</a:t>
            </a:r>
            <a:endParaRPr lang="en-GB" sz="1600">
              <a:latin typeface="Arial Nova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s" sz="1600">
                <a:latin typeface="Arial Nova"/>
                <a:cs typeface="Calibri"/>
              </a:rPr>
              <a:t>para el 6 de octubre de 2022</a:t>
            </a:r>
            <a:endParaRPr lang="en-GB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Por </a:t>
            </a:r>
            <a:r>
              <a:rPr lang="en-GB" sz="1600" err="1">
                <a:latin typeface="Arial Nova"/>
                <a:ea typeface="+mn-lt"/>
                <a:cs typeface="+mn-lt"/>
              </a:rPr>
              <a:t>cuantas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noches</a:t>
            </a:r>
            <a:r>
              <a:rPr lang="en-GB" sz="1600">
                <a:latin typeface="Arial Nova"/>
                <a:ea typeface="+mn-lt"/>
                <a:cs typeface="+mn-lt"/>
              </a:rPr>
              <a:t>? </a:t>
            </a: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Por dos </a:t>
            </a:r>
            <a:r>
              <a:rPr lang="en-GB" sz="1600" err="1">
                <a:latin typeface="Arial Nova"/>
                <a:ea typeface="+mn-lt"/>
                <a:cs typeface="+mn-lt"/>
              </a:rPr>
              <a:t>noche</a:t>
            </a:r>
            <a:r>
              <a:rPr lang="en-GB" sz="1600">
                <a:latin typeface="Arial Nova"/>
                <a:ea typeface="+mn-lt"/>
                <a:cs typeface="+mn-lt"/>
              </a:rPr>
              <a:t>.</a:t>
            </a:r>
            <a:endParaRPr lang="en-GB" sz="1600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Bueno. Todo </a:t>
            </a:r>
            <a:r>
              <a:rPr lang="en-GB" sz="1600" err="1">
                <a:latin typeface="Arial Nova"/>
                <a:ea typeface="+mn-lt"/>
                <a:cs typeface="+mn-lt"/>
              </a:rPr>
              <a:t>esta</a:t>
            </a:r>
            <a:r>
              <a:rPr lang="en-GB" sz="1600">
                <a:latin typeface="Arial Nova"/>
                <a:ea typeface="+mn-lt"/>
                <a:cs typeface="+mn-lt"/>
              </a:rPr>
              <a:t> </a:t>
            </a:r>
            <a:r>
              <a:rPr lang="en-GB" sz="1600" err="1">
                <a:latin typeface="Arial Nova"/>
                <a:ea typeface="+mn-lt"/>
                <a:cs typeface="+mn-lt"/>
              </a:rPr>
              <a:t>reservado</a:t>
            </a:r>
            <a:r>
              <a:rPr lang="en-GB" sz="1600">
                <a:latin typeface="Arial Nova"/>
                <a:ea typeface="+mn-lt"/>
                <a:cs typeface="+mn-lt"/>
              </a:rPr>
              <a:t>. </a:t>
            </a:r>
          </a:p>
          <a:p>
            <a:pPr>
              <a:lnSpc>
                <a:spcPct val="150000"/>
              </a:lnSpc>
            </a:pPr>
            <a:r>
              <a:rPr lang="en-GB" sz="1600">
                <a:latin typeface="Arial Nova"/>
                <a:ea typeface="+mn-lt"/>
                <a:cs typeface="+mn-lt"/>
              </a:rPr>
              <a:t>Genial! </a:t>
            </a:r>
            <a:r>
              <a:rPr lang="en-GB" sz="1600" err="1">
                <a:latin typeface="Arial Nova"/>
                <a:ea typeface="+mn-lt"/>
                <a:cs typeface="+mn-lt"/>
              </a:rPr>
              <a:t>Muchas</a:t>
            </a:r>
            <a:r>
              <a:rPr lang="en-GB" sz="1600">
                <a:latin typeface="Arial Nova"/>
                <a:ea typeface="+mn-lt"/>
                <a:cs typeface="+mn-lt"/>
              </a:rPr>
              <a:t> Gracias. </a:t>
            </a:r>
            <a:r>
              <a:rPr lang="en-GB" sz="1600" err="1">
                <a:latin typeface="Arial Nova"/>
                <a:ea typeface="+mn-lt"/>
                <a:cs typeface="+mn-lt"/>
              </a:rPr>
              <a:t>Adiós</a:t>
            </a:r>
            <a:r>
              <a:rPr lang="en-GB" sz="1600">
                <a:latin typeface="Arial Nova"/>
                <a:ea typeface="+mn-lt"/>
                <a:cs typeface="+mn-lt"/>
              </a:rPr>
              <a:t>.</a:t>
            </a:r>
            <a:endParaRPr lang="en-GB" sz="1600">
              <a:latin typeface="Arial Nova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err="1">
                <a:latin typeface="Arial Nova"/>
                <a:ea typeface="+mn-lt"/>
                <a:cs typeface="+mn-lt"/>
              </a:rPr>
              <a:t>Muchas</a:t>
            </a:r>
            <a:r>
              <a:rPr lang="en-GB" sz="1600">
                <a:latin typeface="Arial Nova"/>
                <a:ea typeface="+mn-lt"/>
                <a:cs typeface="+mn-lt"/>
              </a:rPr>
              <a:t> gracias. </a:t>
            </a:r>
            <a:r>
              <a:rPr lang="en-GB" sz="1600" err="1">
                <a:latin typeface="Arial Nova"/>
                <a:ea typeface="+mn-lt"/>
                <a:cs typeface="+mn-lt"/>
              </a:rPr>
              <a:t>Adiós</a:t>
            </a:r>
            <a:r>
              <a:rPr lang="en-GB" sz="1600">
                <a:latin typeface="Arial Nova"/>
                <a:ea typeface="+mn-lt"/>
                <a:cs typeface="+mn-lt"/>
              </a:rPr>
              <a:t>. </a:t>
            </a:r>
            <a:endParaRPr lang="en-GB" sz="1600">
              <a:cs typeface="Calibri" panose="020F0502020204030204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5066F5-ED4C-216C-C523-8D2889EC53FE}"/>
              </a:ext>
            </a:extLst>
          </p:cNvPr>
          <p:cNvSpPr txBox="1"/>
          <p:nvPr/>
        </p:nvSpPr>
        <p:spPr>
          <a:xfrm>
            <a:off x="305044" y="37342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s">
                <a:latin typeface="Consolas"/>
                <a:cs typeface="Calibri"/>
              </a:rPr>
              <a:t>diálogo</a:t>
            </a:r>
            <a:endParaRPr 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6F65DA-EC5B-AB7E-802B-BC7552861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6633" y="2135372"/>
            <a:ext cx="1996558" cy="1996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75"/>
    </mc:Choice>
    <mc:Fallback>
      <p:transition spd="slow" advTm="54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5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2022-06-10T10:13:13Z</dcterms:created>
  <dcterms:modified xsi:type="dcterms:W3CDTF">2022-06-10T11:52:15Z</dcterms:modified>
</cp:coreProperties>
</file>