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6" r:id="rId2"/>
    <p:sldId id="257" r:id="rId3"/>
    <p:sldId id="269" r:id="rId4"/>
    <p:sldId id="277" r:id="rId5"/>
    <p:sldId id="278" r:id="rId6"/>
    <p:sldId id="280" r:id="rId7"/>
    <p:sldId id="276" r:id="rId8"/>
    <p:sldId id="270" r:id="rId9"/>
    <p:sldId id="258" r:id="rId10"/>
    <p:sldId id="271" r:id="rId11"/>
    <p:sldId id="267" r:id="rId12"/>
    <p:sldId id="272" r:id="rId13"/>
    <p:sldId id="259" r:id="rId14"/>
    <p:sldId id="279" r:id="rId15"/>
    <p:sldId id="260" r:id="rId16"/>
    <p:sldId id="261" r:id="rId17"/>
    <p:sldId id="281" r:id="rId18"/>
    <p:sldId id="274" r:id="rId19"/>
    <p:sldId id="263" r:id="rId20"/>
    <p:sldId id="264" r:id="rId21"/>
    <p:sldId id="262" r:id="rId22"/>
    <p:sldId id="268" r:id="rId23"/>
    <p:sldId id="265" r:id="rId24"/>
    <p:sldId id="266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7BF913-2042-4DC1-A9C0-6550213A5AFC}" v="110" dt="2026-04-28T23:31:38.7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40" d="100"/>
          <a:sy n="40" d="100"/>
        </p:scale>
        <p:origin x="44" y="9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nka Ivanova" userId="4240cf58f6c8150b" providerId="LiveId" clId="{D1122177-9DEB-490E-B0C6-332C35139B45}"/>
    <pc:docChg chg="undo custSel addSld delSld modSld sldOrd">
      <pc:chgData name="Donka Ivanova" userId="4240cf58f6c8150b" providerId="LiveId" clId="{D1122177-9DEB-490E-B0C6-332C35139B45}" dt="2026-04-29T00:15:36.207" v="2116" actId="20577"/>
      <pc:docMkLst>
        <pc:docMk/>
      </pc:docMkLst>
      <pc:sldChg chg="addSp delSp modSp new mod setBg">
        <pc:chgData name="Donka Ivanova" userId="4240cf58f6c8150b" providerId="LiveId" clId="{D1122177-9DEB-490E-B0C6-332C35139B45}" dt="2026-04-27T20:40:08.725" v="1203" actId="1076"/>
        <pc:sldMkLst>
          <pc:docMk/>
          <pc:sldMk cId="1215508001" sldId="256"/>
        </pc:sldMkLst>
        <pc:spChg chg="mod">
          <ac:chgData name="Donka Ivanova" userId="4240cf58f6c8150b" providerId="LiveId" clId="{D1122177-9DEB-490E-B0C6-332C35139B45}" dt="2026-04-27T19:34:13.329" v="523" actId="26606"/>
          <ac:spMkLst>
            <pc:docMk/>
            <pc:sldMk cId="1215508001" sldId="256"/>
            <ac:spMk id="2" creationId="{763D9D74-9F41-4B18-CDC2-475F9C284D3D}"/>
          </ac:spMkLst>
        </pc:spChg>
        <pc:spChg chg="add del mod">
          <ac:chgData name="Donka Ivanova" userId="4240cf58f6c8150b" providerId="LiveId" clId="{D1122177-9DEB-490E-B0C6-332C35139B45}" dt="2026-04-27T19:34:13.329" v="523" actId="26606"/>
          <ac:spMkLst>
            <pc:docMk/>
            <pc:sldMk cId="1215508001" sldId="256"/>
            <ac:spMk id="4" creationId="{ACB69693-6877-01AE-2ABA-EB0929396789}"/>
          </ac:spMkLst>
        </pc:spChg>
        <pc:spChg chg="add">
          <ac:chgData name="Donka Ivanova" userId="4240cf58f6c8150b" providerId="LiveId" clId="{D1122177-9DEB-490E-B0C6-332C35139B45}" dt="2026-04-27T19:34:13.329" v="523" actId="26606"/>
          <ac:spMkLst>
            <pc:docMk/>
            <pc:sldMk cId="1215508001" sldId="256"/>
            <ac:spMk id="71" creationId="{AAAE94E3-A7DB-4868-B1E3-E49703488BBC}"/>
          </ac:spMkLst>
        </pc:spChg>
        <pc:spChg chg="add">
          <ac:chgData name="Donka Ivanova" userId="4240cf58f6c8150b" providerId="LiveId" clId="{D1122177-9DEB-490E-B0C6-332C35139B45}" dt="2026-04-27T19:34:13.329" v="523" actId="26606"/>
          <ac:spMkLst>
            <pc:docMk/>
            <pc:sldMk cId="1215508001" sldId="256"/>
            <ac:spMk id="77" creationId="{3873B707-463F-40B0-8227-E8CC6C67EB25}"/>
          </ac:spMkLst>
        </pc:spChg>
        <pc:spChg chg="add">
          <ac:chgData name="Donka Ivanova" userId="4240cf58f6c8150b" providerId="LiveId" clId="{D1122177-9DEB-490E-B0C6-332C35139B45}" dt="2026-04-27T19:34:13.329" v="523" actId="26606"/>
          <ac:spMkLst>
            <pc:docMk/>
            <pc:sldMk cId="1215508001" sldId="256"/>
            <ac:spMk id="79" creationId="{C13237C8-E62C-4F0D-A318-BD6FB6C2D138}"/>
          </ac:spMkLst>
        </pc:spChg>
        <pc:spChg chg="add">
          <ac:chgData name="Donka Ivanova" userId="4240cf58f6c8150b" providerId="LiveId" clId="{D1122177-9DEB-490E-B0C6-332C35139B45}" dt="2026-04-27T19:34:13.329" v="523" actId="26606"/>
          <ac:spMkLst>
            <pc:docMk/>
            <pc:sldMk cId="1215508001" sldId="256"/>
            <ac:spMk id="81" creationId="{19C9EAEA-39D0-4B0E-A0EB-51E7B26740B1}"/>
          </ac:spMkLst>
        </pc:spChg>
        <pc:spChg chg="add">
          <ac:chgData name="Donka Ivanova" userId="4240cf58f6c8150b" providerId="LiveId" clId="{D1122177-9DEB-490E-B0C6-332C35139B45}" dt="2026-04-27T19:34:13.329" v="523" actId="26606"/>
          <ac:spMkLst>
            <pc:docMk/>
            <pc:sldMk cId="1215508001" sldId="256"/>
            <ac:spMk id="83" creationId="{8CB5D2D7-DF65-4E86-BFBA-FFB9B5ACEB64}"/>
          </ac:spMkLst>
        </pc:spChg>
        <pc:picChg chg="add mod">
          <ac:chgData name="Donka Ivanova" userId="4240cf58f6c8150b" providerId="LiveId" clId="{D1122177-9DEB-490E-B0C6-332C35139B45}" dt="2026-04-27T20:40:08.725" v="1203" actId="1076"/>
          <ac:picMkLst>
            <pc:docMk/>
            <pc:sldMk cId="1215508001" sldId="256"/>
            <ac:picMk id="8" creationId="{FEACC971-AB45-D378-CD9B-AD9021A6A821}"/>
          </ac:picMkLst>
        </pc:picChg>
        <pc:picChg chg="add mod">
          <ac:chgData name="Donka Ivanova" userId="4240cf58f6c8150b" providerId="LiveId" clId="{D1122177-9DEB-490E-B0C6-332C35139B45}" dt="2026-04-27T20:39:57.109" v="1201" actId="1076"/>
          <ac:picMkLst>
            <pc:docMk/>
            <pc:sldMk cId="1215508001" sldId="256"/>
            <ac:picMk id="10" creationId="{8ABE401E-AE04-9366-65E0-60E6DC8B5FBC}"/>
          </ac:picMkLst>
        </pc:picChg>
      </pc:sldChg>
      <pc:sldChg chg="addSp delSp modSp new mod ord setBg">
        <pc:chgData name="Donka Ivanova" userId="4240cf58f6c8150b" providerId="LiveId" clId="{D1122177-9DEB-490E-B0C6-332C35139B45}" dt="2026-04-28T15:21:35.646" v="1430" actId="12"/>
        <pc:sldMkLst>
          <pc:docMk/>
          <pc:sldMk cId="624356160" sldId="257"/>
        </pc:sldMkLst>
        <pc:spChg chg="mod">
          <ac:chgData name="Donka Ivanova" userId="4240cf58f6c8150b" providerId="LiveId" clId="{D1122177-9DEB-490E-B0C6-332C35139B45}" dt="2026-04-27T19:42:33.451" v="566" actId="26606"/>
          <ac:spMkLst>
            <pc:docMk/>
            <pc:sldMk cId="624356160" sldId="257"/>
            <ac:spMk id="2" creationId="{91844909-53F6-4DCA-794B-2FE8EA620D08}"/>
          </ac:spMkLst>
        </pc:spChg>
        <pc:spChg chg="mod">
          <ac:chgData name="Donka Ivanova" userId="4240cf58f6c8150b" providerId="LiveId" clId="{D1122177-9DEB-490E-B0C6-332C35139B45}" dt="2026-04-28T15:21:35.646" v="1430" actId="12"/>
          <ac:spMkLst>
            <pc:docMk/>
            <pc:sldMk cId="624356160" sldId="257"/>
            <ac:spMk id="3" creationId="{745E1354-9C46-1FA9-3B82-2C8C357E7129}"/>
          </ac:spMkLst>
        </pc:spChg>
        <pc:spChg chg="add del">
          <ac:chgData name="Donka Ivanova" userId="4240cf58f6c8150b" providerId="LiveId" clId="{D1122177-9DEB-490E-B0C6-332C35139B45}" dt="2026-04-27T19:42:33.451" v="566" actId="26606"/>
          <ac:spMkLst>
            <pc:docMk/>
            <pc:sldMk cId="624356160" sldId="257"/>
            <ac:spMk id="19" creationId="{B6CDA21F-E7AF-4C75-8395-33F58D5B0E45}"/>
          </ac:spMkLst>
        </pc:spChg>
        <pc:spChg chg="add del">
          <ac:chgData name="Donka Ivanova" userId="4240cf58f6c8150b" providerId="LiveId" clId="{D1122177-9DEB-490E-B0C6-332C35139B45}" dt="2026-04-27T19:42:33.451" v="566" actId="26606"/>
          <ac:spMkLst>
            <pc:docMk/>
            <pc:sldMk cId="624356160" sldId="257"/>
            <ac:spMk id="26" creationId="{D5B0017B-2ECA-49AF-B397-DC140825DF8D}"/>
          </ac:spMkLst>
        </pc:spChg>
        <pc:grpChg chg="add del">
          <ac:chgData name="Donka Ivanova" userId="4240cf58f6c8150b" providerId="LiveId" clId="{D1122177-9DEB-490E-B0C6-332C35139B45}" dt="2026-04-27T19:42:33.451" v="566" actId="26606"/>
          <ac:grpSpMkLst>
            <pc:docMk/>
            <pc:sldMk cId="624356160" sldId="257"/>
            <ac:grpSpMk id="21" creationId="{AE1C45F0-260A-458C-96ED-C1F6D2151219}"/>
          </ac:grpSpMkLst>
        </pc:grpChg>
        <pc:cxnChg chg="add del">
          <ac:chgData name="Donka Ivanova" userId="4240cf58f6c8150b" providerId="LiveId" clId="{D1122177-9DEB-490E-B0C6-332C35139B45}" dt="2026-04-27T19:42:33.451" v="566" actId="26606"/>
          <ac:cxnSpMkLst>
            <pc:docMk/>
            <pc:sldMk cId="624356160" sldId="257"/>
            <ac:cxnSpMk id="28" creationId="{6CF1BAF6-AD41-4082-B212-8A1F9A2E8779}"/>
          </ac:cxnSpMkLst>
        </pc:cxnChg>
      </pc:sldChg>
      <pc:sldChg chg="addSp delSp modSp new mod ord setBg">
        <pc:chgData name="Donka Ivanova" userId="4240cf58f6c8150b" providerId="LiveId" clId="{D1122177-9DEB-490E-B0C6-332C35139B45}" dt="2026-04-28T21:35:03.055" v="1920" actId="255"/>
        <pc:sldMkLst>
          <pc:docMk/>
          <pc:sldMk cId="3447724774" sldId="258"/>
        </pc:sldMkLst>
        <pc:spChg chg="mod">
          <ac:chgData name="Donka Ivanova" userId="4240cf58f6c8150b" providerId="LiveId" clId="{D1122177-9DEB-490E-B0C6-332C35139B45}" dt="2026-04-28T21:35:03.055" v="1920" actId="255"/>
          <ac:spMkLst>
            <pc:docMk/>
            <pc:sldMk cId="3447724774" sldId="258"/>
            <ac:spMk id="2" creationId="{903114F4-8960-AE49-8EA6-1DC9F5C478ED}"/>
          </ac:spMkLst>
        </pc:spChg>
        <pc:spChg chg="mod">
          <ac:chgData name="Donka Ivanova" userId="4240cf58f6c8150b" providerId="LiveId" clId="{D1122177-9DEB-490E-B0C6-332C35139B45}" dt="2026-04-28T16:17:28.754" v="1700" actId="20577"/>
          <ac:spMkLst>
            <pc:docMk/>
            <pc:sldMk cId="3447724774" sldId="258"/>
            <ac:spMk id="3" creationId="{A01A6437-4488-73BE-2520-C60E536FE3E1}"/>
          </ac:spMkLst>
        </pc:spChg>
        <pc:spChg chg="add">
          <ac:chgData name="Donka Ivanova" userId="4240cf58f6c8150b" providerId="LiveId" clId="{D1122177-9DEB-490E-B0C6-332C35139B45}" dt="2026-04-27T19:08:29.573" v="425" actId="26606"/>
          <ac:spMkLst>
            <pc:docMk/>
            <pc:sldMk cId="3447724774" sldId="258"/>
            <ac:spMk id="79" creationId="{117AB3D3-3C9C-4DED-809A-78734805B895}"/>
          </ac:spMkLst>
        </pc:spChg>
        <pc:spChg chg="add">
          <ac:chgData name="Donka Ivanova" userId="4240cf58f6c8150b" providerId="LiveId" clId="{D1122177-9DEB-490E-B0C6-332C35139B45}" dt="2026-04-27T19:08:29.573" v="425" actId="26606"/>
          <ac:spMkLst>
            <pc:docMk/>
            <pc:sldMk cId="3447724774" sldId="258"/>
            <ac:spMk id="80" creationId="{3A9A4357-BD1D-4622-A4FE-766E6AB8DE84}"/>
          </ac:spMkLst>
        </pc:spChg>
        <pc:spChg chg="add">
          <ac:chgData name="Donka Ivanova" userId="4240cf58f6c8150b" providerId="LiveId" clId="{D1122177-9DEB-490E-B0C6-332C35139B45}" dt="2026-04-27T19:08:29.573" v="425" actId="26606"/>
          <ac:spMkLst>
            <pc:docMk/>
            <pc:sldMk cId="3447724774" sldId="258"/>
            <ac:spMk id="81" creationId="{E659831F-0D9A-4C63-9EBB-8435B85A440F}"/>
          </ac:spMkLst>
        </pc:spChg>
        <pc:spChg chg="add">
          <ac:chgData name="Donka Ivanova" userId="4240cf58f6c8150b" providerId="LiveId" clId="{D1122177-9DEB-490E-B0C6-332C35139B45}" dt="2026-04-27T19:08:29.573" v="425" actId="26606"/>
          <ac:spMkLst>
            <pc:docMk/>
            <pc:sldMk cId="3447724774" sldId="258"/>
            <ac:spMk id="82" creationId="{E6995CE5-F890-4ABA-82A2-26507CE8D2A3}"/>
          </ac:spMkLst>
        </pc:spChg>
        <pc:picChg chg="add mod">
          <ac:chgData name="Donka Ivanova" userId="4240cf58f6c8150b" providerId="LiveId" clId="{D1122177-9DEB-490E-B0C6-332C35139B45}" dt="2026-04-28T16:18:09.435" v="1703" actId="14100"/>
          <ac:picMkLst>
            <pc:docMk/>
            <pc:sldMk cId="3447724774" sldId="258"/>
            <ac:picMk id="5" creationId="{1753F2F0-CAD4-6F8A-0410-6C57FBE76A25}"/>
          </ac:picMkLst>
        </pc:picChg>
      </pc:sldChg>
      <pc:sldChg chg="addSp delSp modSp new mod setBg">
        <pc:chgData name="Donka Ivanova" userId="4240cf58f6c8150b" providerId="LiveId" clId="{D1122177-9DEB-490E-B0C6-332C35139B45}" dt="2026-04-27T20:09:19.122" v="780" actId="14100"/>
        <pc:sldMkLst>
          <pc:docMk/>
          <pc:sldMk cId="4219205610" sldId="259"/>
        </pc:sldMkLst>
        <pc:spChg chg="mod">
          <ac:chgData name="Donka Ivanova" userId="4240cf58f6c8150b" providerId="LiveId" clId="{D1122177-9DEB-490E-B0C6-332C35139B45}" dt="2026-04-27T15:06:57.279" v="325" actId="26606"/>
          <ac:spMkLst>
            <pc:docMk/>
            <pc:sldMk cId="4219205610" sldId="259"/>
            <ac:spMk id="2" creationId="{81100B4C-8ED3-D90C-7939-47DE29E20904}"/>
          </ac:spMkLst>
        </pc:spChg>
        <pc:spChg chg="mod ord">
          <ac:chgData name="Donka Ivanova" userId="4240cf58f6c8150b" providerId="LiveId" clId="{D1122177-9DEB-490E-B0C6-332C35139B45}" dt="2026-04-27T20:09:13.105" v="779" actId="14100"/>
          <ac:spMkLst>
            <pc:docMk/>
            <pc:sldMk cId="4219205610" sldId="259"/>
            <ac:spMk id="3" creationId="{CC69E6F0-69DD-7143-AAD0-54E6F94C81E1}"/>
          </ac:spMkLst>
        </pc:spChg>
        <pc:spChg chg="add">
          <ac:chgData name="Donka Ivanova" userId="4240cf58f6c8150b" providerId="LiveId" clId="{D1122177-9DEB-490E-B0C6-332C35139B45}" dt="2026-04-27T17:29:21.247" v="337" actId="26606"/>
          <ac:spMkLst>
            <pc:docMk/>
            <pc:sldMk cId="4219205610" sldId="259"/>
            <ac:spMk id="42" creationId="{058A14AF-9FB5-4CC7-BA35-E8E85D3EDF0E}"/>
          </ac:spMkLst>
        </pc:spChg>
        <pc:spChg chg="add">
          <ac:chgData name="Donka Ivanova" userId="4240cf58f6c8150b" providerId="LiveId" clId="{D1122177-9DEB-490E-B0C6-332C35139B45}" dt="2026-04-27T17:29:21.247" v="337" actId="26606"/>
          <ac:spMkLst>
            <pc:docMk/>
            <pc:sldMk cId="4219205610" sldId="259"/>
            <ac:spMk id="44" creationId="{3A9A4357-BD1D-4622-A4FE-766E6AB8DE84}"/>
          </ac:spMkLst>
        </pc:spChg>
        <pc:spChg chg="add">
          <ac:chgData name="Donka Ivanova" userId="4240cf58f6c8150b" providerId="LiveId" clId="{D1122177-9DEB-490E-B0C6-332C35139B45}" dt="2026-04-27T17:29:21.247" v="337" actId="26606"/>
          <ac:spMkLst>
            <pc:docMk/>
            <pc:sldMk cId="4219205610" sldId="259"/>
            <ac:spMk id="46" creationId="{E659831F-0D9A-4C63-9EBB-8435B85A440F}"/>
          </ac:spMkLst>
        </pc:spChg>
        <pc:spChg chg="add">
          <ac:chgData name="Donka Ivanova" userId="4240cf58f6c8150b" providerId="LiveId" clId="{D1122177-9DEB-490E-B0C6-332C35139B45}" dt="2026-04-27T17:29:21.247" v="337" actId="26606"/>
          <ac:spMkLst>
            <pc:docMk/>
            <pc:sldMk cId="4219205610" sldId="259"/>
            <ac:spMk id="48" creationId="{E6995CE5-F890-4ABA-82A2-26507CE8D2A3}"/>
          </ac:spMkLst>
        </pc:spChg>
        <pc:picChg chg="add mod">
          <ac:chgData name="Donka Ivanova" userId="4240cf58f6c8150b" providerId="LiveId" clId="{D1122177-9DEB-490E-B0C6-332C35139B45}" dt="2026-04-27T20:09:19.122" v="780" actId="14100"/>
          <ac:picMkLst>
            <pc:docMk/>
            <pc:sldMk cId="4219205610" sldId="259"/>
            <ac:picMk id="21" creationId="{7F16E1FA-B473-F0D7-AF63-5F7598727600}"/>
          </ac:picMkLst>
        </pc:picChg>
      </pc:sldChg>
      <pc:sldChg chg="addSp delSp modSp new mod ord setBg">
        <pc:chgData name="Donka Ivanova" userId="4240cf58f6c8150b" providerId="LiveId" clId="{D1122177-9DEB-490E-B0C6-332C35139B45}" dt="2026-04-28T21:37:26.041" v="1937" actId="255"/>
        <pc:sldMkLst>
          <pc:docMk/>
          <pc:sldMk cId="1372990513" sldId="260"/>
        </pc:sldMkLst>
        <pc:spChg chg="mod">
          <ac:chgData name="Donka Ivanova" userId="4240cf58f6c8150b" providerId="LiveId" clId="{D1122177-9DEB-490E-B0C6-332C35139B45}" dt="2026-04-28T21:37:26.041" v="1937" actId="255"/>
          <ac:spMkLst>
            <pc:docMk/>
            <pc:sldMk cId="1372990513" sldId="260"/>
            <ac:spMk id="2" creationId="{86FD22BD-6A29-7A77-AF15-25F515496ACE}"/>
          </ac:spMkLst>
        </pc:spChg>
        <pc:spChg chg="mod">
          <ac:chgData name="Donka Ivanova" userId="4240cf58f6c8150b" providerId="LiveId" clId="{D1122177-9DEB-490E-B0C6-332C35139B45}" dt="2026-04-27T19:35:08.494" v="528" actId="26606"/>
          <ac:spMkLst>
            <pc:docMk/>
            <pc:sldMk cId="1372990513" sldId="260"/>
            <ac:spMk id="3" creationId="{5786960F-318F-F873-B3AB-F1F8AA01358E}"/>
          </ac:spMkLst>
        </pc:spChg>
        <pc:spChg chg="add mod">
          <ac:chgData name="Donka Ivanova" userId="4240cf58f6c8150b" providerId="LiveId" clId="{D1122177-9DEB-490E-B0C6-332C35139B45}" dt="2026-04-27T20:17:08.963" v="927" actId="1076"/>
          <ac:spMkLst>
            <pc:docMk/>
            <pc:sldMk cId="1372990513" sldId="260"/>
            <ac:spMk id="12" creationId="{C40724BE-3D37-86C3-BA84-68DD873136FE}"/>
          </ac:spMkLst>
        </pc:spChg>
        <pc:spChg chg="add">
          <ac:chgData name="Donka Ivanova" userId="4240cf58f6c8150b" providerId="LiveId" clId="{D1122177-9DEB-490E-B0C6-332C35139B45}" dt="2026-04-27T19:35:08.494" v="528" actId="26606"/>
          <ac:spMkLst>
            <pc:docMk/>
            <pc:sldMk cId="1372990513" sldId="260"/>
            <ac:spMk id="22" creationId="{DBC6133C-0615-4CE4-9132-37E609A9BDFA}"/>
          </ac:spMkLst>
        </pc:spChg>
        <pc:spChg chg="add">
          <ac:chgData name="Donka Ivanova" userId="4240cf58f6c8150b" providerId="LiveId" clId="{D1122177-9DEB-490E-B0C6-332C35139B45}" dt="2026-04-27T19:35:08.494" v="528" actId="26606"/>
          <ac:spMkLst>
            <pc:docMk/>
            <pc:sldMk cId="1372990513" sldId="260"/>
            <ac:spMk id="26" creationId="{55222F96-971A-4F90-B841-6BAB416C7AC1}"/>
          </ac:spMkLst>
        </pc:spChg>
        <pc:spChg chg="add">
          <ac:chgData name="Donka Ivanova" userId="4240cf58f6c8150b" providerId="LiveId" clId="{D1122177-9DEB-490E-B0C6-332C35139B45}" dt="2026-04-27T19:35:08.494" v="528" actId="26606"/>
          <ac:spMkLst>
            <pc:docMk/>
            <pc:sldMk cId="1372990513" sldId="260"/>
            <ac:spMk id="28" creationId="{08980754-6F4B-43C9-B9BE-127B6BED6586}"/>
          </ac:spMkLst>
        </pc:spChg>
        <pc:spChg chg="add">
          <ac:chgData name="Donka Ivanova" userId="4240cf58f6c8150b" providerId="LiveId" clId="{D1122177-9DEB-490E-B0C6-332C35139B45}" dt="2026-04-27T19:35:08.494" v="528" actId="26606"/>
          <ac:spMkLst>
            <pc:docMk/>
            <pc:sldMk cId="1372990513" sldId="260"/>
            <ac:spMk id="30" creationId="{2C1BBA94-3F40-40AA-8BB9-E69E25E537C1}"/>
          </ac:spMkLst>
        </pc:spChg>
      </pc:sldChg>
      <pc:sldChg chg="addSp delSp modSp new mod ord setBg addAnim">
        <pc:chgData name="Donka Ivanova" userId="4240cf58f6c8150b" providerId="LiveId" clId="{D1122177-9DEB-490E-B0C6-332C35139B45}" dt="2026-04-28T17:40:00.348" v="1903" actId="1076"/>
        <pc:sldMkLst>
          <pc:docMk/>
          <pc:sldMk cId="2077600990" sldId="261"/>
        </pc:sldMkLst>
        <pc:spChg chg="mod">
          <ac:chgData name="Donka Ivanova" userId="4240cf58f6c8150b" providerId="LiveId" clId="{D1122177-9DEB-490E-B0C6-332C35139B45}" dt="2026-04-28T17:37:54.784" v="1751" actId="20577"/>
          <ac:spMkLst>
            <pc:docMk/>
            <pc:sldMk cId="2077600990" sldId="261"/>
            <ac:spMk id="2" creationId="{9BEBA9AD-06DB-C65C-918B-EB88DA5207B2}"/>
          </ac:spMkLst>
        </pc:spChg>
        <pc:spChg chg="add mod">
          <ac:chgData name="Donka Ivanova" userId="4240cf58f6c8150b" providerId="LiveId" clId="{D1122177-9DEB-490E-B0C6-332C35139B45}" dt="2026-04-28T17:40:00.348" v="1903" actId="1076"/>
          <ac:spMkLst>
            <pc:docMk/>
            <pc:sldMk cId="2077600990" sldId="261"/>
            <ac:spMk id="22" creationId="{8FD51024-D170-04F7-2663-85ADE9B9BE49}"/>
          </ac:spMkLst>
        </pc:spChg>
        <pc:spChg chg="add">
          <ac:chgData name="Donka Ivanova" userId="4240cf58f6c8150b" providerId="LiveId" clId="{D1122177-9DEB-490E-B0C6-332C35139B45}" dt="2026-04-27T17:41:57.030" v="376" actId="26606"/>
          <ac:spMkLst>
            <pc:docMk/>
            <pc:sldMk cId="2077600990" sldId="261"/>
            <ac:spMk id="51" creationId="{99ED5833-B85B-4103-8A3B-CAB0308E6C15}"/>
          </ac:spMkLst>
        </pc:spChg>
        <pc:picChg chg="add mod ord">
          <ac:chgData name="Donka Ivanova" userId="4240cf58f6c8150b" providerId="LiveId" clId="{D1122177-9DEB-490E-B0C6-332C35139B45}" dt="2026-04-27T20:21:55.087" v="957" actId="1076"/>
          <ac:picMkLst>
            <pc:docMk/>
            <pc:sldMk cId="2077600990" sldId="261"/>
            <ac:picMk id="18" creationId="{44446A96-585B-1F29-B11F-16E33F225D9E}"/>
          </ac:picMkLst>
        </pc:picChg>
        <pc:picChg chg="add mod ord">
          <ac:chgData name="Donka Ivanova" userId="4240cf58f6c8150b" providerId="LiveId" clId="{D1122177-9DEB-490E-B0C6-332C35139B45}" dt="2026-04-27T20:21:57.531" v="958" actId="1076"/>
          <ac:picMkLst>
            <pc:docMk/>
            <pc:sldMk cId="2077600990" sldId="261"/>
            <ac:picMk id="21" creationId="{11AD0679-4672-73D0-1718-EC508C90B1C0}"/>
          </ac:picMkLst>
        </pc:picChg>
      </pc:sldChg>
      <pc:sldChg chg="addSp modSp new mod ord setBg">
        <pc:chgData name="Donka Ivanova" userId="4240cf58f6c8150b" providerId="LiveId" clId="{D1122177-9DEB-490E-B0C6-332C35139B45}" dt="2026-04-27T20:49:34.793" v="1225"/>
        <pc:sldMkLst>
          <pc:docMk/>
          <pc:sldMk cId="2926220915" sldId="262"/>
        </pc:sldMkLst>
        <pc:spChg chg="mod">
          <ac:chgData name="Donka Ivanova" userId="4240cf58f6c8150b" providerId="LiveId" clId="{D1122177-9DEB-490E-B0C6-332C35139B45}" dt="2026-04-27T20:43:06.313" v="1216" actId="255"/>
          <ac:spMkLst>
            <pc:docMk/>
            <pc:sldMk cId="2926220915" sldId="262"/>
            <ac:spMk id="2" creationId="{2CD90BD4-9212-73B8-563A-B5342759060F}"/>
          </ac:spMkLst>
        </pc:spChg>
        <pc:spChg chg="mod ord">
          <ac:chgData name="Donka Ivanova" userId="4240cf58f6c8150b" providerId="LiveId" clId="{D1122177-9DEB-490E-B0C6-332C35139B45}" dt="2026-04-27T20:43:13.278" v="1217" actId="14100"/>
          <ac:spMkLst>
            <pc:docMk/>
            <pc:sldMk cId="2926220915" sldId="262"/>
            <ac:spMk id="3" creationId="{935AD198-7E0B-45E9-F8D8-4216CD64B945}"/>
          </ac:spMkLst>
        </pc:spChg>
        <pc:spChg chg="add">
          <ac:chgData name="Donka Ivanova" userId="4240cf58f6c8150b" providerId="LiveId" clId="{D1122177-9DEB-490E-B0C6-332C35139B45}" dt="2026-04-27T17:47:25.502" v="389" actId="26606"/>
          <ac:spMkLst>
            <pc:docMk/>
            <pc:sldMk cId="2926220915" sldId="262"/>
            <ac:spMk id="16" creationId="{AB902CB9-C7DC-4673-B7D5-F22DCF0EC54E}"/>
          </ac:spMkLst>
        </pc:spChg>
        <pc:picChg chg="add mod">
          <ac:chgData name="Donka Ivanova" userId="4240cf58f6c8150b" providerId="LiveId" clId="{D1122177-9DEB-490E-B0C6-332C35139B45}" dt="2026-04-27T19:37:04.377" v="542" actId="1076"/>
          <ac:picMkLst>
            <pc:docMk/>
            <pc:sldMk cId="2926220915" sldId="262"/>
            <ac:picMk id="5" creationId="{81563ED9-FEC3-35E5-772C-92EE72638AA7}"/>
          </ac:picMkLst>
        </pc:picChg>
        <pc:picChg chg="add mod">
          <ac:chgData name="Donka Ivanova" userId="4240cf58f6c8150b" providerId="LiveId" clId="{D1122177-9DEB-490E-B0C6-332C35139B45}" dt="2026-04-27T19:36:22.943" v="535" actId="14100"/>
          <ac:picMkLst>
            <pc:docMk/>
            <pc:sldMk cId="2926220915" sldId="262"/>
            <ac:picMk id="7" creationId="{851E0365-B455-710D-14EC-80702C309CB2}"/>
          </ac:picMkLst>
        </pc:picChg>
        <pc:picChg chg="add mod ord">
          <ac:chgData name="Donka Ivanova" userId="4240cf58f6c8150b" providerId="LiveId" clId="{D1122177-9DEB-490E-B0C6-332C35139B45}" dt="2026-04-27T19:37:06.620" v="543" actId="1076"/>
          <ac:picMkLst>
            <pc:docMk/>
            <pc:sldMk cId="2926220915" sldId="262"/>
            <ac:picMk id="9" creationId="{31E26EED-0A31-EBCA-2E90-1ABA40F63169}"/>
          </ac:picMkLst>
        </pc:picChg>
        <pc:picChg chg="add mod">
          <ac:chgData name="Donka Ivanova" userId="4240cf58f6c8150b" providerId="LiveId" clId="{D1122177-9DEB-490E-B0C6-332C35139B45}" dt="2026-04-27T19:36:16.815" v="533" actId="14100"/>
          <ac:picMkLst>
            <pc:docMk/>
            <pc:sldMk cId="2926220915" sldId="262"/>
            <ac:picMk id="11" creationId="{D5D269E8-7DAB-E1B9-348D-AA09F63EA52F}"/>
          </ac:picMkLst>
        </pc:picChg>
      </pc:sldChg>
      <pc:sldChg chg="addSp modSp new mod ord setBg">
        <pc:chgData name="Donka Ivanova" userId="4240cf58f6c8150b" providerId="LiveId" clId="{D1122177-9DEB-490E-B0C6-332C35139B45}" dt="2026-04-28T21:37:52.643" v="1938" actId="255"/>
        <pc:sldMkLst>
          <pc:docMk/>
          <pc:sldMk cId="121100276" sldId="263"/>
        </pc:sldMkLst>
        <pc:spChg chg="mod">
          <ac:chgData name="Donka Ivanova" userId="4240cf58f6c8150b" providerId="LiveId" clId="{D1122177-9DEB-490E-B0C6-332C35139B45}" dt="2026-04-28T21:37:52.643" v="1938" actId="255"/>
          <ac:spMkLst>
            <pc:docMk/>
            <pc:sldMk cId="121100276" sldId="263"/>
            <ac:spMk id="2" creationId="{2C2C38B0-5520-D15E-CD27-BD616141472F}"/>
          </ac:spMkLst>
        </pc:spChg>
        <pc:spChg chg="mod">
          <ac:chgData name="Donka Ivanova" userId="4240cf58f6c8150b" providerId="LiveId" clId="{D1122177-9DEB-490E-B0C6-332C35139B45}" dt="2026-04-27T20:26:26.157" v="1000" actId="5793"/>
          <ac:spMkLst>
            <pc:docMk/>
            <pc:sldMk cId="121100276" sldId="263"/>
            <ac:spMk id="3" creationId="{D4317081-321B-3431-E5E4-4A2A11CC7836}"/>
          </ac:spMkLst>
        </pc:spChg>
        <pc:spChg chg="add">
          <ac:chgData name="Donka Ivanova" userId="4240cf58f6c8150b" providerId="LiveId" clId="{D1122177-9DEB-490E-B0C6-332C35139B45}" dt="2026-04-27T17:50:40.552" v="397" actId="26606"/>
          <ac:spMkLst>
            <pc:docMk/>
            <pc:sldMk cId="121100276" sldId="263"/>
            <ac:spMk id="10" creationId="{058A14AF-9FB5-4CC7-BA35-E8E85D3EDF0E}"/>
          </ac:spMkLst>
        </pc:spChg>
        <pc:spChg chg="add">
          <ac:chgData name="Donka Ivanova" userId="4240cf58f6c8150b" providerId="LiveId" clId="{D1122177-9DEB-490E-B0C6-332C35139B45}" dt="2026-04-27T17:50:40.552" v="397" actId="26606"/>
          <ac:spMkLst>
            <pc:docMk/>
            <pc:sldMk cId="121100276" sldId="263"/>
            <ac:spMk id="12" creationId="{3A9A4357-BD1D-4622-A4FE-766E6AB8DE84}"/>
          </ac:spMkLst>
        </pc:spChg>
        <pc:spChg chg="add">
          <ac:chgData name="Donka Ivanova" userId="4240cf58f6c8150b" providerId="LiveId" clId="{D1122177-9DEB-490E-B0C6-332C35139B45}" dt="2026-04-27T17:50:40.552" v="397" actId="26606"/>
          <ac:spMkLst>
            <pc:docMk/>
            <pc:sldMk cId="121100276" sldId="263"/>
            <ac:spMk id="14" creationId="{E659831F-0D9A-4C63-9EBB-8435B85A440F}"/>
          </ac:spMkLst>
        </pc:spChg>
        <pc:spChg chg="add">
          <ac:chgData name="Donka Ivanova" userId="4240cf58f6c8150b" providerId="LiveId" clId="{D1122177-9DEB-490E-B0C6-332C35139B45}" dt="2026-04-27T17:50:40.552" v="397" actId="26606"/>
          <ac:spMkLst>
            <pc:docMk/>
            <pc:sldMk cId="121100276" sldId="263"/>
            <ac:spMk id="16" creationId="{E6995CE5-F890-4ABA-82A2-26507CE8D2A3}"/>
          </ac:spMkLst>
        </pc:spChg>
        <pc:picChg chg="add mod">
          <ac:chgData name="Donka Ivanova" userId="4240cf58f6c8150b" providerId="LiveId" clId="{D1122177-9DEB-490E-B0C6-332C35139B45}" dt="2026-04-27T19:37:58.399" v="549" actId="14100"/>
          <ac:picMkLst>
            <pc:docMk/>
            <pc:sldMk cId="121100276" sldId="263"/>
            <ac:picMk id="5" creationId="{5D657A03-9E79-E6C9-3974-AA80E7AF7EBC}"/>
          </ac:picMkLst>
        </pc:picChg>
      </pc:sldChg>
      <pc:sldChg chg="addSp modSp new mod ord setBg">
        <pc:chgData name="Donka Ivanova" userId="4240cf58f6c8150b" providerId="LiveId" clId="{D1122177-9DEB-490E-B0C6-332C35139B45}" dt="2026-04-28T21:38:06.343" v="1939" actId="255"/>
        <pc:sldMkLst>
          <pc:docMk/>
          <pc:sldMk cId="1939801390" sldId="264"/>
        </pc:sldMkLst>
        <pc:spChg chg="mod">
          <ac:chgData name="Donka Ivanova" userId="4240cf58f6c8150b" providerId="LiveId" clId="{D1122177-9DEB-490E-B0C6-332C35139B45}" dt="2026-04-28T21:38:06.343" v="1939" actId="255"/>
          <ac:spMkLst>
            <pc:docMk/>
            <pc:sldMk cId="1939801390" sldId="264"/>
            <ac:spMk id="2" creationId="{120AD00E-F52A-2877-BABE-28664DDA215A}"/>
          </ac:spMkLst>
        </pc:spChg>
        <pc:spChg chg="mod">
          <ac:chgData name="Donka Ivanova" userId="4240cf58f6c8150b" providerId="LiveId" clId="{D1122177-9DEB-490E-B0C6-332C35139B45}" dt="2026-04-27T20:29:20.400" v="1161" actId="20577"/>
          <ac:spMkLst>
            <pc:docMk/>
            <pc:sldMk cId="1939801390" sldId="264"/>
            <ac:spMk id="3" creationId="{5F7F65C7-371F-34D2-5FAC-6FB038F4621A}"/>
          </ac:spMkLst>
        </pc:spChg>
        <pc:spChg chg="add">
          <ac:chgData name="Donka Ivanova" userId="4240cf58f6c8150b" providerId="LiveId" clId="{D1122177-9DEB-490E-B0C6-332C35139B45}" dt="2026-04-27T17:50:59.898" v="399" actId="26606"/>
          <ac:spMkLst>
            <pc:docMk/>
            <pc:sldMk cId="1939801390" sldId="264"/>
            <ac:spMk id="10" creationId="{117AB3D3-3C9C-4DED-809A-78734805B895}"/>
          </ac:spMkLst>
        </pc:spChg>
        <pc:spChg chg="add">
          <ac:chgData name="Donka Ivanova" userId="4240cf58f6c8150b" providerId="LiveId" clId="{D1122177-9DEB-490E-B0C6-332C35139B45}" dt="2026-04-27T17:50:59.898" v="399" actId="26606"/>
          <ac:spMkLst>
            <pc:docMk/>
            <pc:sldMk cId="1939801390" sldId="264"/>
            <ac:spMk id="12" creationId="{3A9A4357-BD1D-4622-A4FE-766E6AB8DE84}"/>
          </ac:spMkLst>
        </pc:spChg>
        <pc:spChg chg="add">
          <ac:chgData name="Donka Ivanova" userId="4240cf58f6c8150b" providerId="LiveId" clId="{D1122177-9DEB-490E-B0C6-332C35139B45}" dt="2026-04-27T17:50:59.898" v="399" actId="26606"/>
          <ac:spMkLst>
            <pc:docMk/>
            <pc:sldMk cId="1939801390" sldId="264"/>
            <ac:spMk id="14" creationId="{E659831F-0D9A-4C63-9EBB-8435B85A440F}"/>
          </ac:spMkLst>
        </pc:spChg>
        <pc:spChg chg="add">
          <ac:chgData name="Donka Ivanova" userId="4240cf58f6c8150b" providerId="LiveId" clId="{D1122177-9DEB-490E-B0C6-332C35139B45}" dt="2026-04-27T17:50:59.898" v="399" actId="26606"/>
          <ac:spMkLst>
            <pc:docMk/>
            <pc:sldMk cId="1939801390" sldId="264"/>
            <ac:spMk id="16" creationId="{E6995CE5-F890-4ABA-82A2-26507CE8D2A3}"/>
          </ac:spMkLst>
        </pc:spChg>
        <pc:picChg chg="add mod">
          <ac:chgData name="Donka Ivanova" userId="4240cf58f6c8150b" providerId="LiveId" clId="{D1122177-9DEB-490E-B0C6-332C35139B45}" dt="2026-04-27T19:40:03.654" v="555" actId="14100"/>
          <ac:picMkLst>
            <pc:docMk/>
            <pc:sldMk cId="1939801390" sldId="264"/>
            <ac:picMk id="5" creationId="{C7E8847B-07F2-22E0-63F7-65DB1DD966AE}"/>
          </ac:picMkLst>
        </pc:picChg>
      </pc:sldChg>
      <pc:sldChg chg="addSp delSp modSp new mod ord setBg">
        <pc:chgData name="Donka Ivanova" userId="4240cf58f6c8150b" providerId="LiveId" clId="{D1122177-9DEB-490E-B0C6-332C35139B45}" dt="2026-04-27T20:25:14.884" v="986" actId="255"/>
        <pc:sldMkLst>
          <pc:docMk/>
          <pc:sldMk cId="2209390567" sldId="265"/>
        </pc:sldMkLst>
        <pc:spChg chg="mod">
          <ac:chgData name="Donka Ivanova" userId="4240cf58f6c8150b" providerId="LiveId" clId="{D1122177-9DEB-490E-B0C6-332C35139B45}" dt="2026-04-27T19:43:49.802" v="575" actId="26606"/>
          <ac:spMkLst>
            <pc:docMk/>
            <pc:sldMk cId="2209390567" sldId="265"/>
            <ac:spMk id="2" creationId="{43CC653E-FCDE-8F99-8490-05929FAB91FD}"/>
          </ac:spMkLst>
        </pc:spChg>
        <pc:spChg chg="mod">
          <ac:chgData name="Donka Ivanova" userId="4240cf58f6c8150b" providerId="LiveId" clId="{D1122177-9DEB-490E-B0C6-332C35139B45}" dt="2026-04-27T20:25:14.884" v="986" actId="255"/>
          <ac:spMkLst>
            <pc:docMk/>
            <pc:sldMk cId="2209390567" sldId="265"/>
            <ac:spMk id="3" creationId="{6D130F45-C239-6B02-89F0-A2AF45BBD5F9}"/>
          </ac:spMkLst>
        </pc:spChg>
        <pc:spChg chg="add">
          <ac:chgData name="Donka Ivanova" userId="4240cf58f6c8150b" providerId="LiveId" clId="{D1122177-9DEB-490E-B0C6-332C35139B45}" dt="2026-04-27T19:43:49.802" v="575" actId="26606"/>
          <ac:spMkLst>
            <pc:docMk/>
            <pc:sldMk cId="2209390567" sldId="265"/>
            <ac:spMk id="26" creationId="{B6CDA21F-E7AF-4C75-8395-33F58D5B0E45}"/>
          </ac:spMkLst>
        </pc:spChg>
        <pc:spChg chg="add">
          <ac:chgData name="Donka Ivanova" userId="4240cf58f6c8150b" providerId="LiveId" clId="{D1122177-9DEB-490E-B0C6-332C35139B45}" dt="2026-04-27T19:43:49.802" v="575" actId="26606"/>
          <ac:spMkLst>
            <pc:docMk/>
            <pc:sldMk cId="2209390567" sldId="265"/>
            <ac:spMk id="30" creationId="{D5B0017B-2ECA-49AF-B397-DC140825DF8D}"/>
          </ac:spMkLst>
        </pc:spChg>
        <pc:grpChg chg="add">
          <ac:chgData name="Donka Ivanova" userId="4240cf58f6c8150b" providerId="LiveId" clId="{D1122177-9DEB-490E-B0C6-332C35139B45}" dt="2026-04-27T19:43:49.802" v="575" actId="26606"/>
          <ac:grpSpMkLst>
            <pc:docMk/>
            <pc:sldMk cId="2209390567" sldId="265"/>
            <ac:grpSpMk id="27" creationId="{AE1C45F0-260A-458C-96ED-C1F6D2151219}"/>
          </ac:grpSpMkLst>
        </pc:grpChg>
        <pc:cxnChg chg="add">
          <ac:chgData name="Donka Ivanova" userId="4240cf58f6c8150b" providerId="LiveId" clId="{D1122177-9DEB-490E-B0C6-332C35139B45}" dt="2026-04-27T19:43:49.802" v="575" actId="26606"/>
          <ac:cxnSpMkLst>
            <pc:docMk/>
            <pc:sldMk cId="2209390567" sldId="265"/>
            <ac:cxnSpMk id="31" creationId="{6CF1BAF6-AD41-4082-B212-8A1F9A2E8779}"/>
          </ac:cxnSpMkLst>
        </pc:cxnChg>
      </pc:sldChg>
      <pc:sldChg chg="addSp modSp new mod setBg">
        <pc:chgData name="Donka Ivanova" userId="4240cf58f6c8150b" providerId="LiveId" clId="{D1122177-9DEB-490E-B0C6-332C35139B45}" dt="2026-04-29T00:15:36.207" v="2116" actId="20577"/>
        <pc:sldMkLst>
          <pc:docMk/>
          <pc:sldMk cId="2222329237" sldId="266"/>
        </pc:sldMkLst>
        <pc:spChg chg="mod">
          <ac:chgData name="Donka Ivanova" userId="4240cf58f6c8150b" providerId="LiveId" clId="{D1122177-9DEB-490E-B0C6-332C35139B45}" dt="2026-04-27T19:38:55.510" v="553" actId="26606"/>
          <ac:spMkLst>
            <pc:docMk/>
            <pc:sldMk cId="2222329237" sldId="266"/>
            <ac:spMk id="2" creationId="{1B93D62E-F7B5-36FA-A661-951B3CEE8D05}"/>
          </ac:spMkLst>
        </pc:spChg>
        <pc:spChg chg="mod">
          <ac:chgData name="Donka Ivanova" userId="4240cf58f6c8150b" providerId="LiveId" clId="{D1122177-9DEB-490E-B0C6-332C35139B45}" dt="2026-04-29T00:15:36.207" v="2116" actId="20577"/>
          <ac:spMkLst>
            <pc:docMk/>
            <pc:sldMk cId="2222329237" sldId="266"/>
            <ac:spMk id="3" creationId="{D89E1F4A-5D78-B7D9-46ED-0E17E07270E2}"/>
          </ac:spMkLst>
        </pc:spChg>
        <pc:spChg chg="add">
          <ac:chgData name="Donka Ivanova" userId="4240cf58f6c8150b" providerId="LiveId" clId="{D1122177-9DEB-490E-B0C6-332C35139B45}" dt="2026-04-27T19:38:55.510" v="553" actId="26606"/>
          <ac:spMkLst>
            <pc:docMk/>
            <pc:sldMk cId="2222329237" sldId="266"/>
            <ac:spMk id="8" creationId="{DBF61EA3-B236-439E-9C0B-340980D56BEE}"/>
          </ac:spMkLst>
        </pc:spChg>
        <pc:spChg chg="add">
          <ac:chgData name="Donka Ivanova" userId="4240cf58f6c8150b" providerId="LiveId" clId="{D1122177-9DEB-490E-B0C6-332C35139B45}" dt="2026-04-27T19:38:55.510" v="553" actId="26606"/>
          <ac:spMkLst>
            <pc:docMk/>
            <pc:sldMk cId="2222329237" sldId="266"/>
            <ac:spMk id="14" creationId="{E659831F-0D9A-4C63-9EBB-8435B85A440F}"/>
          </ac:spMkLst>
        </pc:spChg>
        <pc:grpChg chg="add">
          <ac:chgData name="Donka Ivanova" userId="4240cf58f6c8150b" providerId="LiveId" clId="{D1122177-9DEB-490E-B0C6-332C35139B45}" dt="2026-04-27T19:38:55.510" v="553" actId="26606"/>
          <ac:grpSpMkLst>
            <pc:docMk/>
            <pc:sldMk cId="2222329237" sldId="266"/>
            <ac:grpSpMk id="10" creationId="{28FAF094-D087-493F-8DF9-A486C2D6BBAA}"/>
          </ac:grpSpMkLst>
        </pc:grpChg>
      </pc:sldChg>
      <pc:sldChg chg="addSp delSp modSp new mod ord setBg">
        <pc:chgData name="Donka Ivanova" userId="4240cf58f6c8150b" providerId="LiveId" clId="{D1122177-9DEB-490E-B0C6-332C35139B45}" dt="2026-04-28T21:36:19.348" v="1930" actId="255"/>
        <pc:sldMkLst>
          <pc:docMk/>
          <pc:sldMk cId="926855128" sldId="267"/>
        </pc:sldMkLst>
        <pc:spChg chg="mod">
          <ac:chgData name="Donka Ivanova" userId="4240cf58f6c8150b" providerId="LiveId" clId="{D1122177-9DEB-490E-B0C6-332C35139B45}" dt="2026-04-28T21:36:19.348" v="1930" actId="255"/>
          <ac:spMkLst>
            <pc:docMk/>
            <pc:sldMk cId="926855128" sldId="267"/>
            <ac:spMk id="2" creationId="{98D9492F-5B07-A478-F6E5-C0ADBEBB2E3E}"/>
          </ac:spMkLst>
        </pc:spChg>
        <pc:spChg chg="add mod ord">
          <ac:chgData name="Donka Ivanova" userId="4240cf58f6c8150b" providerId="LiveId" clId="{D1122177-9DEB-490E-B0C6-332C35139B45}" dt="2026-04-27T20:03:30.674" v="677" actId="20577"/>
          <ac:spMkLst>
            <pc:docMk/>
            <pc:sldMk cId="926855128" sldId="267"/>
            <ac:spMk id="12" creationId="{BD0C0340-204D-0953-C0B9-BD5707268C4B}"/>
          </ac:spMkLst>
        </pc:spChg>
        <pc:spChg chg="add">
          <ac:chgData name="Donka Ivanova" userId="4240cf58f6c8150b" providerId="LiveId" clId="{D1122177-9DEB-490E-B0C6-332C35139B45}" dt="2026-04-27T19:59:20.089" v="635" actId="26606"/>
          <ac:spMkLst>
            <pc:docMk/>
            <pc:sldMk cId="926855128" sldId="267"/>
            <ac:spMk id="27" creationId="{149FB5C3-7336-4FE0-A30C-CC0A3646D499}"/>
          </ac:spMkLst>
        </pc:spChg>
        <pc:spChg chg="add">
          <ac:chgData name="Donka Ivanova" userId="4240cf58f6c8150b" providerId="LiveId" clId="{D1122177-9DEB-490E-B0C6-332C35139B45}" dt="2026-04-27T19:59:20.089" v="635" actId="26606"/>
          <ac:spMkLst>
            <pc:docMk/>
            <pc:sldMk cId="926855128" sldId="267"/>
            <ac:spMk id="33" creationId="{0DA909B4-15FF-46A6-8A7F-7AEF977FE9ED}"/>
          </ac:spMkLst>
        </pc:spChg>
        <pc:spChg chg="add">
          <ac:chgData name="Donka Ivanova" userId="4240cf58f6c8150b" providerId="LiveId" clId="{D1122177-9DEB-490E-B0C6-332C35139B45}" dt="2026-04-27T19:59:20.089" v="635" actId="26606"/>
          <ac:spMkLst>
            <pc:docMk/>
            <pc:sldMk cId="926855128" sldId="267"/>
            <ac:spMk id="35" creationId="{1382A32C-5B0C-4B1C-A074-76C6DBCC9F87}"/>
          </ac:spMkLst>
        </pc:spChg>
        <pc:grpChg chg="add">
          <ac:chgData name="Donka Ivanova" userId="4240cf58f6c8150b" providerId="LiveId" clId="{D1122177-9DEB-490E-B0C6-332C35139B45}" dt="2026-04-27T19:59:20.089" v="635" actId="26606"/>
          <ac:grpSpMkLst>
            <pc:docMk/>
            <pc:sldMk cId="926855128" sldId="267"/>
            <ac:grpSpMk id="29" creationId="{19A6B5CE-CB1D-48EE-8B43-E952235C8371}"/>
          </ac:grpSpMkLst>
        </pc:grpChg>
        <pc:picChg chg="add mod ord">
          <ac:chgData name="Donka Ivanova" userId="4240cf58f6c8150b" providerId="LiveId" clId="{D1122177-9DEB-490E-B0C6-332C35139B45}" dt="2026-04-27T19:59:54.213" v="640" actId="1076"/>
          <ac:picMkLst>
            <pc:docMk/>
            <pc:sldMk cId="926855128" sldId="267"/>
            <ac:picMk id="5" creationId="{A3757B98-187A-9D68-3799-D231B28BA9A8}"/>
          </ac:picMkLst>
        </pc:picChg>
        <pc:picChg chg="add mod">
          <ac:chgData name="Donka Ivanova" userId="4240cf58f6c8150b" providerId="LiveId" clId="{D1122177-9DEB-490E-B0C6-332C35139B45}" dt="2026-04-27T19:59:58.443" v="641" actId="1076"/>
          <ac:picMkLst>
            <pc:docMk/>
            <pc:sldMk cId="926855128" sldId="267"/>
            <ac:picMk id="7" creationId="{6F4E0072-235E-6703-B39A-EE4BEFCC9405}"/>
          </ac:picMkLst>
        </pc:picChg>
      </pc:sldChg>
      <pc:sldChg chg="addSp delSp modSp new mod ord setBg">
        <pc:chgData name="Donka Ivanova" userId="4240cf58f6c8150b" providerId="LiveId" clId="{D1122177-9DEB-490E-B0C6-332C35139B45}" dt="2026-04-28T21:38:23.812" v="1940" actId="1076"/>
        <pc:sldMkLst>
          <pc:docMk/>
          <pc:sldMk cId="300054491" sldId="268"/>
        </pc:sldMkLst>
        <pc:spChg chg="mod">
          <ac:chgData name="Donka Ivanova" userId="4240cf58f6c8150b" providerId="LiveId" clId="{D1122177-9DEB-490E-B0C6-332C35139B45}" dt="2026-04-28T21:38:23.812" v="1940" actId="1076"/>
          <ac:spMkLst>
            <pc:docMk/>
            <pc:sldMk cId="300054491" sldId="268"/>
            <ac:spMk id="2" creationId="{F58EC551-B0CB-FC6C-058B-AF3B6AAEAF77}"/>
          </ac:spMkLst>
        </pc:spChg>
        <pc:spChg chg="add del mod">
          <ac:chgData name="Donka Ivanova" userId="4240cf58f6c8150b" providerId="LiveId" clId="{D1122177-9DEB-490E-B0C6-332C35139B45}" dt="2026-04-27T20:38:40.780" v="1197" actId="1076"/>
          <ac:spMkLst>
            <pc:docMk/>
            <pc:sldMk cId="300054491" sldId="268"/>
            <ac:spMk id="3" creationId="{A1DBACC8-6271-C0E3-E09D-6D4BC2E3612D}"/>
          </ac:spMkLst>
        </pc:spChg>
        <pc:spChg chg="add">
          <ac:chgData name="Donka Ivanova" userId="4240cf58f6c8150b" providerId="LiveId" clId="{D1122177-9DEB-490E-B0C6-332C35139B45}" dt="2026-04-27T19:17:41.328" v="476" actId="26606"/>
          <ac:spMkLst>
            <pc:docMk/>
            <pc:sldMk cId="300054491" sldId="268"/>
            <ac:spMk id="24" creationId="{BA79A7CF-01AF-4178-9369-94E0C90EB046}"/>
          </ac:spMkLst>
        </pc:spChg>
        <pc:spChg chg="add">
          <ac:chgData name="Donka Ivanova" userId="4240cf58f6c8150b" providerId="LiveId" clId="{D1122177-9DEB-490E-B0C6-332C35139B45}" dt="2026-04-27T19:17:41.328" v="476" actId="26606"/>
          <ac:spMkLst>
            <pc:docMk/>
            <pc:sldMk cId="300054491" sldId="268"/>
            <ac:spMk id="26" creationId="{99413ED5-9ED4-4772-BCE4-2BCAE6B12E35}"/>
          </ac:spMkLst>
        </pc:spChg>
        <pc:spChg chg="add">
          <ac:chgData name="Donka Ivanova" userId="4240cf58f6c8150b" providerId="LiveId" clId="{D1122177-9DEB-490E-B0C6-332C35139B45}" dt="2026-04-27T19:17:41.328" v="476" actId="26606"/>
          <ac:spMkLst>
            <pc:docMk/>
            <pc:sldMk cId="300054491" sldId="268"/>
            <ac:spMk id="28" creationId="{04357C93-F0CB-4A1C-8F77-4E9063789819}"/>
          </ac:spMkLst>
        </pc:spChg>
        <pc:spChg chg="add">
          <ac:chgData name="Donka Ivanova" userId="4240cf58f6c8150b" providerId="LiveId" clId="{D1122177-9DEB-490E-B0C6-332C35139B45}" dt="2026-04-27T19:17:41.328" v="476" actId="26606"/>
          <ac:spMkLst>
            <pc:docMk/>
            <pc:sldMk cId="300054491" sldId="268"/>
            <ac:spMk id="30" creationId="{90F533E9-6690-41A8-A372-4C6C622D028D}"/>
          </ac:spMkLst>
        </pc:spChg>
        <pc:picChg chg="add mod">
          <ac:chgData name="Donka Ivanova" userId="4240cf58f6c8150b" providerId="LiveId" clId="{D1122177-9DEB-490E-B0C6-332C35139B45}" dt="2026-04-27T19:37:30.645" v="545" actId="1076"/>
          <ac:picMkLst>
            <pc:docMk/>
            <pc:sldMk cId="300054491" sldId="268"/>
            <ac:picMk id="5" creationId="{25B838B7-0C26-D39C-9651-3F891319D913}"/>
          </ac:picMkLst>
        </pc:picChg>
      </pc:sldChg>
      <pc:sldChg chg="addSp delSp modSp new mod ord setBg">
        <pc:chgData name="Donka Ivanova" userId="4240cf58f6c8150b" providerId="LiveId" clId="{D1122177-9DEB-490E-B0C6-332C35139B45}" dt="2026-04-28T23:36:39.522" v="2115" actId="20577"/>
        <pc:sldMkLst>
          <pc:docMk/>
          <pc:sldMk cId="1201978833" sldId="269"/>
        </pc:sldMkLst>
        <pc:spChg chg="mod">
          <ac:chgData name="Donka Ivanova" userId="4240cf58f6c8150b" providerId="LiveId" clId="{D1122177-9DEB-490E-B0C6-332C35139B45}" dt="2026-04-27T21:55:44.218" v="1274" actId="26606"/>
          <ac:spMkLst>
            <pc:docMk/>
            <pc:sldMk cId="1201978833" sldId="269"/>
            <ac:spMk id="2" creationId="{13EBE866-06D7-0E1F-E70E-8C89414DB6CD}"/>
          </ac:spMkLst>
        </pc:spChg>
        <pc:spChg chg="add del mod ord">
          <ac:chgData name="Donka Ivanova" userId="4240cf58f6c8150b" providerId="LiveId" clId="{D1122177-9DEB-490E-B0C6-332C35139B45}" dt="2026-04-28T23:36:39.522" v="2115" actId="20577"/>
          <ac:spMkLst>
            <pc:docMk/>
            <pc:sldMk cId="1201978833" sldId="269"/>
            <ac:spMk id="3" creationId="{D4B9862B-15F0-F2BC-D6CD-E5F1E86AA52B}"/>
          </ac:spMkLst>
        </pc:spChg>
        <pc:spChg chg="add del mod">
          <ac:chgData name="Donka Ivanova" userId="4240cf58f6c8150b" providerId="LiveId" clId="{D1122177-9DEB-490E-B0C6-332C35139B45}" dt="2026-04-28T15:28:49.519" v="1466" actId="21"/>
          <ac:spMkLst>
            <pc:docMk/>
            <pc:sldMk cId="1201978833" sldId="269"/>
            <ac:spMk id="11" creationId="{79285347-060B-32E8-1BD8-B26E99FB2E70}"/>
          </ac:spMkLst>
        </pc:spChg>
        <pc:spChg chg="add">
          <ac:chgData name="Donka Ivanova" userId="4240cf58f6c8150b" providerId="LiveId" clId="{D1122177-9DEB-490E-B0C6-332C35139B45}" dt="2026-04-27T21:55:44.218" v="1274" actId="26606"/>
          <ac:spMkLst>
            <pc:docMk/>
            <pc:sldMk cId="1201978833" sldId="269"/>
            <ac:spMk id="12" creationId="{BDF1A630-2A9B-41A0-92F9-FDA261070EA8}"/>
          </ac:spMkLst>
        </pc:spChg>
        <pc:spChg chg="add">
          <ac:chgData name="Donka Ivanova" userId="4240cf58f6c8150b" providerId="LiveId" clId="{D1122177-9DEB-490E-B0C6-332C35139B45}" dt="2026-04-27T21:55:44.218" v="1274" actId="26606"/>
          <ac:spMkLst>
            <pc:docMk/>
            <pc:sldMk cId="1201978833" sldId="269"/>
            <ac:spMk id="14" creationId="{0DA909B4-15FF-46A6-8A7F-7AEF977FE9ED}"/>
          </ac:spMkLst>
        </pc:spChg>
        <pc:spChg chg="add">
          <ac:chgData name="Donka Ivanova" userId="4240cf58f6c8150b" providerId="LiveId" clId="{D1122177-9DEB-490E-B0C6-332C35139B45}" dt="2026-04-27T21:55:44.218" v="1274" actId="26606"/>
          <ac:spMkLst>
            <pc:docMk/>
            <pc:sldMk cId="1201978833" sldId="269"/>
            <ac:spMk id="16" creationId="{1382A32C-5B0C-4B1C-A074-76C6DBCC9F87}"/>
          </ac:spMkLst>
        </pc:spChg>
        <pc:grpChg chg="add">
          <ac:chgData name="Donka Ivanova" userId="4240cf58f6c8150b" providerId="LiveId" clId="{D1122177-9DEB-490E-B0C6-332C35139B45}" dt="2026-04-27T21:55:44.218" v="1274" actId="26606"/>
          <ac:grpSpMkLst>
            <pc:docMk/>
            <pc:sldMk cId="1201978833" sldId="269"/>
            <ac:grpSpMk id="13" creationId="{19A6B5CE-CB1D-48EE-8B43-E952235C8371}"/>
          </ac:grpSpMkLst>
        </pc:grpChg>
        <pc:picChg chg="add del mod ord">
          <ac:chgData name="Donka Ivanova" userId="4240cf58f6c8150b" providerId="LiveId" clId="{D1122177-9DEB-490E-B0C6-332C35139B45}" dt="2026-04-28T15:26:55.697" v="1431" actId="21"/>
          <ac:picMkLst>
            <pc:docMk/>
            <pc:sldMk cId="1201978833" sldId="269"/>
            <ac:picMk id="6" creationId="{82D25AC1-48DC-AEF8-E603-5749B27174A4}"/>
          </ac:picMkLst>
        </pc:picChg>
        <pc:picChg chg="add del mod ord">
          <ac:chgData name="Donka Ivanova" userId="4240cf58f6c8150b" providerId="LiveId" clId="{D1122177-9DEB-490E-B0C6-332C35139B45}" dt="2026-04-28T15:26:58.265" v="1432" actId="21"/>
          <ac:picMkLst>
            <pc:docMk/>
            <pc:sldMk cId="1201978833" sldId="269"/>
            <ac:picMk id="8" creationId="{EBF98B4A-7630-5D93-C285-8DB9F1AAFB1F}"/>
          </ac:picMkLst>
        </pc:picChg>
        <pc:picChg chg="add del mod">
          <ac:chgData name="Donka Ivanova" userId="4240cf58f6c8150b" providerId="LiveId" clId="{D1122177-9DEB-490E-B0C6-332C35139B45}" dt="2026-04-28T15:13:54.040" v="1411" actId="21"/>
          <ac:picMkLst>
            <pc:docMk/>
            <pc:sldMk cId="1201978833" sldId="269"/>
            <ac:picMk id="10" creationId="{740599E8-5BF1-B173-3BB2-90FD71A971C0}"/>
          </ac:picMkLst>
        </pc:picChg>
      </pc:sldChg>
      <pc:sldChg chg="addSp delSp modSp new mod setBg">
        <pc:chgData name="Donka Ivanova" userId="4240cf58f6c8150b" providerId="LiveId" clId="{D1122177-9DEB-490E-B0C6-332C35139B45}" dt="2026-04-28T16:12:18.120" v="1571" actId="1076"/>
        <pc:sldMkLst>
          <pc:docMk/>
          <pc:sldMk cId="309274050" sldId="270"/>
        </pc:sldMkLst>
        <pc:spChg chg="mod">
          <ac:chgData name="Donka Ivanova" userId="4240cf58f6c8150b" providerId="LiveId" clId="{D1122177-9DEB-490E-B0C6-332C35139B45}" dt="2026-04-28T16:09:54.148" v="1558" actId="26606"/>
          <ac:spMkLst>
            <pc:docMk/>
            <pc:sldMk cId="309274050" sldId="270"/>
            <ac:spMk id="2" creationId="{7057B9F8-15BE-2938-500F-BD1F9196FE75}"/>
          </ac:spMkLst>
        </pc:spChg>
        <pc:spChg chg="del">
          <ac:chgData name="Donka Ivanova" userId="4240cf58f6c8150b" providerId="LiveId" clId="{D1122177-9DEB-490E-B0C6-332C35139B45}" dt="2026-04-28T16:05:09.779" v="1547"/>
          <ac:spMkLst>
            <pc:docMk/>
            <pc:sldMk cId="309274050" sldId="270"/>
            <ac:spMk id="3" creationId="{5A6236BC-5691-3F5E-2DF2-AA46A32400FD}"/>
          </ac:spMkLst>
        </pc:spChg>
        <pc:spChg chg="add mod ord">
          <ac:chgData name="Donka Ivanova" userId="4240cf58f6c8150b" providerId="LiveId" clId="{D1122177-9DEB-490E-B0C6-332C35139B45}" dt="2026-04-28T16:09:54.148" v="1558" actId="26606"/>
          <ac:spMkLst>
            <pc:docMk/>
            <pc:sldMk cId="309274050" sldId="270"/>
            <ac:spMk id="4" creationId="{E59FE56B-18D1-BF65-A60F-4D077F85D82D}"/>
          </ac:spMkLst>
        </pc:spChg>
        <pc:spChg chg="add del">
          <ac:chgData name="Donka Ivanova" userId="4240cf58f6c8150b" providerId="LiveId" clId="{D1122177-9DEB-490E-B0C6-332C35139B45}" dt="2026-04-28T16:09:06.430" v="1552" actId="26606"/>
          <ac:spMkLst>
            <pc:docMk/>
            <pc:sldMk cId="309274050" sldId="270"/>
            <ac:spMk id="15" creationId="{BDF1A630-2A9B-41A0-92F9-FDA261070EA8}"/>
          </ac:spMkLst>
        </pc:spChg>
        <pc:spChg chg="add del">
          <ac:chgData name="Donka Ivanova" userId="4240cf58f6c8150b" providerId="LiveId" clId="{D1122177-9DEB-490E-B0C6-332C35139B45}" dt="2026-04-28T16:09:06.430" v="1552" actId="26606"/>
          <ac:spMkLst>
            <pc:docMk/>
            <pc:sldMk cId="309274050" sldId="270"/>
            <ac:spMk id="21" creationId="{0DA909B4-15FF-46A6-8A7F-7AEF977FE9ED}"/>
          </ac:spMkLst>
        </pc:spChg>
        <pc:spChg chg="add del">
          <ac:chgData name="Donka Ivanova" userId="4240cf58f6c8150b" providerId="LiveId" clId="{D1122177-9DEB-490E-B0C6-332C35139B45}" dt="2026-04-28T16:09:54.148" v="1558" actId="26606"/>
          <ac:spMkLst>
            <pc:docMk/>
            <pc:sldMk cId="309274050" sldId="270"/>
            <ac:spMk id="22" creationId="{D5B0017B-2ECA-49AF-B397-DC140825DF8D}"/>
          </ac:spMkLst>
        </pc:spChg>
        <pc:spChg chg="add del">
          <ac:chgData name="Donka Ivanova" userId="4240cf58f6c8150b" providerId="LiveId" clId="{D1122177-9DEB-490E-B0C6-332C35139B45}" dt="2026-04-28T16:09:06.430" v="1552" actId="26606"/>
          <ac:spMkLst>
            <pc:docMk/>
            <pc:sldMk cId="309274050" sldId="270"/>
            <ac:spMk id="23" creationId="{1382A32C-5B0C-4B1C-A074-76C6DBCC9F87}"/>
          </ac:spMkLst>
        </pc:spChg>
        <pc:spChg chg="add del">
          <ac:chgData name="Donka Ivanova" userId="4240cf58f6c8150b" providerId="LiveId" clId="{D1122177-9DEB-490E-B0C6-332C35139B45}" dt="2026-04-28T16:09:54.148" v="1558" actId="26606"/>
          <ac:spMkLst>
            <pc:docMk/>
            <pc:sldMk cId="309274050" sldId="270"/>
            <ac:spMk id="24" creationId="{0FD95D09-2666-454C-AE57-F5C7D86606F8}"/>
          </ac:spMkLst>
        </pc:spChg>
        <pc:spChg chg="add del">
          <ac:chgData name="Donka Ivanova" userId="4240cf58f6c8150b" providerId="LiveId" clId="{D1122177-9DEB-490E-B0C6-332C35139B45}" dt="2026-04-28T16:09:35.791" v="1554" actId="26606"/>
          <ac:spMkLst>
            <pc:docMk/>
            <pc:sldMk cId="309274050" sldId="270"/>
            <ac:spMk id="25" creationId="{A016CB47-C4D4-4332-9ED0-DBB916252F76}"/>
          </ac:spMkLst>
        </pc:spChg>
        <pc:spChg chg="add del">
          <ac:chgData name="Donka Ivanova" userId="4240cf58f6c8150b" providerId="LiveId" clId="{D1122177-9DEB-490E-B0C6-332C35139B45}" dt="2026-04-28T16:09:35.791" v="1554" actId="26606"/>
          <ac:spMkLst>
            <pc:docMk/>
            <pc:sldMk cId="309274050" sldId="270"/>
            <ac:spMk id="26" creationId="{95C8260E-968F-44E8-A823-ABB431311926}"/>
          </ac:spMkLst>
        </pc:spChg>
        <pc:spChg chg="add del">
          <ac:chgData name="Donka Ivanova" userId="4240cf58f6c8150b" providerId="LiveId" clId="{D1122177-9DEB-490E-B0C6-332C35139B45}" dt="2026-04-28T16:09:35.791" v="1554" actId="26606"/>
          <ac:spMkLst>
            <pc:docMk/>
            <pc:sldMk cId="309274050" sldId="270"/>
            <ac:spMk id="27" creationId="{2C1BBA94-3F40-40AA-8BB9-E69E25E537C1}"/>
          </ac:spMkLst>
        </pc:spChg>
        <pc:spChg chg="add del">
          <ac:chgData name="Donka Ivanova" userId="4240cf58f6c8150b" providerId="LiveId" clId="{D1122177-9DEB-490E-B0C6-332C35139B45}" dt="2026-04-28T16:09:35.791" v="1554" actId="26606"/>
          <ac:spMkLst>
            <pc:docMk/>
            <pc:sldMk cId="309274050" sldId="270"/>
            <ac:spMk id="28" creationId="{FE43805F-24A6-46A4-B19B-54F28347355C}"/>
          </ac:spMkLst>
        </pc:spChg>
        <pc:spChg chg="add del">
          <ac:chgData name="Donka Ivanova" userId="4240cf58f6c8150b" providerId="LiveId" clId="{D1122177-9DEB-490E-B0C6-332C35139B45}" dt="2026-04-28T16:09:54.148" v="1558" actId="26606"/>
          <ac:spMkLst>
            <pc:docMk/>
            <pc:sldMk cId="309274050" sldId="270"/>
            <ac:spMk id="30" creationId="{B7412B8E-484B-4452-8644-AD263F593B44}"/>
          </ac:spMkLst>
        </pc:spChg>
        <pc:spChg chg="add del">
          <ac:chgData name="Donka Ivanova" userId="4240cf58f6c8150b" providerId="LiveId" clId="{D1122177-9DEB-490E-B0C6-332C35139B45}" dt="2026-04-28T16:09:54.141" v="1557" actId="26606"/>
          <ac:spMkLst>
            <pc:docMk/>
            <pc:sldMk cId="309274050" sldId="270"/>
            <ac:spMk id="37" creationId="{EB708185-20C0-40F2-8F2D-8EB9E34B3C00}"/>
          </ac:spMkLst>
        </pc:spChg>
        <pc:spChg chg="add del">
          <ac:chgData name="Donka Ivanova" userId="4240cf58f6c8150b" providerId="LiveId" clId="{D1122177-9DEB-490E-B0C6-332C35139B45}" dt="2026-04-28T16:09:54.141" v="1557" actId="26606"/>
          <ac:spMkLst>
            <pc:docMk/>
            <pc:sldMk cId="309274050" sldId="270"/>
            <ac:spMk id="43" creationId="{0DA909B4-15FF-46A6-8A7F-7AEF977FE9ED}"/>
          </ac:spMkLst>
        </pc:spChg>
        <pc:spChg chg="add del">
          <ac:chgData name="Donka Ivanova" userId="4240cf58f6c8150b" providerId="LiveId" clId="{D1122177-9DEB-490E-B0C6-332C35139B45}" dt="2026-04-28T16:09:54.141" v="1557" actId="26606"/>
          <ac:spMkLst>
            <pc:docMk/>
            <pc:sldMk cId="309274050" sldId="270"/>
            <ac:spMk id="45" creationId="{1382A32C-5B0C-4B1C-A074-76C6DBCC9F87}"/>
          </ac:spMkLst>
        </pc:spChg>
        <pc:spChg chg="add">
          <ac:chgData name="Donka Ivanova" userId="4240cf58f6c8150b" providerId="LiveId" clId="{D1122177-9DEB-490E-B0C6-332C35139B45}" dt="2026-04-28T16:09:54.148" v="1558" actId="26606"/>
          <ac:spMkLst>
            <pc:docMk/>
            <pc:sldMk cId="309274050" sldId="270"/>
            <ac:spMk id="47" creationId="{BDF1A630-2A9B-41A0-92F9-FDA261070EA8}"/>
          </ac:spMkLst>
        </pc:spChg>
        <pc:spChg chg="add">
          <ac:chgData name="Donka Ivanova" userId="4240cf58f6c8150b" providerId="LiveId" clId="{D1122177-9DEB-490E-B0C6-332C35139B45}" dt="2026-04-28T16:09:54.148" v="1558" actId="26606"/>
          <ac:spMkLst>
            <pc:docMk/>
            <pc:sldMk cId="309274050" sldId="270"/>
            <ac:spMk id="51" creationId="{0DA909B4-15FF-46A6-8A7F-7AEF977FE9ED}"/>
          </ac:spMkLst>
        </pc:spChg>
        <pc:spChg chg="add">
          <ac:chgData name="Donka Ivanova" userId="4240cf58f6c8150b" providerId="LiveId" clId="{D1122177-9DEB-490E-B0C6-332C35139B45}" dt="2026-04-28T16:09:54.148" v="1558" actId="26606"/>
          <ac:spMkLst>
            <pc:docMk/>
            <pc:sldMk cId="309274050" sldId="270"/>
            <ac:spMk id="52" creationId="{1382A32C-5B0C-4B1C-A074-76C6DBCC9F87}"/>
          </ac:spMkLst>
        </pc:spChg>
        <pc:grpChg chg="add del">
          <ac:chgData name="Donka Ivanova" userId="4240cf58f6c8150b" providerId="LiveId" clId="{D1122177-9DEB-490E-B0C6-332C35139B45}" dt="2026-04-28T16:09:06.430" v="1552" actId="26606"/>
          <ac:grpSpMkLst>
            <pc:docMk/>
            <pc:sldMk cId="309274050" sldId="270"/>
            <ac:grpSpMk id="17" creationId="{19A6B5CE-CB1D-48EE-8B43-E952235C8371}"/>
          </ac:grpSpMkLst>
        </pc:grpChg>
        <pc:grpChg chg="add">
          <ac:chgData name="Donka Ivanova" userId="4240cf58f6c8150b" providerId="LiveId" clId="{D1122177-9DEB-490E-B0C6-332C35139B45}" dt="2026-04-28T16:09:35.804" v="1555" actId="26606"/>
          <ac:grpSpMkLst>
            <pc:docMk/>
            <pc:sldMk cId="309274050" sldId="270"/>
            <ac:grpSpMk id="31" creationId="{AE1C45F0-260A-458C-96ED-C1F6D2151219}"/>
          </ac:grpSpMkLst>
        </pc:grpChg>
        <pc:picChg chg="add mod ord">
          <ac:chgData name="Donka Ivanova" userId="4240cf58f6c8150b" providerId="LiveId" clId="{D1122177-9DEB-490E-B0C6-332C35139B45}" dt="2026-04-28T16:12:04.662" v="1568" actId="1076"/>
          <ac:picMkLst>
            <pc:docMk/>
            <pc:sldMk cId="309274050" sldId="270"/>
            <ac:picMk id="6" creationId="{7B51EF6D-1DEA-3425-3136-44D109A8D4AB}"/>
          </ac:picMkLst>
        </pc:picChg>
        <pc:picChg chg="add mod ord">
          <ac:chgData name="Donka Ivanova" userId="4240cf58f6c8150b" providerId="LiveId" clId="{D1122177-9DEB-490E-B0C6-332C35139B45}" dt="2026-04-28T16:12:14.155" v="1570" actId="1076"/>
          <ac:picMkLst>
            <pc:docMk/>
            <pc:sldMk cId="309274050" sldId="270"/>
            <ac:picMk id="8" creationId="{05EBB8CF-739F-0588-E790-3B76E6E5067F}"/>
          </ac:picMkLst>
        </pc:picChg>
        <pc:picChg chg="add mod">
          <ac:chgData name="Donka Ivanova" userId="4240cf58f6c8150b" providerId="LiveId" clId="{D1122177-9DEB-490E-B0C6-332C35139B45}" dt="2026-04-28T16:12:18.120" v="1571" actId="1076"/>
          <ac:picMkLst>
            <pc:docMk/>
            <pc:sldMk cId="309274050" sldId="270"/>
            <ac:picMk id="10" creationId="{FBA580FF-5D13-6BC6-0A4F-A5880E9FEF08}"/>
          </ac:picMkLst>
        </pc:picChg>
        <pc:cxnChg chg="add">
          <ac:chgData name="Donka Ivanova" userId="4240cf58f6c8150b" providerId="LiveId" clId="{D1122177-9DEB-490E-B0C6-332C35139B45}" dt="2026-04-28T16:09:35.804" v="1555" actId="26606"/>
          <ac:cxnSpMkLst>
            <pc:docMk/>
            <pc:sldMk cId="309274050" sldId="270"/>
            <ac:cxnSpMk id="32" creationId="{6CF1BAF6-AD41-4082-B212-8A1F9A2E8779}"/>
          </ac:cxnSpMkLst>
        </pc:cxnChg>
      </pc:sldChg>
      <pc:sldChg chg="addSp delSp modSp new mod setBg">
        <pc:chgData name="Donka Ivanova" userId="4240cf58f6c8150b" providerId="LiveId" clId="{D1122177-9DEB-490E-B0C6-332C35139B45}" dt="2026-04-28T21:36:00.365" v="1929" actId="14100"/>
        <pc:sldMkLst>
          <pc:docMk/>
          <pc:sldMk cId="3745616508" sldId="271"/>
        </pc:sldMkLst>
        <pc:spChg chg="mod">
          <ac:chgData name="Donka Ivanova" userId="4240cf58f6c8150b" providerId="LiveId" clId="{D1122177-9DEB-490E-B0C6-332C35139B45}" dt="2026-04-28T21:36:00.365" v="1929" actId="14100"/>
          <ac:spMkLst>
            <pc:docMk/>
            <pc:sldMk cId="3745616508" sldId="271"/>
            <ac:spMk id="2" creationId="{BA7E0947-4AF9-2780-64FF-558FAA5AEFF1}"/>
          </ac:spMkLst>
        </pc:spChg>
        <pc:spChg chg="del">
          <ac:chgData name="Donka Ivanova" userId="4240cf58f6c8150b" providerId="LiveId" clId="{D1122177-9DEB-490E-B0C6-332C35139B45}" dt="2026-04-28T16:44:59.921" v="1704"/>
          <ac:spMkLst>
            <pc:docMk/>
            <pc:sldMk cId="3745616508" sldId="271"/>
            <ac:spMk id="3" creationId="{08C2272B-F16E-E0A7-3DC3-24C8807FD2EC}"/>
          </ac:spMkLst>
        </pc:spChg>
        <pc:spChg chg="add mod ord">
          <ac:chgData name="Donka Ivanova" userId="4240cf58f6c8150b" providerId="LiveId" clId="{D1122177-9DEB-490E-B0C6-332C35139B45}" dt="2026-04-28T16:58:09.310" v="1708" actId="26606"/>
          <ac:spMkLst>
            <pc:docMk/>
            <pc:sldMk cId="3745616508" sldId="271"/>
            <ac:spMk id="4" creationId="{B3D1E833-6545-4795-EC09-2FAB738B7A60}"/>
          </ac:spMkLst>
        </pc:spChg>
        <pc:spChg chg="add">
          <ac:chgData name="Donka Ivanova" userId="4240cf58f6c8150b" providerId="LiveId" clId="{D1122177-9DEB-490E-B0C6-332C35139B45}" dt="2026-04-28T16:58:09.310" v="1708" actId="26606"/>
          <ac:spMkLst>
            <pc:docMk/>
            <pc:sldMk cId="3745616508" sldId="271"/>
            <ac:spMk id="13" creationId="{1022CA72-2A63-428F-B586-37BA5AB6D265}"/>
          </ac:spMkLst>
        </pc:spChg>
        <pc:spChg chg="add">
          <ac:chgData name="Donka Ivanova" userId="4240cf58f6c8150b" providerId="LiveId" clId="{D1122177-9DEB-490E-B0C6-332C35139B45}" dt="2026-04-28T16:58:09.310" v="1708" actId="26606"/>
          <ac:spMkLst>
            <pc:docMk/>
            <pc:sldMk cId="3745616508" sldId="271"/>
            <ac:spMk id="15" creationId="{95C8260E-968F-44E8-A823-ABB431311926}"/>
          </ac:spMkLst>
        </pc:spChg>
        <pc:spChg chg="add">
          <ac:chgData name="Donka Ivanova" userId="4240cf58f6c8150b" providerId="LiveId" clId="{D1122177-9DEB-490E-B0C6-332C35139B45}" dt="2026-04-28T16:58:09.310" v="1708" actId="26606"/>
          <ac:spMkLst>
            <pc:docMk/>
            <pc:sldMk cId="3745616508" sldId="271"/>
            <ac:spMk id="17" creationId="{2C1BBA94-3F40-40AA-8BB9-E69E25E537C1}"/>
          </ac:spMkLst>
        </pc:spChg>
        <pc:spChg chg="add">
          <ac:chgData name="Donka Ivanova" userId="4240cf58f6c8150b" providerId="LiveId" clId="{D1122177-9DEB-490E-B0C6-332C35139B45}" dt="2026-04-28T16:58:09.310" v="1708" actId="26606"/>
          <ac:spMkLst>
            <pc:docMk/>
            <pc:sldMk cId="3745616508" sldId="271"/>
            <ac:spMk id="19" creationId="{FE43805F-24A6-46A4-B19B-54F28347355C}"/>
          </ac:spMkLst>
        </pc:spChg>
        <pc:picChg chg="add mod">
          <ac:chgData name="Donka Ivanova" userId="4240cf58f6c8150b" providerId="LiveId" clId="{D1122177-9DEB-490E-B0C6-332C35139B45}" dt="2026-04-28T16:58:55.107" v="1714" actId="1076"/>
          <ac:picMkLst>
            <pc:docMk/>
            <pc:sldMk cId="3745616508" sldId="271"/>
            <ac:picMk id="6" creationId="{CAA41D56-5EA8-C2CB-3E79-6C6A5F8E5EB9}"/>
          </ac:picMkLst>
        </pc:picChg>
        <pc:picChg chg="add mod">
          <ac:chgData name="Donka Ivanova" userId="4240cf58f6c8150b" providerId="LiveId" clId="{D1122177-9DEB-490E-B0C6-332C35139B45}" dt="2026-04-28T16:58:49.301" v="1713" actId="1076"/>
          <ac:picMkLst>
            <pc:docMk/>
            <pc:sldMk cId="3745616508" sldId="271"/>
            <ac:picMk id="8" creationId="{D7EFED3B-F412-B634-3522-637DDDB7A130}"/>
          </ac:picMkLst>
        </pc:picChg>
      </pc:sldChg>
      <pc:sldChg chg="addSp delSp modSp new mod setBg">
        <pc:chgData name="Donka Ivanova" userId="4240cf58f6c8150b" providerId="LiveId" clId="{D1122177-9DEB-490E-B0C6-332C35139B45}" dt="2026-04-28T21:37:02.329" v="1936" actId="255"/>
        <pc:sldMkLst>
          <pc:docMk/>
          <pc:sldMk cId="3628924690" sldId="272"/>
        </pc:sldMkLst>
        <pc:spChg chg="mod">
          <ac:chgData name="Donka Ivanova" userId="4240cf58f6c8150b" providerId="LiveId" clId="{D1122177-9DEB-490E-B0C6-332C35139B45}" dt="2026-04-28T21:37:02.329" v="1936" actId="255"/>
          <ac:spMkLst>
            <pc:docMk/>
            <pc:sldMk cId="3628924690" sldId="272"/>
            <ac:spMk id="2" creationId="{78C0977F-0359-058D-F8A1-5497FFF41E60}"/>
          </ac:spMkLst>
        </pc:spChg>
        <pc:spChg chg="del">
          <ac:chgData name="Donka Ivanova" userId="4240cf58f6c8150b" providerId="LiveId" clId="{D1122177-9DEB-490E-B0C6-332C35139B45}" dt="2026-04-28T17:09:33.670" v="1715"/>
          <ac:spMkLst>
            <pc:docMk/>
            <pc:sldMk cId="3628924690" sldId="272"/>
            <ac:spMk id="3" creationId="{66B2A0BE-026B-0AD7-6253-799DD1CF1E59}"/>
          </ac:spMkLst>
        </pc:spChg>
        <pc:spChg chg="add mod">
          <ac:chgData name="Donka Ivanova" userId="4240cf58f6c8150b" providerId="LiveId" clId="{D1122177-9DEB-490E-B0C6-332C35139B45}" dt="2026-04-28T17:18:33.375" v="1719" actId="26606"/>
          <ac:spMkLst>
            <pc:docMk/>
            <pc:sldMk cId="3628924690" sldId="272"/>
            <ac:spMk id="4" creationId="{2FF964A8-133B-19EE-667C-5142A9CD5827}"/>
          </ac:spMkLst>
        </pc:spChg>
        <pc:spChg chg="add">
          <ac:chgData name="Donka Ivanova" userId="4240cf58f6c8150b" providerId="LiveId" clId="{D1122177-9DEB-490E-B0C6-332C35139B45}" dt="2026-04-28T17:18:33.375" v="1719" actId="26606"/>
          <ac:spMkLst>
            <pc:docMk/>
            <pc:sldMk cId="3628924690" sldId="272"/>
            <ac:spMk id="11" creationId="{DBC6133C-0615-4CE4-9132-37E609A9BDFA}"/>
          </ac:spMkLst>
        </pc:spChg>
        <pc:spChg chg="add">
          <ac:chgData name="Donka Ivanova" userId="4240cf58f6c8150b" providerId="LiveId" clId="{D1122177-9DEB-490E-B0C6-332C35139B45}" dt="2026-04-28T17:18:33.375" v="1719" actId="26606"/>
          <ac:spMkLst>
            <pc:docMk/>
            <pc:sldMk cId="3628924690" sldId="272"/>
            <ac:spMk id="13" creationId="{169CC832-2974-4E8D-90ED-3E2941BA7336}"/>
          </ac:spMkLst>
        </pc:spChg>
        <pc:spChg chg="add">
          <ac:chgData name="Donka Ivanova" userId="4240cf58f6c8150b" providerId="LiveId" clId="{D1122177-9DEB-490E-B0C6-332C35139B45}" dt="2026-04-28T17:18:33.375" v="1719" actId="26606"/>
          <ac:spMkLst>
            <pc:docMk/>
            <pc:sldMk cId="3628924690" sldId="272"/>
            <ac:spMk id="15" creationId="{55222F96-971A-4F90-B841-6BAB416C7AC1}"/>
          </ac:spMkLst>
        </pc:spChg>
        <pc:spChg chg="add">
          <ac:chgData name="Donka Ivanova" userId="4240cf58f6c8150b" providerId="LiveId" clId="{D1122177-9DEB-490E-B0C6-332C35139B45}" dt="2026-04-28T17:18:33.375" v="1719" actId="26606"/>
          <ac:spMkLst>
            <pc:docMk/>
            <pc:sldMk cId="3628924690" sldId="272"/>
            <ac:spMk id="17" creationId="{08980754-6F4B-43C9-B9BE-127B6BED6586}"/>
          </ac:spMkLst>
        </pc:spChg>
        <pc:spChg chg="add">
          <ac:chgData name="Donka Ivanova" userId="4240cf58f6c8150b" providerId="LiveId" clId="{D1122177-9DEB-490E-B0C6-332C35139B45}" dt="2026-04-28T17:18:33.375" v="1719" actId="26606"/>
          <ac:spMkLst>
            <pc:docMk/>
            <pc:sldMk cId="3628924690" sldId="272"/>
            <ac:spMk id="19" creationId="{2C1BBA94-3F40-40AA-8BB9-E69E25E537C1}"/>
          </ac:spMkLst>
        </pc:spChg>
        <pc:picChg chg="add mod">
          <ac:chgData name="Donka Ivanova" userId="4240cf58f6c8150b" providerId="LiveId" clId="{D1122177-9DEB-490E-B0C6-332C35139B45}" dt="2026-04-28T17:18:33.375" v="1719" actId="26606"/>
          <ac:picMkLst>
            <pc:docMk/>
            <pc:sldMk cId="3628924690" sldId="272"/>
            <ac:picMk id="6" creationId="{BC65E524-19EF-F7A6-A320-2E0C233035A6}"/>
          </ac:picMkLst>
        </pc:picChg>
      </pc:sldChg>
      <pc:sldChg chg="addSp delSp modSp new del mod">
        <pc:chgData name="Donka Ivanova" userId="4240cf58f6c8150b" providerId="LiveId" clId="{D1122177-9DEB-490E-B0C6-332C35139B45}" dt="2026-04-28T17:40:07.614" v="1904" actId="2696"/>
        <pc:sldMkLst>
          <pc:docMk/>
          <pc:sldMk cId="584345766" sldId="273"/>
        </pc:sldMkLst>
        <pc:spChg chg="mod">
          <ac:chgData name="Donka Ivanova" userId="4240cf58f6c8150b" providerId="LiveId" clId="{D1122177-9DEB-490E-B0C6-332C35139B45}" dt="2026-04-28T15:08:48.949" v="1402" actId="255"/>
          <ac:spMkLst>
            <pc:docMk/>
            <pc:sldMk cId="584345766" sldId="273"/>
            <ac:spMk id="2" creationId="{D3122F98-5D96-ECDC-19AB-8B8BCFBD5B52}"/>
          </ac:spMkLst>
        </pc:spChg>
        <pc:spChg chg="del">
          <ac:chgData name="Donka Ivanova" userId="4240cf58f6c8150b" providerId="LiveId" clId="{D1122177-9DEB-490E-B0C6-332C35139B45}" dt="2026-04-28T17:32:12.013" v="1721"/>
          <ac:spMkLst>
            <pc:docMk/>
            <pc:sldMk cId="584345766" sldId="273"/>
            <ac:spMk id="3" creationId="{4CA0CC31-429E-C715-8C8B-9C6AD3E6C44F}"/>
          </ac:spMkLst>
        </pc:spChg>
        <pc:spChg chg="add mod">
          <ac:chgData name="Donka Ivanova" userId="4240cf58f6c8150b" providerId="LiveId" clId="{D1122177-9DEB-490E-B0C6-332C35139B45}" dt="2026-04-28T17:32:26.935" v="1725" actId="20577"/>
          <ac:spMkLst>
            <pc:docMk/>
            <pc:sldMk cId="584345766" sldId="273"/>
            <ac:spMk id="4" creationId="{5BD8568F-73C0-7766-3CFE-25D33925C677}"/>
          </ac:spMkLst>
        </pc:spChg>
      </pc:sldChg>
      <pc:sldChg chg="addSp delSp modSp new mod setBg">
        <pc:chgData name="Donka Ivanova" userId="4240cf58f6c8150b" providerId="LiveId" clId="{D1122177-9DEB-490E-B0C6-332C35139B45}" dt="2026-04-28T18:00:16.399" v="1918" actId="14100"/>
        <pc:sldMkLst>
          <pc:docMk/>
          <pc:sldMk cId="3656970729" sldId="274"/>
        </pc:sldMkLst>
        <pc:spChg chg="mod">
          <ac:chgData name="Donka Ivanova" userId="4240cf58f6c8150b" providerId="LiveId" clId="{D1122177-9DEB-490E-B0C6-332C35139B45}" dt="2026-04-28T18:00:02.349" v="1917" actId="26606"/>
          <ac:spMkLst>
            <pc:docMk/>
            <pc:sldMk cId="3656970729" sldId="274"/>
            <ac:spMk id="2" creationId="{7F2D3DBC-2933-C03F-62A9-20F5B65FB7D9}"/>
          </ac:spMkLst>
        </pc:spChg>
        <pc:spChg chg="del">
          <ac:chgData name="Donka Ivanova" userId="4240cf58f6c8150b" providerId="LiveId" clId="{D1122177-9DEB-490E-B0C6-332C35139B45}" dt="2026-04-28T17:46:07.530" v="1905"/>
          <ac:spMkLst>
            <pc:docMk/>
            <pc:sldMk cId="3656970729" sldId="274"/>
            <ac:spMk id="3" creationId="{AFA6DB11-48CF-318D-990B-F902AAA72AF8}"/>
          </ac:spMkLst>
        </pc:spChg>
        <pc:spChg chg="add mod">
          <ac:chgData name="Donka Ivanova" userId="4240cf58f6c8150b" providerId="LiveId" clId="{D1122177-9DEB-490E-B0C6-332C35139B45}" dt="2026-04-28T18:00:16.399" v="1918" actId="14100"/>
          <ac:spMkLst>
            <pc:docMk/>
            <pc:sldMk cId="3656970729" sldId="274"/>
            <ac:spMk id="4" creationId="{83DB8DF1-70A8-9DFB-9FBB-819DC9DE706B}"/>
          </ac:spMkLst>
        </pc:spChg>
        <pc:spChg chg="add">
          <ac:chgData name="Donka Ivanova" userId="4240cf58f6c8150b" providerId="LiveId" clId="{D1122177-9DEB-490E-B0C6-332C35139B45}" dt="2026-04-28T18:00:02.349" v="1917" actId="26606"/>
          <ac:spMkLst>
            <pc:docMk/>
            <pc:sldMk cId="3656970729" sldId="274"/>
            <ac:spMk id="10" creationId="{DBC6133C-0615-4CE4-9132-37E609A9BDFA}"/>
          </ac:spMkLst>
        </pc:spChg>
        <pc:spChg chg="add del">
          <ac:chgData name="Donka Ivanova" userId="4240cf58f6c8150b" providerId="LiveId" clId="{D1122177-9DEB-490E-B0C6-332C35139B45}" dt="2026-04-28T17:59:43.745" v="1914" actId="26606"/>
          <ac:spMkLst>
            <pc:docMk/>
            <pc:sldMk cId="3656970729" sldId="274"/>
            <ac:spMk id="11" creationId="{201CC55D-ED54-4C5C-95E6-10947BD1103B}"/>
          </ac:spMkLst>
        </pc:spChg>
        <pc:spChg chg="add">
          <ac:chgData name="Donka Ivanova" userId="4240cf58f6c8150b" providerId="LiveId" clId="{D1122177-9DEB-490E-B0C6-332C35139B45}" dt="2026-04-28T18:00:02.349" v="1917" actId="26606"/>
          <ac:spMkLst>
            <pc:docMk/>
            <pc:sldMk cId="3656970729" sldId="274"/>
            <ac:spMk id="12" creationId="{55222F96-971A-4F90-B841-6BAB416C7AC1}"/>
          </ac:spMkLst>
        </pc:spChg>
        <pc:spChg chg="add">
          <ac:chgData name="Donka Ivanova" userId="4240cf58f6c8150b" providerId="LiveId" clId="{D1122177-9DEB-490E-B0C6-332C35139B45}" dt="2026-04-28T18:00:02.349" v="1917" actId="26606"/>
          <ac:spMkLst>
            <pc:docMk/>
            <pc:sldMk cId="3656970729" sldId="274"/>
            <ac:spMk id="14" creationId="{08980754-6F4B-43C9-B9BE-127B6BED6586}"/>
          </ac:spMkLst>
        </pc:spChg>
        <pc:spChg chg="add">
          <ac:chgData name="Donka Ivanova" userId="4240cf58f6c8150b" providerId="LiveId" clId="{D1122177-9DEB-490E-B0C6-332C35139B45}" dt="2026-04-28T18:00:02.349" v="1917" actId="26606"/>
          <ac:spMkLst>
            <pc:docMk/>
            <pc:sldMk cId="3656970729" sldId="274"/>
            <ac:spMk id="15" creationId="{169CC832-2974-4E8D-90ED-3E2941BA7336}"/>
          </ac:spMkLst>
        </pc:spChg>
        <pc:spChg chg="add">
          <ac:chgData name="Donka Ivanova" userId="4240cf58f6c8150b" providerId="LiveId" clId="{D1122177-9DEB-490E-B0C6-332C35139B45}" dt="2026-04-28T18:00:02.349" v="1917" actId="26606"/>
          <ac:spMkLst>
            <pc:docMk/>
            <pc:sldMk cId="3656970729" sldId="274"/>
            <ac:spMk id="16" creationId="{2C1BBA94-3F40-40AA-8BB9-E69E25E537C1}"/>
          </ac:spMkLst>
        </pc:spChg>
        <pc:spChg chg="add del">
          <ac:chgData name="Donka Ivanova" userId="4240cf58f6c8150b" providerId="LiveId" clId="{D1122177-9DEB-490E-B0C6-332C35139B45}" dt="2026-04-28T17:59:43.745" v="1914" actId="26606"/>
          <ac:spMkLst>
            <pc:docMk/>
            <pc:sldMk cId="3656970729" sldId="274"/>
            <ac:spMk id="17" creationId="{3873B707-463F-40B0-8227-E8CC6C67EB25}"/>
          </ac:spMkLst>
        </pc:spChg>
        <pc:spChg chg="add del">
          <ac:chgData name="Donka Ivanova" userId="4240cf58f6c8150b" providerId="LiveId" clId="{D1122177-9DEB-490E-B0C6-332C35139B45}" dt="2026-04-28T17:59:43.745" v="1914" actId="26606"/>
          <ac:spMkLst>
            <pc:docMk/>
            <pc:sldMk cId="3656970729" sldId="274"/>
            <ac:spMk id="19" creationId="{C13237C8-E62C-4F0D-A318-BD6FB6C2D138}"/>
          </ac:spMkLst>
        </pc:spChg>
        <pc:spChg chg="add del">
          <ac:chgData name="Donka Ivanova" userId="4240cf58f6c8150b" providerId="LiveId" clId="{D1122177-9DEB-490E-B0C6-332C35139B45}" dt="2026-04-28T17:59:43.745" v="1914" actId="26606"/>
          <ac:spMkLst>
            <pc:docMk/>
            <pc:sldMk cId="3656970729" sldId="274"/>
            <ac:spMk id="21" creationId="{19C9EAEA-39D0-4B0E-A0EB-51E7B26740B1}"/>
          </ac:spMkLst>
        </pc:spChg>
        <pc:grpChg chg="add del">
          <ac:chgData name="Donka Ivanova" userId="4240cf58f6c8150b" providerId="LiveId" clId="{D1122177-9DEB-490E-B0C6-332C35139B45}" dt="2026-04-28T17:59:43.745" v="1914" actId="26606"/>
          <ac:grpSpMkLst>
            <pc:docMk/>
            <pc:sldMk cId="3656970729" sldId="274"/>
            <ac:grpSpMk id="13" creationId="{1DE889C7-FAD6-4397-98E2-05D503484459}"/>
          </ac:grpSpMkLst>
        </pc:grpChg>
        <pc:picChg chg="add del mod">
          <ac:chgData name="Donka Ivanova" userId="4240cf58f6c8150b" providerId="LiveId" clId="{D1122177-9DEB-490E-B0C6-332C35139B45}" dt="2026-04-28T17:59:47.610" v="1915" actId="931"/>
          <ac:picMkLst>
            <pc:docMk/>
            <pc:sldMk cId="3656970729" sldId="274"/>
            <ac:picMk id="6" creationId="{C551D41E-5F59-3CA0-7F72-27E31A2E92FC}"/>
          </ac:picMkLst>
        </pc:picChg>
        <pc:picChg chg="add mod">
          <ac:chgData name="Donka Ivanova" userId="4240cf58f6c8150b" providerId="LiveId" clId="{D1122177-9DEB-490E-B0C6-332C35139B45}" dt="2026-04-28T18:00:02.349" v="1917" actId="26606"/>
          <ac:picMkLst>
            <pc:docMk/>
            <pc:sldMk cId="3656970729" sldId="274"/>
            <ac:picMk id="8" creationId="{7BC18047-A3F0-25F6-8D0C-A5C68F40117B}"/>
          </ac:picMkLst>
        </pc:picChg>
      </pc:sldChg>
      <pc:sldChg chg="modSp new del mod">
        <pc:chgData name="Donka Ivanova" userId="4240cf58f6c8150b" providerId="LiveId" clId="{D1122177-9DEB-490E-B0C6-332C35139B45}" dt="2026-04-28T18:17:49.849" v="1919" actId="2696"/>
        <pc:sldMkLst>
          <pc:docMk/>
          <pc:sldMk cId="3485068596" sldId="275"/>
        </pc:sldMkLst>
        <pc:spChg chg="mod">
          <ac:chgData name="Donka Ivanova" userId="4240cf58f6c8150b" providerId="LiveId" clId="{D1122177-9DEB-490E-B0C6-332C35139B45}" dt="2026-04-28T15:10:46.869" v="1410" actId="122"/>
          <ac:spMkLst>
            <pc:docMk/>
            <pc:sldMk cId="3485068596" sldId="275"/>
            <ac:spMk id="2" creationId="{5153555E-7979-BD1D-8427-98221453E1D8}"/>
          </ac:spMkLst>
        </pc:spChg>
      </pc:sldChg>
      <pc:sldChg chg="addSp delSp modSp new mod setBg addAnim delAnim">
        <pc:chgData name="Donka Ivanova" userId="4240cf58f6c8150b" providerId="LiveId" clId="{D1122177-9DEB-490E-B0C6-332C35139B45}" dt="2026-04-28T15:52:17.968" v="1546" actId="1076"/>
        <pc:sldMkLst>
          <pc:docMk/>
          <pc:sldMk cId="2451994781" sldId="276"/>
        </pc:sldMkLst>
        <pc:spChg chg="mod">
          <ac:chgData name="Donka Ivanova" userId="4240cf58f6c8150b" providerId="LiveId" clId="{D1122177-9DEB-490E-B0C6-332C35139B45}" dt="2026-04-28T15:51:49.658" v="1542" actId="1076"/>
          <ac:spMkLst>
            <pc:docMk/>
            <pc:sldMk cId="2451994781" sldId="276"/>
            <ac:spMk id="2" creationId="{16CE877D-3C32-6454-64E3-B9298FC46467}"/>
          </ac:spMkLst>
        </pc:spChg>
        <pc:spChg chg="del">
          <ac:chgData name="Donka Ivanova" userId="4240cf58f6c8150b" providerId="LiveId" clId="{D1122177-9DEB-490E-B0C6-332C35139B45}" dt="2026-04-28T15:27:56.197" v="1465" actId="21"/>
          <ac:spMkLst>
            <pc:docMk/>
            <pc:sldMk cId="2451994781" sldId="276"/>
            <ac:spMk id="3" creationId="{37814173-F69C-5886-9973-07FB81D43AB1}"/>
          </ac:spMkLst>
        </pc:spChg>
        <pc:spChg chg="add mod">
          <ac:chgData name="Donka Ivanova" userId="4240cf58f6c8150b" providerId="LiveId" clId="{D1122177-9DEB-490E-B0C6-332C35139B45}" dt="2026-04-28T15:51:40.757" v="1541" actId="1076"/>
          <ac:spMkLst>
            <pc:docMk/>
            <pc:sldMk cId="2451994781" sldId="276"/>
            <ac:spMk id="4" creationId="{45C4784E-7D65-E5D1-8223-19AD95E0E56D}"/>
          </ac:spMkLst>
        </pc:spChg>
        <pc:spChg chg="add del">
          <ac:chgData name="Donka Ivanova" userId="4240cf58f6c8150b" providerId="LiveId" clId="{D1122177-9DEB-490E-B0C6-332C35139B45}" dt="2026-04-28T15:31:10.401" v="1474" actId="26606"/>
          <ac:spMkLst>
            <pc:docMk/>
            <pc:sldMk cId="2451994781" sldId="276"/>
            <ac:spMk id="13" creationId="{022BDE4A-8A20-4A69-9C5A-581C82036A4D}"/>
          </ac:spMkLst>
        </pc:spChg>
        <pc:spChg chg="add del">
          <ac:chgData name="Donka Ivanova" userId="4240cf58f6c8150b" providerId="LiveId" clId="{D1122177-9DEB-490E-B0C6-332C35139B45}" dt="2026-04-28T15:33:19.686" v="1486" actId="26606"/>
          <ac:spMkLst>
            <pc:docMk/>
            <pc:sldMk cId="2451994781" sldId="276"/>
            <ac:spMk id="17" creationId="{D7D03296-BABA-47AD-A5D5-ED156727016E}"/>
          </ac:spMkLst>
        </pc:spChg>
        <pc:spChg chg="add del">
          <ac:chgData name="Donka Ivanova" userId="4240cf58f6c8150b" providerId="LiveId" clId="{D1122177-9DEB-490E-B0C6-332C35139B45}" dt="2026-04-28T15:33:19.686" v="1486" actId="26606"/>
          <ac:spMkLst>
            <pc:docMk/>
            <pc:sldMk cId="2451994781" sldId="276"/>
            <ac:spMk id="19" creationId="{284A8429-F65A-490D-96E4-1158D3E8A026}"/>
          </ac:spMkLst>
        </pc:spChg>
        <pc:spChg chg="add del">
          <ac:chgData name="Donka Ivanova" userId="4240cf58f6c8150b" providerId="LiveId" clId="{D1122177-9DEB-490E-B0C6-332C35139B45}" dt="2026-04-28T15:33:19.686" v="1486" actId="26606"/>
          <ac:spMkLst>
            <pc:docMk/>
            <pc:sldMk cId="2451994781" sldId="276"/>
            <ac:spMk id="21" creationId="{0F022291-A82B-4D23-A1E0-5F9BD684669E}"/>
          </ac:spMkLst>
        </pc:spChg>
        <pc:spChg chg="add del">
          <ac:chgData name="Donka Ivanova" userId="4240cf58f6c8150b" providerId="LiveId" clId="{D1122177-9DEB-490E-B0C6-332C35139B45}" dt="2026-04-28T15:34:17.016" v="1491" actId="26606"/>
          <ac:spMkLst>
            <pc:docMk/>
            <pc:sldMk cId="2451994781" sldId="276"/>
            <ac:spMk id="23" creationId="{8ED94938-268E-4C0A-A08A-B3980C78BAEB}"/>
          </ac:spMkLst>
        </pc:spChg>
        <pc:spChg chg="add del">
          <ac:chgData name="Donka Ivanova" userId="4240cf58f6c8150b" providerId="LiveId" clId="{D1122177-9DEB-490E-B0C6-332C35139B45}" dt="2026-04-28T15:34:17.016" v="1491" actId="26606"/>
          <ac:spMkLst>
            <pc:docMk/>
            <pc:sldMk cId="2451994781" sldId="276"/>
            <ac:spMk id="24" creationId="{D55CA618-78A6-47F6-B865-E9315164FB49}"/>
          </ac:spMkLst>
        </pc:spChg>
        <pc:spChg chg="add del">
          <ac:chgData name="Donka Ivanova" userId="4240cf58f6c8150b" providerId="LiveId" clId="{D1122177-9DEB-490E-B0C6-332C35139B45}" dt="2026-04-28T15:34:17.012" v="1490" actId="26606"/>
          <ac:spMkLst>
            <pc:docMk/>
            <pc:sldMk cId="2451994781" sldId="276"/>
            <ac:spMk id="31" creationId="{F29C2C85-1492-463C-B805-3FD3FCE93360}"/>
          </ac:spMkLst>
        </pc:spChg>
        <pc:spChg chg="add del">
          <ac:chgData name="Donka Ivanova" userId="4240cf58f6c8150b" providerId="LiveId" clId="{D1122177-9DEB-490E-B0C6-332C35139B45}" dt="2026-04-28T15:34:17.012" v="1490" actId="26606"/>
          <ac:spMkLst>
            <pc:docMk/>
            <pc:sldMk cId="2451994781" sldId="276"/>
            <ac:spMk id="37" creationId="{8ED94938-268E-4C0A-A08A-B3980C78BAEB}"/>
          </ac:spMkLst>
        </pc:spChg>
        <pc:spChg chg="add">
          <ac:chgData name="Donka Ivanova" userId="4240cf58f6c8150b" providerId="LiveId" clId="{D1122177-9DEB-490E-B0C6-332C35139B45}" dt="2026-04-28T15:34:17.016" v="1491" actId="26606"/>
          <ac:spMkLst>
            <pc:docMk/>
            <pc:sldMk cId="2451994781" sldId="276"/>
            <ac:spMk id="39" creationId="{8761DDFE-071F-4200-B0AA-394476C2D2D6}"/>
          </ac:spMkLst>
        </pc:spChg>
        <pc:grpChg chg="add del">
          <ac:chgData name="Donka Ivanova" userId="4240cf58f6c8150b" providerId="LiveId" clId="{D1122177-9DEB-490E-B0C6-332C35139B45}" dt="2026-04-28T15:34:17.016" v="1491" actId="26606"/>
          <ac:grpSpMkLst>
            <pc:docMk/>
            <pc:sldMk cId="2451994781" sldId="276"/>
            <ac:grpSpMk id="25" creationId="{B83D307E-DF68-43F8-97CE-0AAE950A7129}"/>
          </ac:grpSpMkLst>
        </pc:grpChg>
        <pc:grpChg chg="add del">
          <ac:chgData name="Donka Ivanova" userId="4240cf58f6c8150b" providerId="LiveId" clId="{D1122177-9DEB-490E-B0C6-332C35139B45}" dt="2026-04-28T15:34:17.012" v="1490" actId="26606"/>
          <ac:grpSpMkLst>
            <pc:docMk/>
            <pc:sldMk cId="2451994781" sldId="276"/>
            <ac:grpSpMk id="33" creationId="{B83D307E-DF68-43F8-97CE-0AAE950A7129}"/>
          </ac:grpSpMkLst>
        </pc:grpChg>
        <pc:picChg chg="add del mod ord">
          <ac:chgData name="Donka Ivanova" userId="4240cf58f6c8150b" providerId="LiveId" clId="{D1122177-9DEB-490E-B0C6-332C35139B45}" dt="2026-04-28T15:31:16.300" v="1476" actId="931"/>
          <ac:picMkLst>
            <pc:docMk/>
            <pc:sldMk cId="2451994781" sldId="276"/>
            <ac:picMk id="6" creationId="{7AE39DEF-A86A-5DC7-7CA8-1BB85248EDD4}"/>
          </ac:picMkLst>
        </pc:picChg>
        <pc:picChg chg="add del mod">
          <ac:chgData name="Donka Ivanova" userId="4240cf58f6c8150b" providerId="LiveId" clId="{D1122177-9DEB-490E-B0C6-332C35139B45}" dt="2026-04-28T15:31:15.250" v="1475" actId="931"/>
          <ac:picMkLst>
            <pc:docMk/>
            <pc:sldMk cId="2451994781" sldId="276"/>
            <ac:picMk id="8" creationId="{8CF7FF2C-B77D-93BC-97C6-75A7251C936D}"/>
          </ac:picMkLst>
        </pc:picChg>
        <pc:picChg chg="add mod ord">
          <ac:chgData name="Donka Ivanova" userId="4240cf58f6c8150b" providerId="LiveId" clId="{D1122177-9DEB-490E-B0C6-332C35139B45}" dt="2026-04-28T15:52:15.390" v="1545" actId="1076"/>
          <ac:picMkLst>
            <pc:docMk/>
            <pc:sldMk cId="2451994781" sldId="276"/>
            <ac:picMk id="10" creationId="{E3D81D4D-9926-70C5-2DD0-54C7A1051255}"/>
          </ac:picMkLst>
        </pc:picChg>
        <pc:picChg chg="add del mod ord">
          <ac:chgData name="Donka Ivanova" userId="4240cf58f6c8150b" providerId="LiveId" clId="{D1122177-9DEB-490E-B0C6-332C35139B45}" dt="2026-04-28T15:38:52.224" v="1509" actId="21"/>
          <ac:picMkLst>
            <pc:docMk/>
            <pc:sldMk cId="2451994781" sldId="276"/>
            <ac:picMk id="12" creationId="{13BC4D67-C6B2-E04D-5BFE-89AEF103E904}"/>
          </ac:picMkLst>
        </pc:picChg>
        <pc:picChg chg="add mod">
          <ac:chgData name="Donka Ivanova" userId="4240cf58f6c8150b" providerId="LiveId" clId="{D1122177-9DEB-490E-B0C6-332C35139B45}" dt="2026-04-28T15:52:17.968" v="1546" actId="1076"/>
          <ac:picMkLst>
            <pc:docMk/>
            <pc:sldMk cId="2451994781" sldId="276"/>
            <ac:picMk id="15" creationId="{C02EBAD2-A195-711D-333A-AD542AF2D07F}"/>
          </ac:picMkLst>
        </pc:picChg>
      </pc:sldChg>
      <pc:sldChg chg="addSp delSp modSp new mod setBg">
        <pc:chgData name="Donka Ivanova" userId="4240cf58f6c8150b" providerId="LiveId" clId="{D1122177-9DEB-490E-B0C6-332C35139B45}" dt="2026-04-28T22:12:08.717" v="1971" actId="14100"/>
        <pc:sldMkLst>
          <pc:docMk/>
          <pc:sldMk cId="1204379147" sldId="277"/>
        </pc:sldMkLst>
        <pc:spChg chg="mod">
          <ac:chgData name="Donka Ivanova" userId="4240cf58f6c8150b" providerId="LiveId" clId="{D1122177-9DEB-490E-B0C6-332C35139B45}" dt="2026-04-28T22:10:21.850" v="1952" actId="1076"/>
          <ac:spMkLst>
            <pc:docMk/>
            <pc:sldMk cId="1204379147" sldId="277"/>
            <ac:spMk id="2" creationId="{42F2DDEB-CFB0-A714-1869-6CBBB503F42A}"/>
          </ac:spMkLst>
        </pc:spChg>
        <pc:spChg chg="del">
          <ac:chgData name="Donka Ivanova" userId="4240cf58f6c8150b" providerId="LiveId" clId="{D1122177-9DEB-490E-B0C6-332C35139B45}" dt="2026-04-28T22:08:55.667" v="1949" actId="21"/>
          <ac:spMkLst>
            <pc:docMk/>
            <pc:sldMk cId="1204379147" sldId="277"/>
            <ac:spMk id="3" creationId="{EF2AC264-DA1A-395E-BDE5-C390852AE15A}"/>
          </ac:spMkLst>
        </pc:spChg>
        <pc:spChg chg="add">
          <ac:chgData name="Donka Ivanova" userId="4240cf58f6c8150b" providerId="LiveId" clId="{D1122177-9DEB-490E-B0C6-332C35139B45}" dt="2026-04-28T22:10:01.427" v="1951" actId="26606"/>
          <ac:spMkLst>
            <pc:docMk/>
            <pc:sldMk cId="1204379147" sldId="277"/>
            <ac:spMk id="20" creationId="{33E72FA3-BD00-444A-AD9B-E6C3D069CDE3}"/>
          </ac:spMkLst>
        </pc:spChg>
        <pc:picChg chg="add mod ord">
          <ac:chgData name="Donka Ivanova" userId="4240cf58f6c8150b" providerId="LiveId" clId="{D1122177-9DEB-490E-B0C6-332C35139B45}" dt="2026-04-28T22:11:32.143" v="1965" actId="1076"/>
          <ac:picMkLst>
            <pc:docMk/>
            <pc:sldMk cId="1204379147" sldId="277"/>
            <ac:picMk id="5" creationId="{3407B7C2-0A0C-2B01-3290-5165BF3F5174}"/>
          </ac:picMkLst>
        </pc:picChg>
        <pc:picChg chg="add mod">
          <ac:chgData name="Donka Ivanova" userId="4240cf58f6c8150b" providerId="LiveId" clId="{D1122177-9DEB-490E-B0C6-332C35139B45}" dt="2026-04-28T22:11:47.725" v="1967" actId="14100"/>
          <ac:picMkLst>
            <pc:docMk/>
            <pc:sldMk cId="1204379147" sldId="277"/>
            <ac:picMk id="7" creationId="{DB882201-E346-043B-F7BA-3B66D6FAE66D}"/>
          </ac:picMkLst>
        </pc:picChg>
        <pc:picChg chg="add mod">
          <ac:chgData name="Donka Ivanova" userId="4240cf58f6c8150b" providerId="LiveId" clId="{D1122177-9DEB-490E-B0C6-332C35139B45}" dt="2026-04-28T22:11:39.947" v="1966" actId="14100"/>
          <ac:picMkLst>
            <pc:docMk/>
            <pc:sldMk cId="1204379147" sldId="277"/>
            <ac:picMk id="9" creationId="{A42E4498-2541-3F4E-5C85-39D03CA1B2A8}"/>
          </ac:picMkLst>
        </pc:picChg>
        <pc:picChg chg="add mod">
          <ac:chgData name="Donka Ivanova" userId="4240cf58f6c8150b" providerId="LiveId" clId="{D1122177-9DEB-490E-B0C6-332C35139B45}" dt="2026-04-28T22:11:52.267" v="1968" actId="14100"/>
          <ac:picMkLst>
            <pc:docMk/>
            <pc:sldMk cId="1204379147" sldId="277"/>
            <ac:picMk id="11" creationId="{B4F6A89C-6F4D-2CCA-DFE7-C1EFC2C153D8}"/>
          </ac:picMkLst>
        </pc:picChg>
        <pc:picChg chg="add mod ord">
          <ac:chgData name="Donka Ivanova" userId="4240cf58f6c8150b" providerId="LiveId" clId="{D1122177-9DEB-490E-B0C6-332C35139B45}" dt="2026-04-28T22:12:00.658" v="1969" actId="14100"/>
          <ac:picMkLst>
            <pc:docMk/>
            <pc:sldMk cId="1204379147" sldId="277"/>
            <ac:picMk id="13" creationId="{3122EF72-9FB4-E3ED-CD45-4CAB2006B7B7}"/>
          </ac:picMkLst>
        </pc:picChg>
        <pc:picChg chg="add mod">
          <ac:chgData name="Donka Ivanova" userId="4240cf58f6c8150b" providerId="LiveId" clId="{D1122177-9DEB-490E-B0C6-332C35139B45}" dt="2026-04-28T22:12:08.717" v="1971" actId="14100"/>
          <ac:picMkLst>
            <pc:docMk/>
            <pc:sldMk cId="1204379147" sldId="277"/>
            <ac:picMk id="15" creationId="{4867CC0E-5697-142D-9D56-E7F3B70C225B}"/>
          </ac:picMkLst>
        </pc:picChg>
      </pc:sldChg>
      <pc:sldChg chg="addSp delSp modSp new mod ord setBg">
        <pc:chgData name="Donka Ivanova" userId="4240cf58f6c8150b" providerId="LiveId" clId="{D1122177-9DEB-490E-B0C6-332C35139B45}" dt="2026-04-28T22:53:38.803" v="2043" actId="313"/>
        <pc:sldMkLst>
          <pc:docMk/>
          <pc:sldMk cId="415035751" sldId="278"/>
        </pc:sldMkLst>
        <pc:spChg chg="mod">
          <ac:chgData name="Donka Ivanova" userId="4240cf58f6c8150b" providerId="LiveId" clId="{D1122177-9DEB-490E-B0C6-332C35139B45}" dt="2026-04-28T22:53:38.803" v="2043" actId="313"/>
          <ac:spMkLst>
            <pc:docMk/>
            <pc:sldMk cId="415035751" sldId="278"/>
            <ac:spMk id="2" creationId="{EAE60AE6-4B4E-C782-D014-1AE6E2A24DB1}"/>
          </ac:spMkLst>
        </pc:spChg>
        <pc:spChg chg="del">
          <ac:chgData name="Donka Ivanova" userId="4240cf58f6c8150b" providerId="LiveId" clId="{D1122177-9DEB-490E-B0C6-332C35139B45}" dt="2026-04-28T22:13:20.793" v="1975" actId="21"/>
          <ac:spMkLst>
            <pc:docMk/>
            <pc:sldMk cId="415035751" sldId="278"/>
            <ac:spMk id="3" creationId="{1C6828D0-F123-E70B-1E84-F3A0A1461A99}"/>
          </ac:spMkLst>
        </pc:spChg>
        <pc:spChg chg="add">
          <ac:chgData name="Donka Ivanova" userId="4240cf58f6c8150b" providerId="LiveId" clId="{D1122177-9DEB-490E-B0C6-332C35139B45}" dt="2026-04-28T22:49:28.845" v="1999" actId="26606"/>
          <ac:spMkLst>
            <pc:docMk/>
            <pc:sldMk cId="415035751" sldId="278"/>
            <ac:spMk id="17" creationId="{33E72FA3-BD00-444A-AD9B-E6C3D069CDE3}"/>
          </ac:spMkLst>
        </pc:spChg>
        <pc:spChg chg="add del">
          <ac:chgData name="Donka Ivanova" userId="4240cf58f6c8150b" providerId="LiveId" clId="{D1122177-9DEB-490E-B0C6-332C35139B45}" dt="2026-04-28T22:49:08.619" v="1996" actId="26606"/>
          <ac:spMkLst>
            <pc:docMk/>
            <pc:sldMk cId="415035751" sldId="278"/>
            <ac:spMk id="20" creationId="{33E72FA3-BD00-444A-AD9B-E6C3D069CDE3}"/>
          </ac:spMkLst>
        </pc:spChg>
        <pc:spChg chg="add del">
          <ac:chgData name="Donka Ivanova" userId="4240cf58f6c8150b" providerId="LiveId" clId="{D1122177-9DEB-490E-B0C6-332C35139B45}" dt="2026-04-28T22:49:21.454" v="1998" actId="26606"/>
          <ac:spMkLst>
            <pc:docMk/>
            <pc:sldMk cId="415035751" sldId="278"/>
            <ac:spMk id="22" creationId="{72018E1B-E0B9-4440-AFF3-4112E50A2763}"/>
          </ac:spMkLst>
        </pc:spChg>
        <pc:picChg chg="add mod ord">
          <ac:chgData name="Donka Ivanova" userId="4240cf58f6c8150b" providerId="LiveId" clId="{D1122177-9DEB-490E-B0C6-332C35139B45}" dt="2026-04-28T22:51:12.356" v="2020" actId="1076"/>
          <ac:picMkLst>
            <pc:docMk/>
            <pc:sldMk cId="415035751" sldId="278"/>
            <ac:picMk id="5" creationId="{FA59EE43-5721-1DC3-FDB2-4FEE97E231FD}"/>
          </ac:picMkLst>
        </pc:picChg>
        <pc:picChg chg="add mod ord">
          <ac:chgData name="Donka Ivanova" userId="4240cf58f6c8150b" providerId="LiveId" clId="{D1122177-9DEB-490E-B0C6-332C35139B45}" dt="2026-04-28T22:51:33.115" v="2024" actId="1076"/>
          <ac:picMkLst>
            <pc:docMk/>
            <pc:sldMk cId="415035751" sldId="278"/>
            <ac:picMk id="7" creationId="{13FFD67C-0E50-0F1A-261D-B25650E285CF}"/>
          </ac:picMkLst>
        </pc:picChg>
        <pc:picChg chg="add mod">
          <ac:chgData name="Donka Ivanova" userId="4240cf58f6c8150b" providerId="LiveId" clId="{D1122177-9DEB-490E-B0C6-332C35139B45}" dt="2026-04-28T22:50:53.357" v="2016" actId="14100"/>
          <ac:picMkLst>
            <pc:docMk/>
            <pc:sldMk cId="415035751" sldId="278"/>
            <ac:picMk id="9" creationId="{9F496ECF-1196-F2C9-93DD-E7FBCAA9459F}"/>
          </ac:picMkLst>
        </pc:picChg>
        <pc:picChg chg="add mod ord">
          <ac:chgData name="Donka Ivanova" userId="4240cf58f6c8150b" providerId="LiveId" clId="{D1122177-9DEB-490E-B0C6-332C35139B45}" dt="2026-04-28T22:51:34.852" v="2025" actId="1076"/>
          <ac:picMkLst>
            <pc:docMk/>
            <pc:sldMk cId="415035751" sldId="278"/>
            <ac:picMk id="11" creationId="{F00CD90C-E719-55F8-C19B-44B94AE4299A}"/>
          </ac:picMkLst>
        </pc:picChg>
        <pc:picChg chg="add mod">
          <ac:chgData name="Donka Ivanova" userId="4240cf58f6c8150b" providerId="LiveId" clId="{D1122177-9DEB-490E-B0C6-332C35139B45}" dt="2026-04-28T22:51:20.719" v="2022" actId="1076"/>
          <ac:picMkLst>
            <pc:docMk/>
            <pc:sldMk cId="415035751" sldId="278"/>
            <ac:picMk id="13" creationId="{6D747888-8019-EC8F-28DA-4767A5B68438}"/>
          </ac:picMkLst>
        </pc:picChg>
        <pc:picChg chg="add mod ord">
          <ac:chgData name="Donka Ivanova" userId="4240cf58f6c8150b" providerId="LiveId" clId="{D1122177-9DEB-490E-B0C6-332C35139B45}" dt="2026-04-28T22:51:29.013" v="2023" actId="1076"/>
          <ac:picMkLst>
            <pc:docMk/>
            <pc:sldMk cId="415035751" sldId="278"/>
            <ac:picMk id="15" creationId="{182E9C36-FEAE-F94D-CFB3-01B360FFD06D}"/>
          </ac:picMkLst>
        </pc:picChg>
      </pc:sldChg>
      <pc:sldChg chg="addSp delSp modSp new mod setBg">
        <pc:chgData name="Donka Ivanova" userId="4240cf58f6c8150b" providerId="LiveId" clId="{D1122177-9DEB-490E-B0C6-332C35139B45}" dt="2026-04-28T22:39:16.244" v="1993" actId="26606"/>
        <pc:sldMkLst>
          <pc:docMk/>
          <pc:sldMk cId="946237930" sldId="279"/>
        </pc:sldMkLst>
        <pc:spChg chg="mod">
          <ac:chgData name="Donka Ivanova" userId="4240cf58f6c8150b" providerId="LiveId" clId="{D1122177-9DEB-490E-B0C6-332C35139B45}" dt="2026-04-28T22:39:16.244" v="1993" actId="26606"/>
          <ac:spMkLst>
            <pc:docMk/>
            <pc:sldMk cId="946237930" sldId="279"/>
            <ac:spMk id="2" creationId="{85E3A612-89CB-3B2E-CCCD-A1D8ED083347}"/>
          </ac:spMkLst>
        </pc:spChg>
        <pc:spChg chg="del">
          <ac:chgData name="Donka Ivanova" userId="4240cf58f6c8150b" providerId="LiveId" clId="{D1122177-9DEB-490E-B0C6-332C35139B45}" dt="2026-04-28T22:38:55.246" v="1991" actId="21"/>
          <ac:spMkLst>
            <pc:docMk/>
            <pc:sldMk cId="946237930" sldId="279"/>
            <ac:spMk id="3" creationId="{1D7A3AB3-F8C4-80BC-FA60-27E3D6B9B629}"/>
          </ac:spMkLst>
        </pc:spChg>
        <pc:spChg chg="add">
          <ac:chgData name="Donka Ivanova" userId="4240cf58f6c8150b" providerId="LiveId" clId="{D1122177-9DEB-490E-B0C6-332C35139B45}" dt="2026-04-28T22:39:16.244" v="1993" actId="26606"/>
          <ac:spMkLst>
            <pc:docMk/>
            <pc:sldMk cId="946237930" sldId="279"/>
            <ac:spMk id="12" creationId="{99ED5833-B85B-4103-8A3B-CAB0308E6C15}"/>
          </ac:spMkLst>
        </pc:spChg>
        <pc:picChg chg="add mod">
          <ac:chgData name="Donka Ivanova" userId="4240cf58f6c8150b" providerId="LiveId" clId="{D1122177-9DEB-490E-B0C6-332C35139B45}" dt="2026-04-28T22:39:16.244" v="1993" actId="26606"/>
          <ac:picMkLst>
            <pc:docMk/>
            <pc:sldMk cId="946237930" sldId="279"/>
            <ac:picMk id="5" creationId="{BF5AE984-E25B-7DEB-87E6-0601B44FE827}"/>
          </ac:picMkLst>
        </pc:picChg>
        <pc:picChg chg="add mod">
          <ac:chgData name="Donka Ivanova" userId="4240cf58f6c8150b" providerId="LiveId" clId="{D1122177-9DEB-490E-B0C6-332C35139B45}" dt="2026-04-28T22:39:16.244" v="1993" actId="26606"/>
          <ac:picMkLst>
            <pc:docMk/>
            <pc:sldMk cId="946237930" sldId="279"/>
            <ac:picMk id="7" creationId="{5E0435EA-F101-8775-B29C-CD9CC49A831A}"/>
          </ac:picMkLst>
        </pc:picChg>
      </pc:sldChg>
      <pc:sldChg chg="addSp delSp modSp new mod setBg">
        <pc:chgData name="Donka Ivanova" userId="4240cf58f6c8150b" providerId="LiveId" clId="{D1122177-9DEB-490E-B0C6-332C35139B45}" dt="2026-04-28T23:00:44.146" v="2076" actId="1076"/>
        <pc:sldMkLst>
          <pc:docMk/>
          <pc:sldMk cId="989294647" sldId="280"/>
        </pc:sldMkLst>
        <pc:spChg chg="mod">
          <ac:chgData name="Donka Ivanova" userId="4240cf58f6c8150b" providerId="LiveId" clId="{D1122177-9DEB-490E-B0C6-332C35139B45}" dt="2026-04-28T23:00:44.146" v="2076" actId="1076"/>
          <ac:spMkLst>
            <pc:docMk/>
            <pc:sldMk cId="989294647" sldId="280"/>
            <ac:spMk id="2" creationId="{FCAFD08E-C731-A4A8-3FFF-D91BC6E3290D}"/>
          </ac:spMkLst>
        </pc:spChg>
        <pc:spChg chg="del">
          <ac:chgData name="Donka Ivanova" userId="4240cf58f6c8150b" providerId="LiveId" clId="{D1122177-9DEB-490E-B0C6-332C35139B45}" dt="2026-04-28T22:55:47.877" v="2045" actId="21"/>
          <ac:spMkLst>
            <pc:docMk/>
            <pc:sldMk cId="989294647" sldId="280"/>
            <ac:spMk id="3" creationId="{42A2F54A-6138-CD41-DE53-46510F4E2F6D}"/>
          </ac:spMkLst>
        </pc:spChg>
        <pc:spChg chg="add">
          <ac:chgData name="Donka Ivanova" userId="4240cf58f6c8150b" providerId="LiveId" clId="{D1122177-9DEB-490E-B0C6-332C35139B45}" dt="2026-04-28T22:56:08.741" v="2047" actId="26606"/>
          <ac:spMkLst>
            <pc:docMk/>
            <pc:sldMk cId="989294647" sldId="280"/>
            <ac:spMk id="20" creationId="{33E72FA3-BD00-444A-AD9B-E6C3D069CDE3}"/>
          </ac:spMkLst>
        </pc:spChg>
        <pc:picChg chg="add mod ord">
          <ac:chgData name="Donka Ivanova" userId="4240cf58f6c8150b" providerId="LiveId" clId="{D1122177-9DEB-490E-B0C6-332C35139B45}" dt="2026-04-28T22:56:08.741" v="2047" actId="26606"/>
          <ac:picMkLst>
            <pc:docMk/>
            <pc:sldMk cId="989294647" sldId="280"/>
            <ac:picMk id="5" creationId="{1101211D-1310-2DA3-756D-48E773E58B9E}"/>
          </ac:picMkLst>
        </pc:picChg>
        <pc:picChg chg="add mod">
          <ac:chgData name="Donka Ivanova" userId="4240cf58f6c8150b" providerId="LiveId" clId="{D1122177-9DEB-490E-B0C6-332C35139B45}" dt="2026-04-28T22:56:08.741" v="2047" actId="26606"/>
          <ac:picMkLst>
            <pc:docMk/>
            <pc:sldMk cId="989294647" sldId="280"/>
            <ac:picMk id="7" creationId="{25913B43-51CA-3AA3-410D-BDD291BAF4F9}"/>
          </ac:picMkLst>
        </pc:picChg>
        <pc:picChg chg="add mod ord">
          <ac:chgData name="Donka Ivanova" userId="4240cf58f6c8150b" providerId="LiveId" clId="{D1122177-9DEB-490E-B0C6-332C35139B45}" dt="2026-04-28T22:56:08.741" v="2047" actId="26606"/>
          <ac:picMkLst>
            <pc:docMk/>
            <pc:sldMk cId="989294647" sldId="280"/>
            <ac:picMk id="9" creationId="{22CC8586-4419-CC92-C492-88C61A4C4B03}"/>
          </ac:picMkLst>
        </pc:picChg>
        <pc:picChg chg="add mod">
          <ac:chgData name="Donka Ivanova" userId="4240cf58f6c8150b" providerId="LiveId" clId="{D1122177-9DEB-490E-B0C6-332C35139B45}" dt="2026-04-28T22:56:08.741" v="2047" actId="26606"/>
          <ac:picMkLst>
            <pc:docMk/>
            <pc:sldMk cId="989294647" sldId="280"/>
            <ac:picMk id="11" creationId="{881D4398-74DD-27B4-EC16-0E208ABCD925}"/>
          </ac:picMkLst>
        </pc:picChg>
        <pc:picChg chg="add mod">
          <ac:chgData name="Donka Ivanova" userId="4240cf58f6c8150b" providerId="LiveId" clId="{D1122177-9DEB-490E-B0C6-332C35139B45}" dt="2026-04-28T22:56:08.741" v="2047" actId="26606"/>
          <ac:picMkLst>
            <pc:docMk/>
            <pc:sldMk cId="989294647" sldId="280"/>
            <ac:picMk id="13" creationId="{CC6183ED-6E4F-AA82-F36A-A9B9CDF344F5}"/>
          </ac:picMkLst>
        </pc:picChg>
        <pc:picChg chg="add mod">
          <ac:chgData name="Donka Ivanova" userId="4240cf58f6c8150b" providerId="LiveId" clId="{D1122177-9DEB-490E-B0C6-332C35139B45}" dt="2026-04-28T22:56:08.741" v="2047" actId="26606"/>
          <ac:picMkLst>
            <pc:docMk/>
            <pc:sldMk cId="989294647" sldId="280"/>
            <ac:picMk id="15" creationId="{C919050B-27F3-0E5F-C201-491B84D524A2}"/>
          </ac:picMkLst>
        </pc:picChg>
      </pc:sldChg>
      <pc:sldChg chg="addSp delSp modSp new mod setBg">
        <pc:chgData name="Donka Ivanova" userId="4240cf58f6c8150b" providerId="LiveId" clId="{D1122177-9DEB-490E-B0C6-332C35139B45}" dt="2026-04-28T23:31:38.790" v="2103" actId="14100"/>
        <pc:sldMkLst>
          <pc:docMk/>
          <pc:sldMk cId="1121366956" sldId="281"/>
        </pc:sldMkLst>
        <pc:spChg chg="mod">
          <ac:chgData name="Donka Ivanova" userId="4240cf58f6c8150b" providerId="LiveId" clId="{D1122177-9DEB-490E-B0C6-332C35139B45}" dt="2026-04-28T23:31:34.219" v="2102" actId="14100"/>
          <ac:spMkLst>
            <pc:docMk/>
            <pc:sldMk cId="1121366956" sldId="281"/>
            <ac:spMk id="2" creationId="{94E98BA9-BB84-3212-2121-A3215EAC0D14}"/>
          </ac:spMkLst>
        </pc:spChg>
        <pc:spChg chg="del">
          <ac:chgData name="Donka Ivanova" userId="4240cf58f6c8150b" providerId="LiveId" clId="{D1122177-9DEB-490E-B0C6-332C35139B45}" dt="2026-04-28T23:30:59.245" v="2097"/>
          <ac:spMkLst>
            <pc:docMk/>
            <pc:sldMk cId="1121366956" sldId="281"/>
            <ac:spMk id="3" creationId="{D95D1550-ACC8-AFE3-44FC-9837750DA3DC}"/>
          </ac:spMkLst>
        </pc:spChg>
        <pc:spChg chg="add mod">
          <ac:chgData name="Donka Ivanova" userId="4240cf58f6c8150b" providerId="LiveId" clId="{D1122177-9DEB-490E-B0C6-332C35139B45}" dt="2026-04-28T23:31:38.790" v="2103" actId="14100"/>
          <ac:spMkLst>
            <pc:docMk/>
            <pc:sldMk cId="1121366956" sldId="281"/>
            <ac:spMk id="4" creationId="{13A7295F-5020-74FB-5163-3F8A8C9F214F}"/>
          </ac:spMkLst>
        </pc:spChg>
        <pc:spChg chg="add">
          <ac:chgData name="Donka Ivanova" userId="4240cf58f6c8150b" providerId="LiveId" clId="{D1122177-9DEB-490E-B0C6-332C35139B45}" dt="2026-04-28T23:31:25.397" v="2101" actId="26606"/>
          <ac:spMkLst>
            <pc:docMk/>
            <pc:sldMk cId="1121366956" sldId="281"/>
            <ac:spMk id="13" creationId="{AAB0F62B-977D-4DD3-8796-EBFA85D7F51C}"/>
          </ac:spMkLst>
        </pc:spChg>
        <pc:picChg chg="add mod">
          <ac:chgData name="Donka Ivanova" userId="4240cf58f6c8150b" providerId="LiveId" clId="{D1122177-9DEB-490E-B0C6-332C35139B45}" dt="2026-04-28T23:31:25.397" v="2101" actId="26606"/>
          <ac:picMkLst>
            <pc:docMk/>
            <pc:sldMk cId="1121366956" sldId="281"/>
            <ac:picMk id="6" creationId="{7DF7E3F5-6272-3633-8069-6F0B975C1134}"/>
          </ac:picMkLst>
        </pc:picChg>
        <pc:picChg chg="add mod">
          <ac:chgData name="Donka Ivanova" userId="4240cf58f6c8150b" providerId="LiveId" clId="{D1122177-9DEB-490E-B0C6-332C35139B45}" dt="2026-04-28T23:31:25.397" v="2101" actId="26606"/>
          <ac:picMkLst>
            <pc:docMk/>
            <pc:sldMk cId="1121366956" sldId="281"/>
            <ac:picMk id="8" creationId="{E9FDF633-151E-978D-CB41-B34C7E2E45A2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FF1C64-D266-4CA0-A88C-69946D9483DC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A622FA-55A1-487C-967D-ABC85BC5BD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7785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A622FA-55A1-487C-967D-ABC85BC5BD5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0241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A622FA-55A1-487C-967D-ABC85BC5BD5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9781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D268D-23BE-3531-2340-3C6EA2710C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5AE3D7-03EE-5AF1-6291-90C4FC6B31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ECB8A9-407D-AD5E-88E2-DA62C7A19B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5B85C-A9B8-4E77-8557-3AF8DF1BFF39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0DF386-F32A-5B33-A318-76AAF096E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41445A-5913-177F-16D3-04CF21756B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7FDEA-1F1D-4DD4-A438-222F8B8C0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2414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7D91F-6224-99CC-2206-1B9864E03F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BDFFF-CF73-8140-FCC9-24ABE1406D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EA6FC2-A50D-D766-C72F-88201F5824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5B85C-A9B8-4E77-8557-3AF8DF1BFF39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1D8C3B-ED34-07C2-1970-32DC1C583F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085D71-6877-01BE-BCCF-09583542A6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7FDEA-1F1D-4DD4-A438-222F8B8C0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2740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53176-3829-AB2A-45A3-8625E65BDE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C5747E-6687-6CF1-017E-C747199F82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14D956-EE74-1C50-2097-9CEC822BF4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5B85C-A9B8-4E77-8557-3AF8DF1BFF39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D0F412-AFB1-4C57-E04C-9C2E94221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EDD3F4-929B-996B-7FDD-2DF45CD84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7FDEA-1F1D-4DD4-A438-222F8B8C0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879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8BCB2-370C-AEEA-9F6A-68DF85F71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8CE8D9-0EC6-E9AE-4CD2-E88CAB018B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522B0E-A2FD-2912-1A6A-26A5835D09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5ED0D2-612B-6E10-3BA4-432F75CD17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5B85C-A9B8-4E77-8557-3AF8DF1BFF39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3D0A47-FCD4-3701-0D37-EA684D3EEA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1FFB16-E688-C03E-387A-83974CE5F6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7FDEA-1F1D-4DD4-A438-222F8B8C0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9324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DA273-718A-985F-A0C2-2B82B44D9F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C1982D-1D69-AE32-E621-C327F85AD8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956279-0725-1DAA-7A74-62454CB3B5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CC30E0-60EF-3033-CB59-3FD465EF65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B3ECC7-8909-B563-F6F8-2466E0DA073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25D4381-DBC8-DBA2-B7E4-CE2763470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5B85C-A9B8-4E77-8557-3AF8DF1BFF39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198644-DBCC-7A79-7C94-0E621C7EFC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5985B59-7A0C-B337-55B4-B669FF3A2F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7FDEA-1F1D-4DD4-A438-222F8B8C0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0521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E19F4-6E36-C965-6934-4E27BFA20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EA1884-2412-3F43-95B2-79983F916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5B85C-A9B8-4E77-8557-3AF8DF1BFF39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840911-BB47-D972-4CA7-D62B90430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4405C0-1B5D-71EA-6530-580F073EFB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7FDEA-1F1D-4DD4-A438-222F8B8C0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7990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9FB3A3-2528-B030-F4A9-B80E828DD2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5B85C-A9B8-4E77-8557-3AF8DF1BFF39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A41928-ACCE-CBA6-1AD0-39B0D267C4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34553A-FCCC-6546-9188-5FA38B4454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7FDEA-1F1D-4DD4-A438-222F8B8C0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2719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C0F22D-2112-96EB-8B07-9041F566AE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44E543-0DAA-5CB6-24D0-FE0CC14D5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6F2217-C0B9-FC47-7989-622C38ED5A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E3E371-83C7-8F0C-9DC3-07A0F466A3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5B85C-A9B8-4E77-8557-3AF8DF1BFF39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CE0999-E007-2461-B534-1F2E6B5569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2C34C3-E1DC-3F68-C1D0-A6D1534CE3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7FDEA-1F1D-4DD4-A438-222F8B8C0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6302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D0EB0-77C3-727A-56F5-3F6E9CB6F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5B1039A-58A1-3FFA-27C8-27D89AEDAC9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60B3AD-D444-A233-AAE8-76A30C29DA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BCE40F-0767-0234-E414-D7B3952D4A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5B85C-A9B8-4E77-8557-3AF8DF1BFF39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5E483B-9BBD-FE36-333D-4DEF3F3DDC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88E750-4E40-E4BC-666B-3F0B14617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7FDEA-1F1D-4DD4-A438-222F8B8C0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603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2C8CB-35B5-3107-261A-C85FBAE886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4493D0-8DFE-BF97-3817-C1E75FF16D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73E22D-FA0A-B7D6-0D8C-BFACE8461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5B85C-A9B8-4E77-8557-3AF8DF1BFF39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84FE8B-E61D-02C8-2074-82BF2C317F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A38D02-1EB8-4A5E-3A78-4FCD320A71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7FDEA-1F1D-4DD4-A438-222F8B8C0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616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69BD055-4A18-292D-7BB8-CD67CD9E96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943DF8-DD9B-7C1F-DB7E-F0B38E320B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A1E9E-941D-FAD8-D530-1CD2568E0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5B85C-A9B8-4E77-8557-3AF8DF1BFF39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F9A4ED-C49D-FE93-4903-B0090FB6D0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4B5921-DEA5-F678-94E0-21CCC304D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7FDEA-1F1D-4DD4-A438-222F8B8C0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3115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CC6F9E-1425-F8DB-37D9-270B6CC4D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97574-FE1E-6E83-6395-896DEE767F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CE9BF9-6C7A-CE07-60E9-B4C8DAD43B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75B85C-A9B8-4E77-8557-3AF8DF1BFF39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877165-50F9-A21E-386B-2853D99A4F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0CCD97-92F9-81CD-5F21-7AECE4C630F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C87FDEA-1F1D-4DD4-A438-222F8B8C0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9119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s://youtu.be/gHqCHsty5v0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AAAE94E3-A7DB-4868-B1E3-E49703488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3D9D74-9F41-4B18-CDC2-475F9C284D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9560" y="856180"/>
            <a:ext cx="5279408" cy="11280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400"/>
              <a:t>Securing Enterprise Network using Check Point Gaia</a:t>
            </a:r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7" name="Rectangle 7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B69693-6877-01AE-2ABA-EB0929396789}"/>
              </a:ext>
            </a:extLst>
          </p:cNvPr>
          <p:cNvSpPr txBox="1"/>
          <p:nvPr/>
        </p:nvSpPr>
        <p:spPr>
          <a:xfrm>
            <a:off x="590719" y="2330505"/>
            <a:ext cx="5278066" cy="39795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marR="0" lvl="0" indent="-228600" fontAlgn="auto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ACCA7032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Donka Ivanova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2023511</a:t>
            </a: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Graphic 9" descr="Shield Tick outline">
            <a:extLst>
              <a:ext uri="{FF2B5EF4-FFF2-40B4-BE49-F238E27FC236}">
                <a16:creationId xmlns:a16="http://schemas.microsoft.com/office/drawing/2014/main" id="{8ABE401E-AE04-9366-65E0-60E6DC8B5FB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021829" y="569227"/>
            <a:ext cx="2375434" cy="2375434"/>
          </a:xfrm>
          <a:prstGeom prst="rect">
            <a:avLst/>
          </a:prstGeom>
        </p:spPr>
      </p:pic>
      <p:sp>
        <p:nvSpPr>
          <p:cNvPr id="83" name="Rectangle 82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Graphic 7" descr="Full Brick Wall with solid fill">
            <a:extLst>
              <a:ext uri="{FF2B5EF4-FFF2-40B4-BE49-F238E27FC236}">
                <a16:creationId xmlns:a16="http://schemas.microsoft.com/office/drawing/2014/main" id="{FEACC971-AB45-D378-CD9B-AD9021A6A82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21829" y="3913339"/>
            <a:ext cx="2375434" cy="2375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55080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844909-53F6-4DCA-794B-2FE8EA620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Network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5E1354-9C46-1FA9-3B82-2C8C357E71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Key Components:</a:t>
            </a:r>
          </a:p>
          <a:p>
            <a:r>
              <a:rPr lang="en-GB" sz="2000" dirty="0"/>
              <a:t>A-GW  -   Security Gateway (enforces firewall rules)</a:t>
            </a:r>
          </a:p>
          <a:p>
            <a:r>
              <a:rPr lang="en-GB" sz="2000" dirty="0"/>
              <a:t>A-SMS -  Security Management Server (manages policies)</a:t>
            </a:r>
          </a:p>
          <a:p>
            <a:r>
              <a:rPr lang="en-GB" sz="2000" dirty="0"/>
              <a:t>A-GUI  -  Management Client (used for configuration)</a:t>
            </a:r>
          </a:p>
          <a:p>
            <a:pPr marL="0" indent="0">
              <a:buNone/>
            </a:pPr>
            <a:endParaRPr lang="en-GB" sz="2400" dirty="0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43561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DF1A630-2A9B-41A0-92F9-FDA261070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9A6B5CE-CB1D-48EE-8B43-E952235C8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E3F3EAA5-4E15-400B-BBA3-82B3F49A2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72BA2E40-BE9B-4C54-9CDD-40EE804CC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0DA909B4-15FF-46A6-8A7F-7AEF977FE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EBE866-06D7-0E1F-E70E-8C89414DB6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025" y="922644"/>
            <a:ext cx="5040285" cy="1169585"/>
          </a:xfrm>
        </p:spPr>
        <p:txBody>
          <a:bodyPr anchor="b">
            <a:normAutofit/>
          </a:bodyPr>
          <a:lstStyle/>
          <a:p>
            <a:r>
              <a:rPr lang="en-GB" sz="4000"/>
              <a:t>Setup and Installation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B9862B-15F0-F2BC-D6CD-E5F1E86AA5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15" y="2508105"/>
            <a:ext cx="5040285" cy="3632493"/>
          </a:xfrm>
        </p:spPr>
        <p:txBody>
          <a:bodyPr anchor="ctr">
            <a:normAutofit/>
          </a:bodyPr>
          <a:lstStyle/>
          <a:p>
            <a:r>
              <a:rPr lang="en-GB" sz="2000" dirty="0"/>
              <a:t>Virtual machine configured</a:t>
            </a:r>
          </a:p>
          <a:p>
            <a:r>
              <a:rPr lang="en-GB" sz="2000" dirty="0"/>
              <a:t>Check Point Gaia installed</a:t>
            </a:r>
          </a:p>
          <a:p>
            <a:r>
              <a:rPr lang="en-GB" sz="2000" dirty="0"/>
              <a:t>Initial configuration of Gaia completed</a:t>
            </a:r>
          </a:p>
          <a:p>
            <a:r>
              <a:rPr lang="en-GB" sz="2000" dirty="0"/>
              <a:t>Connected to management server using </a:t>
            </a:r>
            <a:r>
              <a:rPr lang="en-GB" sz="2000" dirty="0" err="1"/>
              <a:t>SmartConsole</a:t>
            </a:r>
            <a:endParaRPr lang="en-GB" sz="2000" dirty="0"/>
          </a:p>
          <a:p>
            <a:r>
              <a:rPr lang="en-GB" sz="2000" dirty="0"/>
              <a:t>Administrator account created</a:t>
            </a:r>
          </a:p>
        </p:txBody>
      </p:sp>
    </p:spTree>
    <p:extLst>
      <p:ext uri="{BB962C8B-B14F-4D97-AF65-F5344CB8AC3E}">
        <p14:creationId xmlns:p14="http://schemas.microsoft.com/office/powerpoint/2010/main" val="12019788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33E72FA3-BD00-444A-AD9B-E6C3D069C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080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F2DDEB-CFB0-A714-1869-6CBBB503F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273" y="274160"/>
            <a:ext cx="10515600" cy="11105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Setup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B882201-E346-043B-F7BA-3B66D6FAE6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298" y="1539930"/>
            <a:ext cx="3763179" cy="235198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42E4498-2541-3F4E-5C85-39D03CA1B2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2122" y="1539930"/>
            <a:ext cx="3763179" cy="235198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4F6A89C-6F4D-2CCA-DFE7-C1EFC2C153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1286" y="1528248"/>
            <a:ext cx="3762416" cy="235150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867CC0E-5697-142D-9D56-E7F3B70C225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299" y="4259367"/>
            <a:ext cx="3763178" cy="235198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407B7C2-0A0C-2B01-3290-5165BF3F517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9361" y="4272654"/>
            <a:ext cx="3785941" cy="236621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122EF72-9FB4-E3ED-CD45-4CAB2006B7B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3248" y="4272653"/>
            <a:ext cx="3785938" cy="2366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43791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3E72FA3-BD00-444A-AD9B-E6C3D069C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080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E60AE6-4B4E-C782-D014-1AE6E2A24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1857"/>
            <a:ext cx="10515600" cy="86822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Installation Steps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82E9C36-FEAE-F94D-CFB3-01B360FFD0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070" y="1712347"/>
            <a:ext cx="3765780" cy="235361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3FFD67C-0E50-0F1A-261D-B25650E285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4974" y="1712347"/>
            <a:ext cx="3762051" cy="235128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F496ECF-1196-F2C9-93DD-E7FBCAA9459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4106" y="1712347"/>
            <a:ext cx="3762051" cy="235128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D747888-8019-EC8F-28DA-4767A5B6843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700" y="4235026"/>
            <a:ext cx="3765779" cy="235361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00CD90C-E719-55F8-C19B-44B94AE4299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4974" y="4222350"/>
            <a:ext cx="3765780" cy="235361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A59EE43-5721-1DC3-FDB2-4FEE97E231F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4106" y="4222350"/>
            <a:ext cx="3752194" cy="2345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0357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33E72FA3-BD00-444A-AD9B-E6C3D069C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080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AFD08E-C731-A4A8-3FFF-D91BC6E32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273" y="362201"/>
            <a:ext cx="10515600" cy="11105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Installation Steps – Part 2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5913B43-51CA-3AA3-410D-BDD291BAF4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557" y="1834939"/>
            <a:ext cx="3291162" cy="205697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81D4398-74DD-27B4-EC16-0E208ABCD9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5492" y="1834939"/>
            <a:ext cx="3291162" cy="205697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2CC8586-4419-CC92-C492-88C61A4C4B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8849" y="1834939"/>
            <a:ext cx="3291162" cy="205697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C6183ED-6E4F-AA82-F36A-A9B9CDF344F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557" y="4063630"/>
            <a:ext cx="3291162" cy="205697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919050B-27F3-0E5F-C201-491B84D524A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5492" y="4063630"/>
            <a:ext cx="3291162" cy="205697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101211D-1310-2DA3-756D-48E773E58B9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8849" y="4063630"/>
            <a:ext cx="3291162" cy="2056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2946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8761DDFE-071F-4200-B0AA-394476C2D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E877D-3C32-6454-64E3-B9298FC46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6512" y="195819"/>
            <a:ext cx="4345407" cy="97618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Installation Process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5C4784E-7D65-E5D1-8223-19AD95E0E56D}"/>
              </a:ext>
            </a:extLst>
          </p:cNvPr>
          <p:cNvSpPr/>
          <p:nvPr/>
        </p:nvSpPr>
        <p:spPr>
          <a:xfrm>
            <a:off x="4405303" y="6520650"/>
            <a:ext cx="2947826" cy="337350"/>
          </a:xfrm>
          <a:prstGeom prst="rect">
            <a:avLst/>
          </a:prstGeom>
          <a:ln>
            <a:solidFill>
              <a:srgbClr val="00B0F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indent="-228600" algn="ctr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Watch setup video</a:t>
            </a:r>
            <a:endParaRPr lang="en-US" sz="2000" b="1" dirty="0">
              <a:solidFill>
                <a:schemeClr val="tx1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3D81D4D-9926-70C5-2DD0-54C7A10512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990" y="1367823"/>
            <a:ext cx="5604321" cy="460553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02EBAD2-A195-711D-333A-AD542AF2D0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9215" y="1367823"/>
            <a:ext cx="6177830" cy="4605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19947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BDF1A630-2A9B-41A0-92F9-FDA261070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19A6B5CE-CB1D-48EE-8B43-E952235C8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E3F3EAA5-4E15-400B-BBA3-82B3F49A2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72BA2E40-BE9B-4C54-9CDD-40EE804CC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1" name="Rectangle 50">
            <a:extLst>
              <a:ext uri="{FF2B5EF4-FFF2-40B4-BE49-F238E27FC236}">
                <a16:creationId xmlns:a16="http://schemas.microsoft.com/office/drawing/2014/main" id="{0DA909B4-15FF-46A6-8A7F-7AEF977FE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57B9F8-15BE-2938-500F-BD1F9196FE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025" y="922644"/>
            <a:ext cx="5040285" cy="1169585"/>
          </a:xfrm>
        </p:spPr>
        <p:txBody>
          <a:bodyPr anchor="b">
            <a:normAutofit/>
          </a:bodyPr>
          <a:lstStyle/>
          <a:p>
            <a:r>
              <a:rPr lang="en-GB" sz="3400" dirty="0"/>
              <a:t>Virtual Environment Setup</a:t>
            </a:r>
            <a:br>
              <a:rPr lang="en-GB" sz="3400" dirty="0"/>
            </a:br>
            <a:endParaRPr lang="en-GB" sz="3400" dirty="0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59FE56B-18D1-BF65-A60F-4D077F85D82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55715" y="2508105"/>
            <a:ext cx="5040285" cy="363249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Network configured for communication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Internal Network used (VirtualBox)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Connectivity between VMs verified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BA580FF-5D13-6BC6-0A4F-A5880E9FEF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1582" y="1114039"/>
            <a:ext cx="2112264" cy="132016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5EBB8CF-739F-0588-E790-3B76E6E506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1582" y="2744582"/>
            <a:ext cx="4583091" cy="286443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B51EF6D-1DEA-3425-3136-44D109A8D4A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12409" y="1114039"/>
            <a:ext cx="2112264" cy="1320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2740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3114F4-8960-AE49-8EA6-1DC9F5C478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dirty="0"/>
              <a:t>Implementation</a:t>
            </a:r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1A6437-4488-73BE-2520-C60E536FE3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3" y="2559049"/>
            <a:ext cx="316873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Configuration of A-GW, A-SMS and A-GUI </a:t>
            </a:r>
          </a:p>
          <a:p>
            <a:r>
              <a:rPr lang="en-GB" sz="2000" dirty="0"/>
              <a:t>IP address configuration</a:t>
            </a:r>
          </a:p>
          <a:p>
            <a:r>
              <a:rPr lang="en-GB" sz="2000" dirty="0"/>
              <a:t>Establishing Secure Internal Communication (SIC)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53F2F0-CAD4-6F8A-0410-6C57FBE76A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43" r="2" b="1730"/>
          <a:stretch>
            <a:fillRect/>
          </a:stretch>
        </p:blipFill>
        <p:spPr>
          <a:xfrm>
            <a:off x="4873752" y="2521652"/>
            <a:ext cx="6165735" cy="3676847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77247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022CA72-2A63-428F-B586-37BA5AB6D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7E0947-4AF9-2780-64FF-558FAA5AE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015" y="4495568"/>
            <a:ext cx="3861960" cy="2220542"/>
          </a:xfrm>
        </p:spPr>
        <p:txBody>
          <a:bodyPr anchor="ctr">
            <a:normAutofit/>
          </a:bodyPr>
          <a:lstStyle/>
          <a:p>
            <a:r>
              <a:rPr lang="en-GB" sz="3200" dirty="0" err="1"/>
              <a:t>SmartConsole</a:t>
            </a:r>
            <a:r>
              <a:rPr lang="en-GB" sz="3200" dirty="0"/>
              <a:t> Connection </a:t>
            </a:r>
            <a:br>
              <a:rPr lang="en-GB" sz="3200" dirty="0"/>
            </a:br>
            <a:r>
              <a:rPr lang="en-GB" sz="3200" dirty="0"/>
              <a:t>and </a:t>
            </a:r>
            <a:br>
              <a:rPr lang="en-GB" sz="3200" dirty="0"/>
            </a:br>
            <a:r>
              <a:rPr lang="en-GB" sz="3200" dirty="0"/>
              <a:t>Authentication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C8260E-968F-44E8-A823-ABB431311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8658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89" y="-1"/>
            <a:ext cx="11231745" cy="413142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AA41D56-5EA8-C2CB-3E79-6C6A5F8E5E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4826" y="457200"/>
            <a:ext cx="4568616" cy="342646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7EFED3B-F412-B634-3522-637DDDB7A1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410" y="432924"/>
            <a:ext cx="4583895" cy="3426462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FE43805F-24A6-46A4-B19B-54F283473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3837444" y="5460209"/>
            <a:ext cx="1790365" cy="4571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3D1E833-6545-4795-EC09-2FAB738B7A6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62719" y="4495568"/>
            <a:ext cx="6586915" cy="190523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Connected to Security Management Server via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SmartConsole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Administrator authentication performed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Successful login and session established </a:t>
            </a:r>
          </a:p>
        </p:txBody>
      </p:sp>
    </p:spTree>
    <p:extLst>
      <p:ext uri="{BB962C8B-B14F-4D97-AF65-F5344CB8AC3E}">
        <p14:creationId xmlns:p14="http://schemas.microsoft.com/office/powerpoint/2010/main" val="37456165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149FB5C3-7336-4FE0-A30C-CC0A3646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19A6B5CE-CB1D-48EE-8B43-E952235C8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E3F3EAA5-4E15-400B-BBA3-82B3F49A2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72BA2E40-BE9B-4C54-9CDD-40EE804CC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0DA909B4-15FF-46A6-8A7F-7AEF977FE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D9492F-5B07-A478-F6E5-C0ADBEBB2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025" y="922644"/>
            <a:ext cx="5040285" cy="1169585"/>
          </a:xfrm>
        </p:spPr>
        <p:txBody>
          <a:bodyPr anchor="b">
            <a:normAutofit/>
          </a:bodyPr>
          <a:lstStyle/>
          <a:p>
            <a:r>
              <a:rPr lang="en-GB" sz="3600" dirty="0"/>
              <a:t>Network Configuration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BD0C0340-204D-0953-C0B9-BD5707268C4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48887" y="2508105"/>
            <a:ext cx="5040285" cy="363249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IP addresses correctly assigned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Default gateway properly configured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Internal network connectivity </a:t>
            </a:r>
            <a:r>
              <a:rPr lang="en-US" altLang="en-US" sz="2000" dirty="0">
                <a:latin typeface="Arial" panose="020B0604020202020204" pitchFamily="34" charset="0"/>
              </a:rPr>
              <a:t>verified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4E0072-235E-6703-B39A-EE4BEFCC94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341" y="370491"/>
            <a:ext cx="5212049" cy="2762384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3757B98-187A-9D68-3799-D231B28BA9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5254" y="3427186"/>
            <a:ext cx="5193136" cy="2713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8551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C0977F-0359-058D-F8A1-5497FFF41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525982"/>
            <a:ext cx="3707480" cy="1200361"/>
          </a:xfrm>
        </p:spPr>
        <p:txBody>
          <a:bodyPr anchor="b">
            <a:normAutofit fontScale="90000"/>
          </a:bodyPr>
          <a:lstStyle/>
          <a:p>
            <a:r>
              <a:rPr lang="en-GB" sz="3100" dirty="0"/>
              <a:t>Connectivity Verification (Ping Test)</a:t>
            </a:r>
            <a:br>
              <a:rPr lang="en-GB" sz="2500" dirty="0"/>
            </a:br>
            <a:endParaRPr lang="en-GB" sz="25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FF964A8-133B-19EE-667C-5142A9CD582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5066" y="2031101"/>
            <a:ext cx="4282984" cy="351194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Connectivity tested using ping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Successful replies received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No packet loss detected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65E524-19EF-F7A6-A320-2E0C233035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7738" y="836237"/>
            <a:ext cx="5628018" cy="4952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9246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100B4C-8ED3-D90C-7939-47DE29E20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Licensing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69E6F0-69DD-7143-AAD0-54E6F94C81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7096" y="2595909"/>
            <a:ext cx="3831182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Status:</a:t>
            </a:r>
          </a:p>
          <a:p>
            <a:r>
              <a:rPr lang="en-GB" sz="2000" dirty="0"/>
              <a:t>All licenses are active and properly installed</a:t>
            </a:r>
          </a:p>
          <a:p>
            <a:r>
              <a:rPr lang="en-GB" sz="2000" dirty="0"/>
              <a:t>Required security blades are enabled</a:t>
            </a:r>
          </a:p>
          <a:p>
            <a:r>
              <a:rPr lang="en-GB" sz="2000" dirty="0"/>
              <a:t>Licensing ensured full functionality of security features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7F16E1FA-B473-F0D7-AF63-5F75987276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5374" y="2484255"/>
            <a:ext cx="5917460" cy="3714244"/>
          </a:xfrm>
          <a:prstGeom prst="rect">
            <a:avLst/>
          </a:pr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2056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9ED5833-B85B-4103-8A3B-CAB0308E6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E3A612-89CB-3B2E-CCCD-A1D8ED083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8604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Licence Report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5AE984-E25B-7DEB-87E6-0601B44FE8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059" y="2365285"/>
            <a:ext cx="4488610" cy="393875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E0435EA-F101-8775-B29C-CD9CC49A83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5917" y="2365285"/>
            <a:ext cx="4501436" cy="3938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62379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FD22BD-6A29-7A77-AF15-25F515496A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4000" dirty="0"/>
              <a:t>Firewall Policy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6960F-318F-F873-B3AB-F1F8AA0135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/>
              <a:t>Allowed traffic:</a:t>
            </a:r>
          </a:p>
          <a:p>
            <a:r>
              <a:rPr lang="en-GB" sz="1800" dirty="0"/>
              <a:t>ICMP (for testing connectivity) </a:t>
            </a:r>
          </a:p>
          <a:p>
            <a:r>
              <a:rPr lang="en-GB" sz="1800" dirty="0"/>
              <a:t>DNS (for name resolution) </a:t>
            </a:r>
          </a:p>
          <a:p>
            <a:r>
              <a:rPr lang="en-GB" sz="1800" dirty="0"/>
              <a:t>HTTP/HTTPS (for web access)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Blocked traffic:</a:t>
            </a:r>
          </a:p>
          <a:p>
            <a:r>
              <a:rPr lang="en-GB" sz="1800" dirty="0"/>
              <a:t>Telnet (insecure protocol) </a:t>
            </a:r>
          </a:p>
          <a:p>
            <a:r>
              <a:rPr lang="en-GB" sz="1800" dirty="0"/>
              <a:t>FTP (insecure protocol)</a:t>
            </a:r>
          </a:p>
          <a:p>
            <a:endParaRPr lang="en-GB" sz="1800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C40724BE-3D37-86C3-BA84-68DD873136FE}"/>
              </a:ext>
            </a:extLst>
          </p:cNvPr>
          <p:cNvSpPr txBox="1">
            <a:spLocks/>
          </p:cNvSpPr>
          <p:nvPr/>
        </p:nvSpPr>
        <p:spPr>
          <a:xfrm>
            <a:off x="6890839" y="2187226"/>
            <a:ext cx="4129258" cy="22506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/>
              <a:t>Management access (SSH, HTTPS)</a:t>
            </a:r>
          </a:p>
          <a:p>
            <a:r>
              <a:rPr lang="en-GB" sz="1800" dirty="0"/>
              <a:t>ICMP (ping)</a:t>
            </a:r>
          </a:p>
          <a:p>
            <a:r>
              <a:rPr lang="en-GB" sz="1800" dirty="0"/>
              <a:t>DNS </a:t>
            </a:r>
          </a:p>
          <a:p>
            <a:r>
              <a:rPr lang="en-GB" sz="1800" dirty="0"/>
              <a:t>Web traffic (HTTP/HTTPS)</a:t>
            </a:r>
          </a:p>
          <a:p>
            <a:r>
              <a:rPr lang="en-GB" sz="1800" dirty="0"/>
              <a:t>Block insecure protocol (Telnet, FTP)</a:t>
            </a:r>
          </a:p>
          <a:p>
            <a:r>
              <a:rPr lang="en-GB" sz="1800" dirty="0"/>
              <a:t>Cleanup rule</a:t>
            </a:r>
          </a:p>
        </p:txBody>
      </p:sp>
    </p:spTree>
    <p:extLst>
      <p:ext uri="{BB962C8B-B14F-4D97-AF65-F5344CB8AC3E}">
        <p14:creationId xmlns:p14="http://schemas.microsoft.com/office/powerpoint/2010/main" val="13729905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99ED5833-B85B-4103-8A3B-CAB0308E6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EBA9AD-06DB-C65C-918B-EB88DA520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5" y="295604"/>
            <a:ext cx="10515600" cy="67298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Firewall Rules </a:t>
            </a:r>
            <a:r>
              <a:rPr lang="en-US" sz="4000" dirty="0"/>
              <a:t>in </a:t>
            </a:r>
            <a:r>
              <a:rPr lang="en-US" sz="4000" dirty="0" err="1"/>
              <a:t>SmartConsole</a:t>
            </a:r>
            <a:endParaRPr lang="en-US" sz="4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11AD0679-4672-73D0-1718-EC508C90B1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36" r="-2" b="4676"/>
          <a:stretch>
            <a:fillRect/>
          </a:stretch>
        </p:blipFill>
        <p:spPr>
          <a:xfrm>
            <a:off x="6214518" y="1238559"/>
            <a:ext cx="5828261" cy="398966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4446A96-585B-1F29-B11F-16E33F225D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32" r="-2" b="6185"/>
          <a:stretch>
            <a:fillRect/>
          </a:stretch>
        </p:blipFill>
        <p:spPr>
          <a:xfrm>
            <a:off x="149223" y="1251375"/>
            <a:ext cx="5828261" cy="3989668"/>
          </a:xfrm>
          <a:prstGeom prst="rect">
            <a:avLst/>
          </a:prstGeom>
        </p:spPr>
      </p:pic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8FD51024-D170-04F7-2663-85ADE9B9BE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39457" y="5619441"/>
            <a:ext cx="5110035" cy="968587"/>
          </a:xfrm>
        </p:spPr>
        <p:txBody>
          <a:bodyPr>
            <a:normAutofit lnSpcReduction="10000"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latin typeface="Arial" panose="020B0604020202020204" pitchFamily="34" charset="0"/>
              </a:rPr>
              <a:t>Firewall rules created in </a:t>
            </a:r>
            <a:r>
              <a:rPr lang="en-US" altLang="en-US" sz="2000" dirty="0" err="1">
                <a:latin typeface="Arial" panose="020B0604020202020204" pitchFamily="34" charset="0"/>
              </a:rPr>
              <a:t>SmartConsole</a:t>
            </a:r>
            <a:r>
              <a:rPr lang="en-US" altLang="en-US" sz="2000" dirty="0">
                <a:latin typeface="Arial" panose="020B0604020202020204" pitchFamily="34" charset="0"/>
              </a:rPr>
              <a:t>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latin typeface="Arial" panose="020B0604020202020204" pitchFamily="34" charset="0"/>
              </a:rPr>
              <a:t>Rules define allowed and blocked traffic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latin typeface="Arial" panose="020B0604020202020204" pitchFamily="34" charset="0"/>
              </a:rPr>
              <a:t>Policy applied to Security Gateway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077600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AB0F62B-977D-4DD3-8796-EBFA85D7F5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E98BA9-BB84-3212-2121-A3215EAC0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768"/>
            <a:ext cx="5995646" cy="1769775"/>
          </a:xfrm>
        </p:spPr>
        <p:txBody>
          <a:bodyPr anchor="b">
            <a:normAutofit/>
          </a:bodyPr>
          <a:lstStyle/>
          <a:p>
            <a:r>
              <a:rPr lang="en-GB" sz="4000" dirty="0"/>
              <a:t>Policy Installation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3A7295F-5020-74FB-5163-3F8A8C9F214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199" y="3525795"/>
            <a:ext cx="5995647" cy="25908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Changes are published in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SmartConsole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Security policy is installed on the gateway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Required to apply firewall rules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DF7E3F5-6272-3633-8069-6F0B975C11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8162" y="547816"/>
            <a:ext cx="3691805" cy="277808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9FDF633-151E-978D-CB41-B34C7E2E45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2009" y="3525795"/>
            <a:ext cx="3704111" cy="2778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13669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2D3DBC-2933-C03F-62A9-20F5B65FB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100"/>
              <a:t>Security Gateway Access</a:t>
            </a:r>
            <a:br>
              <a:rPr lang="en-GB" sz="3100"/>
            </a:br>
            <a:endParaRPr lang="en-GB" sz="31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3DB8DF1-70A8-9DFB-9FBB-819DC9DE706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5066" y="2031101"/>
            <a:ext cx="4137246" cy="351194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Management access configured (SSH, HTTPS)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Access allowed only for administrators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Secure remote management enabled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BC18047-A3F0-25F6-8D0C-A5C68F4011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7738" y="864377"/>
            <a:ext cx="5628018" cy="4896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69707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2C38B0-5520-D15E-CD27-BD61614147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938" y="467038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dirty="0"/>
              <a:t>NAT Configuration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317081-321B-3431-E5E4-4A2A11CC78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919" y="2669797"/>
            <a:ext cx="3291304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Type:</a:t>
            </a:r>
          </a:p>
          <a:p>
            <a:r>
              <a:rPr lang="en-GB" sz="2000" dirty="0"/>
              <a:t>Hide NAT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Purpose:</a:t>
            </a:r>
          </a:p>
          <a:p>
            <a:r>
              <a:rPr lang="en-GB" sz="2000" dirty="0"/>
              <a:t>Allow internal users to access external networks </a:t>
            </a:r>
          </a:p>
          <a:p>
            <a:r>
              <a:rPr lang="en-GB" sz="2000" dirty="0"/>
              <a:t>Hide internal IP addresses to improve security</a:t>
            </a: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657A03-9E79-E6C9-3974-AA80E7AF7E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3771" y="2484255"/>
            <a:ext cx="6377343" cy="371424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1002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0AD00E-F52A-2877-BABE-28664DDA2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dirty="0"/>
              <a:t>Additional Security Features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7F65C7-371F-34D2-5FAC-6FB038F462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314" y="2559049"/>
            <a:ext cx="3332025" cy="3639450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2000" dirty="0"/>
              <a:t>Additional security measures  implemented:</a:t>
            </a:r>
          </a:p>
          <a:p>
            <a:r>
              <a:rPr lang="en-GB" sz="2000" dirty="0"/>
              <a:t>Application Control (restricts unwanted applications)</a:t>
            </a:r>
          </a:p>
          <a:p>
            <a:r>
              <a:rPr lang="en-GB" sz="2000" dirty="0"/>
              <a:t>URL Filtering (blocks malicious or inappropriate websites)</a:t>
            </a:r>
          </a:p>
          <a:p>
            <a:r>
              <a:rPr lang="en-GB" sz="2000" dirty="0"/>
              <a:t>Traffic </a:t>
            </a:r>
            <a:r>
              <a:rPr lang="en-GB" sz="2000"/>
              <a:t>Monitoring enabled</a:t>
            </a:r>
          </a:p>
          <a:p>
            <a:r>
              <a:rPr lang="en-GB" sz="2000"/>
              <a:t>Improved </a:t>
            </a:r>
            <a:r>
              <a:rPr lang="en-GB" sz="2000" dirty="0"/>
              <a:t>visibility and control over network traffic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E8847B-07F2-22E0-63F7-65DB1DD966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5" r="2" b="2650"/>
          <a:stretch>
            <a:fillRect/>
          </a:stretch>
        </p:blipFill>
        <p:spPr>
          <a:xfrm>
            <a:off x="4452257" y="2484255"/>
            <a:ext cx="6609552" cy="371424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98013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B902CB9-C7DC-4673-B7D5-F22DCF0EC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D90BD4-9212-73B8-563A-B53427590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85119" y="603827"/>
            <a:ext cx="3113309" cy="1502890"/>
          </a:xfrm>
        </p:spPr>
        <p:txBody>
          <a:bodyPr anchor="b">
            <a:normAutofit/>
          </a:bodyPr>
          <a:lstStyle/>
          <a:p>
            <a:r>
              <a:rPr lang="en-GB" sz="4800" dirty="0"/>
              <a:t>Testing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1E26EED-0A31-EBCA-2E90-1ABA40F631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7044" y="3640384"/>
            <a:ext cx="3752297" cy="248192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1563ED9-FEC3-35E5-772C-92EE72638A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9608" y="649868"/>
            <a:ext cx="3749733" cy="248192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51E0365-B455-710D-14EC-80702C309CB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863" y="649868"/>
            <a:ext cx="3749733" cy="247364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5D269E8-7DAB-E1B9-348D-AA09F63EA52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864" y="3648656"/>
            <a:ext cx="3749734" cy="247364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5AD198-7E0B-45E9-F8D8-4216CD64B9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7160" y="3003331"/>
            <a:ext cx="3309228" cy="31189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All rules were tested using different tools:</a:t>
            </a:r>
          </a:p>
          <a:p>
            <a:r>
              <a:rPr lang="en-GB" sz="2000" b="1" dirty="0"/>
              <a:t>ping</a:t>
            </a:r>
            <a:r>
              <a:rPr lang="en-GB" sz="2000" dirty="0"/>
              <a:t> - ICMP traffic allowed </a:t>
            </a:r>
          </a:p>
          <a:p>
            <a:r>
              <a:rPr lang="en-GB" sz="2000" b="1" dirty="0" err="1"/>
              <a:t>nslookup</a:t>
            </a:r>
            <a:r>
              <a:rPr lang="en-GB" sz="2000" dirty="0"/>
              <a:t> - DNS working </a:t>
            </a:r>
          </a:p>
          <a:p>
            <a:r>
              <a:rPr lang="en-GB" sz="2000" b="1" dirty="0"/>
              <a:t>curl / browser</a:t>
            </a:r>
            <a:r>
              <a:rPr lang="en-GB" sz="2000" dirty="0"/>
              <a:t> - HTTP/HTTPS allowed </a:t>
            </a:r>
          </a:p>
          <a:p>
            <a:r>
              <a:rPr lang="en-GB" sz="2000" b="1" dirty="0"/>
              <a:t>telnet</a:t>
            </a:r>
            <a:r>
              <a:rPr lang="en-GB" sz="2000" dirty="0"/>
              <a:t> - connection failed (correctly blocked)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262209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A79A7CF-01AF-4178-9369-94E0C90EB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8EC551-B0CB-FC6C-058B-AF3B6AAEAF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01898" y="766784"/>
            <a:ext cx="2469624" cy="17190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Logs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9413ED5-9ED4-4772-BCE4-2BCAE6B12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433973" y="-827233"/>
            <a:ext cx="1715478" cy="858342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2085" y="664308"/>
            <a:ext cx="8082632" cy="560034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B838B7-0C26-D39C-9651-3F891319D9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765" y="858524"/>
            <a:ext cx="7311271" cy="5211906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90F533E9-6690-41A8-A372-4C6C622D0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50447" y="3392097"/>
            <a:ext cx="1719072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DBACC8-6271-C0E3-E09D-6D4BC2E361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01898" y="3430352"/>
            <a:ext cx="2688017" cy="3035410"/>
          </a:xfrm>
        </p:spPr>
        <p:txBody>
          <a:bodyPr>
            <a:normAutofit/>
          </a:bodyPr>
          <a:lstStyle/>
          <a:p>
            <a:r>
              <a:rPr lang="en-GB" sz="2000" dirty="0"/>
              <a:t>Logs show allowed and blocked traffic in real time</a:t>
            </a:r>
          </a:p>
          <a:p>
            <a:r>
              <a:rPr lang="en-GB" sz="2000" dirty="0"/>
              <a:t>Firewall actions (accept/drop) are clearly visible</a:t>
            </a:r>
          </a:p>
          <a:p>
            <a:r>
              <a:rPr lang="en-GB" sz="2000" dirty="0"/>
              <a:t>Useful for monitoring and troubleshooting</a:t>
            </a:r>
          </a:p>
        </p:txBody>
      </p:sp>
    </p:spTree>
    <p:extLst>
      <p:ext uri="{BB962C8B-B14F-4D97-AF65-F5344CB8AC3E}">
        <p14:creationId xmlns:p14="http://schemas.microsoft.com/office/powerpoint/2010/main" val="3000544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" name="Rectangle 29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CC653E-FCDE-8F99-8490-05929FAB91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 dirty="0"/>
              <a:t>Security Policy Justification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130F45-C239-6B02-89F0-A2AF45BBD5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Security decisions were based on best practices:</a:t>
            </a:r>
          </a:p>
          <a:p>
            <a:r>
              <a:rPr lang="en-GB" sz="2000" dirty="0"/>
              <a:t>Telnet blocked - insecure (sends data in plain text) </a:t>
            </a:r>
          </a:p>
          <a:p>
            <a:r>
              <a:rPr lang="en-GB" sz="2000" dirty="0"/>
              <a:t>FTP blocked - no encryption (risk of data leakage) </a:t>
            </a:r>
          </a:p>
          <a:p>
            <a:r>
              <a:rPr lang="en-GB" sz="2000" dirty="0"/>
              <a:t>HTTPS allowed - secure encrypted communication </a:t>
            </a:r>
          </a:p>
          <a:p>
            <a:r>
              <a:rPr lang="en-GB" sz="2000" dirty="0"/>
              <a:t>DNS allowed - required for network functionality </a:t>
            </a:r>
          </a:p>
          <a:p>
            <a:r>
              <a:rPr lang="en-GB" sz="2000" dirty="0"/>
              <a:t>Cleanup rule - blocks all unauthorized traffic</a:t>
            </a:r>
          </a:p>
          <a:p>
            <a:endParaRPr lang="en-GB" sz="2400" dirty="0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93905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93D62E-F7B5-36FA-A661-951B3CEE8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/>
              <a:t>Conclusion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9E1F4A-5D78-B7D9-46ED-0E17E07270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GB" sz="2400" dirty="0"/>
              <a:t>Controlled inbound and outbound traffic </a:t>
            </a:r>
          </a:p>
          <a:p>
            <a:r>
              <a:rPr lang="en-GB" sz="2400" dirty="0"/>
              <a:t>Allowed only necessary services </a:t>
            </a:r>
          </a:p>
          <a:p>
            <a:r>
              <a:rPr lang="en-GB" sz="2400" dirty="0"/>
              <a:t>Blocked insecure protocols </a:t>
            </a:r>
          </a:p>
          <a:p>
            <a:r>
              <a:rPr lang="en-GB" sz="2400" dirty="0"/>
              <a:t>Verified functionality through testing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223292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933</TotalTime>
  <Words>511</Words>
  <Application>Microsoft Office PowerPoint</Application>
  <PresentationFormat>Widescreen</PresentationFormat>
  <Paragraphs>117</Paragraphs>
  <Slides>24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Aptos</vt:lpstr>
      <vt:lpstr>Aptos Display</vt:lpstr>
      <vt:lpstr>Arial</vt:lpstr>
      <vt:lpstr>Office Theme</vt:lpstr>
      <vt:lpstr>Securing Enterprise Network using Check Point Gaia</vt:lpstr>
      <vt:lpstr>Network Overview</vt:lpstr>
      <vt:lpstr>Setup and Installation</vt:lpstr>
      <vt:lpstr>Setup</vt:lpstr>
      <vt:lpstr>Installation Steps</vt:lpstr>
      <vt:lpstr>Installation Steps – Part 2</vt:lpstr>
      <vt:lpstr>Installation Process</vt:lpstr>
      <vt:lpstr>Virtual Environment Setup </vt:lpstr>
      <vt:lpstr>Implementation</vt:lpstr>
      <vt:lpstr>SmartConsole Connection  and  Authentication</vt:lpstr>
      <vt:lpstr>Network Configuration</vt:lpstr>
      <vt:lpstr>Connectivity Verification (Ping Test) </vt:lpstr>
      <vt:lpstr>Licensing</vt:lpstr>
      <vt:lpstr>Licence Report</vt:lpstr>
      <vt:lpstr>Firewall Policy</vt:lpstr>
      <vt:lpstr>Firewall Rules in SmartConsole</vt:lpstr>
      <vt:lpstr>Policy Installation</vt:lpstr>
      <vt:lpstr>Security Gateway Access </vt:lpstr>
      <vt:lpstr>NAT Configuration</vt:lpstr>
      <vt:lpstr>Additional Security Features</vt:lpstr>
      <vt:lpstr>Testing</vt:lpstr>
      <vt:lpstr>Logs</vt:lpstr>
      <vt:lpstr>Security Policy Justification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Donka Ivanova</dc:creator>
  <cp:lastModifiedBy>Donka Ivanova</cp:lastModifiedBy>
  <cp:revision>1</cp:revision>
  <dcterms:created xsi:type="dcterms:W3CDTF">2026-04-27T13:05:28Z</dcterms:created>
  <dcterms:modified xsi:type="dcterms:W3CDTF">2026-04-29T00:15:45Z</dcterms:modified>
</cp:coreProperties>
</file>