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 id="2147483660" r:id="rId2"/>
  </p:sldMasterIdLst>
  <p:notesMasterIdLst>
    <p:notesMasterId r:id="rId12"/>
  </p:notesMasterIdLst>
  <p:sldIdLst>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Play" panose="020B0604020202020204" charset="0"/>
      <p:regular r:id="rId13"/>
      <p:bold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gOw5qs7a//tOGyByN2mB1YmIYW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notesMaster" Target="notesMasters/notesMaster1.xml"/><Relationship Id="rId17" Type="http://customschemas.google.com/relationships/presentationmetadata" Target="metadata"/><Relationship Id="rId2" Type="http://schemas.openxmlformats.org/officeDocument/2006/relationships/slideMaster" Target="slideMasters/slideMaster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2"/>
          <p:cNvSpPr/>
          <p:nvPr/>
        </p:nvSpPr>
        <p:spPr>
          <a:xfrm>
            <a:off x="5224243" y="1096772"/>
            <a:ext cx="6503180"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 name="Google Shape;17;p12"/>
          <p:cNvSpPr/>
          <p:nvPr/>
        </p:nvSpPr>
        <p:spPr>
          <a:xfrm>
            <a:off x="501681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 name="Google Shape;18;p12"/>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 name="Google Shape;19;p12"/>
          <p:cNvSpPr txBox="1">
            <a:spLocks noGrp="1"/>
          </p:cNvSpPr>
          <p:nvPr>
            <p:ph type="ctrTitle"/>
          </p:nvPr>
        </p:nvSpPr>
        <p:spPr>
          <a:xfrm>
            <a:off x="797106" y="1625608"/>
            <a:ext cx="8035342" cy="2722164"/>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8000"/>
              <a:buFont typeface="Play"/>
              <a:buNone/>
              <a:defRPr sz="8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2"/>
          <p:cNvSpPr txBox="1">
            <a:spLocks noGrp="1"/>
          </p:cNvSpPr>
          <p:nvPr>
            <p:ph type="subTitle" idx="1"/>
          </p:nvPr>
        </p:nvSpPr>
        <p:spPr>
          <a:xfrm>
            <a:off x="797106" y="4466845"/>
            <a:ext cx="8035342" cy="882904"/>
          </a:xfrm>
          <a:prstGeom prst="rect">
            <a:avLst/>
          </a:prstGeom>
          <a:noFill/>
          <a:ln>
            <a:noFill/>
          </a:ln>
        </p:spPr>
        <p:txBody>
          <a:bodyPr spcFirstLastPara="1" wrap="square" lIns="91425" tIns="45700" rIns="91425" bIns="45700" anchor="t" anchorCtr="0">
            <a:normAutofit/>
          </a:bodyPr>
          <a:lstStyle>
            <a:lvl1pPr lvl="0" algn="l">
              <a:lnSpc>
                <a:spcPct val="100000"/>
              </a:lnSpc>
              <a:spcBef>
                <a:spcPts val="1000"/>
              </a:spcBef>
              <a:spcAft>
                <a:spcPts val="0"/>
              </a:spcAft>
              <a:buClr>
                <a:schemeClr val="dk1"/>
              </a:buClr>
              <a:buSzPts val="2400"/>
              <a:buNone/>
              <a:defRPr sz="2400"/>
            </a:lvl1pPr>
            <a:lvl2pPr lvl="1" algn="ctr">
              <a:lnSpc>
                <a:spcPct val="100000"/>
              </a:lnSpc>
              <a:spcBef>
                <a:spcPts val="500"/>
              </a:spcBef>
              <a:spcAft>
                <a:spcPts val="0"/>
              </a:spcAft>
              <a:buClr>
                <a:schemeClr val="dk1"/>
              </a:buClr>
              <a:buSzPts val="2000"/>
              <a:buNone/>
              <a:defRPr sz="2000"/>
            </a:lvl2pPr>
            <a:lvl3pPr lvl="2" algn="ctr">
              <a:lnSpc>
                <a:spcPct val="100000"/>
              </a:lnSpc>
              <a:spcBef>
                <a:spcPts val="500"/>
              </a:spcBef>
              <a:spcAft>
                <a:spcPts val="0"/>
              </a:spcAft>
              <a:buClr>
                <a:schemeClr val="dk1"/>
              </a:buClr>
              <a:buSzPts val="1800"/>
              <a:buNone/>
              <a:defRPr sz="1800"/>
            </a:lvl3pPr>
            <a:lvl4pPr lvl="3" algn="ctr">
              <a:lnSpc>
                <a:spcPct val="100000"/>
              </a:lnSpc>
              <a:spcBef>
                <a:spcPts val="500"/>
              </a:spcBef>
              <a:spcAft>
                <a:spcPts val="0"/>
              </a:spcAft>
              <a:buClr>
                <a:schemeClr val="dk1"/>
              </a:buClr>
              <a:buSzPts val="1600"/>
              <a:buNone/>
              <a:defRPr sz="1600"/>
            </a:lvl4pPr>
            <a:lvl5pPr lvl="4" algn="ctr">
              <a:lnSpc>
                <a:spcPct val="10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1" name="Google Shape;21;p12"/>
          <p:cNvSpPr txBox="1">
            <a:spLocks noGrp="1"/>
          </p:cNvSpPr>
          <p:nvPr>
            <p:ph type="dt" idx="10"/>
          </p:nvPr>
        </p:nvSpPr>
        <p:spPr>
          <a:xfrm>
            <a:off x="797105" y="5708747"/>
            <a:ext cx="388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2"/>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2"/>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4"/>
        <p:cNvGrpSpPr/>
        <p:nvPr/>
      </p:nvGrpSpPr>
      <p:grpSpPr>
        <a:xfrm>
          <a:off x="0" y="0"/>
          <a:ext cx="0" cy="0"/>
          <a:chOff x="0" y="0"/>
          <a:chExt cx="0" cy="0"/>
        </a:xfrm>
      </p:grpSpPr>
      <p:sp>
        <p:nvSpPr>
          <p:cNvPr id="25" name="Google Shape;25;p13"/>
          <p:cNvSpPr/>
          <p:nvPr/>
        </p:nvSpPr>
        <p:spPr>
          <a:xfrm>
            <a:off x="6163735" y="1096772"/>
            <a:ext cx="5571066"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 name="Google Shape;26;p13"/>
          <p:cNvSpPr/>
          <p:nvPr/>
        </p:nvSpPr>
        <p:spPr>
          <a:xfrm>
            <a:off x="11529484"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7" name="Google Shape;27;p1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8" name="Google Shape;28;p13"/>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3"/>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13"/>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3"/>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3"/>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16"/>
          <p:cNvSpPr/>
          <p:nvPr/>
        </p:nvSpPr>
        <p:spPr>
          <a:xfrm>
            <a:off x="4291015" y="1096772"/>
            <a:ext cx="7436404"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5" name="Google Shape;35;p16"/>
          <p:cNvSpPr/>
          <p:nvPr/>
        </p:nvSpPr>
        <p:spPr>
          <a:xfrm>
            <a:off x="408637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6" name="Google Shape;36;p16"/>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7" name="Google Shape;37;p16"/>
          <p:cNvSpPr txBox="1">
            <a:spLocks noGrp="1"/>
          </p:cNvSpPr>
          <p:nvPr>
            <p:ph type="title"/>
          </p:nvPr>
        </p:nvSpPr>
        <p:spPr>
          <a:xfrm>
            <a:off x="565150" y="1881951"/>
            <a:ext cx="7335836" cy="198770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6"/>
          <p:cNvSpPr txBox="1">
            <a:spLocks noGrp="1"/>
          </p:cNvSpPr>
          <p:nvPr>
            <p:ph type="body" idx="1"/>
          </p:nvPr>
        </p:nvSpPr>
        <p:spPr>
          <a:xfrm>
            <a:off x="565149" y="3869661"/>
            <a:ext cx="7335836" cy="94846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2400"/>
              <a:buNone/>
              <a:defRPr sz="2400">
                <a:solidFill>
                  <a:schemeClr val="dk1"/>
                </a:solidFill>
              </a:defRPr>
            </a:lvl1pPr>
            <a:lvl2pPr marL="914400" lvl="1" indent="-228600" algn="l">
              <a:lnSpc>
                <a:spcPct val="100000"/>
              </a:lnSpc>
              <a:spcBef>
                <a:spcPts val="500"/>
              </a:spcBef>
              <a:spcAft>
                <a:spcPts val="0"/>
              </a:spcAft>
              <a:buClr>
                <a:srgbClr val="888888"/>
              </a:buClr>
              <a:buSzPts val="2000"/>
              <a:buNone/>
              <a:defRPr sz="2000">
                <a:solidFill>
                  <a:srgbClr val="888888"/>
                </a:solidFill>
              </a:defRPr>
            </a:lvl2pPr>
            <a:lvl3pPr marL="1371600" lvl="2" indent="-228600" algn="l">
              <a:lnSpc>
                <a:spcPct val="100000"/>
              </a:lnSpc>
              <a:spcBef>
                <a:spcPts val="500"/>
              </a:spcBef>
              <a:spcAft>
                <a:spcPts val="0"/>
              </a:spcAft>
              <a:buClr>
                <a:srgbClr val="888888"/>
              </a:buClr>
              <a:buSzPts val="1800"/>
              <a:buNone/>
              <a:defRPr sz="1800">
                <a:solidFill>
                  <a:srgbClr val="888888"/>
                </a:solidFill>
              </a:defRPr>
            </a:lvl3pPr>
            <a:lvl4pPr marL="1828800" lvl="3" indent="-228600" algn="l">
              <a:lnSpc>
                <a:spcPct val="100000"/>
              </a:lnSpc>
              <a:spcBef>
                <a:spcPts val="500"/>
              </a:spcBef>
              <a:spcAft>
                <a:spcPts val="0"/>
              </a:spcAft>
              <a:buClr>
                <a:srgbClr val="888888"/>
              </a:buClr>
              <a:buSzPts val="1600"/>
              <a:buNone/>
              <a:defRPr sz="1600">
                <a:solidFill>
                  <a:srgbClr val="888888"/>
                </a:solidFill>
              </a:defRPr>
            </a:lvl4pPr>
            <a:lvl5pPr marL="2286000" lvl="4" indent="-228600" algn="l">
              <a:lnSpc>
                <a:spcPct val="10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9" name="Google Shape;39;p16"/>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6"/>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6"/>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17"/>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17"/>
          <p:cNvSpPr txBox="1">
            <a:spLocks noGrp="1"/>
          </p:cNvSpPr>
          <p:nvPr>
            <p:ph type="body" idx="1"/>
          </p:nvPr>
        </p:nvSpPr>
        <p:spPr>
          <a:xfrm>
            <a:off x="565111" y="2691637"/>
            <a:ext cx="4946643" cy="318973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17"/>
          <p:cNvSpPr txBox="1">
            <a:spLocks noGrp="1"/>
          </p:cNvSpPr>
          <p:nvPr>
            <p:ph type="body" idx="2"/>
          </p:nvPr>
        </p:nvSpPr>
        <p:spPr>
          <a:xfrm>
            <a:off x="6076903" y="2691637"/>
            <a:ext cx="4946639" cy="318973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7"/>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49" name="Google Shape;49;p17"/>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50" name="Google Shape;50;p17"/>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1" name="Google Shape;51;p17"/>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18"/>
          <p:cNvSpPr txBox="1">
            <a:spLocks noGrp="1"/>
          </p:cNvSpPr>
          <p:nvPr>
            <p:ph type="title"/>
          </p:nvPr>
        </p:nvSpPr>
        <p:spPr>
          <a:xfrm>
            <a:off x="565110" y="1204721"/>
            <a:ext cx="8266175" cy="1444752"/>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18"/>
          <p:cNvSpPr txBox="1">
            <a:spLocks noGrp="1"/>
          </p:cNvSpPr>
          <p:nvPr>
            <p:ph type="body" idx="1"/>
          </p:nvPr>
        </p:nvSpPr>
        <p:spPr>
          <a:xfrm>
            <a:off x="565111" y="2691638"/>
            <a:ext cx="494664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dk1"/>
              </a:buClr>
              <a:buSzPts val="2800"/>
              <a:buNone/>
              <a:defRPr sz="2800" b="1"/>
            </a:lvl1pPr>
            <a:lvl2pPr marL="914400" lvl="1" indent="-228600" algn="l">
              <a:lnSpc>
                <a:spcPct val="100000"/>
              </a:lnSpc>
              <a:spcBef>
                <a:spcPts val="500"/>
              </a:spcBef>
              <a:spcAft>
                <a:spcPts val="0"/>
              </a:spcAft>
              <a:buClr>
                <a:schemeClr val="dk1"/>
              </a:buClr>
              <a:buSzPts val="2000"/>
              <a:buNone/>
              <a:defRPr sz="2000" b="1"/>
            </a:lvl2pPr>
            <a:lvl3pPr marL="1371600" lvl="2" indent="-228600" algn="l">
              <a:lnSpc>
                <a:spcPct val="100000"/>
              </a:lnSpc>
              <a:spcBef>
                <a:spcPts val="500"/>
              </a:spcBef>
              <a:spcAft>
                <a:spcPts val="0"/>
              </a:spcAft>
              <a:buClr>
                <a:schemeClr val="dk1"/>
              </a:buClr>
              <a:buSzPts val="1800"/>
              <a:buNone/>
              <a:defRPr sz="1800" b="1"/>
            </a:lvl3pPr>
            <a:lvl4pPr marL="1828800" lvl="3" indent="-228600" algn="l">
              <a:lnSpc>
                <a:spcPct val="100000"/>
              </a:lnSpc>
              <a:spcBef>
                <a:spcPts val="500"/>
              </a:spcBef>
              <a:spcAft>
                <a:spcPts val="0"/>
              </a:spcAft>
              <a:buClr>
                <a:schemeClr val="dk1"/>
              </a:buClr>
              <a:buSzPts val="1600"/>
              <a:buNone/>
              <a:defRPr sz="1600" b="1"/>
            </a:lvl4pPr>
            <a:lvl5pPr marL="2286000" lvl="4" indent="-228600" algn="l">
              <a:lnSpc>
                <a:spcPct val="10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5" name="Google Shape;55;p18"/>
          <p:cNvSpPr txBox="1">
            <a:spLocks noGrp="1"/>
          </p:cNvSpPr>
          <p:nvPr>
            <p:ph type="body" idx="2"/>
          </p:nvPr>
        </p:nvSpPr>
        <p:spPr>
          <a:xfrm>
            <a:off x="565111" y="3515550"/>
            <a:ext cx="4946644" cy="2366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 name="Google Shape;56;p18"/>
          <p:cNvSpPr txBox="1">
            <a:spLocks noGrp="1"/>
          </p:cNvSpPr>
          <p:nvPr>
            <p:ph type="body" idx="3"/>
          </p:nvPr>
        </p:nvSpPr>
        <p:spPr>
          <a:xfrm>
            <a:off x="6076866" y="2691162"/>
            <a:ext cx="494664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dk1"/>
              </a:buClr>
              <a:buSzPts val="2800"/>
              <a:buNone/>
              <a:defRPr sz="2800" b="1"/>
            </a:lvl1pPr>
            <a:lvl2pPr marL="914400" lvl="1" indent="-228600" algn="l">
              <a:lnSpc>
                <a:spcPct val="100000"/>
              </a:lnSpc>
              <a:spcBef>
                <a:spcPts val="500"/>
              </a:spcBef>
              <a:spcAft>
                <a:spcPts val="0"/>
              </a:spcAft>
              <a:buClr>
                <a:schemeClr val="dk1"/>
              </a:buClr>
              <a:buSzPts val="2000"/>
              <a:buNone/>
              <a:defRPr sz="2000" b="1"/>
            </a:lvl2pPr>
            <a:lvl3pPr marL="1371600" lvl="2" indent="-228600" algn="l">
              <a:lnSpc>
                <a:spcPct val="100000"/>
              </a:lnSpc>
              <a:spcBef>
                <a:spcPts val="500"/>
              </a:spcBef>
              <a:spcAft>
                <a:spcPts val="0"/>
              </a:spcAft>
              <a:buClr>
                <a:schemeClr val="dk1"/>
              </a:buClr>
              <a:buSzPts val="1800"/>
              <a:buNone/>
              <a:defRPr sz="1800" b="1"/>
            </a:lvl3pPr>
            <a:lvl4pPr marL="1828800" lvl="3" indent="-228600" algn="l">
              <a:lnSpc>
                <a:spcPct val="100000"/>
              </a:lnSpc>
              <a:spcBef>
                <a:spcPts val="500"/>
              </a:spcBef>
              <a:spcAft>
                <a:spcPts val="0"/>
              </a:spcAft>
              <a:buClr>
                <a:schemeClr val="dk1"/>
              </a:buClr>
              <a:buSzPts val="1600"/>
              <a:buNone/>
              <a:defRPr sz="1600" b="1"/>
            </a:lvl4pPr>
            <a:lvl5pPr marL="2286000" lvl="4" indent="-228600" algn="l">
              <a:lnSpc>
                <a:spcPct val="10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18"/>
          <p:cNvSpPr txBox="1">
            <a:spLocks noGrp="1"/>
          </p:cNvSpPr>
          <p:nvPr>
            <p:ph type="body" idx="4"/>
          </p:nvPr>
        </p:nvSpPr>
        <p:spPr>
          <a:xfrm>
            <a:off x="6076866" y="3515074"/>
            <a:ext cx="4946644" cy="2366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18"/>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1" name="Google Shape;61;p18"/>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62" name="Google Shape;62;p18"/>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3" name="Google Shape;63;p18"/>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sp>
        <p:nvSpPr>
          <p:cNvPr id="65" name="Google Shape;65;p19"/>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19"/>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9"/>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9"/>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9" name="Google Shape;69;p19"/>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70" name="Google Shape;70;p19"/>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71" name="Google Shape;71;p19"/>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20"/>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6" name="Google Shape;76;p20"/>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77" name="Google Shape;77;p20"/>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78" name="Google Shape;78;p20"/>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9"/>
        <p:cNvGrpSpPr/>
        <p:nvPr/>
      </p:nvGrpSpPr>
      <p:grpSpPr>
        <a:xfrm>
          <a:off x="0" y="0"/>
          <a:ext cx="0" cy="0"/>
          <a:chOff x="0" y="0"/>
          <a:chExt cx="0" cy="0"/>
        </a:xfrm>
      </p:grpSpPr>
      <p:sp>
        <p:nvSpPr>
          <p:cNvPr id="80" name="Google Shape;80;p21"/>
          <p:cNvSpPr txBox="1">
            <a:spLocks noGrp="1"/>
          </p:cNvSpPr>
          <p:nvPr>
            <p:ph type="title"/>
          </p:nvPr>
        </p:nvSpPr>
        <p:spPr>
          <a:xfrm>
            <a:off x="565149" y="1203800"/>
            <a:ext cx="4114800" cy="107721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1"/>
          <p:cNvSpPr txBox="1">
            <a:spLocks noGrp="1"/>
          </p:cNvSpPr>
          <p:nvPr>
            <p:ph type="body" idx="1"/>
          </p:nvPr>
        </p:nvSpPr>
        <p:spPr>
          <a:xfrm>
            <a:off x="5611813" y="1508252"/>
            <a:ext cx="5606518" cy="4045881"/>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1000"/>
              </a:spcBef>
              <a:spcAft>
                <a:spcPts val="0"/>
              </a:spcAft>
              <a:buClr>
                <a:schemeClr val="dk1"/>
              </a:buClr>
              <a:buSzPts val="2800"/>
              <a:buChar char="–"/>
              <a:defRPr sz="2800"/>
            </a:lvl1pPr>
            <a:lvl2pPr marL="914400" lvl="1" indent="-381000" algn="l">
              <a:lnSpc>
                <a:spcPct val="100000"/>
              </a:lnSpc>
              <a:spcBef>
                <a:spcPts val="500"/>
              </a:spcBef>
              <a:spcAft>
                <a:spcPts val="0"/>
              </a:spcAft>
              <a:buClr>
                <a:schemeClr val="dk1"/>
              </a:buClr>
              <a:buSzPts val="2400"/>
              <a:buChar char="–"/>
              <a:defRPr sz="2400"/>
            </a:lvl2pPr>
            <a:lvl3pPr marL="1371600" lvl="2" indent="-355600" algn="l">
              <a:lnSpc>
                <a:spcPct val="100000"/>
              </a:lnSpc>
              <a:spcBef>
                <a:spcPts val="500"/>
              </a:spcBef>
              <a:spcAft>
                <a:spcPts val="0"/>
              </a:spcAft>
              <a:buClr>
                <a:schemeClr val="dk1"/>
              </a:buClr>
              <a:buSzPts val="2000"/>
              <a:buChar char="–"/>
              <a:defRPr sz="2000"/>
            </a:lvl3pPr>
            <a:lvl4pPr marL="1828800" lvl="3" indent="-342900" algn="l">
              <a:lnSpc>
                <a:spcPct val="100000"/>
              </a:lnSpc>
              <a:spcBef>
                <a:spcPts val="500"/>
              </a:spcBef>
              <a:spcAft>
                <a:spcPts val="0"/>
              </a:spcAft>
              <a:buClr>
                <a:schemeClr val="dk1"/>
              </a:buClr>
              <a:buSzPts val="1800"/>
              <a:buChar char="–"/>
              <a:defRPr sz="1800"/>
            </a:lvl4pPr>
            <a:lvl5pPr marL="2286000" lvl="4" indent="-330200" algn="l">
              <a:lnSpc>
                <a:spcPct val="100000"/>
              </a:lnSpc>
              <a:spcBef>
                <a:spcPts val="500"/>
              </a:spcBef>
              <a:spcAft>
                <a:spcPts val="0"/>
              </a:spcAft>
              <a:buClr>
                <a:schemeClr val="dk1"/>
              </a:buClr>
              <a:buSzPts val="1600"/>
              <a:buChar char="–"/>
              <a:defRPr sz="16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82" name="Google Shape;82;p21"/>
          <p:cNvSpPr txBox="1">
            <a:spLocks noGrp="1"/>
          </p:cNvSpPr>
          <p:nvPr>
            <p:ph type="body" idx="2"/>
          </p:nvPr>
        </p:nvSpPr>
        <p:spPr>
          <a:xfrm>
            <a:off x="565149" y="2368295"/>
            <a:ext cx="4114800" cy="31858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1600"/>
              <a:buNone/>
              <a:defRPr sz="1600"/>
            </a:lvl1pPr>
            <a:lvl2pPr marL="914400" lvl="1" indent="-228600" algn="l">
              <a:lnSpc>
                <a:spcPct val="100000"/>
              </a:lnSpc>
              <a:spcBef>
                <a:spcPts val="500"/>
              </a:spcBef>
              <a:spcAft>
                <a:spcPts val="0"/>
              </a:spcAft>
              <a:buClr>
                <a:schemeClr val="dk1"/>
              </a:buClr>
              <a:buSzPts val="1400"/>
              <a:buNone/>
              <a:defRPr sz="1400"/>
            </a:lvl2pPr>
            <a:lvl3pPr marL="1371600" lvl="2" indent="-228600" algn="l">
              <a:lnSpc>
                <a:spcPct val="100000"/>
              </a:lnSpc>
              <a:spcBef>
                <a:spcPts val="500"/>
              </a:spcBef>
              <a:spcAft>
                <a:spcPts val="0"/>
              </a:spcAft>
              <a:buClr>
                <a:schemeClr val="dk1"/>
              </a:buClr>
              <a:buSzPts val="1200"/>
              <a:buNone/>
              <a:defRPr sz="1200"/>
            </a:lvl3pPr>
            <a:lvl4pPr marL="1828800" lvl="3" indent="-228600" algn="l">
              <a:lnSpc>
                <a:spcPct val="100000"/>
              </a:lnSpc>
              <a:spcBef>
                <a:spcPts val="500"/>
              </a:spcBef>
              <a:spcAft>
                <a:spcPts val="0"/>
              </a:spcAft>
              <a:buClr>
                <a:schemeClr val="dk1"/>
              </a:buClr>
              <a:buSzPts val="1000"/>
              <a:buNone/>
              <a:defRPr sz="1000"/>
            </a:lvl4pPr>
            <a:lvl5pPr marL="2286000" lvl="4" indent="-228600" algn="l">
              <a:lnSpc>
                <a:spcPct val="10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1"/>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1"/>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1"/>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6" name="Google Shape;86;p21"/>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87" name="Google Shape;87;p21"/>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88" name="Google Shape;88;p21"/>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9"/>
        <p:cNvGrpSpPr/>
        <p:nvPr/>
      </p:nvGrpSpPr>
      <p:grpSpPr>
        <a:xfrm>
          <a:off x="0" y="0"/>
          <a:ext cx="0" cy="0"/>
          <a:chOff x="0" y="0"/>
          <a:chExt cx="0" cy="0"/>
        </a:xfrm>
      </p:grpSpPr>
      <p:sp>
        <p:nvSpPr>
          <p:cNvPr id="90" name="Google Shape;90;p22"/>
          <p:cNvSpPr txBox="1">
            <a:spLocks noGrp="1"/>
          </p:cNvSpPr>
          <p:nvPr>
            <p:ph type="title"/>
          </p:nvPr>
        </p:nvSpPr>
        <p:spPr>
          <a:xfrm>
            <a:off x="565149" y="1203800"/>
            <a:ext cx="4114800" cy="107721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22"/>
          <p:cNvSpPr>
            <a:spLocks noGrp="1"/>
          </p:cNvSpPr>
          <p:nvPr>
            <p:ph type="pic" idx="2"/>
          </p:nvPr>
        </p:nvSpPr>
        <p:spPr>
          <a:xfrm>
            <a:off x="5631151" y="1096772"/>
            <a:ext cx="6096270" cy="5761228"/>
          </a:xfrm>
          <a:prstGeom prst="rect">
            <a:avLst/>
          </a:prstGeom>
          <a:solidFill>
            <a:schemeClr val="lt2"/>
          </a:solidFill>
          <a:ln>
            <a:noFill/>
          </a:ln>
        </p:spPr>
      </p:sp>
      <p:sp>
        <p:nvSpPr>
          <p:cNvPr id="92" name="Google Shape;92;p22"/>
          <p:cNvSpPr txBox="1">
            <a:spLocks noGrp="1"/>
          </p:cNvSpPr>
          <p:nvPr>
            <p:ph type="body" idx="1"/>
          </p:nvPr>
        </p:nvSpPr>
        <p:spPr>
          <a:xfrm>
            <a:off x="565149" y="2370666"/>
            <a:ext cx="4114800" cy="318346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1600"/>
              <a:buNone/>
              <a:defRPr sz="1600"/>
            </a:lvl1pPr>
            <a:lvl2pPr marL="914400" lvl="1" indent="-228600" algn="l">
              <a:lnSpc>
                <a:spcPct val="100000"/>
              </a:lnSpc>
              <a:spcBef>
                <a:spcPts val="500"/>
              </a:spcBef>
              <a:spcAft>
                <a:spcPts val="0"/>
              </a:spcAft>
              <a:buClr>
                <a:schemeClr val="dk1"/>
              </a:buClr>
              <a:buSzPts val="1400"/>
              <a:buNone/>
              <a:defRPr sz="1400"/>
            </a:lvl2pPr>
            <a:lvl3pPr marL="1371600" lvl="2" indent="-228600" algn="l">
              <a:lnSpc>
                <a:spcPct val="100000"/>
              </a:lnSpc>
              <a:spcBef>
                <a:spcPts val="500"/>
              </a:spcBef>
              <a:spcAft>
                <a:spcPts val="0"/>
              </a:spcAft>
              <a:buClr>
                <a:schemeClr val="dk1"/>
              </a:buClr>
              <a:buSzPts val="1200"/>
              <a:buNone/>
              <a:defRPr sz="1200"/>
            </a:lvl3pPr>
            <a:lvl4pPr marL="1828800" lvl="3" indent="-228600" algn="l">
              <a:lnSpc>
                <a:spcPct val="100000"/>
              </a:lnSpc>
              <a:spcBef>
                <a:spcPts val="500"/>
              </a:spcBef>
              <a:spcAft>
                <a:spcPts val="0"/>
              </a:spcAft>
              <a:buClr>
                <a:schemeClr val="dk1"/>
              </a:buClr>
              <a:buSzPts val="1000"/>
              <a:buNone/>
              <a:defRPr sz="1000"/>
            </a:lvl4pPr>
            <a:lvl5pPr marL="2286000" lvl="4" indent="-228600" algn="l">
              <a:lnSpc>
                <a:spcPct val="10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93" name="Google Shape;93;p22"/>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2"/>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2"/>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6" name="Google Shape;96;p22"/>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97" name="Google Shape;97;p22"/>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98" name="Google Shape;98;p22"/>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9"/>
        <p:cNvGrpSpPr/>
        <p:nvPr/>
      </p:nvGrpSpPr>
      <p:grpSpPr>
        <a:xfrm>
          <a:off x="0" y="0"/>
          <a:ext cx="0" cy="0"/>
          <a:chOff x="0" y="0"/>
          <a:chExt cx="0" cy="0"/>
        </a:xfrm>
      </p:grpSpPr>
      <p:sp>
        <p:nvSpPr>
          <p:cNvPr id="100" name="Google Shape;100;p23"/>
          <p:cNvSpPr/>
          <p:nvPr/>
        </p:nvSpPr>
        <p:spPr>
          <a:xfrm>
            <a:off x="7087169" y="1096772"/>
            <a:ext cx="4652226"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1" name="Google Shape;101;p23"/>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3"/>
          <p:cNvSpPr txBox="1">
            <a:spLocks noGrp="1"/>
          </p:cNvSpPr>
          <p:nvPr>
            <p:ph type="body" idx="1"/>
          </p:nvPr>
        </p:nvSpPr>
        <p:spPr>
          <a:xfrm rot="5400000">
            <a:off x="3104505" y="152283"/>
            <a:ext cx="3188586" cy="8267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23"/>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3"/>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3"/>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6" name="Google Shape;106;p2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7" name="Google Shape;107;p23"/>
          <p:cNvSpPr/>
          <p:nvPr/>
        </p:nvSpPr>
        <p:spPr>
          <a:xfrm>
            <a:off x="11415183"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8"/>
        <p:cNvGrpSpPr/>
        <p:nvPr/>
      </p:nvGrpSpPr>
      <p:grpSpPr>
        <a:xfrm>
          <a:off x="0" y="0"/>
          <a:ext cx="0" cy="0"/>
          <a:chOff x="0" y="0"/>
          <a:chExt cx="0" cy="0"/>
        </a:xfrm>
      </p:grpSpPr>
      <p:sp>
        <p:nvSpPr>
          <p:cNvPr id="109" name="Google Shape;109;p24"/>
          <p:cNvSpPr txBox="1">
            <a:spLocks noGrp="1"/>
          </p:cNvSpPr>
          <p:nvPr>
            <p:ph type="title"/>
          </p:nvPr>
        </p:nvSpPr>
        <p:spPr>
          <a:xfrm rot="5400000">
            <a:off x="7944023" y="2616366"/>
            <a:ext cx="4676648" cy="185336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p24"/>
          <p:cNvSpPr txBox="1">
            <a:spLocks noGrp="1"/>
          </p:cNvSpPr>
          <p:nvPr>
            <p:ph type="body" idx="1"/>
          </p:nvPr>
        </p:nvSpPr>
        <p:spPr>
          <a:xfrm rot="5400000">
            <a:off x="2762224" y="-583835"/>
            <a:ext cx="4696934" cy="827404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 name="Google Shape;111;p24"/>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4"/>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4"/>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14" name="Google Shape;114;p24"/>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15" name="Google Shape;115;p24"/>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16" name="Google Shape;116;p24"/>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3"/>
        <p:cNvGrpSpPr/>
        <p:nvPr/>
      </p:nvGrpSpPr>
      <p:grpSpPr>
        <a:xfrm>
          <a:off x="0" y="0"/>
          <a:ext cx="0" cy="0"/>
          <a:chOff x="0" y="0"/>
          <a:chExt cx="0" cy="0"/>
        </a:xfrm>
      </p:grpSpPr>
      <p:sp>
        <p:nvSpPr>
          <p:cNvPr id="124" name="Google Shape;124;p15"/>
          <p:cNvSpPr/>
          <p:nvPr/>
        </p:nvSpPr>
        <p:spPr>
          <a:xfrm>
            <a:off x="6163735" y="1096772"/>
            <a:ext cx="5571066" cy="5761228"/>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5" name="Google Shape;125;p15"/>
          <p:cNvSpPr/>
          <p:nvPr/>
        </p:nvSpPr>
        <p:spPr>
          <a:xfrm>
            <a:off x="11529484"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6" name="Google Shape;126;p15"/>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7" name="Google Shape;127;p15"/>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8" name="Google Shape;128;p15"/>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lt1"/>
              </a:buClr>
              <a:buSzPts val="1800"/>
              <a:buChar char="–"/>
              <a:defRPr/>
            </a:lvl1pPr>
            <a:lvl2pPr marL="914400" lvl="1" indent="-342900" algn="l">
              <a:lnSpc>
                <a:spcPct val="100000"/>
              </a:lnSpc>
              <a:spcBef>
                <a:spcPts val="500"/>
              </a:spcBef>
              <a:spcAft>
                <a:spcPts val="0"/>
              </a:spcAft>
              <a:buClr>
                <a:schemeClr val="lt1"/>
              </a:buClr>
              <a:buSzPts val="1800"/>
              <a:buChar char="–"/>
              <a:defRPr/>
            </a:lvl2pPr>
            <a:lvl3pPr marL="1371600" lvl="2" indent="-342900" algn="l">
              <a:lnSpc>
                <a:spcPct val="100000"/>
              </a:lnSpc>
              <a:spcBef>
                <a:spcPts val="500"/>
              </a:spcBef>
              <a:spcAft>
                <a:spcPts val="0"/>
              </a:spcAft>
              <a:buClr>
                <a:schemeClr val="lt1"/>
              </a:buClr>
              <a:buSzPts val="1800"/>
              <a:buChar char="–"/>
              <a:defRPr/>
            </a:lvl3pPr>
            <a:lvl4pPr marL="1828800" lvl="3" indent="-342900" algn="l">
              <a:lnSpc>
                <a:spcPct val="100000"/>
              </a:lnSpc>
              <a:spcBef>
                <a:spcPts val="500"/>
              </a:spcBef>
              <a:spcAft>
                <a:spcPts val="0"/>
              </a:spcAft>
              <a:buClr>
                <a:schemeClr val="lt1"/>
              </a:buClr>
              <a:buSzPts val="1800"/>
              <a:buChar char="–"/>
              <a:defRPr/>
            </a:lvl4pPr>
            <a:lvl5pPr marL="2286000" lvl="4" indent="-342900" algn="l">
              <a:lnSpc>
                <a:spcPct val="10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29" name="Google Shape;129;p15"/>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5"/>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5"/>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100000"/>
              </a:lnSpc>
              <a:spcBef>
                <a:spcPts val="1000"/>
              </a:spcBef>
              <a:spcAft>
                <a:spcPts val="0"/>
              </a:spcAft>
              <a:buClr>
                <a:schemeClr val="dk1"/>
              </a:buClr>
              <a:buSzPts val="2400"/>
              <a:buFont typeface="NTR"/>
              <a:buChar char="–"/>
              <a:defRPr sz="2400" b="0" i="0" u="none" strike="noStrike" cap="none">
                <a:solidFill>
                  <a:schemeClr val="dk1"/>
                </a:solidFill>
                <a:latin typeface="Arial"/>
                <a:ea typeface="Arial"/>
                <a:cs typeface="Arial"/>
                <a:sym typeface="Arial"/>
              </a:defRPr>
            </a:lvl1pPr>
            <a:lvl2pPr marL="914400" marR="0" lvl="1" indent="-355600" algn="l" rtl="0">
              <a:lnSpc>
                <a:spcPct val="100000"/>
              </a:lnSpc>
              <a:spcBef>
                <a:spcPts val="500"/>
              </a:spcBef>
              <a:spcAft>
                <a:spcPts val="0"/>
              </a:spcAft>
              <a:buClr>
                <a:schemeClr val="dk1"/>
              </a:buClr>
              <a:buSzPts val="2000"/>
              <a:buFont typeface="NTR"/>
              <a:buChar char="–"/>
              <a:defRPr sz="2000" b="0" i="0" u="none" strike="noStrike" cap="none">
                <a:solidFill>
                  <a:schemeClr val="dk1"/>
                </a:solidFill>
                <a:latin typeface="Arial"/>
                <a:ea typeface="Arial"/>
                <a:cs typeface="Arial"/>
                <a:sym typeface="Arial"/>
              </a:defRPr>
            </a:lvl2pPr>
            <a:lvl3pPr marL="1371600" marR="0" lvl="2" indent="-342900" algn="l" rtl="0">
              <a:lnSpc>
                <a:spcPct val="100000"/>
              </a:lnSpc>
              <a:spcBef>
                <a:spcPts val="500"/>
              </a:spcBef>
              <a:spcAft>
                <a:spcPts val="0"/>
              </a:spcAft>
              <a:buClr>
                <a:schemeClr val="dk1"/>
              </a:buClr>
              <a:buSzPts val="1800"/>
              <a:buFont typeface="NTR"/>
              <a:buChar char="–"/>
              <a:defRPr sz="1800" b="0" i="0" u="none" strike="noStrike" cap="none">
                <a:solidFill>
                  <a:schemeClr val="dk1"/>
                </a:solidFill>
                <a:latin typeface="Arial"/>
                <a:ea typeface="Arial"/>
                <a:cs typeface="Arial"/>
                <a:sym typeface="Arial"/>
              </a:defRPr>
            </a:lvl3pPr>
            <a:lvl4pPr marL="1828800" marR="0" lvl="3" indent="-330200" algn="l" rtl="0">
              <a:lnSpc>
                <a:spcPct val="100000"/>
              </a:lnSpc>
              <a:spcBef>
                <a:spcPts val="500"/>
              </a:spcBef>
              <a:spcAft>
                <a:spcPts val="0"/>
              </a:spcAft>
              <a:buClr>
                <a:schemeClr val="dk1"/>
              </a:buClr>
              <a:buSzPts val="1600"/>
              <a:buFont typeface="NTR"/>
              <a:buChar char="–"/>
              <a:defRPr sz="1600" b="0" i="0" u="none" strike="noStrike" cap="none">
                <a:solidFill>
                  <a:schemeClr val="dk1"/>
                </a:solidFill>
                <a:latin typeface="Arial"/>
                <a:ea typeface="Arial"/>
                <a:cs typeface="Arial"/>
                <a:sym typeface="Arial"/>
              </a:defRPr>
            </a:lvl4pPr>
            <a:lvl5pPr marL="2286000" marR="0" lvl="4" indent="-330200" algn="l" rtl="0">
              <a:lnSpc>
                <a:spcPct val="100000"/>
              </a:lnSpc>
              <a:spcBef>
                <a:spcPts val="500"/>
              </a:spcBef>
              <a:spcAft>
                <a:spcPts val="0"/>
              </a:spcAft>
              <a:buClr>
                <a:schemeClr val="dk1"/>
              </a:buClr>
              <a:buSzPts val="1600"/>
              <a:buFont typeface="NTR"/>
              <a:buChar char="–"/>
              <a:defRPr sz="16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1"/>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1"/>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1"/>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400" b="0" i="0" u="none" strike="noStrike" cap="none">
                <a:solidFill>
                  <a:schemeClr val="dk1"/>
                </a:solidFill>
                <a:latin typeface="Arial"/>
                <a:ea typeface="Arial"/>
                <a:cs typeface="Arial"/>
                <a:sym typeface="Arial"/>
              </a:defRPr>
            </a:lvl1pPr>
            <a:lvl2pPr marL="0" marR="0" lvl="1" indent="0" algn="r" rtl="0">
              <a:spcBef>
                <a:spcPts val="0"/>
              </a:spcBef>
              <a:buNone/>
              <a:defRPr sz="1400" b="0" i="0" u="none" strike="noStrike" cap="none">
                <a:solidFill>
                  <a:schemeClr val="dk1"/>
                </a:solidFill>
                <a:latin typeface="Arial"/>
                <a:ea typeface="Arial"/>
                <a:cs typeface="Arial"/>
                <a:sym typeface="Arial"/>
              </a:defRPr>
            </a:lvl2pPr>
            <a:lvl3pPr marL="0" marR="0" lvl="2" indent="0" algn="r" rtl="0">
              <a:spcBef>
                <a:spcPts val="0"/>
              </a:spcBef>
              <a:buNone/>
              <a:defRPr sz="1400" b="0" i="0" u="none" strike="noStrike" cap="none">
                <a:solidFill>
                  <a:schemeClr val="dk1"/>
                </a:solidFill>
                <a:latin typeface="Arial"/>
                <a:ea typeface="Arial"/>
                <a:cs typeface="Arial"/>
                <a:sym typeface="Arial"/>
              </a:defRPr>
            </a:lvl3pPr>
            <a:lvl4pPr marL="0" marR="0" lvl="3" indent="0" algn="r" rtl="0">
              <a:spcBef>
                <a:spcPts val="0"/>
              </a:spcBef>
              <a:buNone/>
              <a:defRPr sz="1400" b="0" i="0" u="none" strike="noStrike" cap="none">
                <a:solidFill>
                  <a:schemeClr val="dk1"/>
                </a:solidFill>
                <a:latin typeface="Arial"/>
                <a:ea typeface="Arial"/>
                <a:cs typeface="Arial"/>
                <a:sym typeface="Arial"/>
              </a:defRPr>
            </a:lvl4pPr>
            <a:lvl5pPr marL="0" marR="0" lvl="4" indent="0" algn="r" rtl="0">
              <a:spcBef>
                <a:spcPts val="0"/>
              </a:spcBef>
              <a:buNone/>
              <a:defRPr sz="1400" b="0" i="0" u="none" strike="noStrike" cap="none">
                <a:solidFill>
                  <a:schemeClr val="dk1"/>
                </a:solidFill>
                <a:latin typeface="Arial"/>
                <a:ea typeface="Arial"/>
                <a:cs typeface="Arial"/>
                <a:sym typeface="Arial"/>
              </a:defRPr>
            </a:lvl5pPr>
            <a:lvl6pPr marL="0" marR="0" lvl="5" indent="0" algn="r" rtl="0">
              <a:spcBef>
                <a:spcPts val="0"/>
              </a:spcBef>
              <a:buNone/>
              <a:defRPr sz="1400" b="0" i="0" u="none" strike="noStrike" cap="none">
                <a:solidFill>
                  <a:schemeClr val="dk1"/>
                </a:solidFill>
                <a:latin typeface="Arial"/>
                <a:ea typeface="Arial"/>
                <a:cs typeface="Arial"/>
                <a:sym typeface="Arial"/>
              </a:defRPr>
            </a:lvl6pPr>
            <a:lvl7pPr marL="0" marR="0" lvl="6" indent="0" algn="r" rtl="0">
              <a:spcBef>
                <a:spcPts val="0"/>
              </a:spcBef>
              <a:buNone/>
              <a:defRPr sz="1400" b="0" i="0" u="none" strike="noStrike" cap="none">
                <a:solidFill>
                  <a:schemeClr val="dk1"/>
                </a:solidFill>
                <a:latin typeface="Arial"/>
                <a:ea typeface="Arial"/>
                <a:cs typeface="Arial"/>
                <a:sym typeface="Arial"/>
              </a:defRPr>
            </a:lvl7pPr>
            <a:lvl8pPr marL="0" marR="0" lvl="7" indent="0" algn="r" rtl="0">
              <a:spcBef>
                <a:spcPts val="0"/>
              </a:spcBef>
              <a:buNone/>
              <a:defRPr sz="1400" b="0" i="0" u="none" strike="noStrike" cap="none">
                <a:solidFill>
                  <a:schemeClr val="dk1"/>
                </a:solidFill>
                <a:latin typeface="Arial"/>
                <a:ea typeface="Arial"/>
                <a:cs typeface="Arial"/>
                <a:sym typeface="Arial"/>
              </a:defRPr>
            </a:lvl8pPr>
            <a:lvl9pPr marL="0" marR="0" lvl="8" indent="0" algn="r" rtl="0">
              <a:spcBef>
                <a:spcPts val="0"/>
              </a:spcBef>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17"/>
        <p:cNvGrpSpPr/>
        <p:nvPr/>
      </p:nvGrpSpPr>
      <p:grpSpPr>
        <a:xfrm>
          <a:off x="0" y="0"/>
          <a:ext cx="0" cy="0"/>
          <a:chOff x="0" y="0"/>
          <a:chExt cx="0" cy="0"/>
        </a:xfrm>
      </p:grpSpPr>
      <p:sp>
        <p:nvSpPr>
          <p:cNvPr id="118" name="Google Shape;118;p14"/>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lt1"/>
              </a:buClr>
              <a:buSzPts val="4400"/>
              <a:buFont typeface="Play"/>
              <a:buNone/>
              <a:defRPr sz="4400" b="0" i="0" u="none" strike="noStrike" cap="non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9" name="Google Shape;119;p14"/>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100000"/>
              </a:lnSpc>
              <a:spcBef>
                <a:spcPts val="1000"/>
              </a:spcBef>
              <a:spcAft>
                <a:spcPts val="0"/>
              </a:spcAft>
              <a:buClr>
                <a:schemeClr val="lt1"/>
              </a:buClr>
              <a:buSzPts val="2400"/>
              <a:buFont typeface="NTR"/>
              <a:buChar char="–"/>
              <a:defRPr sz="2400" b="0" i="0" u="none" strike="noStrike" cap="none">
                <a:solidFill>
                  <a:schemeClr val="lt1"/>
                </a:solidFill>
                <a:latin typeface="Arial"/>
                <a:ea typeface="Arial"/>
                <a:cs typeface="Arial"/>
                <a:sym typeface="Arial"/>
              </a:defRPr>
            </a:lvl1pPr>
            <a:lvl2pPr marL="914400" marR="0" lvl="1" indent="-355600" algn="l" rtl="0">
              <a:lnSpc>
                <a:spcPct val="100000"/>
              </a:lnSpc>
              <a:spcBef>
                <a:spcPts val="500"/>
              </a:spcBef>
              <a:spcAft>
                <a:spcPts val="0"/>
              </a:spcAft>
              <a:buClr>
                <a:schemeClr val="lt1"/>
              </a:buClr>
              <a:buSzPts val="2000"/>
              <a:buFont typeface="NTR"/>
              <a:buChar char="–"/>
              <a:defRPr sz="2000" b="0" i="0" u="none" strike="noStrike" cap="none">
                <a:solidFill>
                  <a:schemeClr val="lt1"/>
                </a:solidFill>
                <a:latin typeface="Arial"/>
                <a:ea typeface="Arial"/>
                <a:cs typeface="Arial"/>
                <a:sym typeface="Arial"/>
              </a:defRPr>
            </a:lvl2pPr>
            <a:lvl3pPr marL="1371600" marR="0" lvl="2" indent="-342900" algn="l" rtl="0">
              <a:lnSpc>
                <a:spcPct val="100000"/>
              </a:lnSpc>
              <a:spcBef>
                <a:spcPts val="500"/>
              </a:spcBef>
              <a:spcAft>
                <a:spcPts val="0"/>
              </a:spcAft>
              <a:buClr>
                <a:schemeClr val="lt1"/>
              </a:buClr>
              <a:buSzPts val="1800"/>
              <a:buFont typeface="NTR"/>
              <a:buChar char="–"/>
              <a:defRPr sz="1800" b="0" i="0" u="none" strike="noStrike" cap="none">
                <a:solidFill>
                  <a:schemeClr val="lt1"/>
                </a:solidFill>
                <a:latin typeface="Arial"/>
                <a:ea typeface="Arial"/>
                <a:cs typeface="Arial"/>
                <a:sym typeface="Arial"/>
              </a:defRPr>
            </a:lvl3pPr>
            <a:lvl4pPr marL="1828800" marR="0" lvl="3" indent="-330200" algn="l" rtl="0">
              <a:lnSpc>
                <a:spcPct val="100000"/>
              </a:lnSpc>
              <a:spcBef>
                <a:spcPts val="500"/>
              </a:spcBef>
              <a:spcAft>
                <a:spcPts val="0"/>
              </a:spcAft>
              <a:buClr>
                <a:schemeClr val="lt1"/>
              </a:buClr>
              <a:buSzPts val="1600"/>
              <a:buFont typeface="NTR"/>
              <a:buChar char="–"/>
              <a:defRPr sz="1600" b="0" i="0" u="none" strike="noStrike" cap="none">
                <a:solidFill>
                  <a:schemeClr val="lt1"/>
                </a:solidFill>
                <a:latin typeface="Arial"/>
                <a:ea typeface="Arial"/>
                <a:cs typeface="Arial"/>
                <a:sym typeface="Arial"/>
              </a:defRPr>
            </a:lvl4pPr>
            <a:lvl5pPr marL="2286000" marR="0" lvl="4" indent="-330200" algn="l" rtl="0">
              <a:lnSpc>
                <a:spcPct val="100000"/>
              </a:lnSpc>
              <a:spcBef>
                <a:spcPts val="500"/>
              </a:spcBef>
              <a:spcAft>
                <a:spcPts val="0"/>
              </a:spcAft>
              <a:buClr>
                <a:schemeClr val="lt1"/>
              </a:buClr>
              <a:buSzPts val="1600"/>
              <a:buFont typeface="NTR"/>
              <a:buChar char="–"/>
              <a:defRPr sz="1600" b="0" i="0" u="none" strike="noStrike" cap="none">
                <a:solidFill>
                  <a:schemeClr val="lt1"/>
                </a:solidFill>
                <a:latin typeface="Arial"/>
                <a:ea typeface="Arial"/>
                <a:cs typeface="Arial"/>
                <a:sym typeface="Arial"/>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9pPr>
          </a:lstStyle>
          <a:p>
            <a:endParaRPr/>
          </a:p>
        </p:txBody>
      </p:sp>
      <p:sp>
        <p:nvSpPr>
          <p:cNvPr id="120" name="Google Shape;120;p14"/>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21" name="Google Shape;121;p14"/>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22" name="Google Shape;122;p14"/>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400" b="0" i="0" u="none">
                <a:solidFill>
                  <a:schemeClr val="lt1"/>
                </a:solidFill>
                <a:latin typeface="Arial"/>
                <a:ea typeface="Arial"/>
                <a:cs typeface="Arial"/>
                <a:sym typeface="Arial"/>
              </a:defRPr>
            </a:lvl1pPr>
            <a:lvl2pPr marL="0" marR="0" lvl="1" indent="0" algn="r" rtl="0">
              <a:spcBef>
                <a:spcPts val="0"/>
              </a:spcBef>
              <a:buNone/>
              <a:defRPr sz="1400" b="0" i="0" u="none">
                <a:solidFill>
                  <a:schemeClr val="lt1"/>
                </a:solidFill>
                <a:latin typeface="Arial"/>
                <a:ea typeface="Arial"/>
                <a:cs typeface="Arial"/>
                <a:sym typeface="Arial"/>
              </a:defRPr>
            </a:lvl2pPr>
            <a:lvl3pPr marL="0" marR="0" lvl="2" indent="0" algn="r" rtl="0">
              <a:spcBef>
                <a:spcPts val="0"/>
              </a:spcBef>
              <a:buNone/>
              <a:defRPr sz="1400" b="0" i="0" u="none">
                <a:solidFill>
                  <a:schemeClr val="lt1"/>
                </a:solidFill>
                <a:latin typeface="Arial"/>
                <a:ea typeface="Arial"/>
                <a:cs typeface="Arial"/>
                <a:sym typeface="Arial"/>
              </a:defRPr>
            </a:lvl3pPr>
            <a:lvl4pPr marL="0" marR="0" lvl="3" indent="0" algn="r" rtl="0">
              <a:spcBef>
                <a:spcPts val="0"/>
              </a:spcBef>
              <a:buNone/>
              <a:defRPr sz="1400" b="0" i="0" u="none">
                <a:solidFill>
                  <a:schemeClr val="lt1"/>
                </a:solidFill>
                <a:latin typeface="Arial"/>
                <a:ea typeface="Arial"/>
                <a:cs typeface="Arial"/>
                <a:sym typeface="Arial"/>
              </a:defRPr>
            </a:lvl4pPr>
            <a:lvl5pPr marL="0" marR="0" lvl="4" indent="0" algn="r" rtl="0">
              <a:spcBef>
                <a:spcPts val="0"/>
              </a:spcBef>
              <a:buNone/>
              <a:defRPr sz="1400" b="0" i="0" u="none">
                <a:solidFill>
                  <a:schemeClr val="lt1"/>
                </a:solidFill>
                <a:latin typeface="Arial"/>
                <a:ea typeface="Arial"/>
                <a:cs typeface="Arial"/>
                <a:sym typeface="Arial"/>
              </a:defRPr>
            </a:lvl5pPr>
            <a:lvl6pPr marL="0" marR="0" lvl="5" indent="0" algn="r" rtl="0">
              <a:spcBef>
                <a:spcPts val="0"/>
              </a:spcBef>
              <a:buNone/>
              <a:defRPr sz="1400" b="0" i="0" u="none">
                <a:solidFill>
                  <a:schemeClr val="lt1"/>
                </a:solidFill>
                <a:latin typeface="Arial"/>
                <a:ea typeface="Arial"/>
                <a:cs typeface="Arial"/>
                <a:sym typeface="Arial"/>
              </a:defRPr>
            </a:lvl6pPr>
            <a:lvl7pPr marL="0" marR="0" lvl="6" indent="0" algn="r" rtl="0">
              <a:spcBef>
                <a:spcPts val="0"/>
              </a:spcBef>
              <a:buNone/>
              <a:defRPr sz="1400" b="0" i="0" u="none">
                <a:solidFill>
                  <a:schemeClr val="lt1"/>
                </a:solidFill>
                <a:latin typeface="Arial"/>
                <a:ea typeface="Arial"/>
                <a:cs typeface="Arial"/>
                <a:sym typeface="Arial"/>
              </a:defRPr>
            </a:lvl7pPr>
            <a:lvl8pPr marL="0" marR="0" lvl="7" indent="0" algn="r" rtl="0">
              <a:spcBef>
                <a:spcPts val="0"/>
              </a:spcBef>
              <a:buNone/>
              <a:defRPr sz="1400" b="0" i="0" u="none">
                <a:solidFill>
                  <a:schemeClr val="lt1"/>
                </a:solidFill>
                <a:latin typeface="Arial"/>
                <a:ea typeface="Arial"/>
                <a:cs typeface="Arial"/>
                <a:sym typeface="Arial"/>
              </a:defRPr>
            </a:lvl8pPr>
            <a:lvl9pPr marL="0" marR="0" lvl="8" indent="0" algn="r" rtl="0">
              <a:spcBef>
                <a:spcPts val="0"/>
              </a:spcBef>
              <a:buNone/>
              <a:defRPr sz="1400" b="0" i="0" u="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p9350962@gmail.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
        <p:cNvGrpSpPr/>
        <p:nvPr/>
      </p:nvGrpSpPr>
      <p:grpSpPr>
        <a:xfrm>
          <a:off x="0" y="0"/>
          <a:ext cx="0" cy="0"/>
          <a:chOff x="0" y="0"/>
          <a:chExt cx="0" cy="0"/>
        </a:xfrm>
      </p:grpSpPr>
      <p:sp>
        <p:nvSpPr>
          <p:cNvPr id="144" name="Google Shape;144;p3"/>
          <p:cNvSpPr/>
          <p:nvPr/>
        </p:nvSpPr>
        <p:spPr>
          <a:xfrm>
            <a:off x="0" y="18854"/>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 name="Google Shape;145;p3"/>
          <p:cNvSpPr txBox="1">
            <a:spLocks noGrp="1"/>
          </p:cNvSpPr>
          <p:nvPr>
            <p:ph type="ctrTitle"/>
          </p:nvPr>
        </p:nvSpPr>
        <p:spPr>
          <a:xfrm>
            <a:off x="245097" y="1461155"/>
            <a:ext cx="6702458" cy="1706251"/>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Clr>
                <a:srgbClr val="000000"/>
              </a:buClr>
              <a:buSzPts val="3200"/>
              <a:buFont typeface="Play"/>
              <a:buNone/>
            </a:pPr>
            <a:r>
              <a:rPr lang="en-GB" sz="2800" b="1" dirty="0">
                <a:solidFill>
                  <a:srgbClr val="000000"/>
                </a:solidFill>
              </a:rPr>
              <a:t>THE ROLE OF PUBLIC HEALTH CAMPAIGNS IN REDUCING THE PREVALENCE OF TOBACCO USE AMONG TEENAGERS IN THE UK</a:t>
            </a:r>
            <a:r>
              <a:rPr lang="en-GB" sz="3200" b="1" dirty="0">
                <a:solidFill>
                  <a:srgbClr val="000000"/>
                </a:solidFill>
              </a:rPr>
              <a:t> </a:t>
            </a:r>
            <a:endParaRPr sz="3200" b="1" dirty="0"/>
          </a:p>
        </p:txBody>
      </p:sp>
      <p:sp>
        <p:nvSpPr>
          <p:cNvPr id="146" name="Google Shape;146;p3"/>
          <p:cNvSpPr txBox="1">
            <a:spLocks noGrp="1"/>
          </p:cNvSpPr>
          <p:nvPr>
            <p:ph type="subTitle" idx="1"/>
          </p:nvPr>
        </p:nvSpPr>
        <p:spPr>
          <a:xfrm>
            <a:off x="797105" y="3249012"/>
            <a:ext cx="4038845" cy="2614460"/>
          </a:xfrm>
          <a:prstGeom prst="rect">
            <a:avLst/>
          </a:prstGeom>
          <a:noFill/>
          <a:ln>
            <a:noFill/>
          </a:ln>
        </p:spPr>
        <p:txBody>
          <a:bodyPr spcFirstLastPara="1" wrap="square" lIns="91425" tIns="45700" rIns="91425" bIns="45700" anchor="t" anchorCtr="0">
            <a:noAutofit/>
          </a:bodyPr>
          <a:lstStyle/>
          <a:p>
            <a:pPr marL="285750" lvl="0" indent="-285750" algn="just" rtl="0">
              <a:lnSpc>
                <a:spcPct val="100000"/>
              </a:lnSpc>
              <a:spcBef>
                <a:spcPts val="0"/>
              </a:spcBef>
              <a:spcAft>
                <a:spcPts val="0"/>
              </a:spcAft>
              <a:buClr>
                <a:schemeClr val="dk1"/>
              </a:buClr>
              <a:buSzPts val="1400"/>
              <a:buFont typeface="Arial" panose="020B0604020202020204" pitchFamily="34" charset="0"/>
              <a:buChar char="•"/>
            </a:pPr>
            <a:r>
              <a:rPr lang="en-US" sz="1400" b="1" dirty="0"/>
              <a:t>Name </a:t>
            </a:r>
            <a:r>
              <a:rPr lang="en-US" sz="1400" dirty="0"/>
              <a:t>: </a:t>
            </a:r>
            <a:r>
              <a:rPr lang="en-US" sz="1400" dirty="0" err="1"/>
              <a:t>Smruti</a:t>
            </a:r>
            <a:r>
              <a:rPr lang="en-US" sz="1400" dirty="0"/>
              <a:t> </a:t>
            </a:r>
            <a:r>
              <a:rPr lang="en-US" sz="1400" dirty="0" err="1"/>
              <a:t>jayeshkumar</a:t>
            </a:r>
            <a:r>
              <a:rPr lang="en-US" sz="1400" dirty="0"/>
              <a:t> </a:t>
            </a:r>
            <a:r>
              <a:rPr lang="en-US" sz="1400" dirty="0" err="1"/>
              <a:t>patel</a:t>
            </a:r>
            <a:endParaRPr sz="1400" dirty="0"/>
          </a:p>
          <a:p>
            <a:pPr marL="285750" lvl="0" indent="-285750" algn="just" rtl="0">
              <a:lnSpc>
                <a:spcPct val="100000"/>
              </a:lnSpc>
              <a:spcBef>
                <a:spcPts val="1000"/>
              </a:spcBef>
              <a:spcAft>
                <a:spcPts val="0"/>
              </a:spcAft>
              <a:buClr>
                <a:schemeClr val="dk1"/>
              </a:buClr>
              <a:buSzPts val="1400"/>
              <a:buFont typeface="Arial" panose="020B0604020202020204" pitchFamily="34" charset="0"/>
              <a:buChar char="•"/>
            </a:pPr>
            <a:r>
              <a:rPr lang="en-US" sz="1600" b="1" dirty="0"/>
              <a:t>Mail id </a:t>
            </a:r>
            <a:r>
              <a:rPr lang="en-US" sz="1600" dirty="0"/>
              <a:t>: </a:t>
            </a:r>
            <a:r>
              <a:rPr lang="en-US" sz="1600" dirty="0">
                <a:hlinkClick r:id="rId3"/>
              </a:rPr>
              <a:t>jp9350962@gmail.com</a:t>
            </a:r>
            <a:r>
              <a:rPr lang="en-US" sz="1600" dirty="0"/>
              <a:t> </a:t>
            </a:r>
          </a:p>
          <a:p>
            <a:pPr marL="285750" lvl="0" indent="-285750" algn="just">
              <a:buSzPts val="1400"/>
              <a:buFont typeface="Arial" panose="020B0604020202020204" pitchFamily="34" charset="0"/>
              <a:buChar char="•"/>
            </a:pPr>
            <a:r>
              <a:rPr lang="en-US" sz="1600" b="1" dirty="0"/>
              <a:t>Professor name </a:t>
            </a:r>
            <a:r>
              <a:rPr lang="en-US" sz="1600" dirty="0"/>
              <a:t>: </a:t>
            </a:r>
            <a:r>
              <a:rPr lang="en-IN" sz="1400" dirty="0"/>
              <a:t>Dr Zeno Leung </a:t>
            </a:r>
            <a:endParaRPr lang="en-US" sz="1400" dirty="0"/>
          </a:p>
          <a:p>
            <a:pPr marL="285750" indent="-285750" algn="just">
              <a:buSzPts val="1400"/>
              <a:buFont typeface="Arial" panose="020B0604020202020204" pitchFamily="34" charset="0"/>
              <a:buChar char="•"/>
            </a:pPr>
            <a:r>
              <a:rPr lang="en-US" sz="1600" b="1" dirty="0"/>
              <a:t>Subject</a:t>
            </a:r>
            <a:r>
              <a:rPr lang="en-US" sz="1600" dirty="0"/>
              <a:t> : </a:t>
            </a:r>
            <a:r>
              <a:rPr lang="en-IN" sz="1600" dirty="0"/>
              <a:t>Practice-Based Research</a:t>
            </a:r>
          </a:p>
          <a:p>
            <a:pPr marL="285750" indent="-285750" algn="just">
              <a:buSzPts val="1400"/>
              <a:buFont typeface="Arial" panose="020B0604020202020204" pitchFamily="34" charset="0"/>
              <a:buChar char="•"/>
            </a:pPr>
            <a:r>
              <a:rPr lang="en-US" sz="1600" b="1" dirty="0"/>
              <a:t>Enrollment no. </a:t>
            </a:r>
            <a:r>
              <a:rPr lang="en-US" sz="1600" dirty="0"/>
              <a:t>: 2430369</a:t>
            </a:r>
          </a:p>
          <a:p>
            <a:pPr marL="285750" indent="-285750" algn="just">
              <a:buSzPts val="1400"/>
              <a:buFont typeface="Arial" panose="020B0604020202020204" pitchFamily="34" charset="0"/>
              <a:buChar char="•"/>
            </a:pPr>
            <a:r>
              <a:rPr lang="en-US" sz="1600" b="1" dirty="0" err="1"/>
              <a:t>Programme</a:t>
            </a:r>
            <a:r>
              <a:rPr lang="en-US" sz="1600" dirty="0"/>
              <a:t> : </a:t>
            </a:r>
            <a:r>
              <a:rPr lang="en-US" sz="1600" dirty="0" err="1"/>
              <a:t>msc</a:t>
            </a:r>
            <a:r>
              <a:rPr lang="en-US" sz="1600" dirty="0"/>
              <a:t>. public health &amp; social care practice </a:t>
            </a:r>
            <a:endParaRPr lang="en-IN" sz="1600" dirty="0"/>
          </a:p>
          <a:p>
            <a:pPr marL="0" indent="0">
              <a:buSzPts val="1400"/>
            </a:pPr>
            <a:endParaRPr lang="en-IN" sz="1600" dirty="0"/>
          </a:p>
          <a:p>
            <a:pPr marL="0" lvl="0" indent="0" algn="l" rtl="0">
              <a:lnSpc>
                <a:spcPct val="100000"/>
              </a:lnSpc>
              <a:spcBef>
                <a:spcPts val="1000"/>
              </a:spcBef>
              <a:spcAft>
                <a:spcPts val="0"/>
              </a:spcAft>
              <a:buClr>
                <a:schemeClr val="dk1"/>
              </a:buClr>
              <a:buSzPts val="1400"/>
              <a:buNone/>
            </a:pPr>
            <a:endParaRPr sz="1600" dirty="0"/>
          </a:p>
          <a:p>
            <a:pPr marL="0" lvl="0" indent="0" algn="l" rtl="0">
              <a:lnSpc>
                <a:spcPct val="100000"/>
              </a:lnSpc>
              <a:spcBef>
                <a:spcPts val="1000"/>
              </a:spcBef>
              <a:spcAft>
                <a:spcPts val="0"/>
              </a:spcAft>
              <a:buClr>
                <a:schemeClr val="dk1"/>
              </a:buClr>
              <a:buSzPts val="1400"/>
              <a:buNone/>
            </a:pPr>
            <a:endParaRPr dirty="0"/>
          </a:p>
        </p:txBody>
      </p:sp>
      <p:sp>
        <p:nvSpPr>
          <p:cNvPr id="147" name="Google Shape;147;p3"/>
          <p:cNvSpPr/>
          <p:nvPr/>
        </p:nvSpPr>
        <p:spPr>
          <a:xfrm>
            <a:off x="501575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8" name="Google Shape;148;p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49" name="Google Shape;149;p3"/>
          <p:cNvPicPr preferRelativeResize="0"/>
          <p:nvPr/>
        </p:nvPicPr>
        <p:blipFill rotWithShape="1">
          <a:blip r:embed="rId4">
            <a:alphaModFix/>
          </a:blip>
          <a:srcRect/>
          <a:stretch/>
        </p:blipFill>
        <p:spPr>
          <a:xfrm>
            <a:off x="5826275" y="1379549"/>
            <a:ext cx="5497101" cy="4190625"/>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4"/>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Contents</a:t>
            </a:r>
            <a:endParaRPr/>
          </a:p>
        </p:txBody>
      </p:sp>
      <p:sp>
        <p:nvSpPr>
          <p:cNvPr id="155" name="Google Shape;155;p4"/>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p>
            <a:pPr marL="228600" lvl="0" indent="-228600" algn="l" rtl="0">
              <a:lnSpc>
                <a:spcPct val="100000"/>
              </a:lnSpc>
              <a:spcBef>
                <a:spcPts val="0"/>
              </a:spcBef>
              <a:spcAft>
                <a:spcPts val="0"/>
              </a:spcAft>
              <a:buClr>
                <a:schemeClr val="dk1"/>
              </a:buClr>
              <a:buSzPts val="2800"/>
              <a:buFont typeface="Noto Sans Symbols"/>
              <a:buChar char="⮚"/>
            </a:pPr>
            <a:r>
              <a:rPr lang="en-GB" sz="2800"/>
              <a:t>Prevalence</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Rationale</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Research Question &amp; Aims</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Research Impact</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References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9"/>
        <p:cNvGrpSpPr/>
        <p:nvPr/>
      </p:nvGrpSpPr>
      <p:grpSpPr>
        <a:xfrm>
          <a:off x="0" y="0"/>
          <a:ext cx="0" cy="0"/>
          <a:chOff x="0" y="0"/>
          <a:chExt cx="0" cy="0"/>
        </a:xfrm>
      </p:grpSpPr>
      <p:sp>
        <p:nvSpPr>
          <p:cNvPr id="160" name="Google Shape;160;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1" name="Google Shape;161;p5"/>
          <p:cNvSpPr txBox="1">
            <a:spLocks noGrp="1"/>
          </p:cNvSpPr>
          <p:nvPr>
            <p:ph type="title"/>
          </p:nvPr>
        </p:nvSpPr>
        <p:spPr>
          <a:xfrm>
            <a:off x="581266" y="313426"/>
            <a:ext cx="5066001"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Prevalence</a:t>
            </a:r>
            <a:endParaRPr/>
          </a:p>
        </p:txBody>
      </p:sp>
      <p:sp>
        <p:nvSpPr>
          <p:cNvPr id="162" name="Google Shape;162;p5"/>
          <p:cNvSpPr txBox="1">
            <a:spLocks noGrp="1"/>
          </p:cNvSpPr>
          <p:nvPr>
            <p:ph type="body" idx="1"/>
          </p:nvPr>
        </p:nvSpPr>
        <p:spPr>
          <a:xfrm>
            <a:off x="565150" y="1257299"/>
            <a:ext cx="5066100" cy="5429400"/>
          </a:xfrm>
          <a:prstGeom prst="rect">
            <a:avLst/>
          </a:prstGeom>
          <a:noFill/>
          <a:ln>
            <a:noFill/>
          </a:ln>
        </p:spPr>
        <p:txBody>
          <a:bodyPr spcFirstLastPara="1" wrap="square" lIns="91425" tIns="45700" rIns="91425" bIns="45700" anchor="t" anchorCtr="0">
            <a:noAutofit/>
          </a:bodyPr>
          <a:lstStyle/>
          <a:p>
            <a:pPr marL="228600" lvl="0" indent="-222250" algn="l" rtl="0">
              <a:lnSpc>
                <a:spcPct val="90000"/>
              </a:lnSpc>
              <a:spcBef>
                <a:spcPts val="1000"/>
              </a:spcBef>
              <a:spcAft>
                <a:spcPts val="0"/>
              </a:spcAft>
              <a:buClr>
                <a:schemeClr val="dk1"/>
              </a:buClr>
              <a:buSzPts val="1500"/>
              <a:buFont typeface="Noto Sans Symbols"/>
              <a:buChar char="✔"/>
            </a:pPr>
            <a:r>
              <a:rPr lang="en-GB" sz="1500"/>
              <a:t>Tobacco smoking among the youth remains a very important public health risk despite decades of health promotion programs put in place.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WHO.int (2025) further states that tobacco causes the death of more than 7 million people annually, including the estimated 1.6 million non-smokers who die from second-hand smoke.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 most recent data was published in September 2022, but updates in the survey were delayed as a result of school closures as a consequence of the COVID-19 epidemic.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 results show that in 2021, 9% of 11 to 15-year-olds reported having used vapes 2021, with 4% of them having used them frequently 2021 (Gov.uk, 2023).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There are 100,000 11 to 15-year-olds who are smoking in England and 400,000 others who have attempted to smoke at some point (ASH.org.uk, 2024).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More than one in every 100 15-year-olds smokes for over a week.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This proves the fact that tobacco use is a social justice issue as well as a health issue.</a:t>
            </a:r>
            <a:endParaRPr sz="1500"/>
          </a:p>
        </p:txBody>
      </p:sp>
      <p:sp>
        <p:nvSpPr>
          <p:cNvPr id="163" name="Google Shape;163;p5"/>
          <p:cNvSpPr/>
          <p:nvPr/>
        </p:nvSpPr>
        <p:spPr>
          <a:xfrm>
            <a:off x="11519990"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4" name="Google Shape;164;p5"/>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65" name="Google Shape;165;p5"/>
          <p:cNvPicPr preferRelativeResize="0"/>
          <p:nvPr/>
        </p:nvPicPr>
        <p:blipFill>
          <a:blip r:embed="rId3">
            <a:alphaModFix/>
          </a:blip>
          <a:stretch>
            <a:fillRect/>
          </a:stretch>
        </p:blipFill>
        <p:spPr>
          <a:xfrm>
            <a:off x="5745075" y="1759975"/>
            <a:ext cx="5520250" cy="3685901"/>
          </a:xfrm>
          <a:prstGeom prst="rect">
            <a:avLst/>
          </a:prstGeom>
          <a:solidFill>
            <a:schemeClr val="lt1"/>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6"/>
          <p:cNvSpPr txBox="1">
            <a:spLocks noGrp="1"/>
          </p:cNvSpPr>
          <p:nvPr>
            <p:ph type="title"/>
          </p:nvPr>
        </p:nvSpPr>
        <p:spPr>
          <a:xfrm>
            <a:off x="565150" y="27127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Rationale</a:t>
            </a:r>
            <a:endParaRPr/>
          </a:p>
        </p:txBody>
      </p:sp>
      <p:sp>
        <p:nvSpPr>
          <p:cNvPr id="171" name="Google Shape;171;p6"/>
          <p:cNvSpPr txBox="1">
            <a:spLocks noGrp="1"/>
          </p:cNvSpPr>
          <p:nvPr>
            <p:ph type="body" idx="1"/>
          </p:nvPr>
        </p:nvSpPr>
        <p:spPr>
          <a:xfrm>
            <a:off x="565150" y="1314450"/>
            <a:ext cx="5984100" cy="5205000"/>
          </a:xfrm>
          <a:prstGeom prst="rect">
            <a:avLst/>
          </a:prstGeom>
          <a:noFill/>
          <a:ln>
            <a:noFill/>
          </a:ln>
        </p:spPr>
        <p:txBody>
          <a:bodyPr spcFirstLastPara="1" wrap="square" lIns="91425" tIns="45700" rIns="91425" bIns="45700" anchor="t" anchorCtr="0">
            <a:noAutofit/>
          </a:bodyPr>
          <a:lstStyle/>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This research has been necessary as adolescence is also the period when lifetime health practices are developed.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Intervention at this stage in the long run can save lives, deter smoking initiation and reduce health differences. Smoking in teenagers has decreased in number, yet the increasing consumption of e-cigarettes is not an easy issue (Virgili et al. 2022).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Hence, this research is special because it discusses teenagers as a target audience in the UK and research on both conventional smoking and the connection between vaping and tobacco smoking.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Therefore, this research can be used to bridge the gap between marketing impact and design, as it raises the voices and perspectives of teenagers.</a:t>
            </a:r>
            <a:endParaRPr sz="1900">
              <a:solidFill>
                <a:srgbClr val="000000"/>
              </a:solidFill>
            </a:endParaRPr>
          </a:p>
        </p:txBody>
      </p:sp>
      <p:pic>
        <p:nvPicPr>
          <p:cNvPr id="172" name="Google Shape;172;p6"/>
          <p:cNvPicPr preferRelativeResize="0"/>
          <p:nvPr/>
        </p:nvPicPr>
        <p:blipFill rotWithShape="1">
          <a:blip r:embed="rId3">
            <a:alphaModFix/>
          </a:blip>
          <a:srcRect/>
          <a:stretch/>
        </p:blipFill>
        <p:spPr>
          <a:xfrm>
            <a:off x="6678781" y="1893434"/>
            <a:ext cx="4539550" cy="3071150"/>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6"/>
        <p:cNvGrpSpPr/>
        <p:nvPr/>
      </p:nvGrpSpPr>
      <p:grpSpPr>
        <a:xfrm>
          <a:off x="0" y="0"/>
          <a:ext cx="0" cy="0"/>
          <a:chOff x="0" y="0"/>
          <a:chExt cx="0" cy="0"/>
        </a:xfrm>
      </p:grpSpPr>
      <p:sp>
        <p:nvSpPr>
          <p:cNvPr id="177" name="Google Shape;177;p7"/>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8" name="Google Shape;178;p7"/>
          <p:cNvSpPr/>
          <p:nvPr/>
        </p:nvSpPr>
        <p:spPr>
          <a:xfrm>
            <a:off x="0" y="-1"/>
            <a:ext cx="10549940" cy="6858000"/>
          </a:xfrm>
          <a:prstGeom prst="rect">
            <a:avLst/>
          </a:prstGeom>
          <a:gradFill>
            <a:gsLst>
              <a:gs pos="0">
                <a:srgbClr val="000000">
                  <a:alpha val="54901"/>
                </a:srgbClr>
              </a:gs>
              <a:gs pos="32000">
                <a:srgbClr val="000000">
                  <a:alpha val="66666"/>
                </a:srgbClr>
              </a:gs>
              <a:gs pos="99000">
                <a:srgbClr val="000000">
                  <a:alpha val="54901"/>
                </a:srgbClr>
              </a:gs>
              <a:gs pos="100000">
                <a:srgbClr val="000000">
                  <a:alpha val="54901"/>
                </a:srgbClr>
              </a:gs>
            </a:gsLst>
            <a:path path="circle">
              <a:fillToRect r="100000" b="100000"/>
            </a:path>
            <a:tileRect l="-100000" t="-10000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chemeClr val="lt1"/>
              </a:buClr>
              <a:buSzPts val="2600"/>
              <a:buFont typeface="Arial"/>
              <a:buNone/>
            </a:pPr>
            <a:endParaRPr sz="2600" b="0" i="0" u="none" strike="noStrike" cap="none">
              <a:solidFill>
                <a:srgbClr val="FFFFFF"/>
              </a:solidFill>
              <a:latin typeface="Arial"/>
              <a:ea typeface="Arial"/>
              <a:cs typeface="Arial"/>
              <a:sym typeface="Arial"/>
            </a:endParaRPr>
          </a:p>
        </p:txBody>
      </p:sp>
      <p:sp>
        <p:nvSpPr>
          <p:cNvPr id="179" name="Google Shape;179;p7"/>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0" name="Google Shape;180;p7"/>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4400"/>
              <a:buFont typeface="Play"/>
              <a:buNone/>
            </a:pPr>
            <a:r>
              <a:rPr lang="en-GB"/>
              <a:t>Research Questions</a:t>
            </a:r>
            <a:endParaRPr/>
          </a:p>
        </p:txBody>
      </p:sp>
      <p:sp>
        <p:nvSpPr>
          <p:cNvPr id="181" name="Google Shape;181;p7"/>
          <p:cNvSpPr txBox="1">
            <a:spLocks noGrp="1"/>
          </p:cNvSpPr>
          <p:nvPr>
            <p:ph type="body" idx="1"/>
          </p:nvPr>
        </p:nvSpPr>
        <p:spPr>
          <a:xfrm>
            <a:off x="565150" y="2691650"/>
            <a:ext cx="9777300" cy="3188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2400"/>
              <a:buFont typeface="Arial"/>
              <a:buNone/>
            </a:pPr>
            <a:r>
              <a:rPr lang="en-GB"/>
              <a:t>What is the effectiveness of the public health campaigns in reducing the use of tobacco among teens within the UK, and what can be done better to make the campaigns effective?</a:t>
            </a:r>
            <a:endParaRPr/>
          </a:p>
          <a:p>
            <a:pPr marL="228600" lvl="0" indent="-76200" algn="l" rtl="0">
              <a:lnSpc>
                <a:spcPct val="100000"/>
              </a:lnSpc>
              <a:spcBef>
                <a:spcPts val="1000"/>
              </a:spcBef>
              <a:spcAft>
                <a:spcPts val="0"/>
              </a:spcAft>
              <a:buClr>
                <a:schemeClr val="lt1"/>
              </a:buClr>
              <a:buSzPts val="2400"/>
              <a:buNone/>
            </a:pPr>
            <a:endParaRPr/>
          </a:p>
        </p:txBody>
      </p:sp>
      <p:sp>
        <p:nvSpPr>
          <p:cNvPr id="182" name="Google Shape;182;p7"/>
          <p:cNvSpPr/>
          <p:nvPr/>
        </p:nvSpPr>
        <p:spPr>
          <a:xfrm>
            <a:off x="10342508"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86"/>
        <p:cNvGrpSpPr/>
        <p:nvPr/>
      </p:nvGrpSpPr>
      <p:grpSpPr>
        <a:xfrm>
          <a:off x="0" y="0"/>
          <a:ext cx="0" cy="0"/>
          <a:chOff x="0" y="0"/>
          <a:chExt cx="0" cy="0"/>
        </a:xfrm>
      </p:grpSpPr>
      <p:sp>
        <p:nvSpPr>
          <p:cNvPr id="187" name="Google Shape;187;p8"/>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8" name="Google Shape;188;p8"/>
          <p:cNvSpPr/>
          <p:nvPr/>
        </p:nvSpPr>
        <p:spPr>
          <a:xfrm>
            <a:off x="-113775" y="-1"/>
            <a:ext cx="10549800" cy="6858000"/>
          </a:xfrm>
          <a:prstGeom prst="rect">
            <a:avLst/>
          </a:prstGeom>
          <a:gradFill>
            <a:gsLst>
              <a:gs pos="0">
                <a:srgbClr val="000000">
                  <a:alpha val="54901"/>
                </a:srgbClr>
              </a:gs>
              <a:gs pos="32000">
                <a:srgbClr val="000000">
                  <a:alpha val="66666"/>
                </a:srgbClr>
              </a:gs>
              <a:gs pos="99000">
                <a:srgbClr val="000000">
                  <a:alpha val="54901"/>
                </a:srgbClr>
              </a:gs>
              <a:gs pos="100000">
                <a:srgbClr val="000000">
                  <a:alpha val="54901"/>
                </a:srgbClr>
              </a:gs>
            </a:gsLst>
            <a:path path="circle">
              <a:fillToRect r="100000" b="100000"/>
            </a:path>
            <a:tileRect l="-100000" t="-100000"/>
          </a:gradFill>
          <a:ln>
            <a:noFill/>
          </a:ln>
        </p:spPr>
        <p:txBody>
          <a:bodyPr spcFirstLastPara="1" wrap="square" lIns="50800" tIns="50800" rIns="50800" bIns="50800" anchor="ctr" anchorCtr="0">
            <a:noAutofit/>
          </a:bodyPr>
          <a:lstStyle/>
          <a:p>
            <a:pPr marL="0" marR="0" lvl="0" indent="0" algn="ctr" rtl="0">
              <a:spcBef>
                <a:spcPts val="0"/>
              </a:spcBef>
              <a:spcAft>
                <a:spcPts val="0"/>
              </a:spcAft>
              <a:buNone/>
            </a:pPr>
            <a:endParaRPr sz="2600" cap="none">
              <a:solidFill>
                <a:srgbClr val="FFFFFF"/>
              </a:solidFill>
              <a:latin typeface="Arial"/>
              <a:ea typeface="Arial"/>
              <a:cs typeface="Arial"/>
              <a:sym typeface="Arial"/>
            </a:endParaRPr>
          </a:p>
        </p:txBody>
      </p:sp>
      <p:sp>
        <p:nvSpPr>
          <p:cNvPr id="189" name="Google Shape;189;p8"/>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0" name="Google Shape;190;p8"/>
          <p:cNvSpPr txBox="1">
            <a:spLocks noGrp="1"/>
          </p:cNvSpPr>
          <p:nvPr>
            <p:ph type="title"/>
          </p:nvPr>
        </p:nvSpPr>
        <p:spPr>
          <a:xfrm>
            <a:off x="288374" y="313421"/>
            <a:ext cx="8267400" cy="14466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4400"/>
              <a:buFont typeface="Play"/>
              <a:buNone/>
            </a:pPr>
            <a:r>
              <a:rPr lang="en-GB"/>
              <a:t>Research Aims &amp; Objectives</a:t>
            </a:r>
            <a:endParaRPr/>
          </a:p>
        </p:txBody>
      </p:sp>
      <p:sp>
        <p:nvSpPr>
          <p:cNvPr id="191" name="Google Shape;191;p8"/>
          <p:cNvSpPr txBox="1">
            <a:spLocks noGrp="1"/>
          </p:cNvSpPr>
          <p:nvPr>
            <p:ph type="body" idx="1"/>
          </p:nvPr>
        </p:nvSpPr>
        <p:spPr>
          <a:xfrm>
            <a:off x="288375" y="1414200"/>
            <a:ext cx="6486900" cy="4866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1"/>
              </a:buClr>
              <a:buSzPts val="1500"/>
              <a:buNone/>
            </a:pPr>
            <a:r>
              <a:rPr lang="en-GB" sz="1800"/>
              <a:t>To critically discuss the position and performance of the role of public health campaigns in the prevention and reduction of tobacco use among underage people in the UK.</a:t>
            </a:r>
            <a:endParaRPr sz="1800"/>
          </a:p>
          <a:p>
            <a:pPr marL="0" lvl="0" indent="0" algn="l" rtl="0">
              <a:lnSpc>
                <a:spcPct val="100000"/>
              </a:lnSpc>
              <a:spcBef>
                <a:spcPts val="1000"/>
              </a:spcBef>
              <a:spcAft>
                <a:spcPts val="0"/>
              </a:spcAft>
              <a:buClr>
                <a:schemeClr val="lt1"/>
              </a:buClr>
              <a:buSzPts val="1500"/>
              <a:buNone/>
            </a:pPr>
            <a:endParaRPr sz="1800"/>
          </a:p>
          <a:p>
            <a:pPr marL="0" lvl="0" indent="0" algn="l" rtl="0">
              <a:lnSpc>
                <a:spcPct val="100000"/>
              </a:lnSpc>
              <a:spcBef>
                <a:spcPts val="1000"/>
              </a:spcBef>
              <a:spcAft>
                <a:spcPts val="0"/>
              </a:spcAft>
              <a:buClr>
                <a:schemeClr val="lt1"/>
              </a:buClr>
              <a:buSzPts val="1500"/>
              <a:buNone/>
            </a:pPr>
            <a:r>
              <a:rPr lang="en-GB" sz="1800"/>
              <a:t>Objectives: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examine the rates and tendencies of the use of tobacco and e-cigarettes among adolescents in the UK, relying on the recent statistics provided by governmental and non-governmental organisations.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analyse the way, everything, and the way the existing teenage-focused public health campaigns are designed, rolled out, and assess them so as to see their pros and cons.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make recommendations on more interactive, youth-focused, public health campaigns that address traditional smoking and vaping.</a:t>
            </a:r>
            <a:endParaRPr sz="1800"/>
          </a:p>
          <a:p>
            <a:pPr marL="228600" lvl="0" indent="-99060" algn="l" rtl="0">
              <a:lnSpc>
                <a:spcPct val="100000"/>
              </a:lnSpc>
              <a:spcBef>
                <a:spcPts val="1000"/>
              </a:spcBef>
              <a:spcAft>
                <a:spcPts val="0"/>
              </a:spcAft>
              <a:buClr>
                <a:schemeClr val="lt1"/>
              </a:buClr>
              <a:buSzPts val="1500"/>
              <a:buNone/>
            </a:pPr>
            <a:endParaRPr sz="1500"/>
          </a:p>
        </p:txBody>
      </p:sp>
      <p:sp>
        <p:nvSpPr>
          <p:cNvPr id="192" name="Google Shape;192;p8"/>
          <p:cNvSpPr/>
          <p:nvPr/>
        </p:nvSpPr>
        <p:spPr>
          <a:xfrm>
            <a:off x="10342508"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93" name="Google Shape;193;p8"/>
          <p:cNvPicPr preferRelativeResize="0"/>
          <p:nvPr/>
        </p:nvPicPr>
        <p:blipFill rotWithShape="1">
          <a:blip r:embed="rId3">
            <a:alphaModFix/>
          </a:blip>
          <a:srcRect/>
          <a:stretch/>
        </p:blipFill>
        <p:spPr>
          <a:xfrm>
            <a:off x="7506975" y="1760025"/>
            <a:ext cx="3840725" cy="3171724"/>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9"/>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Research Impact</a:t>
            </a:r>
            <a:endParaRPr/>
          </a:p>
        </p:txBody>
      </p:sp>
      <p:sp>
        <p:nvSpPr>
          <p:cNvPr id="199" name="Google Shape;199;p9"/>
          <p:cNvSpPr txBox="1">
            <a:spLocks noGrp="1"/>
          </p:cNvSpPr>
          <p:nvPr>
            <p:ph type="body" idx="1"/>
          </p:nvPr>
        </p:nvSpPr>
        <p:spPr>
          <a:xfrm>
            <a:off x="565149" y="2428875"/>
            <a:ext cx="9655175" cy="3451349"/>
          </a:xfrm>
          <a:prstGeom prst="rect">
            <a:avLst/>
          </a:prstGeom>
          <a:noFill/>
          <a:ln>
            <a:noFill/>
          </a:ln>
        </p:spPr>
        <p:txBody>
          <a:bodyPr spcFirstLastPara="1" wrap="square" lIns="91425" tIns="45700" rIns="91425" bIns="45700" anchor="t" anchorCtr="0">
            <a:noAutofit/>
          </a:bodyPr>
          <a:lstStyle/>
          <a:p>
            <a:pPr marL="228600" lvl="0" indent="-209550" algn="just" rtl="0">
              <a:spcBef>
                <a:spcPts val="0"/>
              </a:spcBef>
              <a:spcAft>
                <a:spcPts val="0"/>
              </a:spcAft>
              <a:buSzPts val="1500"/>
              <a:buFont typeface="Arial"/>
              <a:buChar char="✔"/>
            </a:pPr>
            <a:r>
              <a:rPr lang="en-GB" sz="1500" b="1"/>
              <a:t>For Teenagers: </a:t>
            </a:r>
            <a:r>
              <a:rPr lang="en-GB" sz="1500"/>
              <a:t>The main target population of this research is teenagers. Hence, the results would result in creating campaigns that are actually relevant to the lives of adolescents in both the sense of language, imagery, and media that are relevant to their everyday life (Enyioha </a:t>
            </a:r>
            <a:r>
              <a:rPr lang="en-GB" sz="1500" i="1"/>
              <a:t>et al.</a:t>
            </a:r>
            <a:r>
              <a:rPr lang="en-GB" sz="1500"/>
              <a:t> 2024).</a:t>
            </a:r>
            <a:endParaRPr sz="1500"/>
          </a:p>
          <a:p>
            <a:pPr marL="228600" lvl="0" indent="-209550" algn="just" rtl="0">
              <a:spcBef>
                <a:spcPts val="1000"/>
              </a:spcBef>
              <a:spcAft>
                <a:spcPts val="0"/>
              </a:spcAft>
              <a:buSzPts val="1500"/>
              <a:buFont typeface="Arial"/>
              <a:buChar char="✔"/>
            </a:pPr>
            <a:r>
              <a:rPr lang="en-GB" sz="1500" b="1"/>
              <a:t>In the case of Public Health Programmes</a:t>
            </a:r>
            <a:r>
              <a:rPr lang="en-GB" sz="1500"/>
              <a:t>: Health campaigns are costly, and findings in this research can guarantee the investments are oriented toward strategies that yield the best results (Gannon </a:t>
            </a:r>
            <a:r>
              <a:rPr lang="en-GB" sz="1500" i="1"/>
              <a:t>et al.</a:t>
            </a:r>
            <a:r>
              <a:rPr lang="en-GB" sz="1500"/>
              <a:t> 2023). </a:t>
            </a:r>
            <a:endParaRPr sz="1500"/>
          </a:p>
          <a:p>
            <a:pPr marL="228600" lvl="0" indent="-209550" algn="just" rtl="0">
              <a:spcBef>
                <a:spcPts val="1000"/>
              </a:spcBef>
              <a:spcAft>
                <a:spcPts val="0"/>
              </a:spcAft>
              <a:buSzPts val="1500"/>
              <a:buFont typeface="Arial"/>
              <a:buChar char="✔"/>
            </a:pPr>
            <a:r>
              <a:rPr lang="en-GB" sz="1500" b="1"/>
              <a:t>For Policy Development</a:t>
            </a:r>
            <a:r>
              <a:rPr lang="en-GB" sz="1500"/>
              <a:t>: This research would help the UK to attain a smoke-free generation by 2030 (Gov.uk, 2023). </a:t>
            </a:r>
            <a:endParaRPr sz="1500"/>
          </a:p>
          <a:p>
            <a:pPr marL="228600" lvl="0" indent="-209550" algn="just" rtl="0">
              <a:spcBef>
                <a:spcPts val="1000"/>
              </a:spcBef>
              <a:spcAft>
                <a:spcPts val="0"/>
              </a:spcAft>
              <a:buSzPts val="1500"/>
              <a:buFont typeface="Arial"/>
              <a:buChar char="✔"/>
            </a:pPr>
            <a:r>
              <a:rPr lang="en-GB" sz="1500" b="1"/>
              <a:t>In the case of Health and Social Care Professionals</a:t>
            </a:r>
            <a:r>
              <a:rPr lang="en-GB" sz="1500"/>
              <a:t>: Teachers, nurses and youth workers would have a deeper insight into the effective ways to strengthen the messages of the campaign as they engage with the youth (DiCasmirro </a:t>
            </a:r>
            <a:r>
              <a:rPr lang="en-GB" sz="1500" i="1"/>
              <a:t>et al.</a:t>
            </a:r>
            <a:r>
              <a:rPr lang="en-GB" sz="1500"/>
              <a:t> 2025). </a:t>
            </a:r>
            <a:endParaRPr sz="1500"/>
          </a:p>
          <a:p>
            <a:pPr marL="228600" lvl="0" indent="-209550" algn="just" rtl="0">
              <a:spcBef>
                <a:spcPts val="1000"/>
              </a:spcBef>
              <a:spcAft>
                <a:spcPts val="0"/>
              </a:spcAft>
              <a:buSzPts val="1500"/>
              <a:buFont typeface="Arial"/>
              <a:buChar char="✔"/>
            </a:pPr>
            <a:r>
              <a:rPr lang="en-GB" sz="1500" b="1"/>
              <a:t>For Wider Society</a:t>
            </a:r>
            <a:r>
              <a:rPr lang="en-GB" sz="1500"/>
              <a:t>: The long-term effects of reducing the incidence of smoking in teens are that it reduces the financial burden on the NHS (Hatchard </a:t>
            </a:r>
            <a:r>
              <a:rPr lang="en-GB" sz="1500" i="1"/>
              <a:t>et al.</a:t>
            </a:r>
            <a:r>
              <a:rPr lang="en-GB" sz="1500"/>
              <a:t> 2023). </a:t>
            </a:r>
            <a:endParaRPr sz="3300">
              <a:solidFill>
                <a:srgbClr val="0D0D0D"/>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10"/>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References </a:t>
            </a:r>
            <a:endParaRPr/>
          </a:p>
        </p:txBody>
      </p:sp>
      <p:sp>
        <p:nvSpPr>
          <p:cNvPr id="205" name="Google Shape;205;p10"/>
          <p:cNvSpPr txBox="1">
            <a:spLocks noGrp="1"/>
          </p:cNvSpPr>
          <p:nvPr>
            <p:ph type="body" idx="1"/>
          </p:nvPr>
        </p:nvSpPr>
        <p:spPr>
          <a:xfrm>
            <a:off x="565150" y="2209800"/>
            <a:ext cx="10941000" cy="4173900"/>
          </a:xfrm>
          <a:prstGeom prst="rect">
            <a:avLst/>
          </a:prstGeom>
          <a:noFill/>
          <a:ln>
            <a:noFill/>
          </a:ln>
        </p:spPr>
        <p:txBody>
          <a:bodyPr spcFirstLastPara="1" wrap="square" lIns="91425" tIns="45700" rIns="91425" bIns="45700" anchor="t" anchorCtr="0">
            <a:noAutofit/>
          </a:bodyPr>
          <a:lstStyle/>
          <a:p>
            <a:pPr marL="228600" lvl="0" indent="-209550" algn="l" rtl="0">
              <a:lnSpc>
                <a:spcPct val="80000"/>
              </a:lnSpc>
              <a:spcBef>
                <a:spcPts val="1000"/>
              </a:spcBef>
              <a:spcAft>
                <a:spcPts val="0"/>
              </a:spcAft>
              <a:buClr>
                <a:srgbClr val="222222"/>
              </a:buClr>
              <a:buSzPts val="1300"/>
              <a:buFont typeface="Noto Sans Symbols"/>
              <a:buChar char="✔"/>
            </a:pPr>
            <a:r>
              <a:rPr lang="en-GB" sz="1300" dirty="0">
                <a:solidFill>
                  <a:srgbClr val="222222"/>
                </a:solidFill>
                <a:highlight>
                  <a:srgbClr val="FFFFFF"/>
                </a:highlight>
              </a:rPr>
              <a:t>ASH.org.uk, (2024) Young people and smoking. Available at: https://ash.org.uk/resources/view/young-people-and-smoking [Accessed on 04.10.2025]</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err="1">
                <a:solidFill>
                  <a:srgbClr val="222222"/>
                </a:solidFill>
                <a:highlight>
                  <a:srgbClr val="FFFFFF"/>
                </a:highlight>
              </a:rPr>
              <a:t>DiCasmirro</a:t>
            </a:r>
            <a:r>
              <a:rPr lang="en-GB" sz="1300" dirty="0">
                <a:solidFill>
                  <a:srgbClr val="222222"/>
                </a:solidFill>
                <a:highlight>
                  <a:srgbClr val="FFFFFF"/>
                </a:highlight>
              </a:rPr>
              <a:t>, J., </a:t>
            </a:r>
            <a:r>
              <a:rPr lang="en-GB" sz="1300" dirty="0" err="1">
                <a:solidFill>
                  <a:srgbClr val="222222"/>
                </a:solidFill>
                <a:highlight>
                  <a:srgbClr val="FFFFFF"/>
                </a:highlight>
              </a:rPr>
              <a:t>Tranmer</a:t>
            </a:r>
            <a:r>
              <a:rPr lang="en-GB" sz="1300" dirty="0">
                <a:solidFill>
                  <a:srgbClr val="222222"/>
                </a:solidFill>
                <a:highlight>
                  <a:srgbClr val="FFFFFF"/>
                </a:highlight>
              </a:rPr>
              <a:t>, J., Davison, C., Woo, K., Toon, D., </a:t>
            </a:r>
            <a:r>
              <a:rPr lang="en-GB" sz="1300" dirty="0" err="1">
                <a:solidFill>
                  <a:srgbClr val="222222"/>
                </a:solidFill>
                <a:highlight>
                  <a:srgbClr val="FFFFFF"/>
                </a:highlight>
              </a:rPr>
              <a:t>Hubeny</a:t>
            </a:r>
            <a:r>
              <a:rPr lang="en-GB" sz="1300" dirty="0">
                <a:solidFill>
                  <a:srgbClr val="222222"/>
                </a:solidFill>
                <a:highlight>
                  <a:srgbClr val="FFFFFF"/>
                </a:highlight>
              </a:rPr>
              <a:t>, M., Ross‐White, A. and Goldie, C., 2025. Public health Interventions targeting the prevention of adolescent vaping: a scoping review. Public Health Nursing, 42(1), pp.604-614. </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err="1">
                <a:solidFill>
                  <a:srgbClr val="222222"/>
                </a:solidFill>
                <a:highlight>
                  <a:srgbClr val="FFFFFF"/>
                </a:highlight>
              </a:rPr>
              <a:t>Enyioha</a:t>
            </a:r>
            <a:r>
              <a:rPr lang="en-GB" sz="1300" dirty="0">
                <a:solidFill>
                  <a:srgbClr val="222222"/>
                </a:solidFill>
                <a:highlight>
                  <a:srgbClr val="FFFFFF"/>
                </a:highlight>
              </a:rPr>
              <a:t>, C., Clark, S.A., </a:t>
            </a:r>
            <a:r>
              <a:rPr lang="en-GB" sz="1300" dirty="0" err="1">
                <a:solidFill>
                  <a:srgbClr val="222222"/>
                </a:solidFill>
                <a:highlight>
                  <a:srgbClr val="FFFFFF"/>
                </a:highlight>
              </a:rPr>
              <a:t>Jarman</a:t>
            </a:r>
            <a:r>
              <a:rPr lang="en-GB" sz="1300" dirty="0">
                <a:solidFill>
                  <a:srgbClr val="222222"/>
                </a:solidFill>
                <a:highlight>
                  <a:srgbClr val="FFFFFF"/>
                </a:highlight>
              </a:rPr>
              <a:t>, K.L., Philips, R., Kleber, S., Thrasher, J.F. and Goldstein, A.O., 2024. Message development for a communication campaign to support health warning labels on cigars: a qualitative study. BMC Public Health, 24(1), p.3535. </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a:solidFill>
                  <a:srgbClr val="222222"/>
                </a:solidFill>
                <a:highlight>
                  <a:srgbClr val="FFFFFF"/>
                </a:highlight>
              </a:rPr>
              <a:t>Gannon, J., Bach, K., </a:t>
            </a:r>
            <a:r>
              <a:rPr lang="en-GB" sz="1300" dirty="0" err="1">
                <a:solidFill>
                  <a:srgbClr val="222222"/>
                </a:solidFill>
                <a:highlight>
                  <a:srgbClr val="FFFFFF"/>
                </a:highlight>
              </a:rPr>
              <a:t>Cattaruzza</a:t>
            </a:r>
            <a:r>
              <a:rPr lang="en-GB" sz="1300" dirty="0">
                <a:solidFill>
                  <a:srgbClr val="222222"/>
                </a:solidFill>
                <a:highlight>
                  <a:srgbClr val="FFFFFF"/>
                </a:highlight>
              </a:rPr>
              <a:t>, M.S., Bar-</a:t>
            </a:r>
            <a:r>
              <a:rPr lang="en-GB" sz="1300" dirty="0" err="1">
                <a:solidFill>
                  <a:srgbClr val="222222"/>
                </a:solidFill>
                <a:highlight>
                  <a:srgbClr val="FFFFFF"/>
                </a:highlight>
              </a:rPr>
              <a:t>Zeev</a:t>
            </a:r>
            <a:r>
              <a:rPr lang="en-GB" sz="1300" dirty="0">
                <a:solidFill>
                  <a:srgbClr val="222222"/>
                </a:solidFill>
                <a:highlight>
                  <a:srgbClr val="FFFFFF"/>
                </a:highlight>
              </a:rPr>
              <a:t>, Y., </a:t>
            </a:r>
            <a:r>
              <a:rPr lang="en-GB" sz="1300" dirty="0" err="1">
                <a:solidFill>
                  <a:srgbClr val="222222"/>
                </a:solidFill>
                <a:highlight>
                  <a:srgbClr val="FFFFFF"/>
                </a:highlight>
              </a:rPr>
              <a:t>Forberger</a:t>
            </a:r>
            <a:r>
              <a:rPr lang="en-GB" sz="1300" dirty="0">
                <a:solidFill>
                  <a:srgbClr val="222222"/>
                </a:solidFill>
                <a:highlight>
                  <a:srgbClr val="FFFFFF"/>
                </a:highlight>
              </a:rPr>
              <a:t>, S., </a:t>
            </a:r>
            <a:r>
              <a:rPr lang="en-GB" sz="1300" dirty="0" err="1">
                <a:solidFill>
                  <a:srgbClr val="222222"/>
                </a:solidFill>
                <a:highlight>
                  <a:srgbClr val="FFFFFF"/>
                </a:highlight>
              </a:rPr>
              <a:t>Kilibarda</a:t>
            </a:r>
            <a:r>
              <a:rPr lang="en-GB" sz="1300" dirty="0">
                <a:solidFill>
                  <a:srgbClr val="222222"/>
                </a:solidFill>
                <a:highlight>
                  <a:srgbClr val="FFFFFF"/>
                </a:highlight>
              </a:rPr>
              <a:t>, B., Azari, R., </a:t>
            </a:r>
            <a:r>
              <a:rPr lang="en-GB" sz="1300" dirty="0" err="1">
                <a:solidFill>
                  <a:srgbClr val="222222"/>
                </a:solidFill>
                <a:highlight>
                  <a:srgbClr val="FFFFFF"/>
                </a:highlight>
              </a:rPr>
              <a:t>Okwor</a:t>
            </a:r>
            <a:r>
              <a:rPr lang="en-GB" sz="1300" dirty="0">
                <a:solidFill>
                  <a:srgbClr val="222222"/>
                </a:solidFill>
                <a:highlight>
                  <a:srgbClr val="FFFFFF"/>
                </a:highlight>
              </a:rPr>
              <a:t>, U., </a:t>
            </a:r>
            <a:r>
              <a:rPr lang="en-GB" sz="1300" dirty="0" err="1">
                <a:solidFill>
                  <a:srgbClr val="222222"/>
                </a:solidFill>
                <a:highlight>
                  <a:srgbClr val="FFFFFF"/>
                </a:highlight>
              </a:rPr>
              <a:t>Lomazzi</a:t>
            </a:r>
            <a:r>
              <a:rPr lang="en-GB" sz="1300" dirty="0">
                <a:solidFill>
                  <a:srgbClr val="222222"/>
                </a:solidFill>
                <a:highlight>
                  <a:srgbClr val="FFFFFF"/>
                </a:highlight>
              </a:rPr>
              <a:t>, M. and </a:t>
            </a:r>
            <a:r>
              <a:rPr lang="en-GB" sz="1300" dirty="0" err="1">
                <a:solidFill>
                  <a:srgbClr val="222222"/>
                </a:solidFill>
                <a:highlight>
                  <a:srgbClr val="FFFFFF"/>
                </a:highlight>
              </a:rPr>
              <a:t>Borisch</a:t>
            </a:r>
            <a:r>
              <a:rPr lang="en-GB" sz="1300" dirty="0">
                <a:solidFill>
                  <a:srgbClr val="222222"/>
                </a:solidFill>
                <a:highlight>
                  <a:srgbClr val="FFFFFF"/>
                </a:highlight>
              </a:rPr>
              <a:t>, B., 2023. Big tobacco's dirty tricks: Seven key tactics of the tobacco industry. Tobacco Prevention &amp; Cessation, 9, p.39. </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a:solidFill>
                  <a:srgbClr val="222222"/>
                </a:solidFill>
                <a:highlight>
                  <a:srgbClr val="FFFFFF"/>
                </a:highlight>
              </a:rPr>
              <a:t>Gov.uk, (2023). Stopping the start: our new plan to create a </a:t>
            </a:r>
            <a:r>
              <a:rPr lang="en-GB" sz="1300" dirty="0" err="1">
                <a:solidFill>
                  <a:srgbClr val="222222"/>
                </a:solidFill>
                <a:highlight>
                  <a:srgbClr val="FFFFFF"/>
                </a:highlight>
              </a:rPr>
              <a:t>smokefree</a:t>
            </a:r>
            <a:r>
              <a:rPr lang="en-GB" sz="1300" dirty="0">
                <a:solidFill>
                  <a:srgbClr val="222222"/>
                </a:solidFill>
                <a:highlight>
                  <a:srgbClr val="FFFFFF"/>
                </a:highlight>
              </a:rPr>
              <a:t> generation Available at: https://www.gov.uk/government/publications/stopping-the-start-our-new-plan-to-create-a-smokefree-generation/stopping-the-start-our-new-plan-to-create-a-smokefree-generation [Accessed on 04.10.2025]</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a:solidFill>
                  <a:srgbClr val="222222"/>
                </a:solidFill>
                <a:highlight>
                  <a:srgbClr val="FFFFFF"/>
                </a:highlight>
              </a:rPr>
              <a:t>Gov.uk, (2023). Youth vaping: call for evidence. Available at: https://www.gov.uk/government/calls-for-evidence/youth-vaping-call-for-evidence/youth-vaping-call-for-evidence [Accessed on 04.10.2025]</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err="1">
                <a:solidFill>
                  <a:srgbClr val="222222"/>
                </a:solidFill>
                <a:highlight>
                  <a:srgbClr val="FFFFFF"/>
                </a:highlight>
              </a:rPr>
              <a:t>Hatchard</a:t>
            </a:r>
            <a:r>
              <a:rPr lang="en-GB" sz="1300" dirty="0">
                <a:solidFill>
                  <a:srgbClr val="222222"/>
                </a:solidFill>
                <a:highlight>
                  <a:srgbClr val="FFFFFF"/>
                </a:highlight>
              </a:rPr>
              <a:t>, J., </a:t>
            </a:r>
            <a:r>
              <a:rPr lang="en-GB" sz="1300" dirty="0" err="1">
                <a:solidFill>
                  <a:srgbClr val="222222"/>
                </a:solidFill>
                <a:highlight>
                  <a:srgbClr val="FFFFFF"/>
                </a:highlight>
              </a:rPr>
              <a:t>Buykx</a:t>
            </a:r>
            <a:r>
              <a:rPr lang="en-GB" sz="1300" dirty="0">
                <a:solidFill>
                  <a:srgbClr val="222222"/>
                </a:solidFill>
                <a:highlight>
                  <a:srgbClr val="FFFFFF"/>
                </a:highlight>
              </a:rPr>
              <a:t>, P., Wilson, L., Brennan, A. and Gillespie, D., 2023. Mapping alcohol and tobacco tax policy interventions to inform health and economic impact analyses: A United Kingdom based qualitative framework analysis. International Journal of Drug Policy, 122, p.104247. </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err="1">
                <a:solidFill>
                  <a:srgbClr val="222222"/>
                </a:solidFill>
                <a:highlight>
                  <a:srgbClr val="FFFFFF"/>
                </a:highlight>
              </a:rPr>
              <a:t>Virgili</a:t>
            </a:r>
            <a:r>
              <a:rPr lang="en-GB" sz="1300" dirty="0">
                <a:solidFill>
                  <a:srgbClr val="222222"/>
                </a:solidFill>
                <a:highlight>
                  <a:srgbClr val="FFFFFF"/>
                </a:highlight>
              </a:rPr>
              <a:t>, F., </a:t>
            </a:r>
            <a:r>
              <a:rPr lang="en-GB" sz="1300" dirty="0" err="1">
                <a:solidFill>
                  <a:srgbClr val="222222"/>
                </a:solidFill>
                <a:highlight>
                  <a:srgbClr val="FFFFFF"/>
                </a:highlight>
              </a:rPr>
              <a:t>Nenna</a:t>
            </a:r>
            <a:r>
              <a:rPr lang="en-GB" sz="1300" dirty="0">
                <a:solidFill>
                  <a:srgbClr val="222222"/>
                </a:solidFill>
                <a:highlight>
                  <a:srgbClr val="FFFFFF"/>
                </a:highlight>
              </a:rPr>
              <a:t>, R., Ben David, S., </a:t>
            </a:r>
            <a:r>
              <a:rPr lang="en-GB" sz="1300" dirty="0" err="1">
                <a:solidFill>
                  <a:srgbClr val="222222"/>
                </a:solidFill>
                <a:highlight>
                  <a:srgbClr val="FFFFFF"/>
                </a:highlight>
              </a:rPr>
              <a:t>Mancino</a:t>
            </a:r>
            <a:r>
              <a:rPr lang="en-GB" sz="1300" dirty="0">
                <a:solidFill>
                  <a:srgbClr val="222222"/>
                </a:solidFill>
                <a:highlight>
                  <a:srgbClr val="FFFFFF"/>
                </a:highlight>
              </a:rPr>
              <a:t>, E., Di Mattia, G., Matera, L., </a:t>
            </a:r>
            <a:r>
              <a:rPr lang="en-GB" sz="1300" dirty="0" err="1">
                <a:solidFill>
                  <a:srgbClr val="222222"/>
                </a:solidFill>
                <a:highlight>
                  <a:srgbClr val="FFFFFF"/>
                </a:highlight>
              </a:rPr>
              <a:t>Petrarca</a:t>
            </a:r>
            <a:r>
              <a:rPr lang="en-GB" sz="1300" dirty="0">
                <a:solidFill>
                  <a:srgbClr val="222222"/>
                </a:solidFill>
                <a:highlight>
                  <a:srgbClr val="FFFFFF"/>
                </a:highlight>
              </a:rPr>
              <a:t>, L. and </a:t>
            </a:r>
            <a:r>
              <a:rPr lang="en-GB" sz="1300" dirty="0" err="1">
                <a:solidFill>
                  <a:srgbClr val="222222"/>
                </a:solidFill>
                <a:highlight>
                  <a:srgbClr val="FFFFFF"/>
                </a:highlight>
              </a:rPr>
              <a:t>Midulla</a:t>
            </a:r>
            <a:r>
              <a:rPr lang="en-GB" sz="1300" dirty="0">
                <a:solidFill>
                  <a:srgbClr val="222222"/>
                </a:solidFill>
                <a:highlight>
                  <a:srgbClr val="FFFFFF"/>
                </a:highlight>
              </a:rPr>
              <a:t>, F., 2022. E-cigarettes and youth: an unresolved Public Health concern. Italian journal of </a:t>
            </a:r>
            <a:r>
              <a:rPr lang="en-GB" sz="1300" dirty="0" err="1">
                <a:solidFill>
                  <a:srgbClr val="222222"/>
                </a:solidFill>
                <a:highlight>
                  <a:srgbClr val="FFFFFF"/>
                </a:highlight>
              </a:rPr>
              <a:t>pediatrics</a:t>
            </a:r>
            <a:r>
              <a:rPr lang="en-GB" sz="1300" dirty="0">
                <a:solidFill>
                  <a:srgbClr val="222222"/>
                </a:solidFill>
                <a:highlight>
                  <a:srgbClr val="FFFFFF"/>
                </a:highlight>
              </a:rPr>
              <a:t>, 48(1), p.97.</a:t>
            </a:r>
            <a:endParaRPr sz="1300" dirty="0">
              <a:solidFill>
                <a:srgbClr val="222222"/>
              </a:solidFill>
              <a:highlight>
                <a:srgbClr val="FFFFFF"/>
              </a:highlight>
            </a:endParaRPr>
          </a:p>
          <a:p>
            <a:pPr marL="228600" lvl="0" indent="-209550" algn="l" rtl="0">
              <a:lnSpc>
                <a:spcPct val="80000"/>
              </a:lnSpc>
              <a:spcBef>
                <a:spcPts val="1000"/>
              </a:spcBef>
              <a:spcAft>
                <a:spcPts val="0"/>
              </a:spcAft>
              <a:buClr>
                <a:srgbClr val="222222"/>
              </a:buClr>
              <a:buSzPts val="1300"/>
              <a:buFont typeface="Noto Sans Symbols"/>
              <a:buChar char="✔"/>
            </a:pPr>
            <a:r>
              <a:rPr lang="en-GB" sz="1300" dirty="0">
                <a:solidFill>
                  <a:srgbClr val="222222"/>
                </a:solidFill>
                <a:highlight>
                  <a:srgbClr val="FFFFFF"/>
                </a:highlight>
              </a:rPr>
              <a:t>WHO.int, (2025). Tobacco. Available at: https://www.who.int/news-room/fact-sheets/detail/tobacco [Accessed on 04.10.2025]</a:t>
            </a:r>
          </a:p>
          <a:p>
            <a:pPr marL="114300" indent="0">
              <a:buNone/>
            </a:pPr>
            <a:endParaRPr sz="1300" dirty="0">
              <a:solidFill>
                <a:srgbClr val="222222"/>
              </a:solidFill>
              <a:highlight>
                <a:srgbClr val="FFFFFF"/>
              </a:highlight>
            </a:endParaRPr>
          </a:p>
          <a:p>
            <a:pPr marL="228600" lvl="0" indent="-127000" algn="l" rtl="0">
              <a:lnSpc>
                <a:spcPct val="80000"/>
              </a:lnSpc>
              <a:spcBef>
                <a:spcPts val="1000"/>
              </a:spcBef>
              <a:spcAft>
                <a:spcPts val="0"/>
              </a:spcAft>
              <a:buClr>
                <a:schemeClr val="dk1"/>
              </a:buClr>
              <a:buSzPts val="1000"/>
              <a:buFont typeface="Noto Sans Symbols"/>
              <a:buNone/>
            </a:pPr>
            <a:endParaRPr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2DF195C-8C7D-42FD-B9EF-43366C39A382}"/>
              </a:ext>
            </a:extLst>
          </p:cNvPr>
          <p:cNvSpPr txBox="1"/>
          <p:nvPr/>
        </p:nvSpPr>
        <p:spPr>
          <a:xfrm>
            <a:off x="546756" y="904973"/>
            <a:ext cx="10133813" cy="2031325"/>
          </a:xfrm>
          <a:prstGeom prst="rect">
            <a:avLst/>
          </a:prstGeom>
          <a:noFill/>
        </p:spPr>
        <p:txBody>
          <a:bodyPr wrap="square" rtlCol="0">
            <a:spAutoFit/>
          </a:bodyPr>
          <a:lstStyle/>
          <a:p>
            <a:pPr marL="285750" indent="-285750">
              <a:buFont typeface="Wingdings" panose="05000000000000000000" pitchFamily="2" charset="2"/>
              <a:buChar char="ü"/>
            </a:pPr>
            <a:r>
              <a:rPr lang="en-US" dirty="0"/>
              <a:t>Public Health England (2024) </a:t>
            </a:r>
            <a:r>
              <a:rPr lang="en-US" i="1" dirty="0"/>
              <a:t>Smoking and vaping among young people in England.</a:t>
            </a:r>
            <a:r>
              <a:rPr lang="en-US" dirty="0"/>
              <a:t> Available at: https://www.gov.uk/government/statistics/smoking-and-vaping-among-young-people-in-england [Accessed 4 October 2025].</a:t>
            </a:r>
          </a:p>
          <a:p>
            <a:pPr marL="285750" indent="-285750">
              <a:buFont typeface="Wingdings" panose="05000000000000000000" pitchFamily="2" charset="2"/>
              <a:buChar char="ü"/>
            </a:pPr>
            <a:r>
              <a:rPr lang="en-US" dirty="0"/>
              <a:t>Office for National Statistics (2023) </a:t>
            </a:r>
            <a:r>
              <a:rPr lang="en-US" i="1" dirty="0"/>
              <a:t>Adult smoking habits in the UK: 2023.</a:t>
            </a:r>
            <a:r>
              <a:rPr lang="en-US" dirty="0"/>
              <a:t> Available at: https://www.ons.gov.uk/peoplepopulationandcommunity/healthandsocialcare/drugusealcoholandsmoking [Accessed 4 October 2025].</a:t>
            </a:r>
          </a:p>
          <a:p>
            <a:pPr marL="285750" indent="-285750">
              <a:buFont typeface="Wingdings" panose="05000000000000000000" pitchFamily="2" charset="2"/>
              <a:buChar char="ü"/>
            </a:pPr>
            <a:r>
              <a:rPr lang="en-US" dirty="0"/>
              <a:t>NHS Digital (2023) </a:t>
            </a:r>
            <a:r>
              <a:rPr lang="en-US" i="1" dirty="0"/>
              <a:t>Smoking, drinking and drug use among young people in England, 2023.</a:t>
            </a:r>
            <a:r>
              <a:rPr lang="en-US" dirty="0"/>
              <a:t> Available at: https://digital.nhs.uk/data-and-information/publications/statistical/smoking-drinking-and-drug-use-among-young-people-in-england [Accessed 4 October 2025].</a:t>
            </a:r>
          </a:p>
        </p:txBody>
      </p:sp>
    </p:spTree>
    <p:extLst>
      <p:ext uri="{BB962C8B-B14F-4D97-AF65-F5344CB8AC3E}">
        <p14:creationId xmlns:p14="http://schemas.microsoft.com/office/powerpoint/2010/main" val="835982408"/>
      </p:ext>
    </p:extLst>
  </p:cSld>
  <p:clrMapOvr>
    <a:masterClrMapping/>
  </p:clrMapOvr>
</p:sld>
</file>

<file path=ppt/theme/theme1.xml><?xml version="1.0" encoding="utf-8"?>
<a:theme xmlns:a="http://schemas.openxmlformats.org/drawingml/2006/main" name="Madrid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drid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1313</Words>
  <Application>Microsoft Office PowerPoint</Application>
  <PresentationFormat>Widescreen</PresentationFormat>
  <Paragraphs>55</Paragraphs>
  <Slides>9</Slides>
  <Notes>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Play</vt:lpstr>
      <vt:lpstr>Noto Sans Symbols</vt:lpstr>
      <vt:lpstr>Arial</vt:lpstr>
      <vt:lpstr>NTR</vt:lpstr>
      <vt:lpstr>Wingdings</vt:lpstr>
      <vt:lpstr>MadridVTI</vt:lpstr>
      <vt:lpstr>MadridVTI</vt:lpstr>
      <vt:lpstr>THE ROLE OF PUBLIC HEALTH CAMPAIGNS IN REDUCING THE PREVALENCE OF TOBACCO USE AMONG TEENAGERS IN THE UK </vt:lpstr>
      <vt:lpstr>Contents</vt:lpstr>
      <vt:lpstr>Prevalence</vt:lpstr>
      <vt:lpstr>Rationale</vt:lpstr>
      <vt:lpstr>Research Questions</vt:lpstr>
      <vt:lpstr>Research Aims &amp; Objectives</vt:lpstr>
      <vt:lpstr>Research Impact</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2025-10-10T16:49:46Z</dcterms:created>
  <dcterms:modified xsi:type="dcterms:W3CDTF">2025-10-13T06:48:23Z</dcterms:modified>
</cp:coreProperties>
</file>