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8" r:id="rId3"/>
    <p:sldId id="269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71" r:id="rId13"/>
    <p:sldId id="273" r:id="rId14"/>
    <p:sldId id="272" r:id="rId15"/>
    <p:sldId id="270" r:id="rId16"/>
    <p:sldId id="260" r:id="rId17"/>
    <p:sldId id="26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5" autoAdjust="0"/>
    <p:restoredTop sz="82992" autoAdjust="0"/>
  </p:normalViewPr>
  <p:slideViewPr>
    <p:cSldViewPr snapToGrid="0">
      <p:cViewPr varScale="1">
        <p:scale>
          <a:sx n="78" d="100"/>
          <a:sy n="78" d="100"/>
        </p:scale>
        <p:origin x="3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90EBC-5960-458E-B57A-5F60FB6D8BF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14C49-CAA5-4786-A660-B10563B0D2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45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182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32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2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7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89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470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0F03-B522-49AB-9A97-EF2E81576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4B212-B252-441B-97FF-7AD16EBCA2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06730-7320-446E-B3F7-AD51DA7E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B854E-6A4C-4C33-99F6-7678D1A03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3FCD9-3B61-4A15-88C7-63144C4A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54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D5CC-60AE-4033-898E-BC97B402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1656-C166-4C78-AC3D-791E1813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68501-0119-4571-8FC5-AA1BF2B79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2728-10B6-499C-8214-FFE9CEEBA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5C661-205A-4D5B-9BFF-EA4F9502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6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7370-9CC8-484C-97B5-CE7A9DBA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8AA24-7E21-43FA-BFC8-F01D18E71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647EF-19EC-4D49-9130-C66FABF0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D911E-F47A-4EB1-A0A5-3666BDB7B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8A1F-A754-4FA2-8E63-2478ACC8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8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6363-665B-46D9-9A3F-CAAF16C36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9AA92-7D78-412F-AAC2-C1EF66BF2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BCF34-1366-47BC-9E4E-BEE23C5E3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C3FCC-D1D4-40A9-B8B1-7A9005E49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70E04-4AC6-4416-B696-87A8F1D12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8153A-39A8-49D3-A80F-34B4DE9D3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07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C736D-2CD2-498D-A09C-898E4765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8F906-DF96-440C-A35B-F96BCE7F7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04691-5E74-4C15-8E13-C4BEA28AC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B04ED-9AFA-4B6E-9889-207625953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F0D99-E314-4E7B-9881-94831ABD22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4F4424-B108-4F35-98F8-5F54A44EC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561885-8F5C-4F9F-9AD1-4648B0D7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2F39E-0128-4D91-BA44-984CEE6B4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3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A154-5626-4C92-86F9-AFD667B3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82FA3-4A9A-4F7B-9351-61E55EAA0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BD5AC6-E236-4131-BB88-2F5ABB171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E3BF43-55B2-4B33-AF8B-C54D739D8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8BF7F-FBBB-4EF2-8541-69C724FD5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2CF5A8-8100-4939-AA13-2D9225B21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1370D7-A27F-4043-ACE9-E6E9AAE85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81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81B45-A83E-4571-8B77-D4A4ACD3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3BC74-8EA8-4D9A-A2D8-653D5DEA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4631-94C4-4282-8133-AB1AC2B60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703BD-BB3A-4751-BC34-FF71C162F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18029-120E-4848-B47A-4262D2281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C537F-A0A4-4920-97B5-65FEE1E27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7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A6EB-08ED-4D7B-BFF9-A57C472E3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D5A73C-7425-48B2-B7A7-1D4A48280F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1B615-65FB-419E-8B8E-263D0C039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D0D4B-2DF1-4606-A3DF-E9A78864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292464-2F7A-4D09-A692-5F0C80FC3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49499-D468-40B3-8D9D-B0DB6B10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77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7EDA-4400-419B-ABFA-E26017EAE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57AB1-3900-42B0-B7F0-C2A527967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008-2705-4F1D-8884-339E0F36A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271E9-18E4-4743-A063-82939135A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10FAE-27BD-4D4F-8EFA-189D957DD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4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9986BD-B666-4764-9C4C-64AAD3F978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C646B-CF37-4D60-985A-DBE7202A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15B41-4237-4E84-A02F-A3FB559E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3B314-3745-4018-A6BC-7DA0813B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8DB26-FF3C-4816-9979-136A990A7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38274-D8B4-4D28-BFF6-472D82D6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E251A-EAB3-4288-8125-260B9727C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66629-758C-4D21-9E5F-60B259C199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A9986-9A18-4E0B-A347-54437B7597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7D15D-6EA0-4D67-B578-D8EDAC2DE8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6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.wikipedia.org/wiki/File:Essay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I67VeE3d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4rygirl.wordpress.com/2015/08/18/23research-thing-11-explore-presentations-and-videos/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taliewarnert.com/personal-retrospectiv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oi.es/blogs/embasev/2015/04/09/equipo-en-8-palabra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kahoots/my-kahoot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sl111-bair.blogspot.com/2013/09/day-4-reflective-writing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38502-22EB-40E4-ABE3-F8F4A1135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5735" y="640081"/>
            <a:ext cx="4806184" cy="363737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4C7C5C-8AF8-42AB-8D35-584D7A07DF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98" r="-2" b="-2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444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D4652-2FF0-4D72-BF78-CE7528AE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527-718A-468B-8D30-23D42B39C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what reflective writing is.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971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83F37-5245-4ED9-8CA3-D5C5F5384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13346-6427-4DB1-821C-6426A51C2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be able to;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470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8E5D8-57CF-450B-BCAD-5C1BEB9F4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3CA48-34C0-49BB-AB2F-859ABBD3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https://www.youtube.com/watch?v=QoI67VeE3ds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270C1E-C211-4C06-B405-E6885D54AC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2725" y="2670628"/>
            <a:ext cx="6686550" cy="354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916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BE3F1-DE8D-4B4B-81E5-1206F6FCD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816777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we write reflectively?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9BE04-533F-47CF-AA55-55C4809E7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0114"/>
            <a:ext cx="10515600" cy="4897846"/>
          </a:xfrm>
        </p:spPr>
        <p:txBody>
          <a:bodyPr>
            <a:no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 is believed to be fundamental within higher education.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who fully understand the reflection process, are able to use reflective strategies to improve their academic experience (Smith and Jack, 2005)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is an important stage of effective learning, and these days reflection is seen as an integral part of Continuing Professional Development (CPD) </a:t>
            </a:r>
          </a:p>
        </p:txBody>
      </p:sp>
    </p:spTree>
    <p:extLst>
      <p:ext uri="{BB962C8B-B14F-4D97-AF65-F5344CB8AC3E}">
        <p14:creationId xmlns:p14="http://schemas.microsoft.com/office/powerpoint/2010/main" val="3762727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F156A-2687-4241-B28D-77C50FF62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benefits of using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8E7A-D0D4-41B4-8EBD-AB5878233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reflective writing leads to more than just a gain in your knowledge, it should also challenge how you make sense of that knowledge.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reflect on a situation you do not simply see more, you see differently.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different way of viewing a situation is reflected in statements about a commitment to action. Action is the final stage of reflection (Cress et al, 2013).</a:t>
            </a:r>
          </a:p>
        </p:txBody>
      </p:sp>
    </p:spTree>
    <p:extLst>
      <p:ext uri="{BB962C8B-B14F-4D97-AF65-F5344CB8AC3E}">
        <p14:creationId xmlns:p14="http://schemas.microsoft.com/office/powerpoint/2010/main" val="351963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75C22-E422-49A3-B57F-16461489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2" y="640081"/>
            <a:ext cx="2835222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does Reflection mean to you?</a:t>
            </a: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44A1EC78-8AB2-43B9-BCB4-CDDC7F32A7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53" b="1346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48449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96267-3F96-4753-AC5D-9F6769B5B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1DFE3AE-94D0-4AED-8B91-6AA991B26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525CE-4795-4BC4-BF6A-137454775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reflection has the desired affect when there is an understanding of frameworks that encourage a structural process to guide the act of reflection (Cress et al, 2013).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help you to engage in the process of reflection.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right one.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you choose the framework that feels most comfortable for you and best assists you in learning from your experiences.</a:t>
            </a:r>
          </a:p>
        </p:txBody>
      </p:sp>
    </p:spTree>
    <p:extLst>
      <p:ext uri="{BB962C8B-B14F-4D97-AF65-F5344CB8AC3E}">
        <p14:creationId xmlns:p14="http://schemas.microsoft.com/office/powerpoint/2010/main" val="696095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9450-9290-4773-A81A-3E41063F4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79CEF-D5E6-485F-9703-2AB29FDA0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KOLB’s Learning Cycle.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learning to be effective, KOLB (1984) proposed that learners must pass through four distinct stages…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kolbs learning cycle 1984 diagram">
            <a:extLst>
              <a:ext uri="{FF2B5EF4-FFF2-40B4-BE49-F238E27FC236}">
                <a16:creationId xmlns:a16="http://schemas.microsoft.com/office/drawing/2014/main" id="{D7865BB3-48F3-4D5F-A6F4-21829C6910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8" r="2" b="4193"/>
          <a:stretch/>
        </p:blipFill>
        <p:spPr bwMode="auto">
          <a:xfrm>
            <a:off x="5608319" y="1427984"/>
            <a:ext cx="5614835" cy="384881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33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3EE66-2C7B-4277-BC82-4A166FB7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918" y="640081"/>
            <a:ext cx="2729676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</a:p>
        </p:txBody>
      </p:sp>
      <p:sp>
        <p:nvSpPr>
          <p:cNvPr id="137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ttp://mdoherty83.students.cs.qub.ac.uk/024U/img/johnreflection.jpg">
            <a:extLst>
              <a:ext uri="{FF2B5EF4-FFF2-40B4-BE49-F238E27FC236}">
                <a16:creationId xmlns:a16="http://schemas.microsoft.com/office/drawing/2014/main" id="{E2D66DBD-4298-4357-9FB9-205DC07310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99" b="5398"/>
          <a:stretch/>
        </p:blipFill>
        <p:spPr bwMode="auto">
          <a:xfrm>
            <a:off x="4062964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169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F4179-B9C0-43B8-A704-A94870247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703CF-63E2-4089-87B3-6DA31FF8A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is based on five key questions which enable you to break down your experience and reflect on the process and outcomes (John, 1995).</a:t>
            </a:r>
          </a:p>
        </p:txBody>
      </p:sp>
    </p:spTree>
    <p:extLst>
      <p:ext uri="{BB962C8B-B14F-4D97-AF65-F5344CB8AC3E}">
        <p14:creationId xmlns:p14="http://schemas.microsoft.com/office/powerpoint/2010/main" val="1819501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E46C8-C030-4629-B334-26EE21EF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Choosing a suitable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F8E8-B2B7-4D0D-BC4A-6E90BE877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Selecting a model of reflection that you feel is suitable to your style of writing is a personal preference.</a:t>
            </a:r>
          </a:p>
        </p:txBody>
      </p:sp>
    </p:spTree>
    <p:extLst>
      <p:ext uri="{BB962C8B-B14F-4D97-AF65-F5344CB8AC3E}">
        <p14:creationId xmlns:p14="http://schemas.microsoft.com/office/powerpoint/2010/main" val="3954291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817C-B2FF-4141-92D2-F6416B3A8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19F0F-DF47-4ED1-A797-F8361A4BC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groups of two, students will describe an experience that they have had using a model of reflection.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of reflection can be their own personal preference.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 is considered to be the easiest to use.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F05EE6AB-437E-4791-AAC6-3E028DCA6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82" r="-2" b="-2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19197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A8232-7A40-4394-90A8-CA64858C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6FE3E-0BE9-4309-B3C6-622D8A651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https://create.kahoot.it/kahoots/my-kahoots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03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2E619-75CB-4280-B057-CE26F2A36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37" y="957695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2376D-9FD0-43C2-B9BF-8D1C4D01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66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are able to: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8571" y="2209249"/>
            <a:ext cx="0" cy="250664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21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150C-D073-401F-9695-854AAE37F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317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DF42-96F2-44F8-89BF-D52624400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425"/>
            <a:ext cx="10515600" cy="524074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AJE Journal,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Experiential Learning Through Blogging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http://journalism-education.org/2015/01/exploring-experiential-learning-through-blogging-by-mercy-ette-and-ruth-stoker-huddersfield-university/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Cress, C. M., Collier, P. J. and Reitenauer, V. L. (2013)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Serving: A Student Guidebook for Service‐Learning Across the Disciplines. Teaching, Theology and Religion.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(1) pp. 83-85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https://onlinelibrary.wiley.com/doi/abs/10.1111/j.1467-9647.2008.00493.x 9 (Accessed 31st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John, (1995)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file:///C:/Users/J/Downloads/Johnsmodelofreflection%20(9).pdf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Kelly, C, (1997)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 Kolb, The Theory of Experiential Learning and ESL.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eslj.org/Articles/Kelly-Experiential/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and Jack, K. (2005) Reflective Practice: A Meaningful Task For Students.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Standard.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 (26) pp.33-37. Available at: https://www.ncbi.nlm.nih.gov/pubmed/15789994 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YouTube, (2014)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https://www.youtube.com/watch?v=QoI67VeE3ds.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639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F8BFF-FB8E-4888-B93E-9EAC6D69D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Quote</a:t>
            </a:r>
          </a:p>
        </p:txBody>
      </p:sp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99C838A1-CA6C-4DAE-9A0F-8B2547901E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59" b="3488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64170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760</Words>
  <Application>Microsoft Office PowerPoint</Application>
  <PresentationFormat>Widescreen</PresentationFormat>
  <Paragraphs>64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Reflective Writing</vt:lpstr>
      <vt:lpstr>Aim</vt:lpstr>
      <vt:lpstr>Learning Outcomes</vt:lpstr>
      <vt:lpstr>What is Reflective Writing?</vt:lpstr>
      <vt:lpstr>Why do we write reflectively?</vt:lpstr>
      <vt:lpstr>What are the benefits of using Reflective Writing?</vt:lpstr>
      <vt:lpstr>What does Reflection mean to you?</vt:lpstr>
      <vt:lpstr>Models of Reflection</vt:lpstr>
      <vt:lpstr>Models of Reflection</vt:lpstr>
      <vt:lpstr>Johns Model of Reflection</vt:lpstr>
      <vt:lpstr>Johns Reflective Model</vt:lpstr>
      <vt:lpstr>Choosing a suitable reflective model</vt:lpstr>
      <vt:lpstr>Activity:</vt:lpstr>
      <vt:lpstr>Kahoot Activity</vt:lpstr>
      <vt:lpstr>Summarise</vt:lpstr>
      <vt:lpstr>References</vt:lpstr>
      <vt:lpstr>Quote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Writing</dc:title>
  <dc:creator>Joanna Fender</dc:creator>
  <cp:lastModifiedBy>Joanna Fender</cp:lastModifiedBy>
  <cp:revision>5</cp:revision>
  <dcterms:created xsi:type="dcterms:W3CDTF">2019-02-05T12:16:05Z</dcterms:created>
  <dcterms:modified xsi:type="dcterms:W3CDTF">2019-02-07T08:54:58Z</dcterms:modified>
</cp:coreProperties>
</file>