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4"/>
  </p:sldMasterIdLst>
  <p:notesMasterIdLst>
    <p:notesMasterId r:id="rId14"/>
  </p:notesMasterIdLst>
  <p:sldIdLst>
    <p:sldId id="262" r:id="rId5"/>
    <p:sldId id="267" r:id="rId6"/>
    <p:sldId id="268" r:id="rId7"/>
    <p:sldId id="261" r:id="rId8"/>
    <p:sldId id="259" r:id="rId9"/>
    <p:sldId id="264" r:id="rId10"/>
    <p:sldId id="269" r:id="rId11"/>
    <p:sldId id="271"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42C21479-EB7C-4AF7-8EC9-01FE8D87FCB7}">
          <p14:sldIdLst>
            <p14:sldId id="262"/>
            <p14:sldId id="267"/>
            <p14:sldId id="268"/>
            <p14:sldId id="261"/>
            <p14:sldId id="259"/>
            <p14:sldId id="264"/>
            <p14:sldId id="269"/>
            <p14:sldId id="271"/>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816D08-F36D-495F-ACF8-86E77C7E655C}" v="810" dt="2026-06-10T18:07:22.103"/>
    <p1510:client id="{7EA0C56E-7B12-AFA8-6811-D3D150D5DE2B}" v="14" dt="2026-06-11T08:31:30.5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37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Horvatova (2506472)" userId="S::2506472@student.uwtsd.ac.uk::ff6af9a4-c8f0-4eda-94bc-758da2d26f3f" providerId="AD" clId="Web-{6F25E1FE-92F5-184D-E0C9-2C144DA31278}"/>
    <pc:docChg chg="delSld">
      <pc:chgData name="Roxana Horvatova (2506472)" userId="S::2506472@student.uwtsd.ac.uk::ff6af9a4-c8f0-4eda-94bc-758da2d26f3f" providerId="AD" clId="Web-{6F25E1FE-92F5-184D-E0C9-2C144DA31278}" dt="2026-06-08T16:54:21.088" v="0"/>
      <pc:docMkLst>
        <pc:docMk/>
      </pc:docMkLst>
    </pc:docChg>
  </pc:docChgLst>
  <pc:docChgLst>
    <pc:chgData name="Roxana Horvatova (2506472)" userId="ff6af9a4-c8f0-4eda-94bc-758da2d26f3f" providerId="ADAL" clId="{10E7D23A-B7B6-49A5-A8E6-5986344043A2}"/>
    <pc:docChg chg="undo redo custSel addSld delSld modSld sldOrd addSection modSection">
      <pc:chgData name="Roxana Horvatova (2506472)" userId="ff6af9a4-c8f0-4eda-94bc-758da2d26f3f" providerId="ADAL" clId="{10E7D23A-B7B6-49A5-A8E6-5986344043A2}" dt="2026-06-10T18:10:00.654" v="1054" actId="27636"/>
      <pc:docMkLst>
        <pc:docMk/>
      </pc:docMkLst>
      <pc:sldChg chg="addSp delSp modSp mod">
        <pc:chgData name="Roxana Horvatova (2506472)" userId="ff6af9a4-c8f0-4eda-94bc-758da2d26f3f" providerId="ADAL" clId="{10E7D23A-B7B6-49A5-A8E6-5986344043A2}" dt="2026-06-10T17:00:41.053" v="86" actId="22"/>
        <pc:sldMkLst>
          <pc:docMk/>
          <pc:sldMk cId="1031997681" sldId="259"/>
        </pc:sldMkLst>
        <pc:spChg chg="mod">
          <ac:chgData name="Roxana Horvatova (2506472)" userId="ff6af9a4-c8f0-4eda-94bc-758da2d26f3f" providerId="ADAL" clId="{10E7D23A-B7B6-49A5-A8E6-5986344043A2}" dt="2026-06-10T16:58:34.546" v="76" actId="26606"/>
          <ac:spMkLst>
            <pc:docMk/>
            <pc:sldMk cId="1031997681" sldId="259"/>
            <ac:spMk id="2" creationId="{57B4C87D-F33B-B883-C1E4-85678AC55EAB}"/>
          </ac:spMkLst>
        </pc:spChg>
        <pc:spChg chg="mod">
          <ac:chgData name="Roxana Horvatova (2506472)" userId="ff6af9a4-c8f0-4eda-94bc-758da2d26f3f" providerId="ADAL" clId="{10E7D23A-B7B6-49A5-A8E6-5986344043A2}" dt="2026-06-10T16:58:34.546" v="76" actId="26606"/>
          <ac:spMkLst>
            <pc:docMk/>
            <pc:sldMk cId="1031997681" sldId="259"/>
            <ac:spMk id="3" creationId="{BB4F7EE7-4827-27FE-4C16-D18666F25E5B}"/>
          </ac:spMkLst>
        </pc:spChg>
        <pc:spChg chg="add del">
          <ac:chgData name="Roxana Horvatova (2506472)" userId="ff6af9a4-c8f0-4eda-94bc-758da2d26f3f" providerId="ADAL" clId="{10E7D23A-B7B6-49A5-A8E6-5986344043A2}" dt="2026-06-10T17:00:39.838" v="85" actId="26606"/>
          <ac:spMkLst>
            <pc:docMk/>
            <pc:sldMk cId="1031997681" sldId="259"/>
            <ac:spMk id="9" creationId="{2C8DCBC9-E0DE-46B3-8FAE-C5C151378E29}"/>
          </ac:spMkLst>
        </pc:spChg>
        <pc:spChg chg="add del">
          <ac:chgData name="Roxana Horvatova (2506472)" userId="ff6af9a4-c8f0-4eda-94bc-758da2d26f3f" providerId="ADAL" clId="{10E7D23A-B7B6-49A5-A8E6-5986344043A2}" dt="2026-06-10T16:58:29.138" v="73" actId="26606"/>
          <ac:spMkLst>
            <pc:docMk/>
            <pc:sldMk cId="1031997681" sldId="259"/>
            <ac:spMk id="11" creationId="{2C8DCBC9-E0DE-46B3-8FAE-C5C151378E29}"/>
          </ac:spMkLst>
        </pc:spChg>
        <pc:spChg chg="add del">
          <ac:chgData name="Roxana Horvatova (2506472)" userId="ff6af9a4-c8f0-4eda-94bc-758da2d26f3f" providerId="ADAL" clId="{10E7D23A-B7B6-49A5-A8E6-5986344043A2}" dt="2026-06-10T17:00:39.838" v="85" actId="26606"/>
          <ac:spMkLst>
            <pc:docMk/>
            <pc:sldMk cId="1031997681" sldId="259"/>
            <ac:spMk id="15" creationId="{2CE4DC00-5E49-42F4-B341-44AAE327560F}"/>
          </ac:spMkLst>
        </pc:spChg>
        <pc:picChg chg="del">
          <ac:chgData name="Roxana Horvatova (2506472)" userId="ff6af9a4-c8f0-4eda-94bc-758da2d26f3f" providerId="ADAL" clId="{10E7D23A-B7B6-49A5-A8E6-5986344043A2}" dt="2026-06-10T16:58:15.885" v="69" actId="478"/>
          <ac:picMkLst>
            <pc:docMk/>
            <pc:sldMk cId="1031997681" sldId="259"/>
            <ac:picMk id="4" creationId="{A44FE51E-0E43-C18D-6460-27BC3D5520E7}"/>
          </ac:picMkLst>
        </pc:picChg>
        <pc:picChg chg="add mod ord">
          <ac:chgData name="Roxana Horvatova (2506472)" userId="ff6af9a4-c8f0-4eda-94bc-758da2d26f3f" providerId="ADAL" clId="{10E7D23A-B7B6-49A5-A8E6-5986344043A2}" dt="2026-06-10T17:00:39.838" v="85" actId="26606"/>
          <ac:picMkLst>
            <pc:docMk/>
            <pc:sldMk cId="1031997681" sldId="259"/>
            <ac:picMk id="5" creationId="{97FF68CE-2D80-C553-E554-C984367643BC}"/>
          </ac:picMkLst>
        </pc:picChg>
        <pc:picChg chg="add mod">
          <ac:chgData name="Roxana Horvatova (2506472)" userId="ff6af9a4-c8f0-4eda-94bc-758da2d26f3f" providerId="ADAL" clId="{10E7D23A-B7B6-49A5-A8E6-5986344043A2}" dt="2026-06-10T17:00:39.838" v="85" actId="26606"/>
          <ac:picMkLst>
            <pc:docMk/>
            <pc:sldMk cId="1031997681" sldId="259"/>
            <ac:picMk id="6" creationId="{5B1785F5-DDA8-D870-769E-00DFD37976CF}"/>
          </ac:picMkLst>
        </pc:picChg>
        <pc:picChg chg="add del">
          <ac:chgData name="Roxana Horvatova (2506472)" userId="ff6af9a4-c8f0-4eda-94bc-758da2d26f3f" providerId="ADAL" clId="{10E7D23A-B7B6-49A5-A8E6-5986344043A2}" dt="2026-06-10T16:58:32.879" v="75" actId="22"/>
          <ac:picMkLst>
            <pc:docMk/>
            <pc:sldMk cId="1031997681" sldId="259"/>
            <ac:picMk id="8" creationId="{0643F419-BBEE-9ED6-8A9B-BD735317DEC1}"/>
          </ac:picMkLst>
        </pc:picChg>
        <pc:picChg chg="add del mod ord">
          <ac:chgData name="Roxana Horvatova (2506472)" userId="ff6af9a4-c8f0-4eda-94bc-758da2d26f3f" providerId="ADAL" clId="{10E7D23A-B7B6-49A5-A8E6-5986344043A2}" dt="2026-06-10T17:00:41.053" v="86" actId="22"/>
          <ac:picMkLst>
            <pc:docMk/>
            <pc:sldMk cId="1031997681" sldId="259"/>
            <ac:picMk id="10" creationId="{C9359A6E-8D21-4174-6515-65A98A3180B4}"/>
          </ac:picMkLst>
        </pc:picChg>
      </pc:sldChg>
      <pc:sldChg chg="addSp delSp modSp mod">
        <pc:chgData name="Roxana Horvatova (2506472)" userId="ff6af9a4-c8f0-4eda-94bc-758da2d26f3f" providerId="ADAL" clId="{10E7D23A-B7B6-49A5-A8E6-5986344043A2}" dt="2026-06-10T16:56:58.704" v="58" actId="20577"/>
        <pc:sldMkLst>
          <pc:docMk/>
          <pc:sldMk cId="3945168530" sldId="261"/>
        </pc:sldMkLst>
        <pc:spChg chg="mod">
          <ac:chgData name="Roxana Horvatova (2506472)" userId="ff6af9a4-c8f0-4eda-94bc-758da2d26f3f" providerId="ADAL" clId="{10E7D23A-B7B6-49A5-A8E6-5986344043A2}" dt="2026-06-10T16:56:48.117" v="57" actId="26606"/>
          <ac:spMkLst>
            <pc:docMk/>
            <pc:sldMk cId="3945168530" sldId="261"/>
            <ac:spMk id="2" creationId="{D39250BA-26D3-B107-AD80-BEF6B8A7618A}"/>
          </ac:spMkLst>
        </pc:spChg>
        <pc:spChg chg="mod ord">
          <ac:chgData name="Roxana Horvatova (2506472)" userId="ff6af9a4-c8f0-4eda-94bc-758da2d26f3f" providerId="ADAL" clId="{10E7D23A-B7B6-49A5-A8E6-5986344043A2}" dt="2026-06-10T16:56:58.704" v="58" actId="20577"/>
          <ac:spMkLst>
            <pc:docMk/>
            <pc:sldMk cId="3945168530" sldId="261"/>
            <ac:spMk id="3" creationId="{22C2C2AE-4CF9-4D77-7EC4-D0E4DF96E183}"/>
          </ac:spMkLst>
        </pc:spChg>
        <pc:spChg chg="add del">
          <ac:chgData name="Roxana Horvatova (2506472)" userId="ff6af9a4-c8f0-4eda-94bc-758da2d26f3f" providerId="ADAL" clId="{10E7D23A-B7B6-49A5-A8E6-5986344043A2}" dt="2026-06-10T16:56:48.117" v="57" actId="26606"/>
          <ac:spMkLst>
            <pc:docMk/>
            <pc:sldMk cId="3945168530" sldId="261"/>
            <ac:spMk id="10" creationId="{3FC67B06-867A-4D0B-8E72-3D1CBBABF3DD}"/>
          </ac:spMkLst>
        </pc:spChg>
        <pc:spChg chg="add del">
          <ac:chgData name="Roxana Horvatova (2506472)" userId="ff6af9a4-c8f0-4eda-94bc-758da2d26f3f" providerId="ADAL" clId="{10E7D23A-B7B6-49A5-A8E6-5986344043A2}" dt="2026-06-10T16:56:48.117" v="57" actId="26606"/>
          <ac:spMkLst>
            <pc:docMk/>
            <pc:sldMk cId="3945168530" sldId="261"/>
            <ac:spMk id="12" creationId="{742DA6F1-EE0D-4BF0-B5FE-BF303A6B8304}"/>
          </ac:spMkLst>
        </pc:spChg>
        <pc:spChg chg="add">
          <ac:chgData name="Roxana Horvatova (2506472)" userId="ff6af9a4-c8f0-4eda-94bc-758da2d26f3f" providerId="ADAL" clId="{10E7D23A-B7B6-49A5-A8E6-5986344043A2}" dt="2026-06-10T16:56:48.117" v="57" actId="26606"/>
          <ac:spMkLst>
            <pc:docMk/>
            <pc:sldMk cId="3945168530" sldId="261"/>
            <ac:spMk id="17" creationId="{2C8DCBC9-E0DE-46B3-8FAE-C5C151378E29}"/>
          </ac:spMkLst>
        </pc:spChg>
        <pc:picChg chg="mod ord">
          <ac:chgData name="Roxana Horvatova (2506472)" userId="ff6af9a4-c8f0-4eda-94bc-758da2d26f3f" providerId="ADAL" clId="{10E7D23A-B7B6-49A5-A8E6-5986344043A2}" dt="2026-06-10T16:56:48.117" v="57" actId="26606"/>
          <ac:picMkLst>
            <pc:docMk/>
            <pc:sldMk cId="3945168530" sldId="261"/>
            <ac:picMk id="4" creationId="{8B3F9123-F264-848A-D78B-164B5FAAA587}"/>
          </ac:picMkLst>
        </pc:picChg>
        <pc:picChg chg="add mod ord">
          <ac:chgData name="Roxana Horvatova (2506472)" userId="ff6af9a4-c8f0-4eda-94bc-758da2d26f3f" providerId="ADAL" clId="{10E7D23A-B7B6-49A5-A8E6-5986344043A2}" dt="2026-06-10T16:56:48.117" v="57" actId="26606"/>
          <ac:picMkLst>
            <pc:docMk/>
            <pc:sldMk cId="3945168530" sldId="261"/>
            <ac:picMk id="5" creationId="{2DD4E185-C6C9-9CC1-4078-53D496418018}"/>
          </ac:picMkLst>
        </pc:picChg>
      </pc:sldChg>
      <pc:sldChg chg="modSp mod">
        <pc:chgData name="Roxana Horvatova (2506472)" userId="ff6af9a4-c8f0-4eda-94bc-758da2d26f3f" providerId="ADAL" clId="{10E7D23A-B7B6-49A5-A8E6-5986344043A2}" dt="2026-06-10T16:53:57.128" v="46" actId="1076"/>
        <pc:sldMkLst>
          <pc:docMk/>
          <pc:sldMk cId="17778636" sldId="262"/>
        </pc:sldMkLst>
        <pc:spChg chg="mod">
          <ac:chgData name="Roxana Horvatova (2506472)" userId="ff6af9a4-c8f0-4eda-94bc-758da2d26f3f" providerId="ADAL" clId="{10E7D23A-B7B6-49A5-A8E6-5986344043A2}" dt="2026-06-10T16:53:52.634" v="45" actId="1076"/>
          <ac:spMkLst>
            <pc:docMk/>
            <pc:sldMk cId="17778636" sldId="262"/>
            <ac:spMk id="3" creationId="{A99D46E0-527A-19CA-0CAC-C3AF7E4DFB5D}"/>
          </ac:spMkLst>
        </pc:spChg>
        <pc:picChg chg="mod">
          <ac:chgData name="Roxana Horvatova (2506472)" userId="ff6af9a4-c8f0-4eda-94bc-758da2d26f3f" providerId="ADAL" clId="{10E7D23A-B7B6-49A5-A8E6-5986344043A2}" dt="2026-06-10T16:53:57.128" v="46" actId="1076"/>
          <ac:picMkLst>
            <pc:docMk/>
            <pc:sldMk cId="17778636" sldId="262"/>
            <ac:picMk id="2" creationId="{5C0C2FC7-7E9C-E35D-67A6-976D6DA1A88F}"/>
          </ac:picMkLst>
        </pc:picChg>
      </pc:sldChg>
      <pc:sldChg chg="addSp delSp modSp mod">
        <pc:chgData name="Roxana Horvatova (2506472)" userId="ff6af9a4-c8f0-4eda-94bc-758da2d26f3f" providerId="ADAL" clId="{10E7D23A-B7B6-49A5-A8E6-5986344043A2}" dt="2026-06-10T17:09:49.112" v="406" actId="5793"/>
        <pc:sldMkLst>
          <pc:docMk/>
          <pc:sldMk cId="200069475" sldId="264"/>
        </pc:sldMkLst>
        <pc:spChg chg="mod">
          <ac:chgData name="Roxana Horvatova (2506472)" userId="ff6af9a4-c8f0-4eda-94bc-758da2d26f3f" providerId="ADAL" clId="{10E7D23A-B7B6-49A5-A8E6-5986344043A2}" dt="2026-06-10T17:02:28.351" v="91" actId="26606"/>
          <ac:spMkLst>
            <pc:docMk/>
            <pc:sldMk cId="200069475" sldId="264"/>
            <ac:spMk id="2" creationId="{C19B16F6-8449-A996-D3D8-86D7FD525392}"/>
          </ac:spMkLst>
        </pc:spChg>
        <pc:spChg chg="mod">
          <ac:chgData name="Roxana Horvatova (2506472)" userId="ff6af9a4-c8f0-4eda-94bc-758da2d26f3f" providerId="ADAL" clId="{10E7D23A-B7B6-49A5-A8E6-5986344043A2}" dt="2026-06-10T17:09:49.112" v="406" actId="5793"/>
          <ac:spMkLst>
            <pc:docMk/>
            <pc:sldMk cId="200069475" sldId="264"/>
            <ac:spMk id="3" creationId="{514A8427-4318-41AD-D261-19C2E8AF5F30}"/>
          </ac:spMkLst>
        </pc:spChg>
        <pc:spChg chg="add">
          <ac:chgData name="Roxana Horvatova (2506472)" userId="ff6af9a4-c8f0-4eda-94bc-758da2d26f3f" providerId="ADAL" clId="{10E7D23A-B7B6-49A5-A8E6-5986344043A2}" dt="2026-06-10T17:02:28.351" v="91" actId="26606"/>
          <ac:spMkLst>
            <pc:docMk/>
            <pc:sldMk cId="200069475" sldId="264"/>
            <ac:spMk id="11" creationId="{2C8DCBC9-E0DE-46B3-8FAE-C5C151378E29}"/>
          </ac:spMkLst>
        </pc:spChg>
        <pc:picChg chg="del">
          <ac:chgData name="Roxana Horvatova (2506472)" userId="ff6af9a4-c8f0-4eda-94bc-758da2d26f3f" providerId="ADAL" clId="{10E7D23A-B7B6-49A5-A8E6-5986344043A2}" dt="2026-06-10T16:59:40.339" v="81" actId="21"/>
          <ac:picMkLst>
            <pc:docMk/>
            <pc:sldMk cId="200069475" sldId="264"/>
            <ac:picMk id="4" creationId="{125F1CDE-E491-C4E7-5C68-6E9C259B8844}"/>
          </ac:picMkLst>
        </pc:picChg>
        <pc:picChg chg="add mod ord">
          <ac:chgData name="Roxana Horvatova (2506472)" userId="ff6af9a4-c8f0-4eda-94bc-758da2d26f3f" providerId="ADAL" clId="{10E7D23A-B7B6-49A5-A8E6-5986344043A2}" dt="2026-06-10T17:07:02.258" v="362" actId="14861"/>
          <ac:picMkLst>
            <pc:docMk/>
            <pc:sldMk cId="200069475" sldId="264"/>
            <ac:picMk id="5" creationId="{FB0CBC86-B346-522E-9F6D-0530537DDE09}"/>
          </ac:picMkLst>
        </pc:picChg>
        <pc:picChg chg="add mod">
          <ac:chgData name="Roxana Horvatova (2506472)" userId="ff6af9a4-c8f0-4eda-94bc-758da2d26f3f" providerId="ADAL" clId="{10E7D23A-B7B6-49A5-A8E6-5986344043A2}" dt="2026-06-10T17:07:25.702" v="368" actId="14100"/>
          <ac:picMkLst>
            <pc:docMk/>
            <pc:sldMk cId="200069475" sldId="264"/>
            <ac:picMk id="6" creationId="{06BCFFE3-30FE-C290-E678-5EA13804EADA}"/>
          </ac:picMkLst>
        </pc:picChg>
      </pc:sldChg>
      <pc:sldChg chg="delSp modSp del mod delDesignElem">
        <pc:chgData name="Roxana Horvatova (2506472)" userId="ff6af9a4-c8f0-4eda-94bc-758da2d26f3f" providerId="ADAL" clId="{10E7D23A-B7B6-49A5-A8E6-5986344043A2}" dt="2026-06-10T17:12:29.207" v="407" actId="2696"/>
        <pc:sldMkLst>
          <pc:docMk/>
          <pc:sldMk cId="1050009676" sldId="266"/>
        </pc:sldMkLst>
        <pc:spChg chg="mod">
          <ac:chgData name="Roxana Horvatova (2506472)" userId="ff6af9a4-c8f0-4eda-94bc-758da2d26f3f" providerId="ADAL" clId="{10E7D23A-B7B6-49A5-A8E6-5986344043A2}" dt="2026-06-10T16:53:32.234" v="44"/>
          <ac:spMkLst>
            <pc:docMk/>
            <pc:sldMk cId="1050009676" sldId="266"/>
            <ac:spMk id="2" creationId="{941CC6F2-53AD-3133-BF8A-F62247CA50AE}"/>
          </ac:spMkLst>
        </pc:spChg>
        <pc:spChg chg="mod">
          <ac:chgData name="Roxana Horvatova (2506472)" userId="ff6af9a4-c8f0-4eda-94bc-758da2d26f3f" providerId="ADAL" clId="{10E7D23A-B7B6-49A5-A8E6-5986344043A2}" dt="2026-06-10T16:53:32.234" v="44"/>
          <ac:spMkLst>
            <pc:docMk/>
            <pc:sldMk cId="1050009676" sldId="266"/>
            <ac:spMk id="3" creationId="{D62E9E61-6BA0-E749-AAFC-0BB1126E1EC4}"/>
          </ac:spMkLst>
        </pc:spChg>
        <pc:spChg chg="del">
          <ac:chgData name="Roxana Horvatova (2506472)" userId="ff6af9a4-c8f0-4eda-94bc-758da2d26f3f" providerId="ADAL" clId="{10E7D23A-B7B6-49A5-A8E6-5986344043A2}" dt="2026-06-10T16:52:53.502" v="25"/>
          <ac:spMkLst>
            <pc:docMk/>
            <pc:sldMk cId="1050009676" sldId="266"/>
            <ac:spMk id="12" creationId="{07CEFFDD-605F-41E2-8017-6484074C5CAA}"/>
          </ac:spMkLst>
        </pc:spChg>
      </pc:sldChg>
      <pc:sldChg chg="delSp modSp mod delDesignElem">
        <pc:chgData name="Roxana Horvatova (2506472)" userId="ff6af9a4-c8f0-4eda-94bc-758da2d26f3f" providerId="ADAL" clId="{10E7D23A-B7B6-49A5-A8E6-5986344043A2}" dt="2026-06-10T16:56:19.919" v="52" actId="5793"/>
        <pc:sldMkLst>
          <pc:docMk/>
          <pc:sldMk cId="610253052" sldId="267"/>
        </pc:sldMkLst>
        <pc:spChg chg="mod">
          <ac:chgData name="Roxana Horvatova (2506472)" userId="ff6af9a4-c8f0-4eda-94bc-758da2d26f3f" providerId="ADAL" clId="{10E7D23A-B7B6-49A5-A8E6-5986344043A2}" dt="2026-06-10T16:55:51.870" v="48" actId="1076"/>
          <ac:spMkLst>
            <pc:docMk/>
            <pc:sldMk cId="610253052" sldId="267"/>
            <ac:spMk id="2" creationId="{9D20A1E1-14B6-88AA-B846-28AE8A6D91F5}"/>
          </ac:spMkLst>
        </pc:spChg>
        <pc:spChg chg="mod">
          <ac:chgData name="Roxana Horvatova (2506472)" userId="ff6af9a4-c8f0-4eda-94bc-758da2d26f3f" providerId="ADAL" clId="{10E7D23A-B7B6-49A5-A8E6-5986344043A2}" dt="2026-06-10T16:56:19.919" v="52" actId="5793"/>
          <ac:spMkLst>
            <pc:docMk/>
            <pc:sldMk cId="610253052" sldId="267"/>
            <ac:spMk id="3" creationId="{B440C89B-9EFD-4A9D-65F4-24E337EDD079}"/>
          </ac:spMkLst>
        </pc:spChg>
        <pc:spChg chg="del">
          <ac:chgData name="Roxana Horvatova (2506472)" userId="ff6af9a4-c8f0-4eda-94bc-758da2d26f3f" providerId="ADAL" clId="{10E7D23A-B7B6-49A5-A8E6-5986344043A2}" dt="2026-06-10T16:52:53.502" v="25"/>
          <ac:spMkLst>
            <pc:docMk/>
            <pc:sldMk cId="610253052" sldId="267"/>
            <ac:spMk id="12" creationId="{B1CCD5EF-766D-43B9-A25D-19122E5FB181}"/>
          </ac:spMkLst>
        </pc:spChg>
        <pc:spChg chg="del">
          <ac:chgData name="Roxana Horvatova (2506472)" userId="ff6af9a4-c8f0-4eda-94bc-758da2d26f3f" providerId="ADAL" clId="{10E7D23A-B7B6-49A5-A8E6-5986344043A2}" dt="2026-06-10T16:52:53.502" v="25"/>
          <ac:spMkLst>
            <pc:docMk/>
            <pc:sldMk cId="610253052" sldId="267"/>
            <ac:spMk id="13" creationId="{FD9699C9-77F1-4E33-A750-CB78C7EA29E6}"/>
          </ac:spMkLst>
        </pc:spChg>
      </pc:sldChg>
      <pc:sldChg chg="delSp delDesignElem">
        <pc:chgData name="Roxana Horvatova (2506472)" userId="ff6af9a4-c8f0-4eda-94bc-758da2d26f3f" providerId="ADAL" clId="{10E7D23A-B7B6-49A5-A8E6-5986344043A2}" dt="2026-06-10T16:52:53.502" v="25"/>
        <pc:sldMkLst>
          <pc:docMk/>
          <pc:sldMk cId="3800195161" sldId="268"/>
        </pc:sldMkLst>
        <pc:spChg chg="del">
          <ac:chgData name="Roxana Horvatova (2506472)" userId="ff6af9a4-c8f0-4eda-94bc-758da2d26f3f" providerId="ADAL" clId="{10E7D23A-B7B6-49A5-A8E6-5986344043A2}" dt="2026-06-10T16:52:53.502" v="25"/>
          <ac:spMkLst>
            <pc:docMk/>
            <pc:sldMk cId="3800195161" sldId="268"/>
            <ac:spMk id="17" creationId="{788D80A3-503A-400A-9D7F-99EC3CE0654D}"/>
          </ac:spMkLst>
        </pc:spChg>
      </pc:sldChg>
      <pc:sldChg chg="addSp delSp modSp mod ord delDesignElem">
        <pc:chgData name="Roxana Horvatova (2506472)" userId="ff6af9a4-c8f0-4eda-94bc-758da2d26f3f" providerId="ADAL" clId="{10E7D23A-B7B6-49A5-A8E6-5986344043A2}" dt="2026-06-10T18:10:00.654" v="1054" actId="27636"/>
        <pc:sldMkLst>
          <pc:docMk/>
          <pc:sldMk cId="3365197755" sldId="269"/>
        </pc:sldMkLst>
        <pc:spChg chg="mod">
          <ac:chgData name="Roxana Horvatova (2506472)" userId="ff6af9a4-c8f0-4eda-94bc-758da2d26f3f" providerId="ADAL" clId="{10E7D23A-B7B6-49A5-A8E6-5986344043A2}" dt="2026-06-10T18:08:45.257" v="1037" actId="1076"/>
          <ac:spMkLst>
            <pc:docMk/>
            <pc:sldMk cId="3365197755" sldId="269"/>
            <ac:spMk id="2" creationId="{ACD4C6D4-0165-2728-9150-9ECA8435AC87}"/>
          </ac:spMkLst>
        </pc:spChg>
        <pc:spChg chg="mod ord">
          <ac:chgData name="Roxana Horvatova (2506472)" userId="ff6af9a4-c8f0-4eda-94bc-758da2d26f3f" providerId="ADAL" clId="{10E7D23A-B7B6-49A5-A8E6-5986344043A2}" dt="2026-06-10T18:10:00.654" v="1054" actId="27636"/>
          <ac:spMkLst>
            <pc:docMk/>
            <pc:sldMk cId="3365197755" sldId="269"/>
            <ac:spMk id="3" creationId="{545A61E0-5488-D05D-C6E5-5559C1757443}"/>
          </ac:spMkLst>
        </pc:spChg>
        <pc:spChg chg="add del">
          <ac:chgData name="Roxana Horvatova (2506472)" userId="ff6af9a4-c8f0-4eda-94bc-758da2d26f3f" providerId="ADAL" clId="{10E7D23A-B7B6-49A5-A8E6-5986344043A2}" dt="2026-06-10T18:06:43.917" v="990" actId="26606"/>
          <ac:spMkLst>
            <pc:docMk/>
            <pc:sldMk cId="3365197755" sldId="269"/>
            <ac:spMk id="10" creationId="{017F7BD1-41C8-4728-8A67-B9BA0214A17D}"/>
          </ac:spMkLst>
        </pc:spChg>
        <pc:spChg chg="add del">
          <ac:chgData name="Roxana Horvatova (2506472)" userId="ff6af9a4-c8f0-4eda-94bc-758da2d26f3f" providerId="ADAL" clId="{10E7D23A-B7B6-49A5-A8E6-5986344043A2}" dt="2026-06-10T18:06:43.917" v="990" actId="26606"/>
          <ac:spMkLst>
            <pc:docMk/>
            <pc:sldMk cId="3365197755" sldId="269"/>
            <ac:spMk id="11" creationId="{D0E1194C-6532-48CC-94C3-3A5B2A3696BD}"/>
          </ac:spMkLst>
        </pc:spChg>
        <pc:spChg chg="add del">
          <ac:chgData name="Roxana Horvatova (2506472)" userId="ff6af9a4-c8f0-4eda-94bc-758da2d26f3f" providerId="ADAL" clId="{10E7D23A-B7B6-49A5-A8E6-5986344043A2}" dt="2026-06-10T18:06:43.917" v="990" actId="26606"/>
          <ac:spMkLst>
            <pc:docMk/>
            <pc:sldMk cId="3365197755" sldId="269"/>
            <ac:spMk id="12" creationId="{37C2ADB7-F8D0-459A-9B52-42CE6733E185}"/>
          </ac:spMkLst>
        </pc:spChg>
        <pc:spChg chg="add del">
          <ac:chgData name="Roxana Horvatova (2506472)" userId="ff6af9a4-c8f0-4eda-94bc-758da2d26f3f" providerId="ADAL" clId="{10E7D23A-B7B6-49A5-A8E6-5986344043A2}" dt="2026-06-10T18:05:53.170" v="979" actId="26606"/>
          <ac:spMkLst>
            <pc:docMk/>
            <pc:sldMk cId="3365197755" sldId="269"/>
            <ac:spMk id="13" creationId="{93EF527E-76C9-48D0-AD8D-3694C5FCE0D8}"/>
          </ac:spMkLst>
        </pc:spChg>
        <pc:spChg chg="add del">
          <ac:chgData name="Roxana Horvatova (2506472)" userId="ff6af9a4-c8f0-4eda-94bc-758da2d26f3f" providerId="ADAL" clId="{10E7D23A-B7B6-49A5-A8E6-5986344043A2}" dt="2026-06-10T18:06:45.739" v="992" actId="26606"/>
          <ac:spMkLst>
            <pc:docMk/>
            <pc:sldMk cId="3365197755" sldId="269"/>
            <ac:spMk id="14" creationId="{5F6306EB-203B-4A48-8CDF-23DD52F0379B}"/>
          </ac:spMkLst>
        </pc:spChg>
        <pc:spChg chg="add del">
          <ac:chgData name="Roxana Horvatova (2506472)" userId="ff6af9a4-c8f0-4eda-94bc-758da2d26f3f" providerId="ADAL" clId="{10E7D23A-B7B6-49A5-A8E6-5986344043A2}" dt="2026-06-10T18:05:53.170" v="979" actId="26606"/>
          <ac:spMkLst>
            <pc:docMk/>
            <pc:sldMk cId="3365197755" sldId="269"/>
            <ac:spMk id="15" creationId="{6F0B011F-6C65-4AC1-9953-6861E70AABF8}"/>
          </ac:spMkLst>
        </pc:spChg>
        <pc:spChg chg="add del">
          <ac:chgData name="Roxana Horvatova (2506472)" userId="ff6af9a4-c8f0-4eda-94bc-758da2d26f3f" providerId="ADAL" clId="{10E7D23A-B7B6-49A5-A8E6-5986344043A2}" dt="2026-06-10T18:06:45.739" v="992" actId="26606"/>
          <ac:spMkLst>
            <pc:docMk/>
            <pc:sldMk cId="3365197755" sldId="269"/>
            <ac:spMk id="16" creationId="{17801EC8-B630-4BF4-841D-CDE9A180C58F}"/>
          </ac:spMkLst>
        </pc:spChg>
        <pc:spChg chg="add del">
          <ac:chgData name="Roxana Horvatova (2506472)" userId="ff6af9a4-c8f0-4eda-94bc-758da2d26f3f" providerId="ADAL" clId="{10E7D23A-B7B6-49A5-A8E6-5986344043A2}" dt="2026-06-10T18:05:56.734" v="981" actId="26606"/>
          <ac:spMkLst>
            <pc:docMk/>
            <pc:sldMk cId="3365197755" sldId="269"/>
            <ac:spMk id="17" creationId="{3FC67B06-867A-4D0B-8E72-3D1CBBABF3DD}"/>
          </ac:spMkLst>
        </pc:spChg>
        <pc:spChg chg="add del">
          <ac:chgData name="Roxana Horvatova (2506472)" userId="ff6af9a4-c8f0-4eda-94bc-758da2d26f3f" providerId="ADAL" clId="{10E7D23A-B7B6-49A5-A8E6-5986344043A2}" dt="2026-06-10T18:05:56.734" v="981" actId="26606"/>
          <ac:spMkLst>
            <pc:docMk/>
            <pc:sldMk cId="3365197755" sldId="269"/>
            <ac:spMk id="18" creationId="{742DA6F1-EE0D-4BF0-B5FE-BF303A6B8304}"/>
          </ac:spMkLst>
        </pc:spChg>
        <pc:spChg chg="add del">
          <ac:chgData name="Roxana Horvatova (2506472)" userId="ff6af9a4-c8f0-4eda-94bc-758da2d26f3f" providerId="ADAL" clId="{10E7D23A-B7B6-49A5-A8E6-5986344043A2}" dt="2026-06-10T18:06:47.322" v="994" actId="26606"/>
          <ac:spMkLst>
            <pc:docMk/>
            <pc:sldMk cId="3365197755" sldId="269"/>
            <ac:spMk id="19" creationId="{8751C0E9-4187-482F-9E57-6F626A9C4D08}"/>
          </ac:spMkLst>
        </pc:spChg>
        <pc:spChg chg="add del">
          <ac:chgData name="Roxana Horvatova (2506472)" userId="ff6af9a4-c8f0-4eda-94bc-758da2d26f3f" providerId="ADAL" clId="{10E7D23A-B7B6-49A5-A8E6-5986344043A2}" dt="2026-06-10T18:06:30.791" v="985" actId="26606"/>
          <ac:spMkLst>
            <pc:docMk/>
            <pc:sldMk cId="3365197755" sldId="269"/>
            <ac:spMk id="20" creationId="{2C8DCBC9-E0DE-46B3-8FAE-C5C151378E29}"/>
          </ac:spMkLst>
        </pc:spChg>
        <pc:spChg chg="add del">
          <ac:chgData name="Roxana Horvatova (2506472)" userId="ff6af9a4-c8f0-4eda-94bc-758da2d26f3f" providerId="ADAL" clId="{10E7D23A-B7B6-49A5-A8E6-5986344043A2}" dt="2026-06-10T18:06:47.322" v="994" actId="26606"/>
          <ac:spMkLst>
            <pc:docMk/>
            <pc:sldMk cId="3365197755" sldId="269"/>
            <ac:spMk id="21" creationId="{A5D494F4-DB8B-4D3D-A107-4E84A0B74CBB}"/>
          </ac:spMkLst>
        </pc:spChg>
        <pc:spChg chg="add del">
          <ac:chgData name="Roxana Horvatova (2506472)" userId="ff6af9a4-c8f0-4eda-94bc-758da2d26f3f" providerId="ADAL" clId="{10E7D23A-B7B6-49A5-A8E6-5986344043A2}" dt="2026-06-10T18:06:47.322" v="994" actId="26606"/>
          <ac:spMkLst>
            <pc:docMk/>
            <pc:sldMk cId="3365197755" sldId="269"/>
            <ac:spMk id="22" creationId="{D3FC58BE-64BA-44F6-B62D-AA29B1BF6A87}"/>
          </ac:spMkLst>
        </pc:spChg>
        <pc:spChg chg="add del">
          <ac:chgData name="Roxana Horvatova (2506472)" userId="ff6af9a4-c8f0-4eda-94bc-758da2d26f3f" providerId="ADAL" clId="{10E7D23A-B7B6-49A5-A8E6-5986344043A2}" dt="2026-06-10T18:07:48.681" v="1011" actId="26606"/>
          <ac:spMkLst>
            <pc:docMk/>
            <pc:sldMk cId="3365197755" sldId="269"/>
            <ac:spMk id="23" creationId="{3FC67B06-867A-4D0B-8E72-3D1CBBABF3DD}"/>
          </ac:spMkLst>
        </pc:spChg>
        <pc:spChg chg="add del">
          <ac:chgData name="Roxana Horvatova (2506472)" userId="ff6af9a4-c8f0-4eda-94bc-758da2d26f3f" providerId="ADAL" clId="{10E7D23A-B7B6-49A5-A8E6-5986344043A2}" dt="2026-06-10T18:06:57.098" v="996" actId="26606"/>
          <ac:spMkLst>
            <pc:docMk/>
            <pc:sldMk cId="3365197755" sldId="269"/>
            <ac:spMk id="24" creationId="{32742A5F-E0E4-49B9-947A-D0158627FAEA}"/>
          </ac:spMkLst>
        </pc:spChg>
        <pc:spChg chg="add del">
          <ac:chgData name="Roxana Horvatova (2506472)" userId="ff6af9a4-c8f0-4eda-94bc-758da2d26f3f" providerId="ADAL" clId="{10E7D23A-B7B6-49A5-A8E6-5986344043A2}" dt="2026-06-10T18:06:57.098" v="996" actId="26606"/>
          <ac:spMkLst>
            <pc:docMk/>
            <pc:sldMk cId="3365197755" sldId="269"/>
            <ac:spMk id="25" creationId="{34169D8A-49ED-4849-B778-0475EF373B8B}"/>
          </ac:spMkLst>
        </pc:spChg>
        <pc:spChg chg="del">
          <ac:chgData name="Roxana Horvatova (2506472)" userId="ff6af9a4-c8f0-4eda-94bc-758da2d26f3f" providerId="ADAL" clId="{10E7D23A-B7B6-49A5-A8E6-5986344043A2}" dt="2026-06-10T16:52:53.502" v="25"/>
          <ac:spMkLst>
            <pc:docMk/>
            <pc:sldMk cId="3365197755" sldId="269"/>
            <ac:spMk id="26" creationId="{07CEFFDD-605F-41E2-8017-6484074C5CAA}"/>
          </ac:spMkLst>
        </pc:spChg>
        <pc:spChg chg="add del">
          <ac:chgData name="Roxana Horvatova (2506472)" userId="ff6af9a4-c8f0-4eda-94bc-758da2d26f3f" providerId="ADAL" clId="{10E7D23A-B7B6-49A5-A8E6-5986344043A2}" dt="2026-06-10T18:06:57.098" v="996" actId="26606"/>
          <ac:spMkLst>
            <pc:docMk/>
            <pc:sldMk cId="3365197755" sldId="269"/>
            <ac:spMk id="27" creationId="{44BBEC7D-2853-4D0C-9239-541F862C15A8}"/>
          </ac:spMkLst>
        </pc:spChg>
        <pc:spChg chg="add del">
          <ac:chgData name="Roxana Horvatova (2506472)" userId="ff6af9a4-c8f0-4eda-94bc-758da2d26f3f" providerId="ADAL" clId="{10E7D23A-B7B6-49A5-A8E6-5986344043A2}" dt="2026-06-10T18:06:57.098" v="996" actId="26606"/>
          <ac:spMkLst>
            <pc:docMk/>
            <pc:sldMk cId="3365197755" sldId="269"/>
            <ac:spMk id="28" creationId="{2ACA3A81-3664-42EF-A8EC-40B40A51EC33}"/>
          </ac:spMkLst>
        </pc:spChg>
        <pc:spChg chg="add del">
          <ac:chgData name="Roxana Horvatova (2506472)" userId="ff6af9a4-c8f0-4eda-94bc-758da2d26f3f" providerId="ADAL" clId="{10E7D23A-B7B6-49A5-A8E6-5986344043A2}" dt="2026-06-10T18:07:48.681" v="1011" actId="26606"/>
          <ac:spMkLst>
            <pc:docMk/>
            <pc:sldMk cId="3365197755" sldId="269"/>
            <ac:spMk id="29" creationId="{742DA6F1-EE0D-4BF0-B5FE-BF303A6B8304}"/>
          </ac:spMkLst>
        </pc:spChg>
        <pc:spChg chg="add del">
          <ac:chgData name="Roxana Horvatova (2506472)" userId="ff6af9a4-c8f0-4eda-94bc-758da2d26f3f" providerId="ADAL" clId="{10E7D23A-B7B6-49A5-A8E6-5986344043A2}" dt="2026-06-10T18:07:24.380" v="1007" actId="26606"/>
          <ac:spMkLst>
            <pc:docMk/>
            <pc:sldMk cId="3365197755" sldId="269"/>
            <ac:spMk id="30" creationId="{2C8DCBC9-E0DE-46B3-8FAE-C5C151378E29}"/>
          </ac:spMkLst>
        </pc:spChg>
        <pc:spChg chg="add del">
          <ac:chgData name="Roxana Horvatova (2506472)" userId="ff6af9a4-c8f0-4eda-94bc-758da2d26f3f" providerId="ADAL" clId="{10E7D23A-B7B6-49A5-A8E6-5986344043A2}" dt="2026-06-10T18:07:49.909" v="1013" actId="26606"/>
          <ac:spMkLst>
            <pc:docMk/>
            <pc:sldMk cId="3365197755" sldId="269"/>
            <ac:spMk id="31" creationId="{017F7BD1-41C8-4728-8A67-B9BA0214A17D}"/>
          </ac:spMkLst>
        </pc:spChg>
        <pc:spChg chg="add del">
          <ac:chgData name="Roxana Horvatova (2506472)" userId="ff6af9a4-c8f0-4eda-94bc-758da2d26f3f" providerId="ADAL" clId="{10E7D23A-B7B6-49A5-A8E6-5986344043A2}" dt="2026-06-10T18:07:49.909" v="1013" actId="26606"/>
          <ac:spMkLst>
            <pc:docMk/>
            <pc:sldMk cId="3365197755" sldId="269"/>
            <ac:spMk id="32" creationId="{D0E1194C-6532-48CC-94C3-3A5B2A3696BD}"/>
          </ac:spMkLst>
        </pc:spChg>
        <pc:spChg chg="add del">
          <ac:chgData name="Roxana Horvatova (2506472)" userId="ff6af9a4-c8f0-4eda-94bc-758da2d26f3f" providerId="ADAL" clId="{10E7D23A-B7B6-49A5-A8E6-5986344043A2}" dt="2026-06-10T18:07:49.909" v="1013" actId="26606"/>
          <ac:spMkLst>
            <pc:docMk/>
            <pc:sldMk cId="3365197755" sldId="269"/>
            <ac:spMk id="33" creationId="{37C2ADB7-F8D0-459A-9B52-42CE6733E185}"/>
          </ac:spMkLst>
        </pc:spChg>
        <pc:spChg chg="add del">
          <ac:chgData name="Roxana Horvatova (2506472)" userId="ff6af9a4-c8f0-4eda-94bc-758da2d26f3f" providerId="ADAL" clId="{10E7D23A-B7B6-49A5-A8E6-5986344043A2}" dt="2026-06-10T18:07:51.964" v="1015" actId="26606"/>
          <ac:spMkLst>
            <pc:docMk/>
            <pc:sldMk cId="3365197755" sldId="269"/>
            <ac:spMk id="35" creationId="{5F6306EB-203B-4A48-8CDF-23DD52F0379B}"/>
          </ac:spMkLst>
        </pc:spChg>
        <pc:spChg chg="add del">
          <ac:chgData name="Roxana Horvatova (2506472)" userId="ff6af9a4-c8f0-4eda-94bc-758da2d26f3f" providerId="ADAL" clId="{10E7D23A-B7B6-49A5-A8E6-5986344043A2}" dt="2026-06-10T18:07:51.964" v="1015" actId="26606"/>
          <ac:spMkLst>
            <pc:docMk/>
            <pc:sldMk cId="3365197755" sldId="269"/>
            <ac:spMk id="36" creationId="{17801EC8-B630-4BF4-841D-CDE9A180C58F}"/>
          </ac:spMkLst>
        </pc:spChg>
        <pc:spChg chg="add del">
          <ac:chgData name="Roxana Horvatova (2506472)" userId="ff6af9a4-c8f0-4eda-94bc-758da2d26f3f" providerId="ADAL" clId="{10E7D23A-B7B6-49A5-A8E6-5986344043A2}" dt="2026-06-10T18:08:13.073" v="1017" actId="26606"/>
          <ac:spMkLst>
            <pc:docMk/>
            <pc:sldMk cId="3365197755" sldId="269"/>
            <ac:spMk id="38" creationId="{6FF45042-AEC9-4B91-860A-994157883892}"/>
          </ac:spMkLst>
        </pc:spChg>
        <pc:spChg chg="add del">
          <ac:chgData name="Roxana Horvatova (2506472)" userId="ff6af9a4-c8f0-4eda-94bc-758da2d26f3f" providerId="ADAL" clId="{10E7D23A-B7B6-49A5-A8E6-5986344043A2}" dt="2026-06-10T18:08:13.073" v="1017" actId="26606"/>
          <ac:spMkLst>
            <pc:docMk/>
            <pc:sldMk cId="3365197755" sldId="269"/>
            <ac:spMk id="39" creationId="{6AB7BCF8-0384-41F0-BF6F-C8642DBCD2D4}"/>
          </ac:spMkLst>
        </pc:spChg>
        <pc:spChg chg="add del">
          <ac:chgData name="Roxana Horvatova (2506472)" userId="ff6af9a4-c8f0-4eda-94bc-758da2d26f3f" providerId="ADAL" clId="{10E7D23A-B7B6-49A5-A8E6-5986344043A2}" dt="2026-06-10T18:08:14.581" v="1019" actId="26606"/>
          <ac:spMkLst>
            <pc:docMk/>
            <pc:sldMk cId="3365197755" sldId="269"/>
            <ac:spMk id="41" creationId="{2C8DCBC9-E0DE-46B3-8FAE-C5C151378E29}"/>
          </ac:spMkLst>
        </pc:spChg>
        <pc:spChg chg="add del">
          <ac:chgData name="Roxana Horvatova (2506472)" userId="ff6af9a4-c8f0-4eda-94bc-758da2d26f3f" providerId="ADAL" clId="{10E7D23A-B7B6-49A5-A8E6-5986344043A2}" dt="2026-06-10T18:08:16.982" v="1021" actId="26606"/>
          <ac:spMkLst>
            <pc:docMk/>
            <pc:sldMk cId="3365197755" sldId="269"/>
            <ac:spMk id="43" creationId="{32742A5F-E0E4-49B9-947A-D0158627FAEA}"/>
          </ac:spMkLst>
        </pc:spChg>
        <pc:spChg chg="add del">
          <ac:chgData name="Roxana Horvatova (2506472)" userId="ff6af9a4-c8f0-4eda-94bc-758da2d26f3f" providerId="ADAL" clId="{10E7D23A-B7B6-49A5-A8E6-5986344043A2}" dt="2026-06-10T18:08:16.982" v="1021" actId="26606"/>
          <ac:spMkLst>
            <pc:docMk/>
            <pc:sldMk cId="3365197755" sldId="269"/>
            <ac:spMk id="44" creationId="{34169D8A-49ED-4849-B778-0475EF373B8B}"/>
          </ac:spMkLst>
        </pc:spChg>
        <pc:spChg chg="add del">
          <ac:chgData name="Roxana Horvatova (2506472)" userId="ff6af9a4-c8f0-4eda-94bc-758da2d26f3f" providerId="ADAL" clId="{10E7D23A-B7B6-49A5-A8E6-5986344043A2}" dt="2026-06-10T18:08:16.982" v="1021" actId="26606"/>
          <ac:spMkLst>
            <pc:docMk/>
            <pc:sldMk cId="3365197755" sldId="269"/>
            <ac:spMk id="45" creationId="{44BBEC7D-2853-4D0C-9239-541F862C15A8}"/>
          </ac:spMkLst>
        </pc:spChg>
        <pc:spChg chg="add del">
          <ac:chgData name="Roxana Horvatova (2506472)" userId="ff6af9a4-c8f0-4eda-94bc-758da2d26f3f" providerId="ADAL" clId="{10E7D23A-B7B6-49A5-A8E6-5986344043A2}" dt="2026-06-10T18:08:16.982" v="1021" actId="26606"/>
          <ac:spMkLst>
            <pc:docMk/>
            <pc:sldMk cId="3365197755" sldId="269"/>
            <ac:spMk id="46" creationId="{2ACA3A81-3664-42EF-A8EC-40B40A51EC33}"/>
          </ac:spMkLst>
        </pc:spChg>
        <pc:spChg chg="add del">
          <ac:chgData name="Roxana Horvatova (2506472)" userId="ff6af9a4-c8f0-4eda-94bc-758da2d26f3f" providerId="ADAL" clId="{10E7D23A-B7B6-49A5-A8E6-5986344043A2}" dt="2026-06-10T18:08:26.715" v="1029" actId="26606"/>
          <ac:spMkLst>
            <pc:docMk/>
            <pc:sldMk cId="3365197755" sldId="269"/>
            <ac:spMk id="48" creationId="{017F7BD1-41C8-4728-8A67-B9BA0214A17D}"/>
          </ac:spMkLst>
        </pc:spChg>
        <pc:spChg chg="add del">
          <ac:chgData name="Roxana Horvatova (2506472)" userId="ff6af9a4-c8f0-4eda-94bc-758da2d26f3f" providerId="ADAL" clId="{10E7D23A-B7B6-49A5-A8E6-5986344043A2}" dt="2026-06-10T18:08:26.715" v="1029" actId="26606"/>
          <ac:spMkLst>
            <pc:docMk/>
            <pc:sldMk cId="3365197755" sldId="269"/>
            <ac:spMk id="49" creationId="{D0E1194C-6532-48CC-94C3-3A5B2A3696BD}"/>
          </ac:spMkLst>
        </pc:spChg>
        <pc:spChg chg="add del">
          <ac:chgData name="Roxana Horvatova (2506472)" userId="ff6af9a4-c8f0-4eda-94bc-758da2d26f3f" providerId="ADAL" clId="{10E7D23A-B7B6-49A5-A8E6-5986344043A2}" dt="2026-06-10T18:08:26.715" v="1029" actId="26606"/>
          <ac:spMkLst>
            <pc:docMk/>
            <pc:sldMk cId="3365197755" sldId="269"/>
            <ac:spMk id="50" creationId="{37C2ADB7-F8D0-459A-9B52-42CE6733E185}"/>
          </ac:spMkLst>
        </pc:spChg>
        <pc:picChg chg="add del mod">
          <ac:chgData name="Roxana Horvatova (2506472)" userId="ff6af9a4-c8f0-4eda-94bc-758da2d26f3f" providerId="ADAL" clId="{10E7D23A-B7B6-49A5-A8E6-5986344043A2}" dt="2026-06-10T18:06:31.950" v="986" actId="22"/>
          <ac:picMkLst>
            <pc:docMk/>
            <pc:sldMk cId="3365197755" sldId="269"/>
            <ac:picMk id="4" creationId="{77EC354E-C6EC-0271-817F-E923935BEB84}"/>
          </ac:picMkLst>
        </pc:picChg>
        <pc:picChg chg="add mod">
          <ac:chgData name="Roxana Horvatova (2506472)" userId="ff6af9a4-c8f0-4eda-94bc-758da2d26f3f" providerId="ADAL" clId="{10E7D23A-B7B6-49A5-A8E6-5986344043A2}" dt="2026-06-10T18:09:47.059" v="1051" actId="1076"/>
          <ac:picMkLst>
            <pc:docMk/>
            <pc:sldMk cId="3365197755" sldId="269"/>
            <ac:picMk id="5" creationId="{7B9FBAEE-EDB8-9A5F-4184-2B72CB8C5A01}"/>
          </ac:picMkLst>
        </pc:picChg>
        <pc:picChg chg="add mod">
          <ac:chgData name="Roxana Horvatova (2506472)" userId="ff6af9a4-c8f0-4eda-94bc-758da2d26f3f" providerId="ADAL" clId="{10E7D23A-B7B6-49A5-A8E6-5986344043A2}" dt="2026-06-10T18:07:17.584" v="1004"/>
          <ac:picMkLst>
            <pc:docMk/>
            <pc:sldMk cId="3365197755" sldId="269"/>
            <ac:picMk id="6" creationId="{D2491FB4-C28A-1C6B-3411-F1A7032CFF34}"/>
          </ac:picMkLst>
        </pc:picChg>
        <pc:picChg chg="add del mod ord">
          <ac:chgData name="Roxana Horvatova (2506472)" userId="ff6af9a4-c8f0-4eda-94bc-758da2d26f3f" providerId="ADAL" clId="{10E7D23A-B7B6-49A5-A8E6-5986344043A2}" dt="2026-06-10T18:09:31.103" v="1048" actId="1440"/>
          <ac:picMkLst>
            <pc:docMk/>
            <pc:sldMk cId="3365197755" sldId="269"/>
            <ac:picMk id="8" creationId="{D2491FB4-C28A-1C6B-3411-F1A7032CFF34}"/>
          </ac:picMkLst>
        </pc:picChg>
      </pc:sldChg>
      <pc:sldChg chg="modSp">
        <pc:chgData name="Roxana Horvatova (2506472)" userId="ff6af9a4-c8f0-4eda-94bc-758da2d26f3f" providerId="ADAL" clId="{10E7D23A-B7B6-49A5-A8E6-5986344043A2}" dt="2026-06-10T16:53:32.234" v="44"/>
        <pc:sldMkLst>
          <pc:docMk/>
          <pc:sldMk cId="1586671477" sldId="270"/>
        </pc:sldMkLst>
        <pc:spChg chg="mod">
          <ac:chgData name="Roxana Horvatova (2506472)" userId="ff6af9a4-c8f0-4eda-94bc-758da2d26f3f" providerId="ADAL" clId="{10E7D23A-B7B6-49A5-A8E6-5986344043A2}" dt="2026-06-10T16:53:32.234" v="44"/>
          <ac:spMkLst>
            <pc:docMk/>
            <pc:sldMk cId="1586671477" sldId="270"/>
            <ac:spMk id="2" creationId="{2461F88B-EB01-C603-41AB-54CEF1F39604}"/>
          </ac:spMkLst>
        </pc:spChg>
      </pc:sldChg>
      <pc:sldChg chg="addSp delSp modSp new mod">
        <pc:chgData name="Roxana Horvatova (2506472)" userId="ff6af9a4-c8f0-4eda-94bc-758da2d26f3f" providerId="ADAL" clId="{10E7D23A-B7B6-49A5-A8E6-5986344043A2}" dt="2026-06-10T18:01:58.574" v="973" actId="2711"/>
        <pc:sldMkLst>
          <pc:docMk/>
          <pc:sldMk cId="1463005700" sldId="271"/>
        </pc:sldMkLst>
        <pc:spChg chg="mod">
          <ac:chgData name="Roxana Horvatova (2506472)" userId="ff6af9a4-c8f0-4eda-94bc-758da2d26f3f" providerId="ADAL" clId="{10E7D23A-B7B6-49A5-A8E6-5986344043A2}" dt="2026-06-10T17:30:33.888" v="645" actId="14100"/>
          <ac:spMkLst>
            <pc:docMk/>
            <pc:sldMk cId="1463005700" sldId="271"/>
            <ac:spMk id="2" creationId="{0860AA83-C73C-F49E-7DBB-FDD69439742B}"/>
          </ac:spMkLst>
        </pc:spChg>
        <pc:spChg chg="del mod">
          <ac:chgData name="Roxana Horvatova (2506472)" userId="ff6af9a4-c8f0-4eda-94bc-758da2d26f3f" providerId="ADAL" clId="{10E7D23A-B7B6-49A5-A8E6-5986344043A2}" dt="2026-06-10T17:19:05.759" v="430" actId="34307"/>
          <ac:spMkLst>
            <pc:docMk/>
            <pc:sldMk cId="1463005700" sldId="271"/>
            <ac:spMk id="3" creationId="{FBC775D8-4E51-EB21-D2CB-7F40DC86590F}"/>
          </ac:spMkLst>
        </pc:spChg>
        <pc:spChg chg="add del mod">
          <ac:chgData name="Roxana Horvatova (2506472)" userId="ff6af9a4-c8f0-4eda-94bc-758da2d26f3f" providerId="ADAL" clId="{10E7D23A-B7B6-49A5-A8E6-5986344043A2}" dt="2026-06-10T17:20:34.799" v="437" actId="21"/>
          <ac:spMkLst>
            <pc:docMk/>
            <pc:sldMk cId="1463005700" sldId="271"/>
            <ac:spMk id="6" creationId="{75177F17-8F68-5490-EB98-25EB21687D44}"/>
          </ac:spMkLst>
        </pc:spChg>
        <pc:spChg chg="add del mod">
          <ac:chgData name="Roxana Horvatova (2506472)" userId="ff6af9a4-c8f0-4eda-94bc-758da2d26f3f" providerId="ADAL" clId="{10E7D23A-B7B6-49A5-A8E6-5986344043A2}" dt="2026-06-10T17:20:34.821" v="439"/>
          <ac:spMkLst>
            <pc:docMk/>
            <pc:sldMk cId="1463005700" sldId="271"/>
            <ac:spMk id="7" creationId="{3929A9CE-68BA-E105-41FA-6992AE4AD0BD}"/>
          </ac:spMkLst>
        </pc:spChg>
        <pc:spChg chg="add del mod">
          <ac:chgData name="Roxana Horvatova (2506472)" userId="ff6af9a4-c8f0-4eda-94bc-758da2d26f3f" providerId="ADAL" clId="{10E7D23A-B7B6-49A5-A8E6-5986344043A2}" dt="2026-06-10T17:20:34.821" v="441"/>
          <ac:spMkLst>
            <pc:docMk/>
            <pc:sldMk cId="1463005700" sldId="271"/>
            <ac:spMk id="8" creationId="{D9ED3760-E629-ACA9-2A0B-64BA876A4FA1}"/>
          </ac:spMkLst>
        </pc:spChg>
        <pc:spChg chg="add mod">
          <ac:chgData name="Roxana Horvatova (2506472)" userId="ff6af9a4-c8f0-4eda-94bc-758da2d26f3f" providerId="ADAL" clId="{10E7D23A-B7B6-49A5-A8E6-5986344043A2}" dt="2026-06-10T17:50:39.885" v="902" actId="1076"/>
          <ac:spMkLst>
            <pc:docMk/>
            <pc:sldMk cId="1463005700" sldId="271"/>
            <ac:spMk id="9" creationId="{A2EDE9DC-7F93-5DF9-3032-93DA4BE191FA}"/>
          </ac:spMkLst>
        </pc:spChg>
        <pc:spChg chg="add del mod">
          <ac:chgData name="Roxana Horvatova (2506472)" userId="ff6af9a4-c8f0-4eda-94bc-758da2d26f3f" providerId="ADAL" clId="{10E7D23A-B7B6-49A5-A8E6-5986344043A2}" dt="2026-06-10T17:20:34.821" v="443"/>
          <ac:spMkLst>
            <pc:docMk/>
            <pc:sldMk cId="1463005700" sldId="271"/>
            <ac:spMk id="9" creationId="{C757D8B3-8A66-9D68-D9CA-8555BA53611F}"/>
          </ac:spMkLst>
        </pc:spChg>
        <pc:spChg chg="add mod">
          <ac:chgData name="Roxana Horvatova (2506472)" userId="ff6af9a4-c8f0-4eda-94bc-758da2d26f3f" providerId="ADAL" clId="{10E7D23A-B7B6-49A5-A8E6-5986344043A2}" dt="2026-06-10T18:01:58.574" v="973" actId="2711"/>
          <ac:spMkLst>
            <pc:docMk/>
            <pc:sldMk cId="1463005700" sldId="271"/>
            <ac:spMk id="10" creationId="{7AEB9CA2-05FD-3085-0E3F-5B016B846A3F}"/>
          </ac:spMkLst>
        </pc:spChg>
        <pc:spChg chg="add del mod">
          <ac:chgData name="Roxana Horvatova (2506472)" userId="ff6af9a4-c8f0-4eda-94bc-758da2d26f3f" providerId="ADAL" clId="{10E7D23A-B7B6-49A5-A8E6-5986344043A2}" dt="2026-06-10T17:22:40.832" v="478" actId="21"/>
          <ac:spMkLst>
            <pc:docMk/>
            <pc:sldMk cId="1463005700" sldId="271"/>
            <ac:spMk id="11" creationId="{89060636-EAE4-D5F0-49C2-335EA096AD6E}"/>
          </ac:spMkLst>
        </pc:spChg>
        <pc:spChg chg="add mod">
          <ac:chgData name="Roxana Horvatova (2506472)" userId="ff6af9a4-c8f0-4eda-94bc-758da2d26f3f" providerId="ADAL" clId="{10E7D23A-B7B6-49A5-A8E6-5986344043A2}" dt="2026-06-10T17:53:03.611" v="913" actId="20577"/>
          <ac:spMkLst>
            <pc:docMk/>
            <pc:sldMk cId="1463005700" sldId="271"/>
            <ac:spMk id="11" creationId="{AAC94996-423C-818B-2EB1-C7CB766F6B69}"/>
          </ac:spMkLst>
        </pc:spChg>
        <pc:spChg chg="add mod">
          <ac:chgData name="Roxana Horvatova (2506472)" userId="ff6af9a4-c8f0-4eda-94bc-758da2d26f3f" providerId="ADAL" clId="{10E7D23A-B7B6-49A5-A8E6-5986344043A2}" dt="2026-06-10T17:46:54.797" v="877" actId="1076"/>
          <ac:spMkLst>
            <pc:docMk/>
            <pc:sldMk cId="1463005700" sldId="271"/>
            <ac:spMk id="12" creationId="{C3CB6880-15CC-213E-41F0-0B12071B24C4}"/>
          </ac:spMkLst>
        </pc:spChg>
        <pc:spChg chg="add mod">
          <ac:chgData name="Roxana Horvatova (2506472)" userId="ff6af9a4-c8f0-4eda-94bc-758da2d26f3f" providerId="ADAL" clId="{10E7D23A-B7B6-49A5-A8E6-5986344043A2}" dt="2026-06-10T17:45:50.375" v="861" actId="1076"/>
          <ac:spMkLst>
            <pc:docMk/>
            <pc:sldMk cId="1463005700" sldId="271"/>
            <ac:spMk id="13" creationId="{A111B9FF-FF8B-77D9-2539-34D2D564F057}"/>
          </ac:spMkLst>
        </pc:spChg>
        <pc:spChg chg="add mod">
          <ac:chgData name="Roxana Horvatova (2506472)" userId="ff6af9a4-c8f0-4eda-94bc-758da2d26f3f" providerId="ADAL" clId="{10E7D23A-B7B6-49A5-A8E6-5986344043A2}" dt="2026-06-10T17:46:05.657" v="867" actId="1076"/>
          <ac:spMkLst>
            <pc:docMk/>
            <pc:sldMk cId="1463005700" sldId="271"/>
            <ac:spMk id="14" creationId="{DBABBAA1-96C1-4799-0CBE-777EA37D620A}"/>
          </ac:spMkLst>
        </pc:spChg>
        <pc:spChg chg="add del mod">
          <ac:chgData name="Roxana Horvatova (2506472)" userId="ff6af9a4-c8f0-4eda-94bc-758da2d26f3f" providerId="ADAL" clId="{10E7D23A-B7B6-49A5-A8E6-5986344043A2}" dt="2026-06-10T17:55:51.558" v="933" actId="1076"/>
          <ac:spMkLst>
            <pc:docMk/>
            <pc:sldMk cId="1463005700" sldId="271"/>
            <ac:spMk id="15" creationId="{3E3809D3-B297-3C42-59F8-D92DBB9E7683}"/>
          </ac:spMkLst>
        </pc:spChg>
        <pc:spChg chg="add mod">
          <ac:chgData name="Roxana Horvatova (2506472)" userId="ff6af9a4-c8f0-4eda-94bc-758da2d26f3f" providerId="ADAL" clId="{10E7D23A-B7B6-49A5-A8E6-5986344043A2}" dt="2026-06-10T17:55:22.729" v="931" actId="1076"/>
          <ac:spMkLst>
            <pc:docMk/>
            <pc:sldMk cId="1463005700" sldId="271"/>
            <ac:spMk id="16" creationId="{77670F47-DC29-F68E-91B1-FE89B2A32F8A}"/>
          </ac:spMkLst>
        </pc:spChg>
        <pc:spChg chg="add del mod">
          <ac:chgData name="Roxana Horvatova (2506472)" userId="ff6af9a4-c8f0-4eda-94bc-758da2d26f3f" providerId="ADAL" clId="{10E7D23A-B7B6-49A5-A8E6-5986344043A2}" dt="2026-06-10T17:59:54.250" v="935"/>
          <ac:spMkLst>
            <pc:docMk/>
            <pc:sldMk cId="1463005700" sldId="271"/>
            <ac:spMk id="17" creationId="{01A454E9-CFD8-3B4A-0336-DF03FB9E5915}"/>
          </ac:spMkLst>
        </pc:spChg>
        <pc:spChg chg="add mod">
          <ac:chgData name="Roxana Horvatova (2506472)" userId="ff6af9a4-c8f0-4eda-94bc-758da2d26f3f" providerId="ADAL" clId="{10E7D23A-B7B6-49A5-A8E6-5986344043A2}" dt="2026-06-10T18:01:38.952" v="972" actId="1076"/>
          <ac:spMkLst>
            <pc:docMk/>
            <pc:sldMk cId="1463005700" sldId="271"/>
            <ac:spMk id="18" creationId="{0235E67F-3E24-C7D4-F872-5D0EF6ED4BE2}"/>
          </ac:spMkLst>
        </pc:spChg>
        <pc:spChg chg="add mod">
          <ac:chgData name="Roxana Horvatova (2506472)" userId="ff6af9a4-c8f0-4eda-94bc-758da2d26f3f" providerId="ADAL" clId="{10E7D23A-B7B6-49A5-A8E6-5986344043A2}" dt="2026-06-10T17:32:49.423" v="669"/>
          <ac:spMkLst>
            <pc:docMk/>
            <pc:sldMk cId="1463005700" sldId="271"/>
            <ac:spMk id="32" creationId="{0136936D-C5DB-D327-BCD7-61AE9D83741B}"/>
          </ac:spMkLst>
        </pc:spChg>
        <pc:spChg chg="add mod">
          <ac:chgData name="Roxana Horvatova (2506472)" userId="ff6af9a4-c8f0-4eda-94bc-758da2d26f3f" providerId="ADAL" clId="{10E7D23A-B7B6-49A5-A8E6-5986344043A2}" dt="2026-06-10T17:32:49.423" v="669"/>
          <ac:spMkLst>
            <pc:docMk/>
            <pc:sldMk cId="1463005700" sldId="271"/>
            <ac:spMk id="33" creationId="{7EBDD0A4-D8CF-A598-5F2F-C6E7879BBAE7}"/>
          </ac:spMkLst>
        </pc:spChg>
        <pc:spChg chg="add del">
          <ac:chgData name="Roxana Horvatova (2506472)" userId="ff6af9a4-c8f0-4eda-94bc-758da2d26f3f" providerId="ADAL" clId="{10E7D23A-B7B6-49A5-A8E6-5986344043A2}" dt="2026-06-10T17:34:02.409" v="675" actId="22"/>
          <ac:spMkLst>
            <pc:docMk/>
            <pc:sldMk cId="1463005700" sldId="271"/>
            <ac:spMk id="35" creationId="{3DC871EC-9C39-3570-E376-29AAEE916DE9}"/>
          </ac:spMkLst>
        </pc:spChg>
        <pc:spChg chg="add del">
          <ac:chgData name="Roxana Horvatova (2506472)" userId="ff6af9a4-c8f0-4eda-94bc-758da2d26f3f" providerId="ADAL" clId="{10E7D23A-B7B6-49A5-A8E6-5986344043A2}" dt="2026-06-10T17:34:06.726" v="677" actId="22"/>
          <ac:spMkLst>
            <pc:docMk/>
            <pc:sldMk cId="1463005700" sldId="271"/>
            <ac:spMk id="37" creationId="{3A947E46-DF33-FC10-5B31-BE8CF4BA8656}"/>
          </ac:spMkLst>
        </pc:spChg>
        <pc:spChg chg="add del mod">
          <ac:chgData name="Roxana Horvatova (2506472)" userId="ff6af9a4-c8f0-4eda-94bc-758da2d26f3f" providerId="ADAL" clId="{10E7D23A-B7B6-49A5-A8E6-5986344043A2}" dt="2026-06-10T17:35:49.438" v="710" actId="22"/>
          <ac:spMkLst>
            <pc:docMk/>
            <pc:sldMk cId="1463005700" sldId="271"/>
            <ac:spMk id="39" creationId="{DE26415E-84D7-6D15-35D9-CFD23B4AE32C}"/>
          </ac:spMkLst>
        </pc:spChg>
        <pc:spChg chg="add del mod">
          <ac:chgData name="Roxana Horvatova (2506472)" userId="ff6af9a4-c8f0-4eda-94bc-758da2d26f3f" providerId="ADAL" clId="{10E7D23A-B7B6-49A5-A8E6-5986344043A2}" dt="2026-06-10T17:38:42.508" v="782"/>
          <ac:spMkLst>
            <pc:docMk/>
            <pc:sldMk cId="1463005700" sldId="271"/>
            <ac:spMk id="44" creationId="{4183AC6E-5C9E-073F-20E3-E29C2DF11705}"/>
          </ac:spMkLst>
        </pc:spChg>
        <pc:spChg chg="add del mod">
          <ac:chgData name="Roxana Horvatova (2506472)" userId="ff6af9a4-c8f0-4eda-94bc-758da2d26f3f" providerId="ADAL" clId="{10E7D23A-B7B6-49A5-A8E6-5986344043A2}" dt="2026-06-10T17:38:42.510" v="784"/>
          <ac:spMkLst>
            <pc:docMk/>
            <pc:sldMk cId="1463005700" sldId="271"/>
            <ac:spMk id="45" creationId="{49E3865B-B508-F609-4E78-CDB3253507D0}"/>
          </ac:spMkLst>
        </pc:spChg>
        <pc:spChg chg="add mod">
          <ac:chgData name="Roxana Horvatova (2506472)" userId="ff6af9a4-c8f0-4eda-94bc-758da2d26f3f" providerId="ADAL" clId="{10E7D23A-B7B6-49A5-A8E6-5986344043A2}" dt="2026-06-10T17:50:33.265" v="900" actId="404"/>
          <ac:spMkLst>
            <pc:docMk/>
            <pc:sldMk cId="1463005700" sldId="271"/>
            <ac:spMk id="46" creationId="{C1288CD1-4486-9651-698F-185402C4E9D0}"/>
          </ac:spMkLst>
        </pc:spChg>
        <pc:grpChg chg="add del mod">
          <ac:chgData name="Roxana Horvatova (2506472)" userId="ff6af9a4-c8f0-4eda-94bc-758da2d26f3f" providerId="ADAL" clId="{10E7D23A-B7B6-49A5-A8E6-5986344043A2}" dt="2026-06-10T17:35:51.708" v="711" actId="21"/>
          <ac:grpSpMkLst>
            <pc:docMk/>
            <pc:sldMk cId="1463005700" sldId="271"/>
            <ac:grpSpMk id="31" creationId="{F04E1570-6CDF-45AF-D21A-25AABA41BE61}"/>
          </ac:grpSpMkLst>
        </pc:grpChg>
        <pc:picChg chg="add del mod ord">
          <ac:chgData name="Roxana Horvatova (2506472)" userId="ff6af9a4-c8f0-4eda-94bc-758da2d26f3f" providerId="ADAL" clId="{10E7D23A-B7B6-49A5-A8E6-5986344043A2}" dt="2026-06-10T17:19:16.823" v="431" actId="21"/>
          <ac:picMkLst>
            <pc:docMk/>
            <pc:sldMk cId="1463005700" sldId="271"/>
            <ac:picMk id="4" creationId="{96F69785-17D0-2622-11FF-A4CB528DB08C}"/>
          </ac:picMkLst>
        </pc:picChg>
        <pc:picChg chg="add mod">
          <ac:chgData name="Roxana Horvatova (2506472)" userId="ff6af9a4-c8f0-4eda-94bc-758da2d26f3f" providerId="ADAL" clId="{10E7D23A-B7B6-49A5-A8E6-5986344043A2}" dt="2026-06-10T17:46:42.143" v="874" actId="1076"/>
          <ac:picMkLst>
            <pc:docMk/>
            <pc:sldMk cId="1463005700" sldId="271"/>
            <ac:picMk id="4" creationId="{CD585BBF-FABA-3982-FC8C-B5D4B16D0A83}"/>
          </ac:picMkLst>
        </pc:picChg>
        <pc:picChg chg="add mod">
          <ac:chgData name="Roxana Horvatova (2506472)" userId="ff6af9a4-c8f0-4eda-94bc-758da2d26f3f" providerId="ADAL" clId="{10E7D23A-B7B6-49A5-A8E6-5986344043A2}" dt="2026-06-10T17:46:49.251" v="876" actId="1076"/>
          <ac:picMkLst>
            <pc:docMk/>
            <pc:sldMk cId="1463005700" sldId="271"/>
            <ac:picMk id="5" creationId="{C2C78FC0-C6DC-1A85-15A8-CCDE312B4028}"/>
          </ac:picMkLst>
        </pc:picChg>
        <pc:picChg chg="add mod">
          <ac:chgData name="Roxana Horvatova (2506472)" userId="ff6af9a4-c8f0-4eda-94bc-758da2d26f3f" providerId="ADAL" clId="{10E7D23A-B7B6-49A5-A8E6-5986344043A2}" dt="2026-06-10T17:47:38.847" v="884" actId="1076"/>
          <ac:picMkLst>
            <pc:docMk/>
            <pc:sldMk cId="1463005700" sldId="271"/>
            <ac:picMk id="7" creationId="{1D30C6FB-1C17-6EC7-BF56-B8658D3FEA74}"/>
          </ac:picMkLst>
        </pc:picChg>
        <pc:picChg chg="add mod">
          <ac:chgData name="Roxana Horvatova (2506472)" userId="ff6af9a4-c8f0-4eda-94bc-758da2d26f3f" providerId="ADAL" clId="{10E7D23A-B7B6-49A5-A8E6-5986344043A2}" dt="2026-06-10T17:47:34.296" v="883" actId="1076"/>
          <ac:picMkLst>
            <pc:docMk/>
            <pc:sldMk cId="1463005700" sldId="271"/>
            <ac:picMk id="8" creationId="{80E5EC10-5E42-8104-3476-79DF091DF8A2}"/>
          </ac:picMkLst>
        </pc:picChg>
        <pc:picChg chg="add mod">
          <ac:chgData name="Roxana Horvatova (2506472)" userId="ff6af9a4-c8f0-4eda-94bc-758da2d26f3f" providerId="ADAL" clId="{10E7D23A-B7B6-49A5-A8E6-5986344043A2}" dt="2026-06-10T17:35:43.639" v="700" actId="14100"/>
          <ac:picMkLst>
            <pc:docMk/>
            <pc:sldMk cId="1463005700" sldId="271"/>
            <ac:picMk id="41" creationId="{0D6E9CA8-26B4-8D71-6D1D-B0BD99FADCEF}"/>
          </ac:picMkLst>
        </pc:picChg>
        <pc:picChg chg="add mod">
          <ac:chgData name="Roxana Horvatova (2506472)" userId="ff6af9a4-c8f0-4eda-94bc-758da2d26f3f" providerId="ADAL" clId="{10E7D23A-B7B6-49A5-A8E6-5986344043A2}" dt="2026-06-10T17:46:26.849" v="871" actId="1076"/>
          <ac:picMkLst>
            <pc:docMk/>
            <pc:sldMk cId="1463005700" sldId="271"/>
            <ac:picMk id="43" creationId="{5666F1E9-5BE8-9968-DB81-CFFF5128B9CD}"/>
          </ac:picMkLst>
        </pc:picChg>
        <pc:inkChg chg="add del">
          <ac:chgData name="Roxana Horvatova (2506472)" userId="ff6af9a4-c8f0-4eda-94bc-758da2d26f3f" providerId="ADAL" clId="{10E7D23A-B7B6-49A5-A8E6-5986344043A2}" dt="2026-06-10T17:27:44.101" v="614" actId="9405"/>
          <ac:inkMkLst>
            <pc:docMk/>
            <pc:sldMk cId="1463005700" sldId="271"/>
            <ac:inkMk id="16" creationId="{CCDCAC87-3B07-3818-DFF2-0794B035EC15}"/>
          </ac:inkMkLst>
        </pc:inkChg>
        <pc:inkChg chg="add del">
          <ac:chgData name="Roxana Horvatova (2506472)" userId="ff6af9a4-c8f0-4eda-94bc-758da2d26f3f" providerId="ADAL" clId="{10E7D23A-B7B6-49A5-A8E6-5986344043A2}" dt="2026-06-10T17:27:43.896" v="613" actId="9405"/>
          <ac:inkMkLst>
            <pc:docMk/>
            <pc:sldMk cId="1463005700" sldId="271"/>
            <ac:inkMk id="17" creationId="{2943E2B2-30BE-AF90-D023-160E512491B8}"/>
          </ac:inkMkLst>
        </pc:inkChg>
        <pc:inkChg chg="add del">
          <ac:chgData name="Roxana Horvatova (2506472)" userId="ff6af9a4-c8f0-4eda-94bc-758da2d26f3f" providerId="ADAL" clId="{10E7D23A-B7B6-49A5-A8E6-5986344043A2}" dt="2026-06-10T17:28:35.174" v="616" actId="9405"/>
          <ac:inkMkLst>
            <pc:docMk/>
            <pc:sldMk cId="1463005700" sldId="271"/>
            <ac:inkMk id="18" creationId="{9E89FD54-8B01-F91F-C1A5-55BFB8EEF184}"/>
          </ac:inkMkLst>
        </pc:inkChg>
        <pc:inkChg chg="add">
          <ac:chgData name="Roxana Horvatova (2506472)" userId="ff6af9a4-c8f0-4eda-94bc-758da2d26f3f" providerId="ADAL" clId="{10E7D23A-B7B6-49A5-A8E6-5986344043A2}" dt="2026-06-10T17:29:01.797" v="618" actId="9405"/>
          <ac:inkMkLst>
            <pc:docMk/>
            <pc:sldMk cId="1463005700" sldId="271"/>
            <ac:inkMk id="19" creationId="{249316EA-D1B7-483B-E334-F49DBE554378}"/>
          </ac:inkMkLst>
        </pc:inkChg>
        <pc:inkChg chg="add del">
          <ac:chgData name="Roxana Horvatova (2506472)" userId="ff6af9a4-c8f0-4eda-94bc-758da2d26f3f" providerId="ADAL" clId="{10E7D23A-B7B6-49A5-A8E6-5986344043A2}" dt="2026-06-10T17:29:09.336" v="624" actId="9405"/>
          <ac:inkMkLst>
            <pc:docMk/>
            <pc:sldMk cId="1463005700" sldId="271"/>
            <ac:inkMk id="20" creationId="{721F6884-1435-86B2-B105-C1CC72161195}"/>
          </ac:inkMkLst>
        </pc:inkChg>
        <pc:inkChg chg="add del">
          <ac:chgData name="Roxana Horvatova (2506472)" userId="ff6af9a4-c8f0-4eda-94bc-758da2d26f3f" providerId="ADAL" clId="{10E7D23A-B7B6-49A5-A8E6-5986344043A2}" dt="2026-06-10T17:29:08.767" v="623" actId="9405"/>
          <ac:inkMkLst>
            <pc:docMk/>
            <pc:sldMk cId="1463005700" sldId="271"/>
            <ac:inkMk id="21" creationId="{560A3EEF-8F4A-83F7-DC40-8A9C737C1C06}"/>
          </ac:inkMkLst>
        </pc:inkChg>
        <pc:inkChg chg="add del">
          <ac:chgData name="Roxana Horvatova (2506472)" userId="ff6af9a4-c8f0-4eda-94bc-758da2d26f3f" providerId="ADAL" clId="{10E7D23A-B7B6-49A5-A8E6-5986344043A2}" dt="2026-06-10T17:29:08.311" v="622" actId="9405"/>
          <ac:inkMkLst>
            <pc:docMk/>
            <pc:sldMk cId="1463005700" sldId="271"/>
            <ac:inkMk id="22" creationId="{323F5FF9-5D0E-51B5-963E-9789CE201F93}"/>
          </ac:inkMkLst>
        </pc:inkChg>
        <pc:inkChg chg="add del">
          <ac:chgData name="Roxana Horvatova (2506472)" userId="ff6af9a4-c8f0-4eda-94bc-758da2d26f3f" providerId="ADAL" clId="{10E7D23A-B7B6-49A5-A8E6-5986344043A2}" dt="2026-06-10T17:29:18.879" v="626" actId="9405"/>
          <ac:inkMkLst>
            <pc:docMk/>
            <pc:sldMk cId="1463005700" sldId="271"/>
            <ac:inkMk id="23" creationId="{257DDC0D-3AA8-F67F-EBB6-78EBC62DA3E3}"/>
          </ac:inkMkLst>
        </pc:inkChg>
        <pc:inkChg chg="add del">
          <ac:chgData name="Roxana Horvatova (2506472)" userId="ff6af9a4-c8f0-4eda-94bc-758da2d26f3f" providerId="ADAL" clId="{10E7D23A-B7B6-49A5-A8E6-5986344043A2}" dt="2026-06-10T17:29:23.210" v="628" actId="9405"/>
          <ac:inkMkLst>
            <pc:docMk/>
            <pc:sldMk cId="1463005700" sldId="271"/>
            <ac:inkMk id="24" creationId="{2E77E62E-B8D4-CDEA-D5AE-955FBF0FE528}"/>
          </ac:inkMkLst>
        </pc:inkChg>
        <pc:inkChg chg="add del">
          <ac:chgData name="Roxana Horvatova (2506472)" userId="ff6af9a4-c8f0-4eda-94bc-758da2d26f3f" providerId="ADAL" clId="{10E7D23A-B7B6-49A5-A8E6-5986344043A2}" dt="2026-06-10T17:29:43.768" v="638" actId="9405"/>
          <ac:inkMkLst>
            <pc:docMk/>
            <pc:sldMk cId="1463005700" sldId="271"/>
            <ac:inkMk id="25" creationId="{A1E5F2F6-1197-46B7-7657-BBF4BA05C212}"/>
          </ac:inkMkLst>
        </pc:inkChg>
        <pc:inkChg chg="add del">
          <ac:chgData name="Roxana Horvatova (2506472)" userId="ff6af9a4-c8f0-4eda-94bc-758da2d26f3f" providerId="ADAL" clId="{10E7D23A-B7B6-49A5-A8E6-5986344043A2}" dt="2026-06-10T17:29:43.213" v="637" actId="9405"/>
          <ac:inkMkLst>
            <pc:docMk/>
            <pc:sldMk cId="1463005700" sldId="271"/>
            <ac:inkMk id="26" creationId="{A3469513-F58C-C515-0EF6-FE4233AD8900}"/>
          </ac:inkMkLst>
        </pc:inkChg>
        <pc:inkChg chg="add del">
          <ac:chgData name="Roxana Horvatova (2506472)" userId="ff6af9a4-c8f0-4eda-94bc-758da2d26f3f" providerId="ADAL" clId="{10E7D23A-B7B6-49A5-A8E6-5986344043A2}" dt="2026-06-10T17:29:42.727" v="636" actId="9405"/>
          <ac:inkMkLst>
            <pc:docMk/>
            <pc:sldMk cId="1463005700" sldId="271"/>
            <ac:inkMk id="27" creationId="{FA53F4DD-7DEA-082B-EA99-92E555F369DA}"/>
          </ac:inkMkLst>
        </pc:inkChg>
        <pc:inkChg chg="add del">
          <ac:chgData name="Roxana Horvatova (2506472)" userId="ff6af9a4-c8f0-4eda-94bc-758da2d26f3f" providerId="ADAL" clId="{10E7D23A-B7B6-49A5-A8E6-5986344043A2}" dt="2026-06-10T17:29:42.217" v="635" actId="9405"/>
          <ac:inkMkLst>
            <pc:docMk/>
            <pc:sldMk cId="1463005700" sldId="271"/>
            <ac:inkMk id="28" creationId="{0E1C6F37-1C6A-5EBC-7616-3614D5121BD0}"/>
          </ac:inkMkLst>
        </pc:inkChg>
        <pc:inkChg chg="add del">
          <ac:chgData name="Roxana Horvatova (2506472)" userId="ff6af9a4-c8f0-4eda-94bc-758da2d26f3f" providerId="ADAL" clId="{10E7D23A-B7B6-49A5-A8E6-5986344043A2}" dt="2026-06-10T17:29:41.628" v="634" actId="9405"/>
          <ac:inkMkLst>
            <pc:docMk/>
            <pc:sldMk cId="1463005700" sldId="271"/>
            <ac:inkMk id="29" creationId="{F8621F81-E630-04C5-DCB2-72FDD02E6E1D}"/>
          </ac:inkMkLst>
        </pc:inkChg>
        <pc:inkChg chg="add del">
          <ac:chgData name="Roxana Horvatova (2506472)" userId="ff6af9a4-c8f0-4eda-94bc-758da2d26f3f" providerId="ADAL" clId="{10E7D23A-B7B6-49A5-A8E6-5986344043A2}" dt="2026-06-10T17:29:49.146" v="640" actId="9405"/>
          <ac:inkMkLst>
            <pc:docMk/>
            <pc:sldMk cId="1463005700" sldId="271"/>
            <ac:inkMk id="30" creationId="{186C2E24-A456-6281-77A5-9E4D72D229A5}"/>
          </ac:inkMkLst>
        </pc:inkChg>
      </pc:sldChg>
      <pc:sldChg chg="addSp delSp modSp new del mod">
        <pc:chgData name="Roxana Horvatova (2506472)" userId="ff6af9a4-c8f0-4eda-94bc-758da2d26f3f" providerId="ADAL" clId="{10E7D23A-B7B6-49A5-A8E6-5986344043A2}" dt="2026-06-10T17:43:25.861" v="841" actId="2696"/>
        <pc:sldMkLst>
          <pc:docMk/>
          <pc:sldMk cId="505077627" sldId="272"/>
        </pc:sldMkLst>
        <pc:spChg chg="mod">
          <ac:chgData name="Roxana Horvatova (2506472)" userId="ff6af9a4-c8f0-4eda-94bc-758da2d26f3f" providerId="ADAL" clId="{10E7D23A-B7B6-49A5-A8E6-5986344043A2}" dt="2026-06-10T17:39:49.341" v="813" actId="2711"/>
          <ac:spMkLst>
            <pc:docMk/>
            <pc:sldMk cId="505077627" sldId="272"/>
            <ac:spMk id="2" creationId="{F519EDE7-8160-C963-4BF3-BD4A042945D5}"/>
          </ac:spMkLst>
        </pc:spChg>
        <pc:spChg chg="add del mod">
          <ac:chgData name="Roxana Horvatova (2506472)" userId="ff6af9a4-c8f0-4eda-94bc-758da2d26f3f" providerId="ADAL" clId="{10E7D23A-B7B6-49A5-A8E6-5986344043A2}" dt="2026-06-10T17:41:57.027" v="833" actId="931"/>
          <ac:spMkLst>
            <pc:docMk/>
            <pc:sldMk cId="505077627" sldId="272"/>
            <ac:spMk id="3" creationId="{8FED1F67-17AB-A846-1ECB-B4A715CF347D}"/>
          </ac:spMkLst>
        </pc:spChg>
        <pc:spChg chg="add mod">
          <ac:chgData name="Roxana Horvatova (2506472)" userId="ff6af9a4-c8f0-4eda-94bc-758da2d26f3f" providerId="ADAL" clId="{10E7D23A-B7B6-49A5-A8E6-5986344043A2}" dt="2026-06-10T17:42:14.785" v="839" actId="1076"/>
          <ac:spMkLst>
            <pc:docMk/>
            <pc:sldMk cId="505077627" sldId="272"/>
            <ac:spMk id="4" creationId="{F29C29BE-3EDA-ED74-7DAF-C7AAEA1D9279}"/>
          </ac:spMkLst>
        </pc:spChg>
        <pc:spChg chg="add mod">
          <ac:chgData name="Roxana Horvatova (2506472)" userId="ff6af9a4-c8f0-4eda-94bc-758da2d26f3f" providerId="ADAL" clId="{10E7D23A-B7B6-49A5-A8E6-5986344043A2}" dt="2026-06-10T17:42:12.258" v="838" actId="1076"/>
          <ac:spMkLst>
            <pc:docMk/>
            <pc:sldMk cId="505077627" sldId="272"/>
            <ac:spMk id="5" creationId="{3FB2D07F-44DE-4DE0-B121-8A28712EB402}"/>
          </ac:spMkLst>
        </pc:spChg>
        <pc:spChg chg="add mod">
          <ac:chgData name="Roxana Horvatova (2506472)" userId="ff6af9a4-c8f0-4eda-94bc-758da2d26f3f" providerId="ADAL" clId="{10E7D23A-B7B6-49A5-A8E6-5986344043A2}" dt="2026-06-10T17:40:37.853" v="822" actId="20577"/>
          <ac:spMkLst>
            <pc:docMk/>
            <pc:sldMk cId="505077627" sldId="272"/>
            <ac:spMk id="6" creationId="{AAD8EAF4-7B52-2AC8-0463-9CD8097F67E3}"/>
          </ac:spMkLst>
        </pc:spChg>
        <pc:spChg chg="add mod">
          <ac:chgData name="Roxana Horvatova (2506472)" userId="ff6af9a4-c8f0-4eda-94bc-758da2d26f3f" providerId="ADAL" clId="{10E7D23A-B7B6-49A5-A8E6-5986344043A2}" dt="2026-06-10T17:40:16.817" v="817"/>
          <ac:spMkLst>
            <pc:docMk/>
            <pc:sldMk cId="505077627" sldId="272"/>
            <ac:spMk id="7" creationId="{AA92268B-74A2-82D8-DEDD-C310F953466B}"/>
          </ac:spMkLst>
        </pc:spChg>
        <pc:spChg chg="add mod">
          <ac:chgData name="Roxana Horvatova (2506472)" userId="ff6af9a4-c8f0-4eda-94bc-758da2d26f3f" providerId="ADAL" clId="{10E7D23A-B7B6-49A5-A8E6-5986344043A2}" dt="2026-06-10T17:40:23.738" v="818"/>
          <ac:spMkLst>
            <pc:docMk/>
            <pc:sldMk cId="505077627" sldId="272"/>
            <ac:spMk id="8" creationId="{FC93DF16-3DB7-5649-ED8D-3A473E486C7C}"/>
          </ac:spMkLst>
        </pc:spChg>
        <pc:spChg chg="add mod">
          <ac:chgData name="Roxana Horvatova (2506472)" userId="ff6af9a4-c8f0-4eda-94bc-758da2d26f3f" providerId="ADAL" clId="{10E7D23A-B7B6-49A5-A8E6-5986344043A2}" dt="2026-06-10T17:41:23.862" v="830"/>
          <ac:spMkLst>
            <pc:docMk/>
            <pc:sldMk cId="505077627" sldId="272"/>
            <ac:spMk id="13" creationId="{C04FFE76-E268-B594-9519-0334A078B5BD}"/>
          </ac:spMkLst>
        </pc:spChg>
        <pc:picChg chg="add del">
          <ac:chgData name="Roxana Horvatova (2506472)" userId="ff6af9a4-c8f0-4eda-94bc-758da2d26f3f" providerId="ADAL" clId="{10E7D23A-B7B6-49A5-A8E6-5986344043A2}" dt="2026-06-10T17:40:33.501" v="820" actId="22"/>
          <ac:picMkLst>
            <pc:docMk/>
            <pc:sldMk cId="505077627" sldId="272"/>
            <ac:picMk id="10" creationId="{2C07689C-91FF-004A-A19B-5CE6FAB79071}"/>
          </ac:picMkLst>
        </pc:picChg>
        <pc:picChg chg="add del mod ord">
          <ac:chgData name="Roxana Horvatova (2506472)" userId="ff6af9a4-c8f0-4eda-94bc-758da2d26f3f" providerId="ADAL" clId="{10E7D23A-B7B6-49A5-A8E6-5986344043A2}" dt="2026-06-10T17:40:53.466" v="827" actId="22"/>
          <ac:picMkLst>
            <pc:docMk/>
            <pc:sldMk cId="505077627" sldId="272"/>
            <ac:picMk id="12" creationId="{242EC7B0-74EF-2206-B3BE-2D5E047FC945}"/>
          </ac:picMkLst>
        </pc:picChg>
        <pc:picChg chg="add mod">
          <ac:chgData name="Roxana Horvatova (2506472)" userId="ff6af9a4-c8f0-4eda-94bc-758da2d26f3f" providerId="ADAL" clId="{10E7D23A-B7B6-49A5-A8E6-5986344043A2}" dt="2026-06-10T17:42:17.858" v="840" actId="1076"/>
          <ac:picMkLst>
            <pc:docMk/>
            <pc:sldMk cId="505077627" sldId="272"/>
            <ac:picMk id="15" creationId="{FEFF09D0-8CD4-ACD5-554B-C8DB31CCB1B6}"/>
          </ac:picMkLst>
        </pc:picChg>
      </pc:sldChg>
      <pc:sldChg chg="addSp delSp modSp new del mod">
        <pc:chgData name="Roxana Horvatova (2506472)" userId="ff6af9a4-c8f0-4eda-94bc-758da2d26f3f" providerId="ADAL" clId="{10E7D23A-B7B6-49A5-A8E6-5986344043A2}" dt="2026-06-10T17:37:35.626" v="717" actId="2696"/>
        <pc:sldMkLst>
          <pc:docMk/>
          <pc:sldMk cId="2084726175" sldId="272"/>
        </pc:sldMkLst>
        <pc:spChg chg="add del">
          <ac:chgData name="Roxana Horvatova (2506472)" userId="ff6af9a4-c8f0-4eda-94bc-758da2d26f3f" providerId="ADAL" clId="{10E7D23A-B7B6-49A5-A8E6-5986344043A2}" dt="2026-06-10T17:31:54.812" v="649" actId="1032"/>
          <ac:spMkLst>
            <pc:docMk/>
            <pc:sldMk cId="2084726175" sldId="272"/>
            <ac:spMk id="3" creationId="{A48BDE99-CEC2-090E-35A0-4879FC53F9B0}"/>
          </ac:spMkLst>
        </pc:spChg>
        <pc:graphicFrameChg chg="add del modGraphic">
          <ac:chgData name="Roxana Horvatova (2506472)" userId="ff6af9a4-c8f0-4eda-94bc-758da2d26f3f" providerId="ADAL" clId="{10E7D23A-B7B6-49A5-A8E6-5986344043A2}" dt="2026-06-10T17:31:37.004" v="648" actId="1032"/>
          <ac:graphicFrameMkLst>
            <pc:docMk/>
            <pc:sldMk cId="2084726175" sldId="272"/>
            <ac:graphicFrameMk id="4" creationId="{46929538-EF2A-7F23-28A0-E8C8E4FF834C}"/>
          </ac:graphicFrameMkLst>
        </pc:graphicFrameChg>
        <pc:graphicFrameChg chg="add mod modGraphic">
          <ac:chgData name="Roxana Horvatova (2506472)" userId="ff6af9a4-c8f0-4eda-94bc-758da2d26f3f" providerId="ADAL" clId="{10E7D23A-B7B6-49A5-A8E6-5986344043A2}" dt="2026-06-10T17:32:33.817" v="668"/>
          <ac:graphicFrameMkLst>
            <pc:docMk/>
            <pc:sldMk cId="2084726175" sldId="272"/>
            <ac:graphicFrameMk id="5" creationId="{1F6CD214-E9BB-BDE1-0166-6C2119DEF006}"/>
          </ac:graphicFrameMkLst>
        </pc:graphicFrameChg>
      </pc:sldChg>
      <pc:sldChg chg="new del">
        <pc:chgData name="Roxana Horvatova (2506472)" userId="ff6af9a4-c8f0-4eda-94bc-758da2d26f3f" providerId="ADAL" clId="{10E7D23A-B7B6-49A5-A8E6-5986344043A2}" dt="2026-06-10T18:05:25.672" v="974" actId="2696"/>
        <pc:sldMkLst>
          <pc:docMk/>
          <pc:sldMk cId="3745831224" sldId="272"/>
        </pc:sldMkLst>
      </pc:sldChg>
    </pc:docChg>
  </pc:docChgLst>
  <pc:docChgLst>
    <pc:chgData name="Roxana Horvatova (2506472)" userId="S::2506472@student.uwtsd.ac.uk::ff6af9a4-c8f0-4eda-94bc-758da2d26f3f" providerId="AD" clId="Web-{7EA0C56E-7B12-AFA8-6811-D3D150D5DE2B}"/>
    <pc:docChg chg="modSld">
      <pc:chgData name="Roxana Horvatova (2506472)" userId="S::2506472@student.uwtsd.ac.uk::ff6af9a4-c8f0-4eda-94bc-758da2d26f3f" providerId="AD" clId="Web-{7EA0C56E-7B12-AFA8-6811-D3D150D5DE2B}" dt="2026-06-11T08:31:30.516" v="13" actId="20577"/>
      <pc:docMkLst>
        <pc:docMk/>
      </pc:docMkLst>
      <pc:sldChg chg="modSp">
        <pc:chgData name="Roxana Horvatova (2506472)" userId="S::2506472@student.uwtsd.ac.uk::ff6af9a4-c8f0-4eda-94bc-758da2d26f3f" providerId="AD" clId="Web-{7EA0C56E-7B12-AFA8-6811-D3D150D5DE2B}" dt="2026-06-11T08:31:30.516" v="13" actId="20577"/>
        <pc:sldMkLst>
          <pc:docMk/>
          <pc:sldMk cId="3800195161" sldId="268"/>
        </pc:sldMkLst>
        <pc:spChg chg="mod">
          <ac:chgData name="Roxana Horvatova (2506472)" userId="S::2506472@student.uwtsd.ac.uk::ff6af9a4-c8f0-4eda-94bc-758da2d26f3f" providerId="AD" clId="Web-{7EA0C56E-7B12-AFA8-6811-D3D150D5DE2B}" dt="2026-06-11T08:31:30.516" v="13" actId="20577"/>
          <ac:spMkLst>
            <pc:docMk/>
            <pc:sldMk cId="3800195161" sldId="268"/>
            <ac:spMk id="3" creationId="{DEEABB7E-AD53-6D1B-F71D-A904ADC10F0B}"/>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10T17:29:01.792"/>
    </inkml:context>
    <inkml:brush xml:id="br0">
      <inkml:brushProperty name="width" value="0.05" units="cm"/>
      <inkml:brushProperty name="height" value="0.3" units="cm"/>
      <inkml:brushProperty name="ignorePressure" value="1"/>
      <inkml:brushProperty name="inkEffects" value="pencil"/>
    </inkml:brush>
  </inkml:definitions>
  <inkml:trace contextRef="#ctx0" brushRef="#br0">1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7B69F8-E00C-493F-89CC-4948E582BC55}" type="datetimeFigureOut">
              <a:rPr lang="en-GB" smtClean="0"/>
              <a:t>11/06/2026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D329F8-610F-4ECE-BA6F-B34EB754B1E0}" type="slidenum">
              <a:rPr lang="en-GB" smtClean="0"/>
              <a:t>‹#›</a:t>
            </a:fld>
            <a:endParaRPr lang="en-GB"/>
          </a:p>
        </p:txBody>
      </p:sp>
    </p:spTree>
    <p:extLst>
      <p:ext uri="{BB962C8B-B14F-4D97-AF65-F5344CB8AC3E}">
        <p14:creationId xmlns:p14="http://schemas.microsoft.com/office/powerpoint/2010/main" val="3202030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D329F8-610F-4ECE-BA6F-B34EB754B1E0}" type="slidenum">
              <a:rPr lang="en-GB" smtClean="0"/>
              <a:t>9</a:t>
            </a:fld>
            <a:endParaRPr lang="en-GB"/>
          </a:p>
        </p:txBody>
      </p:sp>
    </p:spTree>
    <p:extLst>
      <p:ext uri="{BB962C8B-B14F-4D97-AF65-F5344CB8AC3E}">
        <p14:creationId xmlns:p14="http://schemas.microsoft.com/office/powerpoint/2010/main" val="26746855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5586B75A-687E-405C-8A0B-8D00578BA2C3}" type="datetimeFigureOut">
              <a:rPr lang="en-US" smtClean="0"/>
              <a:pPr/>
              <a:t>6/11/2026</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120727630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B2D3E9E-A95C-48F2-B4BF-A71542E0BE9A}" type="datetimeFigureOut">
              <a:rPr lang="en-US" smtClean="0"/>
              <a:t>6/11/2026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001786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5586B75A-687E-405C-8A0B-8D00578BA2C3}" type="datetimeFigureOut">
              <a:rPr lang="en-US" smtClean="0"/>
              <a:pPr/>
              <a:t>6/11/2026</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6015804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F12952B5-7A2F-4CC8-B7CE-9234E21C2837}" type="datetimeFigureOut">
              <a:rPr lang="en-US" smtClean="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14931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E1DA07A-9201-4B4B-BAF2-015AFA30F520}" type="datetimeFigureOut">
              <a:rPr lang="en-US" smtClean="0"/>
              <a:t>6/11/2026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560186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3D7E00A-486F-4252-8B1D-E32645521F49}" type="datetimeFigureOut">
              <a:rPr lang="en-US" smtClean="0"/>
              <a:t>6/11/2026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6651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smtClean="0"/>
              <a:t>6/11/2026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718638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AF6E2C9B-5FA2-460D-9BE7-B0812FC2A6FF}" type="datetimeFigureOut">
              <a:rPr lang="en-US" smtClean="0"/>
              <a:t>6/11/2026</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smtClean="0"/>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24644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5586B75A-687E-405C-8A0B-8D00578BA2C3}" type="datetimeFigureOut">
              <a:rPr lang="en-US" smtClean="0"/>
              <a:pPr/>
              <a:t>6/11/2026</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smtClean="0"/>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78530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F4E5243-F52A-4D37-9694-EB26C6C31910}"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657202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A77B6E1-634A-48DC-9E8B-D894023267EF}"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816599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5586B75A-687E-405C-8A0B-8D00578BA2C3}" type="datetimeFigureOut">
              <a:rPr lang="en-US" smtClean="0"/>
              <a:pPr/>
              <a:t>6/11/2026</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236013689"/>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black and white text&#10;&#10;AI-generated content may be incorrect.">
            <a:extLst>
              <a:ext uri="{FF2B5EF4-FFF2-40B4-BE49-F238E27FC236}">
                <a16:creationId xmlns:a16="http://schemas.microsoft.com/office/drawing/2014/main" id="{5C0C2FC7-7E9C-E35D-67A6-976D6DA1A88F}"/>
              </a:ext>
            </a:extLst>
          </p:cNvPr>
          <p:cNvPicPr>
            <a:picLocks noChangeAspect="1"/>
          </p:cNvPicPr>
          <p:nvPr/>
        </p:nvPicPr>
        <p:blipFill>
          <a:blip r:embed="rId2"/>
          <a:stretch>
            <a:fillRect/>
          </a:stretch>
        </p:blipFill>
        <p:spPr>
          <a:xfrm>
            <a:off x="300728" y="228600"/>
            <a:ext cx="3383936" cy="1355853"/>
          </a:xfrm>
          <a:prstGeom prst="rect">
            <a:avLst/>
          </a:prstGeom>
        </p:spPr>
      </p:pic>
      <p:sp>
        <p:nvSpPr>
          <p:cNvPr id="3" name="Content Placeholder 2">
            <a:extLst>
              <a:ext uri="{FF2B5EF4-FFF2-40B4-BE49-F238E27FC236}">
                <a16:creationId xmlns:a16="http://schemas.microsoft.com/office/drawing/2014/main" id="{A99D46E0-527A-19CA-0CAC-C3AF7E4DFB5D}"/>
              </a:ext>
            </a:extLst>
          </p:cNvPr>
          <p:cNvSpPr>
            <a:spLocks noGrp="1"/>
          </p:cNvSpPr>
          <p:nvPr>
            <p:ph idx="1"/>
          </p:nvPr>
        </p:nvSpPr>
        <p:spPr>
          <a:xfrm>
            <a:off x="393488" y="2085275"/>
            <a:ext cx="6789044" cy="3766185"/>
          </a:xfrm>
        </p:spPr>
        <p:txBody>
          <a:bodyPr>
            <a:normAutofit/>
          </a:bodyPr>
          <a:lstStyle/>
          <a:p>
            <a:pPr marL="0" indent="0" fontAlgn="base">
              <a:buNone/>
            </a:pPr>
            <a:r>
              <a:rPr lang="en-GB"/>
              <a:t>Module Title: Problem Solving and Innovation</a:t>
            </a:r>
          </a:p>
          <a:p>
            <a:pPr marL="0" indent="0" fontAlgn="base">
              <a:buNone/>
            </a:pPr>
            <a:r>
              <a:rPr lang="en-GB"/>
              <a:t>Module Code: BMSW4014</a:t>
            </a:r>
          </a:p>
          <a:p>
            <a:pPr marL="0" indent="0" fontAlgn="base">
              <a:buNone/>
            </a:pPr>
            <a:r>
              <a:rPr lang="en-GB"/>
              <a:t>Assignment Title: Summary on AI Washing</a:t>
            </a:r>
          </a:p>
          <a:p>
            <a:pPr marL="0" indent="0" fontAlgn="base">
              <a:buNone/>
            </a:pPr>
            <a:r>
              <a:rPr lang="en-GB"/>
              <a:t>Student Name: Roxana Horvatova </a:t>
            </a:r>
          </a:p>
          <a:p>
            <a:pPr marL="0" indent="0" fontAlgn="base">
              <a:buNone/>
            </a:pPr>
            <a:r>
              <a:rPr lang="en-GB"/>
              <a:t>Student Number: 2506472 </a:t>
            </a:r>
          </a:p>
          <a:p>
            <a:pPr marL="0" indent="0" fontAlgn="base">
              <a:buNone/>
            </a:pPr>
            <a:r>
              <a:rPr lang="en-GB"/>
              <a:t>Lecturer: Chris Wilkin</a:t>
            </a:r>
          </a:p>
          <a:p>
            <a:pPr marL="0" indent="0" fontAlgn="base">
              <a:buNone/>
            </a:pPr>
            <a:r>
              <a:rPr lang="en-GB"/>
              <a:t>Date: Thursday 11th June </a:t>
            </a:r>
          </a:p>
        </p:txBody>
      </p:sp>
    </p:spTree>
    <p:extLst>
      <p:ext uri="{BB962C8B-B14F-4D97-AF65-F5344CB8AC3E}">
        <p14:creationId xmlns:p14="http://schemas.microsoft.com/office/powerpoint/2010/main" val="17778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0A1E1-14B6-88AA-B846-28AE8A6D91F5}"/>
              </a:ext>
            </a:extLst>
          </p:cNvPr>
          <p:cNvSpPr>
            <a:spLocks noGrp="1"/>
          </p:cNvSpPr>
          <p:nvPr>
            <p:ph type="title"/>
          </p:nvPr>
        </p:nvSpPr>
        <p:spPr>
          <a:xfrm>
            <a:off x="504579" y="509402"/>
            <a:ext cx="7013821" cy="1228130"/>
          </a:xfrm>
        </p:spPr>
        <p:txBody>
          <a:bodyPr>
            <a:normAutofit/>
          </a:bodyPr>
          <a:lstStyle/>
          <a:p>
            <a:r>
              <a:rPr lang="en-GB">
                <a:solidFill>
                  <a:schemeClr val="tx1"/>
                </a:solidFill>
                <a:ea typeface="Calibri Light"/>
                <a:cs typeface="Calibri Light"/>
              </a:rPr>
              <a:t>AI Acknowledgement </a:t>
            </a:r>
          </a:p>
        </p:txBody>
      </p:sp>
      <p:sp>
        <p:nvSpPr>
          <p:cNvPr id="3" name="Content Placeholder 2">
            <a:extLst>
              <a:ext uri="{FF2B5EF4-FFF2-40B4-BE49-F238E27FC236}">
                <a16:creationId xmlns:a16="http://schemas.microsoft.com/office/drawing/2014/main" id="{B440C89B-9EFD-4A9D-65F4-24E337EDD079}"/>
              </a:ext>
            </a:extLst>
          </p:cNvPr>
          <p:cNvSpPr>
            <a:spLocks noGrp="1"/>
          </p:cNvSpPr>
          <p:nvPr>
            <p:ph idx="1"/>
          </p:nvPr>
        </p:nvSpPr>
        <p:spPr>
          <a:xfrm>
            <a:off x="504579" y="1974247"/>
            <a:ext cx="10040233" cy="1547888"/>
          </a:xfrm>
        </p:spPr>
        <p:txBody>
          <a:bodyPr vert="horz" lIns="91440" tIns="45720" rIns="91440" bIns="45720" rtlCol="0" anchor="t">
            <a:normAutofit/>
          </a:bodyPr>
          <a:lstStyle/>
          <a:p>
            <a:pPr marL="0" indent="0">
              <a:buNone/>
            </a:pPr>
            <a:r>
              <a:rPr lang="en-GB" sz="1800">
                <a:solidFill>
                  <a:srgbClr val="262626"/>
                </a:solidFill>
                <a:latin typeface="Calibri" panose="020F0502020204030204" pitchFamily="34" charset="0"/>
                <a:ea typeface="Calibri" panose="020F0502020204030204" pitchFamily="34" charset="0"/>
                <a:cs typeface="Calibri" panose="020F0502020204030204" pitchFamily="34" charset="0"/>
              </a:rPr>
              <a:t>I do acknowledge the use of AI only for understanding what AI washing is. I confirm that the work is done by only me.</a:t>
            </a:r>
          </a:p>
        </p:txBody>
      </p:sp>
    </p:spTree>
    <p:extLst>
      <p:ext uri="{BB962C8B-B14F-4D97-AF65-F5344CB8AC3E}">
        <p14:creationId xmlns:p14="http://schemas.microsoft.com/office/powerpoint/2010/main" val="610253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1CE95-0212-F09A-024D-37CA2B3828C3}"/>
              </a:ext>
            </a:extLst>
          </p:cNvPr>
          <p:cNvSpPr>
            <a:spLocks noGrp="1"/>
          </p:cNvSpPr>
          <p:nvPr>
            <p:ph type="title"/>
          </p:nvPr>
        </p:nvSpPr>
        <p:spPr>
          <a:xfrm>
            <a:off x="657224" y="4772508"/>
            <a:ext cx="10772775" cy="1658198"/>
          </a:xfrm>
        </p:spPr>
        <p:txBody>
          <a:bodyPr>
            <a:normAutofit/>
          </a:bodyPr>
          <a:lstStyle/>
          <a:p>
            <a:r>
              <a:rPr lang="en-GB">
                <a:solidFill>
                  <a:schemeClr val="tx1"/>
                </a:solidFill>
                <a:ea typeface="Calibri Light"/>
                <a:cs typeface="Calibri Light"/>
              </a:rPr>
              <a:t>Table of contents</a:t>
            </a:r>
          </a:p>
        </p:txBody>
      </p:sp>
      <p:sp>
        <p:nvSpPr>
          <p:cNvPr id="3" name="Content Placeholder 2">
            <a:extLst>
              <a:ext uri="{FF2B5EF4-FFF2-40B4-BE49-F238E27FC236}">
                <a16:creationId xmlns:a16="http://schemas.microsoft.com/office/drawing/2014/main" id="{DEEABB7E-AD53-6D1B-F71D-A904ADC10F0B}"/>
              </a:ext>
            </a:extLst>
          </p:cNvPr>
          <p:cNvSpPr>
            <a:spLocks noGrp="1"/>
          </p:cNvSpPr>
          <p:nvPr>
            <p:ph idx="1"/>
          </p:nvPr>
        </p:nvSpPr>
        <p:spPr>
          <a:xfrm>
            <a:off x="676656" y="803250"/>
            <a:ext cx="10753725" cy="3541964"/>
          </a:xfrm>
        </p:spPr>
        <p:txBody>
          <a:bodyPr vert="horz" lIns="91440" tIns="45720" rIns="91440" bIns="45720" rtlCol="0" anchor="t">
            <a:normAutofit/>
          </a:bodyPr>
          <a:lstStyle/>
          <a:p>
            <a:pPr marL="457200" indent="-457200">
              <a:buFont typeface="+mj-lt"/>
              <a:buAutoNum type="arabicPeriod"/>
            </a:pPr>
            <a:r>
              <a:rPr lang="en-GB" sz="1800"/>
              <a:t>AI Acknowledgement </a:t>
            </a:r>
          </a:p>
          <a:p>
            <a:pPr marL="457200" indent="-457200">
              <a:buFont typeface="+mj-lt"/>
              <a:buAutoNum type="arabicPeriod"/>
            </a:pPr>
            <a:r>
              <a:rPr lang="en-GB" sz="1800"/>
              <a:t>Critique</a:t>
            </a:r>
          </a:p>
          <a:p>
            <a:pPr marL="457200" indent="-457200">
              <a:buFont typeface="+mj-lt"/>
              <a:buAutoNum type="arabicPeriod"/>
            </a:pPr>
            <a:r>
              <a:rPr lang="en-GB" sz="1800"/>
              <a:t>What has been found out about AI Washing?</a:t>
            </a:r>
          </a:p>
          <a:p>
            <a:pPr marL="457200" indent="-457200">
              <a:buFont typeface="+mj-lt"/>
              <a:buAutoNum type="arabicPeriod"/>
            </a:pPr>
            <a:r>
              <a:rPr lang="en-GB" sz="1800"/>
              <a:t>Current Impact AI Washing has</a:t>
            </a:r>
          </a:p>
          <a:p>
            <a:pPr marL="457200" indent="-457200">
              <a:buFont typeface="+mj-lt"/>
              <a:buAutoNum type="arabicPeriod"/>
            </a:pPr>
            <a:r>
              <a:rPr lang="en-GB" sz="1800"/>
              <a:t>Consequences of companies lying</a:t>
            </a:r>
          </a:p>
          <a:p>
            <a:pPr marL="457200" indent="-457200">
              <a:buFont typeface="+mj-lt"/>
              <a:buAutoNum type="arabicPeriod"/>
            </a:pPr>
            <a:r>
              <a:rPr lang="en-GB" sz="1800"/>
              <a:t>Companies taking Loans</a:t>
            </a:r>
          </a:p>
          <a:p>
            <a:pPr marL="457200" indent="-457200">
              <a:buFont typeface="+mj-lt"/>
              <a:buAutoNum type="arabicPeriod"/>
            </a:pPr>
            <a:r>
              <a:rPr lang="en-GB" sz="1800"/>
              <a:t>What is Hype Cycle</a:t>
            </a:r>
          </a:p>
          <a:p>
            <a:pPr marL="457200" indent="-457200">
              <a:buClr>
                <a:srgbClr val="262626"/>
              </a:buClr>
              <a:buAutoNum type="arabicPeriod"/>
            </a:pPr>
            <a:r>
              <a:rPr lang="en-GB"/>
              <a:t>Hype Cycle Stages</a:t>
            </a:r>
            <a:endParaRPr lang="en-GB" dirty="0"/>
          </a:p>
          <a:p>
            <a:pPr marL="457200" indent="-457200">
              <a:buFont typeface="+mj-lt"/>
              <a:buAutoNum type="arabicPeriod"/>
            </a:pPr>
            <a:r>
              <a:rPr lang="en-GB" sz="1800"/>
              <a:t>References</a:t>
            </a:r>
          </a:p>
          <a:p>
            <a:pPr marL="457200" indent="-457200">
              <a:buFont typeface="+mj-lt"/>
              <a:buAutoNum type="arabicPeriod"/>
            </a:pPr>
            <a:endParaRPr lang="en-GB"/>
          </a:p>
          <a:p>
            <a:pPr marL="457200" indent="-457200">
              <a:buFont typeface="+mj-lt"/>
              <a:buAutoNum type="arabicPeriod"/>
            </a:pPr>
            <a:endParaRPr lang="en-GB"/>
          </a:p>
          <a:p>
            <a:pPr marL="457200" indent="-457200">
              <a:buFont typeface="+mj-lt"/>
              <a:buAutoNum type="arabicPeriod"/>
            </a:pPr>
            <a:endParaRPr lang="en-GB"/>
          </a:p>
        </p:txBody>
      </p:sp>
    </p:spTree>
    <p:extLst>
      <p:ext uri="{BB962C8B-B14F-4D97-AF65-F5344CB8AC3E}">
        <p14:creationId xmlns:p14="http://schemas.microsoft.com/office/powerpoint/2010/main" val="3800195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C8DCBC9-E0DE-46B3-8FAE-C5C151378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65285"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39250BA-26D3-B107-AD80-BEF6B8A7618A}"/>
              </a:ext>
            </a:extLst>
          </p:cNvPr>
          <p:cNvSpPr>
            <a:spLocks noGrp="1"/>
          </p:cNvSpPr>
          <p:nvPr>
            <p:ph type="title"/>
          </p:nvPr>
        </p:nvSpPr>
        <p:spPr>
          <a:xfrm>
            <a:off x="868680" y="642593"/>
            <a:ext cx="6281928" cy="1744183"/>
          </a:xfrm>
        </p:spPr>
        <p:txBody>
          <a:bodyPr>
            <a:normAutofit/>
          </a:bodyPr>
          <a:lstStyle/>
          <a:p>
            <a:r>
              <a:rPr lang="en-GB" sz="4100"/>
              <a:t>What has been found out about AI Washing?</a:t>
            </a:r>
            <a:endParaRPr lang="en-GB" sz="4100">
              <a:ea typeface="Calibri Light"/>
              <a:cs typeface="Calibri Light"/>
            </a:endParaRPr>
          </a:p>
        </p:txBody>
      </p:sp>
      <p:sp>
        <p:nvSpPr>
          <p:cNvPr id="3" name="Content Placeholder 2">
            <a:extLst>
              <a:ext uri="{FF2B5EF4-FFF2-40B4-BE49-F238E27FC236}">
                <a16:creationId xmlns:a16="http://schemas.microsoft.com/office/drawing/2014/main" id="{22C2C2AE-4CF9-4D77-7EC4-D0E4DF96E183}"/>
              </a:ext>
            </a:extLst>
          </p:cNvPr>
          <p:cNvSpPr>
            <a:spLocks noGrp="1"/>
          </p:cNvSpPr>
          <p:nvPr>
            <p:ph idx="1"/>
          </p:nvPr>
        </p:nvSpPr>
        <p:spPr>
          <a:xfrm>
            <a:off x="868680" y="2386584"/>
            <a:ext cx="6281928" cy="3648456"/>
          </a:xfrm>
        </p:spPr>
        <p:txBody>
          <a:bodyPr>
            <a:normAutofit/>
          </a:bodyPr>
          <a:lstStyle/>
          <a:p>
            <a:r>
              <a:rPr lang="en-GB">
                <a:ea typeface="Calibri"/>
                <a:cs typeface="Calibri"/>
              </a:rPr>
              <a:t>It has been found out that some companies exaggerate or misrepresent their use of artificial intelligence because AI is popular and because they want to boost their products. </a:t>
            </a:r>
          </a:p>
          <a:p>
            <a:r>
              <a:rPr lang="en-GB">
                <a:ea typeface="Calibri"/>
                <a:cs typeface="Calibri"/>
              </a:rPr>
              <a:t>Products marketed as AI-powered may sometimes rely on basic automation rather than advanced AI systems. </a:t>
            </a:r>
            <a:r>
              <a:rPr lang="en-GB" err="1">
                <a:ea typeface="Calibri"/>
                <a:cs typeface="Calibri"/>
              </a:rPr>
              <a:t>Lutkevich</a:t>
            </a:r>
            <a:r>
              <a:rPr lang="en-GB">
                <a:ea typeface="Calibri"/>
                <a:cs typeface="Calibri"/>
              </a:rPr>
              <a:t>, B. (2024).</a:t>
            </a:r>
            <a:br>
              <a:rPr lang="en-GB"/>
            </a:br>
            <a:endParaRPr lang="en-GB"/>
          </a:p>
        </p:txBody>
      </p:sp>
      <p:pic>
        <p:nvPicPr>
          <p:cNvPr id="4" name="Picture 3" descr="AI Applications Today: Where Artificial ...">
            <a:extLst>
              <a:ext uri="{FF2B5EF4-FFF2-40B4-BE49-F238E27FC236}">
                <a16:creationId xmlns:a16="http://schemas.microsoft.com/office/drawing/2014/main" id="{8B3F9123-F264-848A-D78B-164B5FAAA587}"/>
              </a:ext>
            </a:extLst>
          </p:cNvPr>
          <p:cNvPicPr>
            <a:picLocks noChangeAspect="1"/>
          </p:cNvPicPr>
          <p:nvPr/>
        </p:nvPicPr>
        <p:blipFill>
          <a:blip r:embed="rId2"/>
          <a:srcRect l="8775" r="6593" b="3"/>
          <a:stretch>
            <a:fillRect/>
          </a:stretch>
        </p:blipFill>
        <p:spPr>
          <a:xfrm>
            <a:off x="7903029" y="237745"/>
            <a:ext cx="4058758" cy="3191256"/>
          </a:xfrm>
          <a:prstGeom prst="rect">
            <a:avLst/>
          </a:prstGeom>
          <a:scene3d>
            <a:camera prst="perspectiveRelaxed">
              <a:rot lat="19800000" lon="1200000" rev="20820000"/>
            </a:camera>
            <a:lightRig rig="threePt" dir="t"/>
          </a:scene3d>
          <a:sp3d contourW="6350" prstMaterial="matte">
            <a:bevelT w="101600" h="101600"/>
            <a:contourClr>
              <a:srgbClr val="969696"/>
            </a:contourClr>
          </a:sp3d>
        </p:spPr>
      </p:pic>
      <p:pic>
        <p:nvPicPr>
          <p:cNvPr id="5" name="Picture 4" descr="age of AI ...">
            <a:extLst>
              <a:ext uri="{FF2B5EF4-FFF2-40B4-BE49-F238E27FC236}">
                <a16:creationId xmlns:a16="http://schemas.microsoft.com/office/drawing/2014/main" id="{2DD4E185-C6C9-9CC1-4078-53D496418018}"/>
              </a:ext>
            </a:extLst>
          </p:cNvPr>
          <p:cNvPicPr>
            <a:picLocks noChangeAspect="1"/>
          </p:cNvPicPr>
          <p:nvPr/>
        </p:nvPicPr>
        <p:blipFill>
          <a:blip r:embed="rId3"/>
          <a:srcRect l="16258" r="10943"/>
          <a:stretch>
            <a:fillRect/>
          </a:stretch>
        </p:blipFill>
        <p:spPr>
          <a:xfrm>
            <a:off x="7903029" y="3429002"/>
            <a:ext cx="4058758" cy="3191254"/>
          </a:xfrm>
          <a:prstGeom prst="rect">
            <a:avLst/>
          </a:prstGeom>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3945168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8DCBC9-E0DE-46B3-8FAE-C5C151378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65285"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7B4C87D-F33B-B883-C1E4-85678AC55EAB}"/>
              </a:ext>
            </a:extLst>
          </p:cNvPr>
          <p:cNvSpPr>
            <a:spLocks noGrp="1"/>
          </p:cNvSpPr>
          <p:nvPr>
            <p:ph type="title"/>
          </p:nvPr>
        </p:nvSpPr>
        <p:spPr>
          <a:xfrm>
            <a:off x="868680" y="642593"/>
            <a:ext cx="6281928" cy="1744183"/>
          </a:xfrm>
        </p:spPr>
        <p:txBody>
          <a:bodyPr>
            <a:normAutofit/>
          </a:bodyPr>
          <a:lstStyle/>
          <a:p>
            <a:r>
              <a:rPr lang="en-GB"/>
              <a:t>The current impact AI washing has</a:t>
            </a:r>
            <a:endParaRPr lang="en-GB">
              <a:ea typeface="Calibri Light"/>
              <a:cs typeface="Calibri Light"/>
            </a:endParaRPr>
          </a:p>
        </p:txBody>
      </p:sp>
      <p:sp>
        <p:nvSpPr>
          <p:cNvPr id="3" name="Content Placeholder 2">
            <a:extLst>
              <a:ext uri="{FF2B5EF4-FFF2-40B4-BE49-F238E27FC236}">
                <a16:creationId xmlns:a16="http://schemas.microsoft.com/office/drawing/2014/main" id="{BB4F7EE7-4827-27FE-4C16-D18666F25E5B}"/>
              </a:ext>
            </a:extLst>
          </p:cNvPr>
          <p:cNvSpPr>
            <a:spLocks noGrp="1"/>
          </p:cNvSpPr>
          <p:nvPr>
            <p:ph idx="1"/>
          </p:nvPr>
        </p:nvSpPr>
        <p:spPr>
          <a:xfrm>
            <a:off x="868680" y="2386584"/>
            <a:ext cx="6281928" cy="3648456"/>
          </a:xfrm>
        </p:spPr>
        <p:txBody>
          <a:bodyPr vert="horz" lIns="91440" tIns="45720" rIns="91440" bIns="45720" rtlCol="0">
            <a:normAutofit/>
          </a:bodyPr>
          <a:lstStyle/>
          <a:p>
            <a:r>
              <a:rPr lang="en-GB">
                <a:ea typeface="Calibri"/>
                <a:cs typeface="Calibri"/>
              </a:rPr>
              <a:t>AI washing can have several negative impacts. It can mislead people into buying products that do not have the advanced AI capabilities they claim. It may also deceive investors based on inaccurate information.</a:t>
            </a:r>
          </a:p>
          <a:p>
            <a:r>
              <a:rPr lang="en-GB">
                <a:ea typeface="Calibri"/>
                <a:cs typeface="Calibri"/>
              </a:rPr>
              <a:t> AI washing can reduce trust and over time, this can damage a company's reputation for promoting a false product. </a:t>
            </a:r>
            <a:r>
              <a:rPr lang="en-GB"/>
              <a:t>Eversheds Sutherland (2024).</a:t>
            </a:r>
          </a:p>
          <a:p>
            <a:pPr marL="0" indent="0">
              <a:buNone/>
            </a:pPr>
            <a:br>
              <a:rPr lang="en-GB"/>
            </a:br>
            <a:endParaRPr lang="en-GB">
              <a:ea typeface="Calibri"/>
              <a:cs typeface="Calibri"/>
            </a:endParaRPr>
          </a:p>
        </p:txBody>
      </p:sp>
      <p:pic>
        <p:nvPicPr>
          <p:cNvPr id="6" name="Picture 5" descr="AI washing, explained">
            <a:extLst>
              <a:ext uri="{FF2B5EF4-FFF2-40B4-BE49-F238E27FC236}">
                <a16:creationId xmlns:a16="http://schemas.microsoft.com/office/drawing/2014/main" id="{5B1785F5-DDA8-D870-769E-00DFD37976CF}"/>
              </a:ext>
            </a:extLst>
          </p:cNvPr>
          <p:cNvPicPr>
            <a:picLocks noChangeAspect="1"/>
          </p:cNvPicPr>
          <p:nvPr/>
        </p:nvPicPr>
        <p:blipFill>
          <a:blip r:embed="rId2"/>
          <a:srcRect l="17718" r="15818" b="-1"/>
          <a:stretch>
            <a:fillRect/>
          </a:stretch>
        </p:blipFill>
        <p:spPr>
          <a:xfrm>
            <a:off x="7903029" y="237745"/>
            <a:ext cx="4058758" cy="3191256"/>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5" name="Picture 4" descr="The role of humans in a world of AI ...">
            <a:extLst>
              <a:ext uri="{FF2B5EF4-FFF2-40B4-BE49-F238E27FC236}">
                <a16:creationId xmlns:a16="http://schemas.microsoft.com/office/drawing/2014/main" id="{97FF68CE-2D80-C553-E554-C984367643BC}"/>
              </a:ext>
            </a:extLst>
          </p:cNvPr>
          <p:cNvPicPr>
            <a:picLocks noChangeAspect="1"/>
          </p:cNvPicPr>
          <p:nvPr/>
        </p:nvPicPr>
        <p:blipFill>
          <a:blip r:embed="rId3"/>
          <a:srcRect l="11990" r="16788" b="2"/>
          <a:stretch>
            <a:fillRect/>
          </a:stretch>
        </p:blipFill>
        <p:spPr>
          <a:xfrm>
            <a:off x="7968423" y="3429000"/>
            <a:ext cx="4058758" cy="2989238"/>
          </a:xfrm>
          <a:prstGeom prst="rect">
            <a:avLst/>
          </a:prstGeom>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1031997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C8DCBC9-E0DE-46B3-8FAE-C5C151378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65285"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19B16F6-8449-A996-D3D8-86D7FD525392}"/>
              </a:ext>
            </a:extLst>
          </p:cNvPr>
          <p:cNvSpPr>
            <a:spLocks noGrp="1"/>
          </p:cNvSpPr>
          <p:nvPr>
            <p:ph type="title"/>
          </p:nvPr>
        </p:nvSpPr>
        <p:spPr>
          <a:xfrm>
            <a:off x="868680" y="642593"/>
            <a:ext cx="6281928" cy="1744183"/>
          </a:xfrm>
        </p:spPr>
        <p:txBody>
          <a:bodyPr>
            <a:normAutofit/>
          </a:bodyPr>
          <a:lstStyle/>
          <a:p>
            <a:r>
              <a:rPr lang="en-GB" sz="3700"/>
              <a:t>What happens when a company lies about their products?</a:t>
            </a:r>
            <a:endParaRPr lang="en-GB" sz="3700">
              <a:ea typeface="Calibri Light"/>
              <a:cs typeface="Calibri Light"/>
            </a:endParaRPr>
          </a:p>
        </p:txBody>
      </p:sp>
      <p:sp>
        <p:nvSpPr>
          <p:cNvPr id="3" name="Content Placeholder 2">
            <a:extLst>
              <a:ext uri="{FF2B5EF4-FFF2-40B4-BE49-F238E27FC236}">
                <a16:creationId xmlns:a16="http://schemas.microsoft.com/office/drawing/2014/main" id="{514A8427-4318-41AD-D261-19C2E8AF5F30}"/>
              </a:ext>
            </a:extLst>
          </p:cNvPr>
          <p:cNvSpPr>
            <a:spLocks noGrp="1"/>
          </p:cNvSpPr>
          <p:nvPr>
            <p:ph idx="1"/>
          </p:nvPr>
        </p:nvSpPr>
        <p:spPr>
          <a:xfrm>
            <a:off x="868680" y="2386584"/>
            <a:ext cx="6281928" cy="3648456"/>
          </a:xfrm>
        </p:spPr>
        <p:txBody>
          <a:bodyPr vert="horz" lIns="45720" tIns="45720" rIns="45720" bIns="45720" rtlCol="0">
            <a:normAutofit/>
          </a:bodyPr>
          <a:lstStyle/>
          <a:p>
            <a:pPr marL="0" indent="0">
              <a:buNone/>
            </a:pPr>
            <a:r>
              <a:rPr lang="en-GB" sz="1400">
                <a:latin typeface="Calibri" panose="020F0502020204030204" pitchFamily="34" charset="0"/>
                <a:ea typeface="Calibri" panose="020F0502020204030204" pitchFamily="34" charset="0"/>
                <a:cs typeface="Calibri" panose="020F0502020204030204" pitchFamily="34" charset="0"/>
              </a:rPr>
              <a:t>If a company lies about their products, they expose themselves to severe regulatory penalties such as:</a:t>
            </a:r>
          </a:p>
          <a:p>
            <a:r>
              <a:rPr lang="en-GB" sz="1400">
                <a:latin typeface="Calibri" panose="020F0502020204030204" pitchFamily="34" charset="0"/>
                <a:ea typeface="Calibri" panose="020F0502020204030204" pitchFamily="34" charset="0"/>
                <a:cs typeface="Calibri" panose="020F0502020204030204" pitchFamily="34" charset="0"/>
              </a:rPr>
              <a:t>Lawsuits</a:t>
            </a:r>
          </a:p>
          <a:p>
            <a:r>
              <a:rPr lang="en-GB" sz="1400">
                <a:latin typeface="Calibri" panose="020F0502020204030204" pitchFamily="34" charset="0"/>
                <a:ea typeface="Calibri" panose="020F0502020204030204" pitchFamily="34" charset="0"/>
                <a:cs typeface="Calibri" panose="020F0502020204030204" pitchFamily="34" charset="0"/>
              </a:rPr>
              <a:t>permanent reputational damage</a:t>
            </a:r>
          </a:p>
          <a:p>
            <a:r>
              <a:rPr lang="en-GB" sz="1400">
                <a:latin typeface="Calibri" panose="020F0502020204030204" pitchFamily="34" charset="0"/>
                <a:ea typeface="Calibri" panose="020F0502020204030204" pitchFamily="34" charset="0"/>
                <a:cs typeface="Calibri" panose="020F0502020204030204" pitchFamily="34" charset="0"/>
              </a:rPr>
              <a:t>Fined </a:t>
            </a:r>
          </a:p>
          <a:p>
            <a:pPr marL="0" indent="0">
              <a:buNone/>
            </a:pPr>
            <a:r>
              <a:rPr lang="en-GB" sz="1400">
                <a:latin typeface="Calibri" panose="020F0502020204030204" pitchFamily="34" charset="0"/>
                <a:ea typeface="Calibri" panose="020F0502020204030204" pitchFamily="34" charset="0"/>
                <a:cs typeface="Calibri" panose="020F0502020204030204" pitchFamily="34" charset="0"/>
              </a:rPr>
              <a:t>This is because they are advertising products that seems like it is an artificial product, which is a fraud and a marketing strategy to sell out their products. This can lead up to their company to be fined up to 10% of their global annual turnover or £300,000. Brockman, B. (2026).</a:t>
            </a:r>
          </a:p>
        </p:txBody>
      </p:sp>
      <p:pic>
        <p:nvPicPr>
          <p:cNvPr id="6" name="Picture 5" descr="What is AI Washing and Why is it a ...">
            <a:extLst>
              <a:ext uri="{FF2B5EF4-FFF2-40B4-BE49-F238E27FC236}">
                <a16:creationId xmlns:a16="http://schemas.microsoft.com/office/drawing/2014/main" id="{06BCFFE3-30FE-C290-E678-5EA13804EADA}"/>
              </a:ext>
            </a:extLst>
          </p:cNvPr>
          <p:cNvPicPr>
            <a:picLocks noChangeAspect="1"/>
          </p:cNvPicPr>
          <p:nvPr/>
        </p:nvPicPr>
        <p:blipFill>
          <a:blip r:embed="rId2"/>
          <a:srcRect l="38939" r="1345" b="-2"/>
          <a:stretch>
            <a:fillRect/>
          </a:stretch>
        </p:blipFill>
        <p:spPr>
          <a:xfrm>
            <a:off x="7992533" y="321733"/>
            <a:ext cx="3848104" cy="3012012"/>
          </a:xfrm>
          <a:prstGeom prst="ellipse">
            <a:avLst/>
          </a:prstGeom>
          <a:noFill/>
          <a:ln w="190500" cap="rnd">
            <a:solidFill>
              <a:srgbClr val="C8C6BD"/>
            </a:solidFill>
            <a:prstDash val="solid"/>
          </a:ln>
          <a:effectLst>
            <a:glow rad="127000">
              <a:schemeClr val="bg2"/>
            </a:glow>
            <a:outerShdw blurRad="127000" algn="bl" rotWithShape="0">
              <a:srgbClr val="000000"/>
            </a:outerShdw>
          </a:effectLst>
          <a:scene3d>
            <a:camera prst="perspectiveFront" fov="5400000">
              <a:rot lat="0" lon="1200000" rev="0"/>
            </a:camera>
            <a:lightRig rig="threePt" dir="t">
              <a:rot lat="0" lon="0" rev="19200000"/>
            </a:lightRig>
          </a:scene3d>
          <a:sp3d extrusionH="25400">
            <a:bevelT w="304800" h="152400" prst="hardEdge"/>
            <a:extrusionClr>
              <a:srgbClr val="000000"/>
            </a:extrusionClr>
          </a:sp3d>
        </p:spPr>
      </p:pic>
      <p:pic>
        <p:nvPicPr>
          <p:cNvPr id="5" name="Picture 4" descr="AI Washing In Business: Separating ...">
            <a:extLst>
              <a:ext uri="{FF2B5EF4-FFF2-40B4-BE49-F238E27FC236}">
                <a16:creationId xmlns:a16="http://schemas.microsoft.com/office/drawing/2014/main" id="{FB0CBC86-B346-522E-9F6D-0530537DDE09}"/>
              </a:ext>
            </a:extLst>
          </p:cNvPr>
          <p:cNvPicPr>
            <a:picLocks noChangeAspect="1"/>
          </p:cNvPicPr>
          <p:nvPr/>
        </p:nvPicPr>
        <p:blipFill>
          <a:blip r:embed="rId3"/>
          <a:srcRect l="8423" r="6944" b="3"/>
          <a:stretch>
            <a:fillRect/>
          </a:stretch>
        </p:blipFill>
        <p:spPr>
          <a:xfrm>
            <a:off x="7903028" y="3420000"/>
            <a:ext cx="4068000" cy="3198502"/>
          </a:xfrm>
          <a:prstGeom prst="ellipse">
            <a:avLst/>
          </a:prstGeom>
          <a:ln w="190500" cap="rnd">
            <a:solidFill>
              <a:srgbClr val="C8C6BD"/>
            </a:solidFill>
            <a:prstDash val="solid"/>
          </a:ln>
          <a:effectLst>
            <a:glow rad="127000">
              <a:schemeClr val="bg2"/>
            </a:glow>
            <a:outerShdw blurRad="127000" algn="bl" rotWithShape="0">
              <a:srgbClr val="000000"/>
            </a:outerShdw>
            <a:reflection stA="45000" endPos="0" dist="50800" dir="5400000" sy="-100000" algn="bl" rotWithShape="0"/>
          </a:effectLst>
          <a:scene3d>
            <a:camera prst="perspectiveFront" fov="5400000">
              <a:rot lat="0" lon="1200000" rev="0"/>
            </a:camera>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200069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4C6D4-0165-2728-9150-9ECA8435AC87}"/>
              </a:ext>
            </a:extLst>
          </p:cNvPr>
          <p:cNvSpPr>
            <a:spLocks noGrp="1"/>
          </p:cNvSpPr>
          <p:nvPr>
            <p:ph type="title"/>
          </p:nvPr>
        </p:nvSpPr>
        <p:spPr>
          <a:xfrm>
            <a:off x="608569" y="440982"/>
            <a:ext cx="4036567" cy="1578317"/>
          </a:xfrm>
        </p:spPr>
        <p:txBody>
          <a:bodyPr anchor="b">
            <a:noAutofit/>
          </a:bodyPr>
          <a:lstStyle/>
          <a:p>
            <a:r>
              <a:rPr lang="en-GB" dirty="0">
                <a:solidFill>
                  <a:schemeClr val="tx1"/>
                </a:solidFill>
                <a:ea typeface="Calibri Light"/>
                <a:cs typeface="Calibri Light"/>
              </a:rPr>
              <a:t>What is Hype Cycle?</a:t>
            </a:r>
          </a:p>
        </p:txBody>
      </p:sp>
      <p:sp>
        <p:nvSpPr>
          <p:cNvPr id="3" name="Content Placeholder 2">
            <a:extLst>
              <a:ext uri="{FF2B5EF4-FFF2-40B4-BE49-F238E27FC236}">
                <a16:creationId xmlns:a16="http://schemas.microsoft.com/office/drawing/2014/main" id="{545A61E0-5488-D05D-C6E5-5559C1757443}"/>
              </a:ext>
            </a:extLst>
          </p:cNvPr>
          <p:cNvSpPr>
            <a:spLocks noGrp="1"/>
          </p:cNvSpPr>
          <p:nvPr>
            <p:ph idx="1"/>
          </p:nvPr>
        </p:nvSpPr>
        <p:spPr>
          <a:xfrm>
            <a:off x="608569" y="2306451"/>
            <a:ext cx="4331403" cy="2902025"/>
          </a:xfrm>
        </p:spPr>
        <p:txBody>
          <a:bodyPr vert="horz" lIns="91440" tIns="45720" rIns="91440" bIns="45720" rtlCol="0" anchor="t">
            <a:normAutofit fontScale="92500"/>
          </a:bodyPr>
          <a:lstStyle/>
          <a:p>
            <a:r>
              <a:rPr lang="en-GB" sz="1800" dirty="0">
                <a:solidFill>
                  <a:schemeClr val="tx1"/>
                </a:solidFill>
                <a:ea typeface="+mn-lt"/>
                <a:cs typeface="+mn-lt"/>
              </a:rPr>
              <a:t>The Hype Cycle is a framework developed by Gartner, a company with 5 stages to describe how expectations for a modern technology evolve over time.</a:t>
            </a:r>
            <a:r>
              <a:rPr lang="en-GB" sz="1800" dirty="0">
                <a:solidFill>
                  <a:schemeClr val="tx1"/>
                </a:solidFill>
              </a:rPr>
              <a:t> </a:t>
            </a:r>
          </a:p>
          <a:p>
            <a:r>
              <a:rPr lang="en-GB" sz="1800" dirty="0">
                <a:solidFill>
                  <a:schemeClr val="tx1"/>
                </a:solidFill>
              </a:rPr>
              <a:t>The hype cycle drives and eventually dismantles AI washing. Hype Cycle stages can help investors to predict exactly how fake or overhyped products are. </a:t>
            </a:r>
            <a:r>
              <a:rPr lang="en-GB" sz="1800" dirty="0">
                <a:solidFill>
                  <a:schemeClr val="tx1"/>
                </a:solidFill>
                <a:ea typeface="+mn-lt"/>
                <a:cs typeface="+mn-lt"/>
              </a:rPr>
              <a:t>Crable, K. (2025).</a:t>
            </a:r>
            <a:endParaRPr lang="en-GB" sz="1800" dirty="0">
              <a:solidFill>
                <a:schemeClr val="tx1"/>
              </a:solidFill>
              <a:ea typeface="Calibri Light" panose="020F0302020204030204"/>
              <a:cs typeface="Calibri Light" panose="020F0302020204030204"/>
            </a:endParaRPr>
          </a:p>
          <a:p>
            <a:endParaRPr lang="en-GB" sz="1800" dirty="0">
              <a:solidFill>
                <a:srgbClr val="FFFFFF"/>
              </a:solidFill>
              <a:ea typeface="Calibri Light" panose="020F0302020204030204"/>
              <a:cs typeface="Calibri Light" panose="020F0302020204030204"/>
            </a:endParaRPr>
          </a:p>
        </p:txBody>
      </p:sp>
      <p:pic>
        <p:nvPicPr>
          <p:cNvPr id="8" name="Picture 7" descr="A red line on a black background">
            <a:extLst>
              <a:ext uri="{FF2B5EF4-FFF2-40B4-BE49-F238E27FC236}">
                <a16:creationId xmlns:a16="http://schemas.microsoft.com/office/drawing/2014/main" id="{D2491FB4-C28A-1C6B-3411-F1A7032CFF34}"/>
              </a:ext>
            </a:extLst>
          </p:cNvPr>
          <p:cNvPicPr>
            <a:picLocks noChangeAspect="1"/>
          </p:cNvPicPr>
          <p:nvPr/>
        </p:nvPicPr>
        <p:blipFill>
          <a:blip r:embed="rId2"/>
          <a:stretch>
            <a:fillRect/>
          </a:stretch>
        </p:blipFill>
        <p:spPr>
          <a:xfrm>
            <a:off x="7890963" y="3429000"/>
            <a:ext cx="3692468" cy="2611649"/>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5" name="Picture 4" descr="How to Survive AI Washing at Work">
            <a:extLst>
              <a:ext uri="{FF2B5EF4-FFF2-40B4-BE49-F238E27FC236}">
                <a16:creationId xmlns:a16="http://schemas.microsoft.com/office/drawing/2014/main" id="{7B9FBAEE-EDB8-9A5F-4184-2B72CB8C5A01}"/>
              </a:ext>
            </a:extLst>
          </p:cNvPr>
          <p:cNvPicPr>
            <a:picLocks noChangeAspect="1"/>
          </p:cNvPicPr>
          <p:nvPr/>
        </p:nvPicPr>
        <p:blipFill>
          <a:blip r:embed="rId3"/>
          <a:stretch>
            <a:fillRect/>
          </a:stretch>
        </p:blipFill>
        <p:spPr>
          <a:xfrm>
            <a:off x="6348971" y="817351"/>
            <a:ext cx="3083983" cy="235796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365197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0AA83-C73C-F49E-7DBB-FDD69439742B}"/>
              </a:ext>
            </a:extLst>
          </p:cNvPr>
          <p:cNvSpPr>
            <a:spLocks noGrp="1"/>
          </p:cNvSpPr>
          <p:nvPr>
            <p:ph type="title"/>
          </p:nvPr>
        </p:nvSpPr>
        <p:spPr>
          <a:xfrm>
            <a:off x="3738393" y="320860"/>
            <a:ext cx="4715213" cy="906447"/>
          </a:xfrm>
        </p:spPr>
        <p:txBody>
          <a:bodyPr>
            <a:normAutofit/>
          </a:bodyPr>
          <a:lstStyle/>
          <a:p>
            <a:r>
              <a:rPr lang="en-GB" sz="4400">
                <a:latin typeface="Calibri" panose="020F0502020204030204" pitchFamily="34" charset="0"/>
                <a:ea typeface="Calibri" panose="020F0502020204030204" pitchFamily="34" charset="0"/>
                <a:cs typeface="Calibri" panose="020F0502020204030204" pitchFamily="34" charset="0"/>
              </a:rPr>
              <a:t>Hype Cycle Stages</a:t>
            </a:r>
          </a:p>
        </p:txBody>
      </p:sp>
      <p:sp>
        <p:nvSpPr>
          <p:cNvPr id="10" name="TextBox 9">
            <a:extLst>
              <a:ext uri="{FF2B5EF4-FFF2-40B4-BE49-F238E27FC236}">
                <a16:creationId xmlns:a16="http://schemas.microsoft.com/office/drawing/2014/main" id="{7AEB9CA2-05FD-3085-0E3F-5B016B846A3F}"/>
              </a:ext>
            </a:extLst>
          </p:cNvPr>
          <p:cNvSpPr txBox="1">
            <a:spLocks/>
          </p:cNvSpPr>
          <p:nvPr/>
        </p:nvSpPr>
        <p:spPr>
          <a:xfrm>
            <a:off x="1159933" y="3907142"/>
            <a:ext cx="1540933" cy="646331"/>
          </a:xfrm>
          <a:prstGeom prst="rect">
            <a:avLst/>
          </a:prstGeom>
          <a:noFill/>
          <a:ln>
            <a:solidFill>
              <a:schemeClr val="tx1"/>
            </a:solidFill>
          </a:ln>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Innovation Trigger</a:t>
            </a:r>
          </a:p>
        </p:txBody>
      </p:sp>
      <p:sp>
        <p:nvSpPr>
          <p:cNvPr id="12" name="TextBox 11">
            <a:extLst>
              <a:ext uri="{FF2B5EF4-FFF2-40B4-BE49-F238E27FC236}">
                <a16:creationId xmlns:a16="http://schemas.microsoft.com/office/drawing/2014/main" id="{C3CB6880-15CC-213E-41F0-0B12071B24C4}"/>
              </a:ext>
            </a:extLst>
          </p:cNvPr>
          <p:cNvSpPr txBox="1"/>
          <p:nvPr/>
        </p:nvSpPr>
        <p:spPr>
          <a:xfrm>
            <a:off x="2713926" y="3256353"/>
            <a:ext cx="2023534" cy="646331"/>
          </a:xfrm>
          <a:prstGeom prst="rect">
            <a:avLst/>
          </a:prstGeom>
          <a:noFill/>
          <a:ln>
            <a:solidFill>
              <a:schemeClr val="tx1"/>
            </a:solidFill>
          </a:ln>
        </p:spPr>
        <p:txBody>
          <a:bodyPr wrap="square" rtlCol="0">
            <a:spAutoFit/>
          </a:bodyPr>
          <a:lstStyle/>
          <a:p>
            <a:pPr algn="l"/>
            <a:r>
              <a:rPr lang="en-GB" dirty="0">
                <a:latin typeface="Calibri" panose="020F0502020204030204" pitchFamily="34" charset="0"/>
                <a:ea typeface="Calibri" panose="020F0502020204030204" pitchFamily="34" charset="0"/>
                <a:cs typeface="Calibri" panose="020F0502020204030204" pitchFamily="34" charset="0"/>
              </a:rPr>
              <a:t>Peak of inflated expectations</a:t>
            </a:r>
          </a:p>
        </p:txBody>
      </p:sp>
      <p:sp>
        <p:nvSpPr>
          <p:cNvPr id="13" name="TextBox 12">
            <a:extLst>
              <a:ext uri="{FF2B5EF4-FFF2-40B4-BE49-F238E27FC236}">
                <a16:creationId xmlns:a16="http://schemas.microsoft.com/office/drawing/2014/main" id="{A111B9FF-FF8B-77D9-2539-34D2D564F057}"/>
              </a:ext>
            </a:extLst>
          </p:cNvPr>
          <p:cNvSpPr txBox="1"/>
          <p:nvPr/>
        </p:nvSpPr>
        <p:spPr>
          <a:xfrm>
            <a:off x="4724400" y="3928777"/>
            <a:ext cx="2150173" cy="646331"/>
          </a:xfrm>
          <a:prstGeom prst="rect">
            <a:avLst/>
          </a:prstGeom>
          <a:noFill/>
          <a:ln>
            <a:solidFill>
              <a:schemeClr val="tx1"/>
            </a:solidFill>
          </a:ln>
        </p:spPr>
        <p:txBody>
          <a:bodyPr wrap="square" rtlCol="0">
            <a:spAutoFit/>
          </a:bodyPr>
          <a:lstStyle/>
          <a:p>
            <a:pPr algn="l"/>
            <a:r>
              <a:rPr lang="en-GB" dirty="0">
                <a:latin typeface="Calibri" panose="020F0502020204030204" pitchFamily="34" charset="0"/>
                <a:ea typeface="Calibri" panose="020F0502020204030204" pitchFamily="34" charset="0"/>
                <a:cs typeface="Calibri" panose="020F0502020204030204" pitchFamily="34" charset="0"/>
              </a:rPr>
              <a:t>Trough of Disillusionment</a:t>
            </a:r>
          </a:p>
        </p:txBody>
      </p:sp>
      <p:sp>
        <p:nvSpPr>
          <p:cNvPr id="14" name="TextBox 13">
            <a:extLst>
              <a:ext uri="{FF2B5EF4-FFF2-40B4-BE49-F238E27FC236}">
                <a16:creationId xmlns:a16="http://schemas.microsoft.com/office/drawing/2014/main" id="{DBABBAA1-96C1-4799-0CBE-777EA37D620A}"/>
              </a:ext>
            </a:extLst>
          </p:cNvPr>
          <p:cNvSpPr txBox="1"/>
          <p:nvPr/>
        </p:nvSpPr>
        <p:spPr>
          <a:xfrm>
            <a:off x="6874573" y="3244333"/>
            <a:ext cx="1849966" cy="646331"/>
          </a:xfrm>
          <a:prstGeom prst="rect">
            <a:avLst/>
          </a:prstGeom>
          <a:noFill/>
          <a:ln>
            <a:solidFill>
              <a:schemeClr val="tx1"/>
            </a:solidFill>
          </a:ln>
        </p:spPr>
        <p:txBody>
          <a:bodyPr wrap="square" rtlCol="0">
            <a:spAutoFit/>
          </a:bodyPr>
          <a:lstStyle/>
          <a:p>
            <a:pPr algn="l"/>
            <a:r>
              <a:rPr lang="en-GB" dirty="0">
                <a:latin typeface="Calibri" panose="020F0502020204030204" pitchFamily="34" charset="0"/>
                <a:ea typeface="Calibri" panose="020F0502020204030204" pitchFamily="34" charset="0"/>
                <a:cs typeface="Calibri" panose="020F0502020204030204" pitchFamily="34" charset="0"/>
              </a:rPr>
              <a:t>Slope of Enlightenment</a:t>
            </a:r>
          </a:p>
        </p:txBody>
      </p:sp>
      <p:sp>
        <p:nvSpPr>
          <p:cNvPr id="15" name="TextBox 14">
            <a:extLst>
              <a:ext uri="{FF2B5EF4-FFF2-40B4-BE49-F238E27FC236}">
                <a16:creationId xmlns:a16="http://schemas.microsoft.com/office/drawing/2014/main" id="{3E3809D3-B297-3C42-59F8-D92DBB9E7683}"/>
              </a:ext>
            </a:extLst>
          </p:cNvPr>
          <p:cNvSpPr txBox="1"/>
          <p:nvPr/>
        </p:nvSpPr>
        <p:spPr>
          <a:xfrm>
            <a:off x="8724539" y="3902684"/>
            <a:ext cx="2023534" cy="646331"/>
          </a:xfrm>
          <a:prstGeom prst="rect">
            <a:avLst/>
          </a:prstGeom>
          <a:noFill/>
          <a:ln>
            <a:solidFill>
              <a:schemeClr val="tx1"/>
            </a:solidFill>
          </a:ln>
        </p:spPr>
        <p:txBody>
          <a:bodyPr wrap="square" rtlCol="0">
            <a:spAutoFit/>
          </a:bodyPr>
          <a:lstStyle/>
          <a:p>
            <a:pPr algn="l"/>
            <a:r>
              <a:rPr lang="en-GB" dirty="0">
                <a:latin typeface="Calibri" panose="020F0502020204030204" pitchFamily="34" charset="0"/>
                <a:ea typeface="Calibri" panose="020F0502020204030204" pitchFamily="34" charset="0"/>
                <a:cs typeface="Calibri" panose="020F0502020204030204" pitchFamily="34" charset="0"/>
              </a:rPr>
              <a:t>Plateau of productivity </a:t>
            </a:r>
          </a:p>
        </p:txBody>
      </p:sp>
      <mc:AlternateContent xmlns:mc="http://schemas.openxmlformats.org/markup-compatibility/2006" xmlns:p14="http://schemas.microsoft.com/office/powerpoint/2010/main" xmlns:aink="http://schemas.microsoft.com/office/drawing/2016/ink">
        <mc:Choice Requires="p14 aink">
          <p:contentPart p14:bwMode="auto" r:id="rId2">
            <p14:nvContentPartPr>
              <p14:cNvPr id="19" name="Ink 18">
                <a:extLst>
                  <a:ext uri="{FF2B5EF4-FFF2-40B4-BE49-F238E27FC236}">
                    <a16:creationId xmlns:a16="http://schemas.microsoft.com/office/drawing/2014/main" id="{249316EA-D1B7-483B-E334-F49DBE554378}"/>
                  </a:ext>
                </a:extLst>
              </p14:cNvPr>
              <p14:cNvContentPartPr/>
              <p14:nvPr/>
            </p14:nvContentPartPr>
            <p14:xfrm>
              <a:off x="5909613" y="1337840"/>
              <a:ext cx="360" cy="360"/>
            </p14:xfrm>
          </p:contentPart>
        </mc:Choice>
        <mc:Fallback xmlns="">
          <p:pic>
            <p:nvPicPr>
              <p:cNvPr id="19" name="Ink 18">
                <a:extLst>
                  <a:ext uri="{FF2B5EF4-FFF2-40B4-BE49-F238E27FC236}">
                    <a16:creationId xmlns:a16="http://schemas.microsoft.com/office/drawing/2014/main" id="{249316EA-D1B7-483B-E334-F49DBE554378}"/>
                  </a:ext>
                </a:extLst>
              </p:cNvPr>
              <p:cNvPicPr/>
              <p:nvPr/>
            </p:nvPicPr>
            <p:blipFill>
              <a:blip r:embed="rId3"/>
              <a:stretch>
                <a:fillRect/>
              </a:stretch>
            </p:blipFill>
            <p:spPr>
              <a:xfrm>
                <a:off x="5900613" y="1283840"/>
                <a:ext cx="18000" cy="108000"/>
              </a:xfrm>
              <a:prstGeom prst="rect">
                <a:avLst/>
              </a:prstGeom>
            </p:spPr>
          </p:pic>
        </mc:Fallback>
      </mc:AlternateContent>
      <p:pic>
        <p:nvPicPr>
          <p:cNvPr id="43" name="Graphic 42" descr="Arrow Down outline">
            <a:extLst>
              <a:ext uri="{FF2B5EF4-FFF2-40B4-BE49-F238E27FC236}">
                <a16:creationId xmlns:a16="http://schemas.microsoft.com/office/drawing/2014/main" id="{5666F1E9-5BE8-9968-DB81-CFFF5128B9C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600199" y="4553473"/>
            <a:ext cx="660399" cy="507640"/>
          </a:xfrm>
          <a:prstGeom prst="rect">
            <a:avLst/>
          </a:prstGeom>
        </p:spPr>
      </p:pic>
      <p:sp>
        <p:nvSpPr>
          <p:cNvPr id="46" name="TextBox 45">
            <a:extLst>
              <a:ext uri="{FF2B5EF4-FFF2-40B4-BE49-F238E27FC236}">
                <a16:creationId xmlns:a16="http://schemas.microsoft.com/office/drawing/2014/main" id="{C1288CD1-4486-9651-698F-185402C4E9D0}"/>
              </a:ext>
            </a:extLst>
          </p:cNvPr>
          <p:cNvSpPr txBox="1"/>
          <p:nvPr/>
        </p:nvSpPr>
        <p:spPr>
          <a:xfrm>
            <a:off x="1219200" y="5061113"/>
            <a:ext cx="1540933" cy="738664"/>
          </a:xfrm>
          <a:prstGeom prst="rect">
            <a:avLst/>
          </a:prstGeom>
          <a:noFill/>
        </p:spPr>
        <p:txBody>
          <a:bodyPr wrap="square" rtlCol="0">
            <a:spAutoFit/>
          </a:bodyPr>
          <a:lstStyle/>
          <a:p>
            <a:pPr algn="l"/>
            <a:r>
              <a:rPr lang="en-GB" sz="1400" dirty="0">
                <a:latin typeface="Calibri" panose="020F0502020204030204" pitchFamily="34" charset="0"/>
                <a:ea typeface="Calibri" panose="020F0502020204030204" pitchFamily="34" charset="0"/>
                <a:cs typeface="Calibri" panose="020F0502020204030204" pitchFamily="34" charset="0"/>
              </a:rPr>
              <a:t>Identifies early signs of AI Washing</a:t>
            </a:r>
          </a:p>
        </p:txBody>
      </p:sp>
      <p:pic>
        <p:nvPicPr>
          <p:cNvPr id="4" name="Graphic 3" descr="Arrow Down outline">
            <a:extLst>
              <a:ext uri="{FF2B5EF4-FFF2-40B4-BE49-F238E27FC236}">
                <a16:creationId xmlns:a16="http://schemas.microsoft.com/office/drawing/2014/main" id="{CD585BBF-FABA-3982-FC8C-B5D4B16D0A8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338233" y="4575108"/>
            <a:ext cx="757766" cy="552984"/>
          </a:xfrm>
          <a:prstGeom prst="rect">
            <a:avLst/>
          </a:prstGeom>
        </p:spPr>
      </p:pic>
      <p:pic>
        <p:nvPicPr>
          <p:cNvPr id="5" name="Graphic 4" descr="Arrow Down outline">
            <a:extLst>
              <a:ext uri="{FF2B5EF4-FFF2-40B4-BE49-F238E27FC236}">
                <a16:creationId xmlns:a16="http://schemas.microsoft.com/office/drawing/2014/main" id="{C2C78FC0-C6DC-1A85-15A8-CCDE312B402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357423" y="4575108"/>
            <a:ext cx="757766" cy="552984"/>
          </a:xfrm>
          <a:prstGeom prst="rect">
            <a:avLst/>
          </a:prstGeom>
        </p:spPr>
      </p:pic>
      <p:pic>
        <p:nvPicPr>
          <p:cNvPr id="7" name="Graphic 6" descr="Arrow Up outline">
            <a:extLst>
              <a:ext uri="{FF2B5EF4-FFF2-40B4-BE49-F238E27FC236}">
                <a16:creationId xmlns:a16="http://schemas.microsoft.com/office/drawing/2014/main" id="{1D30C6FB-1C17-6EC7-BF56-B8658D3FEA74}"/>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323670" y="2728486"/>
            <a:ext cx="821266" cy="515847"/>
          </a:xfrm>
          <a:prstGeom prst="rect">
            <a:avLst/>
          </a:prstGeom>
        </p:spPr>
      </p:pic>
      <p:pic>
        <p:nvPicPr>
          <p:cNvPr id="8" name="Graphic 7" descr="Arrow Up outline">
            <a:extLst>
              <a:ext uri="{FF2B5EF4-FFF2-40B4-BE49-F238E27FC236}">
                <a16:creationId xmlns:a16="http://schemas.microsoft.com/office/drawing/2014/main" id="{80E5EC10-5E42-8104-3476-79DF091DF8A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225800" y="2740506"/>
            <a:ext cx="821266" cy="515847"/>
          </a:xfrm>
          <a:prstGeom prst="rect">
            <a:avLst/>
          </a:prstGeom>
        </p:spPr>
      </p:pic>
      <p:sp>
        <p:nvSpPr>
          <p:cNvPr id="9" name="TextBox 8">
            <a:extLst>
              <a:ext uri="{FF2B5EF4-FFF2-40B4-BE49-F238E27FC236}">
                <a16:creationId xmlns:a16="http://schemas.microsoft.com/office/drawing/2014/main" id="{A2EDE9DC-7F93-5DF9-3032-93DA4BE191FA}"/>
              </a:ext>
            </a:extLst>
          </p:cNvPr>
          <p:cNvSpPr txBox="1"/>
          <p:nvPr/>
        </p:nvSpPr>
        <p:spPr>
          <a:xfrm>
            <a:off x="2790126" y="1806136"/>
            <a:ext cx="1947334" cy="954107"/>
          </a:xfrm>
          <a:prstGeom prst="rect">
            <a:avLst/>
          </a:prstGeom>
          <a:noFill/>
        </p:spPr>
        <p:txBody>
          <a:bodyPr wrap="square" rtlCol="0">
            <a:spAutoFit/>
          </a:bodyPr>
          <a:lstStyle/>
          <a:p>
            <a:pPr algn="l"/>
            <a:r>
              <a:rPr lang="en-GB" sz="1400" dirty="0">
                <a:latin typeface="Calibri" panose="020F0502020204030204" pitchFamily="34" charset="0"/>
                <a:ea typeface="Calibri" panose="020F0502020204030204" pitchFamily="34" charset="0"/>
                <a:cs typeface="Calibri" panose="020F0502020204030204" pitchFamily="34" charset="0"/>
              </a:rPr>
              <a:t>Identifies AI washing by highlighting when companies make exaggerated claims</a:t>
            </a:r>
          </a:p>
        </p:txBody>
      </p:sp>
      <p:sp>
        <p:nvSpPr>
          <p:cNvPr id="11" name="TextBox 10">
            <a:extLst>
              <a:ext uri="{FF2B5EF4-FFF2-40B4-BE49-F238E27FC236}">
                <a16:creationId xmlns:a16="http://schemas.microsoft.com/office/drawing/2014/main" id="{AAC94996-423C-818B-2EB1-C7CB766F6B69}"/>
              </a:ext>
            </a:extLst>
          </p:cNvPr>
          <p:cNvSpPr txBox="1"/>
          <p:nvPr/>
        </p:nvSpPr>
        <p:spPr>
          <a:xfrm>
            <a:off x="4901021" y="5128092"/>
            <a:ext cx="2017184" cy="954107"/>
          </a:xfrm>
          <a:prstGeom prst="rect">
            <a:avLst/>
          </a:prstGeom>
          <a:noFill/>
        </p:spPr>
        <p:txBody>
          <a:bodyPr wrap="square" rtlCol="0">
            <a:spAutoFit/>
          </a:bodyPr>
          <a:lstStyle/>
          <a:p>
            <a:pPr algn="l"/>
            <a:r>
              <a:rPr lang="en-GB" sz="1400" dirty="0">
                <a:latin typeface="Calibri" panose="020F0502020204030204" pitchFamily="34" charset="0"/>
                <a:ea typeface="Calibri" panose="020F0502020204030204" pitchFamily="34" charset="0"/>
                <a:cs typeface="Calibri" panose="020F0502020204030204" pitchFamily="34" charset="0"/>
              </a:rPr>
              <a:t>Identifies AI washing when exaggerated AI claims fail to deliver expected results</a:t>
            </a:r>
          </a:p>
        </p:txBody>
      </p:sp>
      <p:sp>
        <p:nvSpPr>
          <p:cNvPr id="16" name="TextBox 15">
            <a:extLst>
              <a:ext uri="{FF2B5EF4-FFF2-40B4-BE49-F238E27FC236}">
                <a16:creationId xmlns:a16="http://schemas.microsoft.com/office/drawing/2014/main" id="{77670F47-DC29-F68E-91B1-FE89B2A32F8A}"/>
              </a:ext>
            </a:extLst>
          </p:cNvPr>
          <p:cNvSpPr txBox="1"/>
          <p:nvPr/>
        </p:nvSpPr>
        <p:spPr>
          <a:xfrm>
            <a:off x="6445250" y="2124412"/>
            <a:ext cx="2708612" cy="738664"/>
          </a:xfrm>
          <a:prstGeom prst="rect">
            <a:avLst/>
          </a:prstGeom>
          <a:noFill/>
        </p:spPr>
        <p:txBody>
          <a:bodyPr wrap="square" rtlCol="0">
            <a:spAutoFit/>
          </a:bodyPr>
          <a:lstStyle/>
          <a:p>
            <a:r>
              <a:rPr lang="en-GB" sz="1400" dirty="0">
                <a:latin typeface="Calibri" panose="020F0502020204030204" pitchFamily="34" charset="0"/>
                <a:ea typeface="Calibri" panose="020F0502020204030204" pitchFamily="34" charset="0"/>
                <a:cs typeface="Calibri" panose="020F0502020204030204" pitchFamily="34" charset="0"/>
              </a:rPr>
              <a:t>Real AI benefits become clearer, making exaggerated claims easier to spot.</a:t>
            </a:r>
          </a:p>
        </p:txBody>
      </p:sp>
      <p:sp>
        <p:nvSpPr>
          <p:cNvPr id="18" name="TextBox 17">
            <a:extLst>
              <a:ext uri="{FF2B5EF4-FFF2-40B4-BE49-F238E27FC236}">
                <a16:creationId xmlns:a16="http://schemas.microsoft.com/office/drawing/2014/main" id="{0235E67F-3E24-C7D4-F872-5D0EF6ED4BE2}"/>
              </a:ext>
            </a:extLst>
          </p:cNvPr>
          <p:cNvSpPr txBox="1"/>
          <p:nvPr/>
        </p:nvSpPr>
        <p:spPr>
          <a:xfrm>
            <a:off x="8814740" y="5097313"/>
            <a:ext cx="2362200" cy="1015663"/>
          </a:xfrm>
          <a:prstGeom prst="rect">
            <a:avLst/>
          </a:prstGeom>
          <a:noFill/>
        </p:spPr>
        <p:txBody>
          <a:bodyPr wrap="square" rtlCol="0">
            <a:spAutoFit/>
          </a:bodyPr>
          <a:lstStyle/>
          <a:p>
            <a:r>
              <a:rPr lang="en-GB" sz="1400" dirty="0">
                <a:latin typeface="Calibri" panose="020F0502020204030204" pitchFamily="34" charset="0"/>
                <a:ea typeface="Calibri" panose="020F0502020204030204" pitchFamily="34" charset="0"/>
                <a:cs typeface="Calibri" panose="020F0502020204030204" pitchFamily="34" charset="0"/>
              </a:rPr>
              <a:t>AI washing mostly disappears as only effective and reliable AI is widely used.</a:t>
            </a:r>
          </a:p>
          <a:p>
            <a:pPr algn="l"/>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63005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1F88B-EB01-C603-41AB-54CEF1F39604}"/>
              </a:ext>
            </a:extLst>
          </p:cNvPr>
          <p:cNvSpPr>
            <a:spLocks noGrp="1"/>
          </p:cNvSpPr>
          <p:nvPr>
            <p:ph type="title"/>
          </p:nvPr>
        </p:nvSpPr>
        <p:spPr/>
        <p:txBody>
          <a:bodyPr/>
          <a:lstStyle/>
          <a:p>
            <a:r>
              <a:rPr lang="en-GB">
                <a:solidFill>
                  <a:schemeClr val="tx1"/>
                </a:solidFill>
              </a:rPr>
              <a:t>References </a:t>
            </a:r>
            <a:endParaRPr lang="en-GB">
              <a:solidFill>
                <a:schemeClr val="tx1"/>
              </a:solidFill>
              <a:ea typeface="Calibri Light"/>
              <a:cs typeface="Calibri Light"/>
            </a:endParaRPr>
          </a:p>
        </p:txBody>
      </p:sp>
      <p:sp>
        <p:nvSpPr>
          <p:cNvPr id="3" name="Content Placeholder 2">
            <a:extLst>
              <a:ext uri="{FF2B5EF4-FFF2-40B4-BE49-F238E27FC236}">
                <a16:creationId xmlns:a16="http://schemas.microsoft.com/office/drawing/2014/main" id="{E15EE2F7-431C-A841-FCDA-28C9BCDADA8F}"/>
              </a:ext>
            </a:extLst>
          </p:cNvPr>
          <p:cNvSpPr>
            <a:spLocks noGrp="1"/>
          </p:cNvSpPr>
          <p:nvPr>
            <p:ph idx="1"/>
          </p:nvPr>
        </p:nvSpPr>
        <p:spPr>
          <a:xfrm>
            <a:off x="676656" y="2157731"/>
            <a:ext cx="10753725" cy="3620134"/>
          </a:xfrm>
        </p:spPr>
        <p:txBody>
          <a:bodyPr vert="horz" lIns="91440" tIns="45720" rIns="91440" bIns="45720" rtlCol="0" anchor="t">
            <a:normAutofit/>
          </a:bodyPr>
          <a:lstStyle/>
          <a:p>
            <a:pPr marL="457200" indent="-457200">
              <a:buFont typeface="+mj-lt"/>
              <a:buAutoNum type="arabicPeriod"/>
            </a:pPr>
            <a:r>
              <a:rPr lang="en-GB" sz="1800" err="1"/>
              <a:t>Lutkevich</a:t>
            </a:r>
            <a:r>
              <a:rPr lang="en-GB" sz="1800"/>
              <a:t>, B. (2024) AI washing explained: Everything you need to know</a:t>
            </a:r>
            <a:endParaRPr lang="en-GB" sz="1800">
              <a:ea typeface="Calibri Light"/>
              <a:cs typeface="Calibri Light"/>
            </a:endParaRPr>
          </a:p>
          <a:p>
            <a:pPr marL="457200" indent="-457200">
              <a:buFont typeface="+mj-lt"/>
              <a:buAutoNum type="arabicPeriod"/>
            </a:pPr>
            <a:r>
              <a:rPr lang="en-GB" sz="1800"/>
              <a:t>Eversheds Sutherland (2024) AI Washing: impact on UK businesses and consumers</a:t>
            </a:r>
            <a:endParaRPr lang="en-GB" sz="1800">
              <a:ea typeface="Calibri Light"/>
              <a:cs typeface="Calibri Light"/>
            </a:endParaRPr>
          </a:p>
          <a:p>
            <a:pPr marL="457200" indent="-457200">
              <a:buFont typeface="+mj-lt"/>
              <a:buAutoNum type="arabicPeriod"/>
            </a:pPr>
            <a:r>
              <a:rPr lang="en-GB" sz="1800"/>
              <a:t>Brockman, B. (2026) The Economic Impact of False Advertising</a:t>
            </a:r>
            <a:endParaRPr lang="en-GB" sz="1800">
              <a:ea typeface="Calibri Light"/>
              <a:cs typeface="Calibri Light"/>
            </a:endParaRPr>
          </a:p>
          <a:p>
            <a:pPr marL="457200" indent="-457200">
              <a:buFont typeface="+mj-lt"/>
              <a:buAutoNum type="arabicPeriod"/>
            </a:pPr>
            <a:r>
              <a:rPr lang="en-GB" sz="1800" err="1"/>
              <a:t>Weiqi</a:t>
            </a:r>
            <a:r>
              <a:rPr lang="en-GB" sz="1800"/>
              <a:t>, L. Meifang, L. (2026) The impact of AI washing on enterprises’ access to bank loans: From the perspective of external governance</a:t>
            </a:r>
            <a:endParaRPr lang="en-GB" sz="1800">
              <a:ea typeface="Calibri Light"/>
              <a:cs typeface="Calibri Light"/>
            </a:endParaRPr>
          </a:p>
          <a:p>
            <a:pPr marL="457200" indent="-457200">
              <a:buFont typeface="+mj-lt"/>
              <a:buAutoNum type="arabicPeriod"/>
            </a:pPr>
            <a:r>
              <a:rPr lang="en-GB" sz="1800"/>
              <a:t>Crable, K. (2025) What Is the Gartner Hype Cycle &amp; Why It’s Valuable for AR Professionals</a:t>
            </a:r>
            <a:endParaRPr lang="en-GB" sz="1800">
              <a:ea typeface="Calibri Light"/>
              <a:cs typeface="Calibri Light"/>
            </a:endParaRPr>
          </a:p>
          <a:p>
            <a:endParaRPr lang="en-GB"/>
          </a:p>
        </p:txBody>
      </p:sp>
    </p:spTree>
    <p:extLst>
      <p:ext uri="{BB962C8B-B14F-4D97-AF65-F5344CB8AC3E}">
        <p14:creationId xmlns:p14="http://schemas.microsoft.com/office/powerpoint/2010/main" val="15866714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txDef>
      <a:spPr>
        <a:noFill/>
      </a:spPr>
      <a:bodyPr wrap="square" rtlCol="0">
        <a:spAutoFit/>
      </a:bodyPr>
      <a:lstStyle>
        <a:defPPr algn="l">
          <a:defRPr dirty="0" smtClean="0">
            <a:latin typeface="Calibri" panose="020F0502020204030204" pitchFamily="34" charset="0"/>
            <a:ea typeface="Calibri" panose="020F0502020204030204" pitchFamily="34" charset="0"/>
            <a:cs typeface="Calibri" panose="020F0502020204030204" pitchFamily="34" charset="0"/>
          </a:defRPr>
        </a:defPPr>
      </a:lstStyle>
    </a:txDef>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b2a2ac9e4d16ad3c71f16fce30197154">
  <xsd:schema xmlns:xsd="http://www.w3.org/2001/XMLSchema" xmlns:xs="http://www.w3.org/2001/XMLSchema" xmlns:p="http://schemas.microsoft.com/office/2006/metadata/properties" xmlns:ns3="b4f9f7ee-5770-4a14-8925-17f3d16e50b7" targetNamespace="http://schemas.microsoft.com/office/2006/metadata/properties" ma:root="true" ma:fieldsID="af96416bf55f7e66cbe2df9d01b3f176"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B066066-3ADC-4BAD-BF29-A9EA718F96BF}">
  <ds:schemaRefs>
    <ds:schemaRef ds:uri="b4f9f7ee-5770-4a14-8925-17f3d16e50b7"/>
    <ds:schemaRef ds:uri="http://purl.org/dc/elements/1.1/"/>
    <ds:schemaRef ds:uri="http://purl.org/dc/dcmitype/"/>
    <ds:schemaRef ds:uri="http://schemas.openxmlformats.org/package/2006/metadata/core-properties"/>
    <ds:schemaRef ds:uri="http://schemas.microsoft.com/office/2006/documentManagement/types"/>
    <ds:schemaRef ds:uri="http://www.w3.org/XML/1998/namespace"/>
    <ds:schemaRef ds:uri="http://schemas.microsoft.com/office/2006/metadata/properties"/>
    <ds:schemaRef ds:uri="http://schemas.microsoft.com/office/infopath/2007/PartnerControls"/>
    <ds:schemaRef ds:uri="http://purl.org/dc/terms/"/>
  </ds:schemaRefs>
</ds:datastoreItem>
</file>

<file path=customXml/itemProps2.xml><?xml version="1.0" encoding="utf-8"?>
<ds:datastoreItem xmlns:ds="http://schemas.openxmlformats.org/officeDocument/2006/customXml" ds:itemID="{8DF79EED-86A7-4FFF-97BA-7F7E28597018}">
  <ds:schemaRefs>
    <ds:schemaRef ds:uri="http://schemas.microsoft.com/sharepoint/v3/contenttype/forms"/>
  </ds:schemaRefs>
</ds:datastoreItem>
</file>

<file path=customXml/itemProps3.xml><?xml version="1.0" encoding="utf-8"?>
<ds:datastoreItem xmlns:ds="http://schemas.openxmlformats.org/officeDocument/2006/customXml" ds:itemID="{301235F4-6FD9-4D14-8C5C-02619E0A9D6A}">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Vapor Trail</Template>
  <TotalTime>0</TotalTime>
  <Words>554</Words>
  <Application>Microsoft Office PowerPoint</Application>
  <PresentationFormat>Widescreen</PresentationFormat>
  <Paragraphs>53</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Savon</vt:lpstr>
      <vt:lpstr>PowerPoint Presentation</vt:lpstr>
      <vt:lpstr>AI Acknowledgement </vt:lpstr>
      <vt:lpstr>Table of contents</vt:lpstr>
      <vt:lpstr>What has been found out about AI Washing?</vt:lpstr>
      <vt:lpstr>The current impact AI washing has</vt:lpstr>
      <vt:lpstr>What happens when a company lies about their products?</vt:lpstr>
      <vt:lpstr>What is Hype Cycle?</vt:lpstr>
      <vt:lpstr>Hype Cycle Stages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Roxana Horvatova (2506472)</cp:lastModifiedBy>
  <cp:revision>4</cp:revision>
  <dcterms:created xsi:type="dcterms:W3CDTF">2026-06-01T21:46:46Z</dcterms:created>
  <dcterms:modified xsi:type="dcterms:W3CDTF">2026-06-11T08:31:32Z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