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8" r:id="rId3"/>
    <p:sldId id="261" r:id="rId4"/>
    <p:sldId id="262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83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3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54917-BE2D-4E17-B3B8-04210A86BA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ED902A-6505-4613-A233-871A3E692C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D10009-A831-46B9-8315-20BAA29D21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44AFC7-4AA6-4650-873B-434E64860E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C5F58-7756-4C33-90CF-0145FA3053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7FBF35-3331-4281-92A7-C6E6F64A54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92C022-C5FD-4BBC-B7AD-1A63BF7624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F84385-A21E-4DC8-8536-A1C4341F9D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B510A1-C530-4A13-9537-58F3CBBD24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8B906-67A4-43DA-AA63-44D529CFB1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25F3C-7EBF-411F-A35A-2C3C0C5857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DEDE12-E632-4722-804C-9527288E49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D7022DC1-AB3C-4B9E-828F-BDE625CE70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Number Blocks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(Whole Numbers)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The top number is the total of the two numbers below it.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missing number in each block.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/>
      <p:bldP spid="532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2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1" name="AutoShape 35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3.7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6.6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2.1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5.3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3.4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6.2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1.3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AutoShape 10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6.1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1.7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0.8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0.9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8.1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2.6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5.4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3.9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3.2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6.1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6.7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15.6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8.3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9.4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14.1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6.7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17.1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9.2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16.2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6.3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9.9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13.8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5.1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8.7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1" name="AutoShape 9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13.4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4.9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/>
              </a:gs>
              <a:gs pos="50000">
                <a:srgbClr val="FFCC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 bwMode="auto"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16.5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7.7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7200" b="1">
                <a:solidFill>
                  <a:srgbClr val="FF0000"/>
                </a:solidFill>
                <a:latin typeface="Comic Sans MS" pitchFamily="66" charset="0"/>
              </a:rPr>
              <a:t>8.8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94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29</cp:revision>
  <dcterms:created xsi:type="dcterms:W3CDTF">2006-03-03T16:34:11Z</dcterms:created>
  <dcterms:modified xsi:type="dcterms:W3CDTF">2011-11-25T20:27:58Z</dcterms:modified>
</cp:coreProperties>
</file>