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81" r:id="rId6"/>
    <p:sldId id="306" r:id="rId7"/>
    <p:sldId id="260" r:id="rId8"/>
    <p:sldId id="323" r:id="rId9"/>
    <p:sldId id="395" r:id="rId10"/>
    <p:sldId id="298" r:id="rId11"/>
    <p:sldId id="290" r:id="rId12"/>
    <p:sldId id="291" r:id="rId13"/>
    <p:sldId id="427" r:id="rId14"/>
    <p:sldId id="428" r:id="rId15"/>
    <p:sldId id="429" r:id="rId16"/>
    <p:sldId id="430" r:id="rId17"/>
    <p:sldId id="431" r:id="rId18"/>
    <p:sldId id="433" r:id="rId19"/>
    <p:sldId id="434" r:id="rId20"/>
    <p:sldId id="435" r:id="rId21"/>
    <p:sldId id="436" r:id="rId22"/>
    <p:sldId id="437" r:id="rId23"/>
    <p:sldId id="438" r:id="rId24"/>
    <p:sldId id="439" r:id="rId25"/>
    <p:sldId id="292" r:id="rId26"/>
    <p:sldId id="300" r:id="rId27"/>
    <p:sldId id="301" r:id="rId28"/>
    <p:sldId id="468" r:id="rId29"/>
    <p:sldId id="314" r:id="rId30"/>
    <p:sldId id="302" r:id="rId31"/>
    <p:sldId id="303" r:id="rId32"/>
    <p:sldId id="324" r:id="rId33"/>
    <p:sldId id="325" r:id="rId34"/>
    <p:sldId id="334" r:id="rId35"/>
    <p:sldId id="440" r:id="rId36"/>
    <p:sldId id="441" r:id="rId37"/>
    <p:sldId id="337" r:id="rId38"/>
    <p:sldId id="335" r:id="rId39"/>
    <p:sldId id="464" r:id="rId40"/>
    <p:sldId id="465" r:id="rId41"/>
    <p:sldId id="327" r:id="rId42"/>
    <p:sldId id="463" r:id="rId43"/>
    <p:sldId id="328" r:id="rId44"/>
    <p:sldId id="329" r:id="rId45"/>
    <p:sldId id="457" r:id="rId46"/>
    <p:sldId id="456" r:id="rId47"/>
    <p:sldId id="458" r:id="rId48"/>
    <p:sldId id="459" r:id="rId49"/>
    <p:sldId id="460" r:id="rId50"/>
    <p:sldId id="461" r:id="rId51"/>
    <p:sldId id="462" r:id="rId52"/>
    <p:sldId id="330" r:id="rId53"/>
    <p:sldId id="466" r:id="rId54"/>
    <p:sldId id="336" r:id="rId55"/>
    <p:sldId id="467" r:id="rId56"/>
    <p:sldId id="455" r:id="rId57"/>
    <p:sldId id="338" r:id="rId58"/>
    <p:sldId id="333" r:id="rId59"/>
    <p:sldId id="339" r:id="rId60"/>
    <p:sldId id="341" r:id="rId61"/>
    <p:sldId id="442" r:id="rId62"/>
    <p:sldId id="444" r:id="rId63"/>
    <p:sldId id="443" r:id="rId64"/>
    <p:sldId id="342" r:id="rId65"/>
    <p:sldId id="343" r:id="rId66"/>
    <p:sldId id="344" r:id="rId67"/>
    <p:sldId id="426" r:id="rId68"/>
    <p:sldId id="346" r:id="rId69"/>
    <p:sldId id="347" r:id="rId70"/>
    <p:sldId id="445" r:id="rId71"/>
    <p:sldId id="446" r:id="rId72"/>
    <p:sldId id="447" r:id="rId73"/>
    <p:sldId id="448" r:id="rId74"/>
    <p:sldId id="449" r:id="rId75"/>
    <p:sldId id="450" r:id="rId76"/>
    <p:sldId id="451" r:id="rId77"/>
    <p:sldId id="452" r:id="rId78"/>
    <p:sldId id="453" r:id="rId79"/>
    <p:sldId id="454" r:id="rId80"/>
    <p:sldId id="424" r:id="rId81"/>
    <p:sldId id="331" r:id="rId82"/>
    <p:sldId id="332" r:id="rId8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Williams (SOAC)" initials="DW(" lastIdx="1" clrIdx="0">
    <p:extLst>
      <p:ext uri="{19B8F6BF-5375-455C-9EA6-DF929625EA0E}">
        <p15:presenceInfo xmlns:p15="http://schemas.microsoft.com/office/powerpoint/2012/main" userId="S::david.williams2@uwtsd.ac.uk::d9705ef0-be3d-4927-aab1-9879255c8c5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235F16-BF23-4657-86BD-84EEF6BDB031}" v="1502" dt="2021-02-24T21:57:46.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93" d="100"/>
          <a:sy n="93" d="100"/>
        </p:scale>
        <p:origin x="114"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commentAuthors" Target="commentAuthors.xml"/><Relationship Id="rId89" Type="http://schemas.microsoft.com/office/2016/11/relationships/changesInfo" Target="changesInfos/changesInfo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5/10/relationships/revisionInfo" Target="revisionInfo.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9F235F16-BF23-4657-86BD-84EEF6BDB031}"/>
    <pc:docChg chg="undo custSel addSld delSld modSld sldOrd">
      <pc:chgData name="David Williams (SOAC)" userId="d9705ef0-be3d-4927-aab1-9879255c8c5d" providerId="ADAL" clId="{9F235F16-BF23-4657-86BD-84EEF6BDB031}" dt="2021-02-24T21:58:49.744" v="1740" actId="14100"/>
      <pc:docMkLst>
        <pc:docMk/>
      </pc:docMkLst>
      <pc:sldChg chg="addSp modSp mod">
        <pc:chgData name="David Williams (SOAC)" userId="d9705ef0-be3d-4927-aab1-9879255c8c5d" providerId="ADAL" clId="{9F235F16-BF23-4657-86BD-84EEF6BDB031}" dt="2021-02-24T21:54:27.808" v="1602" actId="14100"/>
        <pc:sldMkLst>
          <pc:docMk/>
          <pc:sldMk cId="3761322110" sldId="301"/>
        </pc:sldMkLst>
        <pc:spChg chg="mod">
          <ac:chgData name="David Williams (SOAC)" userId="d9705ef0-be3d-4927-aab1-9879255c8c5d" providerId="ADAL" clId="{9F235F16-BF23-4657-86BD-84EEF6BDB031}" dt="2021-02-24T21:53:56.686" v="1595" actId="122"/>
          <ac:spMkLst>
            <pc:docMk/>
            <pc:sldMk cId="3761322110" sldId="301"/>
            <ac:spMk id="3" creationId="{DCEB263E-DB1B-4BF3-AB36-E0DA3AAE283E}"/>
          </ac:spMkLst>
        </pc:spChg>
        <pc:picChg chg="add mod">
          <ac:chgData name="David Williams (SOAC)" userId="d9705ef0-be3d-4927-aab1-9879255c8c5d" providerId="ADAL" clId="{9F235F16-BF23-4657-86BD-84EEF6BDB031}" dt="2021-02-24T21:54:27.808" v="1602" actId="14100"/>
          <ac:picMkLst>
            <pc:docMk/>
            <pc:sldMk cId="3761322110" sldId="301"/>
            <ac:picMk id="8194" creationId="{AC880C43-CDB5-4F1D-B99C-21DBA4213F56}"/>
          </ac:picMkLst>
        </pc:picChg>
      </pc:sldChg>
      <pc:sldChg chg="addSp delSp modSp mod">
        <pc:chgData name="David Williams (SOAC)" userId="d9705ef0-be3d-4927-aab1-9879255c8c5d" providerId="ADAL" clId="{9F235F16-BF23-4657-86BD-84EEF6BDB031}" dt="2021-02-24T20:07:29.618" v="688" actId="20577"/>
        <pc:sldMkLst>
          <pc:docMk/>
          <pc:sldMk cId="1560020086" sldId="303"/>
        </pc:sldMkLst>
        <pc:spChg chg="add del mod">
          <ac:chgData name="David Williams (SOAC)" userId="d9705ef0-be3d-4927-aab1-9879255c8c5d" providerId="ADAL" clId="{9F235F16-BF23-4657-86BD-84EEF6BDB031}" dt="2021-02-24T20:04:00.041" v="495" actId="478"/>
          <ac:spMkLst>
            <pc:docMk/>
            <pc:sldMk cId="1560020086" sldId="303"/>
            <ac:spMk id="4" creationId="{5B6FF20E-F5E6-4AC0-B711-382605887B6B}"/>
          </ac:spMkLst>
        </pc:spChg>
        <pc:spChg chg="add del mod topLvl">
          <ac:chgData name="David Williams (SOAC)" userId="d9705ef0-be3d-4927-aab1-9879255c8c5d" providerId="ADAL" clId="{9F235F16-BF23-4657-86BD-84EEF6BDB031}" dt="2021-02-24T20:04:05.318" v="498" actId="478"/>
          <ac:spMkLst>
            <pc:docMk/>
            <pc:sldMk cId="1560020086" sldId="303"/>
            <ac:spMk id="7" creationId="{EC1C5338-7950-4BDB-BB44-2A3977A822B3}"/>
          </ac:spMkLst>
        </pc:spChg>
        <pc:spChg chg="add del mod topLvl">
          <ac:chgData name="David Williams (SOAC)" userId="d9705ef0-be3d-4927-aab1-9879255c8c5d" providerId="ADAL" clId="{9F235F16-BF23-4657-86BD-84EEF6BDB031}" dt="2021-02-24T20:04:01.953" v="497" actId="478"/>
          <ac:spMkLst>
            <pc:docMk/>
            <pc:sldMk cId="1560020086" sldId="303"/>
            <ac:spMk id="8" creationId="{E579F19A-A4B1-4CA9-A240-8BF49908B552}"/>
          </ac:spMkLst>
        </pc:spChg>
        <pc:spChg chg="add del">
          <ac:chgData name="David Williams (SOAC)" userId="d9705ef0-be3d-4927-aab1-9879255c8c5d" providerId="ADAL" clId="{9F235F16-BF23-4657-86BD-84EEF6BDB031}" dt="2021-02-24T20:07:10.333" v="649" actId="22"/>
          <ac:spMkLst>
            <pc:docMk/>
            <pc:sldMk cId="1560020086" sldId="303"/>
            <ac:spMk id="10" creationId="{12F452BA-DD11-43FA-A129-8C752DA26B15}"/>
          </ac:spMkLst>
        </pc:spChg>
        <pc:spChg chg="add mod">
          <ac:chgData name="David Williams (SOAC)" userId="d9705ef0-be3d-4927-aab1-9879255c8c5d" providerId="ADAL" clId="{9F235F16-BF23-4657-86BD-84EEF6BDB031}" dt="2021-02-24T20:07:15.037" v="651" actId="1076"/>
          <ac:spMkLst>
            <pc:docMk/>
            <pc:sldMk cId="1560020086" sldId="303"/>
            <ac:spMk id="11" creationId="{447FB673-13E6-441D-A6F5-FAFB4AA0733D}"/>
          </ac:spMkLst>
        </pc:spChg>
        <pc:spChg chg="add mod">
          <ac:chgData name="David Williams (SOAC)" userId="d9705ef0-be3d-4927-aab1-9879255c8c5d" providerId="ADAL" clId="{9F235F16-BF23-4657-86BD-84EEF6BDB031}" dt="2021-02-24T20:07:12.293" v="650"/>
          <ac:spMkLst>
            <pc:docMk/>
            <pc:sldMk cId="1560020086" sldId="303"/>
            <ac:spMk id="13" creationId="{0C063D48-11AF-4F70-BB19-DBB36DC7A1FD}"/>
          </ac:spMkLst>
        </pc:spChg>
        <pc:spChg chg="add mod">
          <ac:chgData name="David Williams (SOAC)" userId="d9705ef0-be3d-4927-aab1-9879255c8c5d" providerId="ADAL" clId="{9F235F16-BF23-4657-86BD-84EEF6BDB031}" dt="2021-02-24T20:07:29.618" v="688" actId="20577"/>
          <ac:spMkLst>
            <pc:docMk/>
            <pc:sldMk cId="1560020086" sldId="303"/>
            <ac:spMk id="14" creationId="{33526286-60F9-4BA1-A364-73312C79C589}"/>
          </ac:spMkLst>
        </pc:spChg>
        <pc:grpChg chg="add del mod">
          <ac:chgData name="David Williams (SOAC)" userId="d9705ef0-be3d-4927-aab1-9879255c8c5d" providerId="ADAL" clId="{9F235F16-BF23-4657-86BD-84EEF6BDB031}" dt="2021-02-24T20:04:01.953" v="497" actId="478"/>
          <ac:grpSpMkLst>
            <pc:docMk/>
            <pc:sldMk cId="1560020086" sldId="303"/>
            <ac:grpSpMk id="6" creationId="{A96195DE-1053-479B-9592-A787B5D08C5C}"/>
          </ac:grpSpMkLst>
        </pc:grpChg>
        <pc:grpChg chg="add mod">
          <ac:chgData name="David Williams (SOAC)" userId="d9705ef0-be3d-4927-aab1-9879255c8c5d" providerId="ADAL" clId="{9F235F16-BF23-4657-86BD-84EEF6BDB031}" dt="2021-02-24T20:07:15.037" v="651" actId="1076"/>
          <ac:grpSpMkLst>
            <pc:docMk/>
            <pc:sldMk cId="1560020086" sldId="303"/>
            <ac:grpSpMk id="12" creationId="{9E18E60D-07EF-44F8-BF5C-1EB584E2F227}"/>
          </ac:grpSpMkLst>
        </pc:grpChg>
        <pc:graphicFrameChg chg="mod">
          <ac:chgData name="David Williams (SOAC)" userId="d9705ef0-be3d-4927-aab1-9879255c8c5d" providerId="ADAL" clId="{9F235F16-BF23-4657-86BD-84EEF6BDB031}" dt="2021-02-24T20:06:42.800" v="646" actId="14100"/>
          <ac:graphicFrameMkLst>
            <pc:docMk/>
            <pc:sldMk cId="1560020086" sldId="303"/>
            <ac:graphicFrameMk id="5" creationId="{5D996DC7-2BD4-4C56-ACFF-099D83AC9108}"/>
          </ac:graphicFrameMkLst>
        </pc:graphicFrameChg>
        <pc:graphicFrameChg chg="add mod">
          <ac:chgData name="David Williams (SOAC)" userId="d9705ef0-be3d-4927-aab1-9879255c8c5d" providerId="ADAL" clId="{9F235F16-BF23-4657-86BD-84EEF6BDB031}" dt="2021-02-24T20:06:42.800" v="646" actId="14100"/>
          <ac:graphicFrameMkLst>
            <pc:docMk/>
            <pc:sldMk cId="1560020086" sldId="303"/>
            <ac:graphicFrameMk id="9" creationId="{ADE63CEB-16B9-4EBC-9177-04C1BD157AE0}"/>
          </ac:graphicFrameMkLst>
        </pc:graphicFrameChg>
      </pc:sldChg>
      <pc:sldChg chg="addSp modSp mod">
        <pc:chgData name="David Williams (SOAC)" userId="d9705ef0-be3d-4927-aab1-9879255c8c5d" providerId="ADAL" clId="{9F235F16-BF23-4657-86BD-84EEF6BDB031}" dt="2021-02-24T21:58:49.744" v="1740" actId="14100"/>
        <pc:sldMkLst>
          <pc:docMk/>
          <pc:sldMk cId="3022568250" sldId="314"/>
        </pc:sldMkLst>
        <pc:spChg chg="mod">
          <ac:chgData name="David Williams (SOAC)" userId="d9705ef0-be3d-4927-aab1-9879255c8c5d" providerId="ADAL" clId="{9F235F16-BF23-4657-86BD-84EEF6BDB031}" dt="2021-02-24T21:58:49.744" v="1740" actId="14100"/>
          <ac:spMkLst>
            <pc:docMk/>
            <pc:sldMk cId="3022568250" sldId="314"/>
            <ac:spMk id="3" creationId="{DCEB263E-DB1B-4BF3-AB36-E0DA3AAE283E}"/>
          </ac:spMkLst>
        </pc:spChg>
        <pc:picChg chg="add mod">
          <ac:chgData name="David Williams (SOAC)" userId="d9705ef0-be3d-4927-aab1-9879255c8c5d" providerId="ADAL" clId="{9F235F16-BF23-4657-86BD-84EEF6BDB031}" dt="2021-02-24T21:57:46.272" v="1729" actId="1076"/>
          <ac:picMkLst>
            <pc:docMk/>
            <pc:sldMk cId="3022568250" sldId="314"/>
            <ac:picMk id="9218" creationId="{78297515-683D-480A-BEBE-6C174C378D5C}"/>
          </ac:picMkLst>
        </pc:picChg>
      </pc:sldChg>
      <pc:sldChg chg="modSp mod">
        <pc:chgData name="David Williams (SOAC)" userId="d9705ef0-be3d-4927-aab1-9879255c8c5d" providerId="ADAL" clId="{9F235F16-BF23-4657-86BD-84EEF6BDB031}" dt="2021-02-24T20:08:41.228" v="695" actId="27636"/>
        <pc:sldMkLst>
          <pc:docMk/>
          <pc:sldMk cId="2275124150" sldId="325"/>
        </pc:sldMkLst>
        <pc:spChg chg="mod">
          <ac:chgData name="David Williams (SOAC)" userId="d9705ef0-be3d-4927-aab1-9879255c8c5d" providerId="ADAL" clId="{9F235F16-BF23-4657-86BD-84EEF6BDB031}" dt="2021-02-24T20:08:41.228" v="695" actId="27636"/>
          <ac:spMkLst>
            <pc:docMk/>
            <pc:sldMk cId="2275124150" sldId="325"/>
            <ac:spMk id="3" creationId="{DCEB263E-DB1B-4BF3-AB36-E0DA3AAE283E}"/>
          </ac:spMkLst>
        </pc:spChg>
      </pc:sldChg>
      <pc:sldChg chg="addSp modSp mod">
        <pc:chgData name="David Williams (SOAC)" userId="d9705ef0-be3d-4927-aab1-9879255c8c5d" providerId="ADAL" clId="{9F235F16-BF23-4657-86BD-84EEF6BDB031}" dt="2021-02-24T21:25:01.754" v="1495" actId="1076"/>
        <pc:sldMkLst>
          <pc:docMk/>
          <pc:sldMk cId="3735826102" sldId="327"/>
        </pc:sldMkLst>
        <pc:spChg chg="mod">
          <ac:chgData name="David Williams (SOAC)" userId="d9705ef0-be3d-4927-aab1-9879255c8c5d" providerId="ADAL" clId="{9F235F16-BF23-4657-86BD-84EEF6BDB031}" dt="2021-02-24T21:23:33.611" v="1484" actId="27636"/>
          <ac:spMkLst>
            <pc:docMk/>
            <pc:sldMk cId="3735826102" sldId="327"/>
            <ac:spMk id="3" creationId="{DCEB263E-DB1B-4BF3-AB36-E0DA3AAE283E}"/>
          </ac:spMkLst>
        </pc:spChg>
        <pc:picChg chg="add mod modCrop">
          <ac:chgData name="David Williams (SOAC)" userId="d9705ef0-be3d-4927-aab1-9879255c8c5d" providerId="ADAL" clId="{9F235F16-BF23-4657-86BD-84EEF6BDB031}" dt="2021-02-24T21:25:01.754" v="1495" actId="1076"/>
          <ac:picMkLst>
            <pc:docMk/>
            <pc:sldMk cId="3735826102" sldId="327"/>
            <ac:picMk id="4" creationId="{B29B1A85-B14A-4DF1-8B92-5F0575830ED6}"/>
          </ac:picMkLst>
        </pc:picChg>
      </pc:sldChg>
      <pc:sldChg chg="addSp modSp mod">
        <pc:chgData name="David Williams (SOAC)" userId="d9705ef0-be3d-4927-aab1-9879255c8c5d" providerId="ADAL" clId="{9F235F16-BF23-4657-86BD-84EEF6BDB031}" dt="2021-02-24T21:12:09.389" v="1275" actId="27636"/>
        <pc:sldMkLst>
          <pc:docMk/>
          <pc:sldMk cId="2006115698" sldId="329"/>
        </pc:sldMkLst>
        <pc:spChg chg="mod">
          <ac:chgData name="David Williams (SOAC)" userId="d9705ef0-be3d-4927-aab1-9879255c8c5d" providerId="ADAL" clId="{9F235F16-BF23-4657-86BD-84EEF6BDB031}" dt="2021-02-24T21:12:09.389" v="1275" actId="27636"/>
          <ac:spMkLst>
            <pc:docMk/>
            <pc:sldMk cId="2006115698" sldId="329"/>
            <ac:spMk id="3" creationId="{DCEB263E-DB1B-4BF3-AB36-E0DA3AAE283E}"/>
          </ac:spMkLst>
        </pc:spChg>
        <pc:picChg chg="add mod">
          <ac:chgData name="David Williams (SOAC)" userId="d9705ef0-be3d-4927-aab1-9879255c8c5d" providerId="ADAL" clId="{9F235F16-BF23-4657-86BD-84EEF6BDB031}" dt="2021-02-24T21:11:47.612" v="1265" actId="1076"/>
          <ac:picMkLst>
            <pc:docMk/>
            <pc:sldMk cId="2006115698" sldId="329"/>
            <ac:picMk id="4" creationId="{F48E0120-BEC4-45A7-98E2-BC8E25F2BE5A}"/>
          </ac:picMkLst>
        </pc:picChg>
      </pc:sldChg>
      <pc:sldChg chg="addSp modSp mod">
        <pc:chgData name="David Williams (SOAC)" userId="d9705ef0-be3d-4927-aab1-9879255c8c5d" providerId="ADAL" clId="{9F235F16-BF23-4657-86BD-84EEF6BDB031}" dt="2021-02-24T21:41:12.802" v="1535" actId="1076"/>
        <pc:sldMkLst>
          <pc:docMk/>
          <pc:sldMk cId="2409250517" sldId="330"/>
        </pc:sldMkLst>
        <pc:spChg chg="mod">
          <ac:chgData name="David Williams (SOAC)" userId="d9705ef0-be3d-4927-aab1-9879255c8c5d" providerId="ADAL" clId="{9F235F16-BF23-4657-86BD-84EEF6BDB031}" dt="2021-02-24T21:41:12.802" v="1535" actId="1076"/>
          <ac:spMkLst>
            <pc:docMk/>
            <pc:sldMk cId="2409250517" sldId="330"/>
            <ac:spMk id="3" creationId="{DCEB263E-DB1B-4BF3-AB36-E0DA3AAE283E}"/>
          </ac:spMkLst>
        </pc:spChg>
        <pc:picChg chg="add mod">
          <ac:chgData name="David Williams (SOAC)" userId="d9705ef0-be3d-4927-aab1-9879255c8c5d" providerId="ADAL" clId="{9F235F16-BF23-4657-86BD-84EEF6BDB031}" dt="2021-02-24T21:41:09.096" v="1534" actId="1076"/>
          <ac:picMkLst>
            <pc:docMk/>
            <pc:sldMk cId="2409250517" sldId="330"/>
            <ac:picMk id="5122" creationId="{FEBAE1AF-AB66-4F48-9D42-02AD7FDC45CE}"/>
          </ac:picMkLst>
        </pc:picChg>
      </pc:sldChg>
      <pc:sldChg chg="modSp">
        <pc:chgData name="David Williams (SOAC)" userId="d9705ef0-be3d-4927-aab1-9879255c8c5d" providerId="ADAL" clId="{9F235F16-BF23-4657-86BD-84EEF6BDB031}" dt="2021-02-24T20:57:20.623" v="1198" actId="20577"/>
        <pc:sldMkLst>
          <pc:docMk/>
          <pc:sldMk cId="4119284282" sldId="332"/>
        </pc:sldMkLst>
        <pc:graphicFrameChg chg="mod">
          <ac:chgData name="David Williams (SOAC)" userId="d9705ef0-be3d-4927-aab1-9879255c8c5d" providerId="ADAL" clId="{9F235F16-BF23-4657-86BD-84EEF6BDB031}" dt="2021-02-24T20:57:20.623" v="1198" actId="20577"/>
          <ac:graphicFrameMkLst>
            <pc:docMk/>
            <pc:sldMk cId="4119284282" sldId="332"/>
            <ac:graphicFrameMk id="5" creationId="{5D996DC7-2BD4-4C56-ACFF-099D83AC9108}"/>
          </ac:graphicFrameMkLst>
        </pc:graphicFrameChg>
      </pc:sldChg>
      <pc:sldChg chg="modSp mod ord">
        <pc:chgData name="David Williams (SOAC)" userId="d9705ef0-be3d-4927-aab1-9879255c8c5d" providerId="ADAL" clId="{9F235F16-BF23-4657-86BD-84EEF6BDB031}" dt="2021-02-24T20:15:06.599" v="749"/>
        <pc:sldMkLst>
          <pc:docMk/>
          <pc:sldMk cId="959056653" sldId="333"/>
        </pc:sldMkLst>
        <pc:spChg chg="mod">
          <ac:chgData name="David Williams (SOAC)" userId="d9705ef0-be3d-4927-aab1-9879255c8c5d" providerId="ADAL" clId="{9F235F16-BF23-4657-86BD-84EEF6BDB031}" dt="2021-02-24T20:13:32.333" v="727" actId="14100"/>
          <ac:spMkLst>
            <pc:docMk/>
            <pc:sldMk cId="959056653" sldId="333"/>
            <ac:spMk id="3" creationId="{DCEB263E-DB1B-4BF3-AB36-E0DA3AAE283E}"/>
          </ac:spMkLst>
        </pc:spChg>
      </pc:sldChg>
      <pc:sldChg chg="modSp mod">
        <pc:chgData name="David Williams (SOAC)" userId="d9705ef0-be3d-4927-aab1-9879255c8c5d" providerId="ADAL" clId="{9F235F16-BF23-4657-86BD-84EEF6BDB031}" dt="2021-02-24T20:09:47.922" v="700" actId="27636"/>
        <pc:sldMkLst>
          <pc:docMk/>
          <pc:sldMk cId="3364407030" sldId="334"/>
        </pc:sldMkLst>
        <pc:spChg chg="mod">
          <ac:chgData name="David Williams (SOAC)" userId="d9705ef0-be3d-4927-aab1-9879255c8c5d" providerId="ADAL" clId="{9F235F16-BF23-4657-86BD-84EEF6BDB031}" dt="2021-02-24T20:09:47.922" v="700" actId="27636"/>
          <ac:spMkLst>
            <pc:docMk/>
            <pc:sldMk cId="3364407030" sldId="334"/>
            <ac:spMk id="3" creationId="{DCEB263E-DB1B-4BF3-AB36-E0DA3AAE283E}"/>
          </ac:spMkLst>
        </pc:spChg>
        <pc:picChg chg="mod">
          <ac:chgData name="David Williams (SOAC)" userId="d9705ef0-be3d-4927-aab1-9879255c8c5d" providerId="ADAL" clId="{9F235F16-BF23-4657-86BD-84EEF6BDB031}" dt="2021-02-24T20:08:50.027" v="697" actId="1076"/>
          <ac:picMkLst>
            <pc:docMk/>
            <pc:sldMk cId="3364407030" sldId="334"/>
            <ac:picMk id="4" creationId="{3F53D4C6-72ED-4A20-B00A-CB32130C6B75}"/>
          </ac:picMkLst>
        </pc:picChg>
      </pc:sldChg>
      <pc:sldChg chg="addSp modSp mod ord">
        <pc:chgData name="David Williams (SOAC)" userId="d9705ef0-be3d-4927-aab1-9879255c8c5d" providerId="ADAL" clId="{9F235F16-BF23-4657-86BD-84EEF6BDB031}" dt="2021-02-24T21:37:38.205" v="1513"/>
        <pc:sldMkLst>
          <pc:docMk/>
          <pc:sldMk cId="3669714149" sldId="335"/>
        </pc:sldMkLst>
        <pc:spChg chg="mod">
          <ac:chgData name="David Williams (SOAC)" userId="d9705ef0-be3d-4927-aab1-9879255c8c5d" providerId="ADAL" clId="{9F235F16-BF23-4657-86BD-84EEF6BDB031}" dt="2021-02-24T21:37:32.901" v="1511"/>
          <ac:spMkLst>
            <pc:docMk/>
            <pc:sldMk cId="3669714149" sldId="335"/>
            <ac:spMk id="3" creationId="{DCEB263E-DB1B-4BF3-AB36-E0DA3AAE283E}"/>
          </ac:spMkLst>
        </pc:spChg>
        <pc:picChg chg="add mod modCrop">
          <ac:chgData name="David Williams (SOAC)" userId="d9705ef0-be3d-4927-aab1-9879255c8c5d" providerId="ADAL" clId="{9F235F16-BF23-4657-86BD-84EEF6BDB031}" dt="2021-02-24T21:25:07.683" v="1497" actId="1076"/>
          <ac:picMkLst>
            <pc:docMk/>
            <pc:sldMk cId="3669714149" sldId="335"/>
            <ac:picMk id="4" creationId="{D46AF292-64FE-46D3-BC46-4631EF2745BD}"/>
          </ac:picMkLst>
        </pc:picChg>
      </pc:sldChg>
      <pc:sldChg chg="addSp delSp modSp mod">
        <pc:chgData name="David Williams (SOAC)" userId="d9705ef0-be3d-4927-aab1-9879255c8c5d" providerId="ADAL" clId="{9F235F16-BF23-4657-86BD-84EEF6BDB031}" dt="2021-02-24T21:50:08.317" v="1565" actId="27636"/>
        <pc:sldMkLst>
          <pc:docMk/>
          <pc:sldMk cId="348140290" sldId="336"/>
        </pc:sldMkLst>
        <pc:spChg chg="mod">
          <ac:chgData name="David Williams (SOAC)" userId="d9705ef0-be3d-4927-aab1-9879255c8c5d" providerId="ADAL" clId="{9F235F16-BF23-4657-86BD-84EEF6BDB031}" dt="2021-02-24T21:50:08.317" v="1565" actId="27636"/>
          <ac:spMkLst>
            <pc:docMk/>
            <pc:sldMk cId="348140290" sldId="336"/>
            <ac:spMk id="3" creationId="{DCEB263E-DB1B-4BF3-AB36-E0DA3AAE283E}"/>
          </ac:spMkLst>
        </pc:spChg>
        <pc:picChg chg="add del">
          <ac:chgData name="David Williams (SOAC)" userId="d9705ef0-be3d-4927-aab1-9879255c8c5d" providerId="ADAL" clId="{9F235F16-BF23-4657-86BD-84EEF6BDB031}" dt="2021-02-24T21:50:06.614" v="1563" actId="478"/>
          <ac:picMkLst>
            <pc:docMk/>
            <pc:sldMk cId="348140290" sldId="336"/>
            <ac:picMk id="4" creationId="{367A1549-3EE6-4C2D-8127-3F64E2AFF032}"/>
          </ac:picMkLst>
        </pc:picChg>
        <pc:picChg chg="add mod">
          <ac:chgData name="David Williams (SOAC)" userId="d9705ef0-be3d-4927-aab1-9879255c8c5d" providerId="ADAL" clId="{9F235F16-BF23-4657-86BD-84EEF6BDB031}" dt="2021-02-24T21:50:04.848" v="1562" actId="1076"/>
          <ac:picMkLst>
            <pc:docMk/>
            <pc:sldMk cId="348140290" sldId="336"/>
            <ac:picMk id="6146" creationId="{F246251A-8439-42C4-8EF4-7F63EDC319FA}"/>
          </ac:picMkLst>
        </pc:picChg>
      </pc:sldChg>
      <pc:sldChg chg="addSp modSp mod">
        <pc:chgData name="David Williams (SOAC)" userId="d9705ef0-be3d-4927-aab1-9879255c8c5d" providerId="ADAL" clId="{9F235F16-BF23-4657-86BD-84EEF6BDB031}" dt="2021-02-24T20:33:53.359" v="755" actId="1076"/>
        <pc:sldMkLst>
          <pc:docMk/>
          <pc:sldMk cId="2200363439" sldId="339"/>
        </pc:sldMkLst>
        <pc:spChg chg="mod">
          <ac:chgData name="David Williams (SOAC)" userId="d9705ef0-be3d-4927-aab1-9879255c8c5d" providerId="ADAL" clId="{9F235F16-BF23-4657-86BD-84EEF6BDB031}" dt="2021-02-24T20:33:36.246" v="753" actId="403"/>
          <ac:spMkLst>
            <pc:docMk/>
            <pc:sldMk cId="2200363439" sldId="339"/>
            <ac:spMk id="3" creationId="{DCEB263E-DB1B-4BF3-AB36-E0DA3AAE283E}"/>
          </ac:spMkLst>
        </pc:spChg>
        <pc:picChg chg="add mod">
          <ac:chgData name="David Williams (SOAC)" userId="d9705ef0-be3d-4927-aab1-9879255c8c5d" providerId="ADAL" clId="{9F235F16-BF23-4657-86BD-84EEF6BDB031}" dt="2021-02-24T20:33:53.359" v="755" actId="1076"/>
          <ac:picMkLst>
            <pc:docMk/>
            <pc:sldMk cId="2200363439" sldId="339"/>
            <ac:picMk id="4" creationId="{1D9C006C-B8FA-4C00-8577-AC0CD9829F5E}"/>
          </ac:picMkLst>
        </pc:picChg>
      </pc:sldChg>
      <pc:sldChg chg="modSp del mod">
        <pc:chgData name="David Williams (SOAC)" userId="d9705ef0-be3d-4927-aab1-9879255c8c5d" providerId="ADAL" clId="{9F235F16-BF23-4657-86BD-84EEF6BDB031}" dt="2021-02-24T20:34:26.516" v="757" actId="47"/>
        <pc:sldMkLst>
          <pc:docMk/>
          <pc:sldMk cId="1614584508" sldId="340"/>
        </pc:sldMkLst>
        <pc:spChg chg="mod">
          <ac:chgData name="David Williams (SOAC)" userId="d9705ef0-be3d-4927-aab1-9879255c8c5d" providerId="ADAL" clId="{9F235F16-BF23-4657-86BD-84EEF6BDB031}" dt="2021-02-24T20:34:08.908" v="756" actId="33524"/>
          <ac:spMkLst>
            <pc:docMk/>
            <pc:sldMk cId="1614584508" sldId="340"/>
            <ac:spMk id="3" creationId="{DCEB263E-DB1B-4BF3-AB36-E0DA3AAE283E}"/>
          </ac:spMkLst>
        </pc:spChg>
      </pc:sldChg>
      <pc:sldChg chg="addSp modSp mod">
        <pc:chgData name="David Williams (SOAC)" userId="d9705ef0-be3d-4927-aab1-9879255c8c5d" providerId="ADAL" clId="{9F235F16-BF23-4657-86BD-84EEF6BDB031}" dt="2021-02-24T20:36:24.620" v="771" actId="1076"/>
        <pc:sldMkLst>
          <pc:docMk/>
          <pc:sldMk cId="4142274859" sldId="341"/>
        </pc:sldMkLst>
        <pc:spChg chg="mod">
          <ac:chgData name="David Williams (SOAC)" userId="d9705ef0-be3d-4927-aab1-9879255c8c5d" providerId="ADAL" clId="{9F235F16-BF23-4657-86BD-84EEF6BDB031}" dt="2021-02-24T20:35:22.071" v="758"/>
          <ac:spMkLst>
            <pc:docMk/>
            <pc:sldMk cId="4142274859" sldId="341"/>
            <ac:spMk id="2" creationId="{7BE8D325-5E99-45EB-99A7-1D35A3979691}"/>
          </ac:spMkLst>
        </pc:spChg>
        <pc:spChg chg="mod">
          <ac:chgData name="David Williams (SOAC)" userId="d9705ef0-be3d-4927-aab1-9879255c8c5d" providerId="ADAL" clId="{9F235F16-BF23-4657-86BD-84EEF6BDB031}" dt="2021-02-24T20:35:40.640" v="766" actId="27636"/>
          <ac:spMkLst>
            <pc:docMk/>
            <pc:sldMk cId="4142274859" sldId="341"/>
            <ac:spMk id="3" creationId="{DCEB263E-DB1B-4BF3-AB36-E0DA3AAE283E}"/>
          </ac:spMkLst>
        </pc:spChg>
        <pc:picChg chg="add mod modCrop">
          <ac:chgData name="David Williams (SOAC)" userId="d9705ef0-be3d-4927-aab1-9879255c8c5d" providerId="ADAL" clId="{9F235F16-BF23-4657-86BD-84EEF6BDB031}" dt="2021-02-24T20:36:24.620" v="771" actId="1076"/>
          <ac:picMkLst>
            <pc:docMk/>
            <pc:sldMk cId="4142274859" sldId="341"/>
            <ac:picMk id="4" creationId="{4ED6F52F-5479-4153-B543-98E68BB850DB}"/>
          </ac:picMkLst>
        </pc:picChg>
      </pc:sldChg>
      <pc:sldChg chg="modSp mod">
        <pc:chgData name="David Williams (SOAC)" userId="d9705ef0-be3d-4927-aab1-9879255c8c5d" providerId="ADAL" clId="{9F235F16-BF23-4657-86BD-84EEF6BDB031}" dt="2021-02-24T20:14:21.975" v="744" actId="20577"/>
        <pc:sldMkLst>
          <pc:docMk/>
          <pc:sldMk cId="1757226658" sldId="343"/>
        </pc:sldMkLst>
        <pc:spChg chg="mod">
          <ac:chgData name="David Williams (SOAC)" userId="d9705ef0-be3d-4927-aab1-9879255c8c5d" providerId="ADAL" clId="{9F235F16-BF23-4657-86BD-84EEF6BDB031}" dt="2021-02-24T20:14:21.975" v="744" actId="20577"/>
          <ac:spMkLst>
            <pc:docMk/>
            <pc:sldMk cId="1757226658" sldId="343"/>
            <ac:spMk id="2" creationId="{7BE8D325-5E99-45EB-99A7-1D35A3979691}"/>
          </ac:spMkLst>
        </pc:spChg>
      </pc:sldChg>
      <pc:sldChg chg="modSp mod">
        <pc:chgData name="David Williams (SOAC)" userId="d9705ef0-be3d-4927-aab1-9879255c8c5d" providerId="ADAL" clId="{9F235F16-BF23-4657-86BD-84EEF6BDB031}" dt="2021-02-24T20:14:29.575" v="745"/>
        <pc:sldMkLst>
          <pc:docMk/>
          <pc:sldMk cId="3674486393" sldId="344"/>
        </pc:sldMkLst>
        <pc:spChg chg="mod">
          <ac:chgData name="David Williams (SOAC)" userId="d9705ef0-be3d-4927-aab1-9879255c8c5d" providerId="ADAL" clId="{9F235F16-BF23-4657-86BD-84EEF6BDB031}" dt="2021-02-24T20:14:29.575" v="745"/>
          <ac:spMkLst>
            <pc:docMk/>
            <pc:sldMk cId="3674486393" sldId="344"/>
            <ac:spMk id="2" creationId="{7BE8D325-5E99-45EB-99A7-1D35A3979691}"/>
          </ac:spMkLst>
        </pc:spChg>
      </pc:sldChg>
      <pc:sldChg chg="addSp modSp mod">
        <pc:chgData name="David Williams (SOAC)" userId="d9705ef0-be3d-4927-aab1-9879255c8c5d" providerId="ADAL" clId="{9F235F16-BF23-4657-86BD-84EEF6BDB031}" dt="2021-02-24T20:50:53.042" v="891" actId="14100"/>
        <pc:sldMkLst>
          <pc:docMk/>
          <pc:sldMk cId="659490507" sldId="347"/>
        </pc:sldMkLst>
        <pc:spChg chg="mod">
          <ac:chgData name="David Williams (SOAC)" userId="d9705ef0-be3d-4927-aab1-9879255c8c5d" providerId="ADAL" clId="{9F235F16-BF23-4657-86BD-84EEF6BDB031}" dt="2021-02-24T20:50:15.724" v="885" actId="27636"/>
          <ac:spMkLst>
            <pc:docMk/>
            <pc:sldMk cId="659490507" sldId="347"/>
            <ac:spMk id="3" creationId="{DCEB263E-DB1B-4BF3-AB36-E0DA3AAE283E}"/>
          </ac:spMkLst>
        </pc:spChg>
        <pc:picChg chg="add mod">
          <ac:chgData name="David Williams (SOAC)" userId="d9705ef0-be3d-4927-aab1-9879255c8c5d" providerId="ADAL" clId="{9F235F16-BF23-4657-86BD-84EEF6BDB031}" dt="2021-02-24T20:50:53.042" v="891" actId="14100"/>
          <ac:picMkLst>
            <pc:docMk/>
            <pc:sldMk cId="659490507" sldId="347"/>
            <ac:picMk id="3074" creationId="{6EF11929-9CC6-4487-B325-F06322D54EB8}"/>
          </ac:picMkLst>
        </pc:picChg>
      </pc:sldChg>
      <pc:sldChg chg="del">
        <pc:chgData name="David Williams (SOAC)" userId="d9705ef0-be3d-4927-aab1-9879255c8c5d" providerId="ADAL" clId="{9F235F16-BF23-4657-86BD-84EEF6BDB031}" dt="2021-02-24T20:55:18.049" v="968" actId="47"/>
        <pc:sldMkLst>
          <pc:docMk/>
          <pc:sldMk cId="2222577465" sldId="348"/>
        </pc:sldMkLst>
      </pc:sldChg>
      <pc:sldChg chg="addSp modSp mod">
        <pc:chgData name="David Williams (SOAC)" userId="d9705ef0-be3d-4927-aab1-9879255c8c5d" providerId="ADAL" clId="{9F235F16-BF23-4657-86BD-84EEF6BDB031}" dt="2021-02-24T20:55:09.027" v="967" actId="27636"/>
        <pc:sldMkLst>
          <pc:docMk/>
          <pc:sldMk cId="1333286471" sldId="424"/>
        </pc:sldMkLst>
        <pc:spChg chg="mod">
          <ac:chgData name="David Williams (SOAC)" userId="d9705ef0-be3d-4927-aab1-9879255c8c5d" providerId="ADAL" clId="{9F235F16-BF23-4657-86BD-84EEF6BDB031}" dt="2021-02-24T20:55:09.027" v="967" actId="27636"/>
          <ac:spMkLst>
            <pc:docMk/>
            <pc:sldMk cId="1333286471" sldId="424"/>
            <ac:spMk id="3" creationId="{DCEB263E-DB1B-4BF3-AB36-E0DA3AAE283E}"/>
          </ac:spMkLst>
        </pc:spChg>
        <pc:picChg chg="add mod">
          <ac:chgData name="David Williams (SOAC)" userId="d9705ef0-be3d-4927-aab1-9879255c8c5d" providerId="ADAL" clId="{9F235F16-BF23-4657-86BD-84EEF6BDB031}" dt="2021-02-24T20:55:03.452" v="964" actId="1076"/>
          <ac:picMkLst>
            <pc:docMk/>
            <pc:sldMk cId="1333286471" sldId="424"/>
            <ac:picMk id="4" creationId="{839097F9-4715-4820-A2AA-5D7C3BA90FE0}"/>
          </ac:picMkLst>
        </pc:picChg>
      </pc:sldChg>
      <pc:sldChg chg="del">
        <pc:chgData name="David Williams (SOAC)" userId="d9705ef0-be3d-4927-aab1-9879255c8c5d" providerId="ADAL" clId="{9F235F16-BF23-4657-86BD-84EEF6BDB031}" dt="2021-02-24T20:46:19.958" v="848" actId="47"/>
        <pc:sldMkLst>
          <pc:docMk/>
          <pc:sldMk cId="959359857" sldId="425"/>
        </pc:sldMkLst>
      </pc:sldChg>
      <pc:sldChg chg="modSp mod">
        <pc:chgData name="David Williams (SOAC)" userId="d9705ef0-be3d-4927-aab1-9879255c8c5d" providerId="ADAL" clId="{9F235F16-BF23-4657-86BD-84EEF6BDB031}" dt="2021-02-24T20:14:33.560" v="746"/>
        <pc:sldMkLst>
          <pc:docMk/>
          <pc:sldMk cId="570112046" sldId="426"/>
        </pc:sldMkLst>
        <pc:spChg chg="mod">
          <ac:chgData name="David Williams (SOAC)" userId="d9705ef0-be3d-4927-aab1-9879255c8c5d" providerId="ADAL" clId="{9F235F16-BF23-4657-86BD-84EEF6BDB031}" dt="2021-02-24T20:14:33.560" v="746"/>
          <ac:spMkLst>
            <pc:docMk/>
            <pc:sldMk cId="570112046" sldId="426"/>
            <ac:spMk id="2" creationId="{7BE8D325-5E99-45EB-99A7-1D35A3979691}"/>
          </ac:spMkLst>
        </pc:spChg>
        <pc:picChg chg="mod">
          <ac:chgData name="David Williams (SOAC)" userId="d9705ef0-be3d-4927-aab1-9879255c8c5d" providerId="ADAL" clId="{9F235F16-BF23-4657-86BD-84EEF6BDB031}" dt="2021-02-24T20:14:11.237" v="730" actId="14100"/>
          <ac:picMkLst>
            <pc:docMk/>
            <pc:sldMk cId="570112046" sldId="426"/>
            <ac:picMk id="5" creationId="{C86123C5-0BD6-4CFC-A121-45C4990F27BD}"/>
          </ac:picMkLst>
        </pc:picChg>
      </pc:sldChg>
      <pc:sldChg chg="addSp delSp modSp add mod">
        <pc:chgData name="David Williams (SOAC)" userId="d9705ef0-be3d-4927-aab1-9879255c8c5d" providerId="ADAL" clId="{9F235F16-BF23-4657-86BD-84EEF6BDB031}" dt="2021-02-24T18:45:08.103" v="70" actId="1076"/>
        <pc:sldMkLst>
          <pc:docMk/>
          <pc:sldMk cId="2096100676" sldId="427"/>
        </pc:sldMkLst>
        <pc:spChg chg="mod">
          <ac:chgData name="David Williams (SOAC)" userId="d9705ef0-be3d-4927-aab1-9879255c8c5d" providerId="ADAL" clId="{9F235F16-BF23-4657-86BD-84EEF6BDB031}" dt="2021-02-24T18:03:58.135" v="37" actId="27636"/>
          <ac:spMkLst>
            <pc:docMk/>
            <pc:sldMk cId="2096100676" sldId="427"/>
            <ac:spMk id="3" creationId="{DCEB263E-DB1B-4BF3-AB36-E0DA3AAE283E}"/>
          </ac:spMkLst>
        </pc:spChg>
        <pc:picChg chg="del">
          <ac:chgData name="David Williams (SOAC)" userId="d9705ef0-be3d-4927-aab1-9879255c8c5d" providerId="ADAL" clId="{9F235F16-BF23-4657-86BD-84EEF6BDB031}" dt="2021-02-24T18:02:08.774" v="1" actId="478"/>
          <ac:picMkLst>
            <pc:docMk/>
            <pc:sldMk cId="2096100676" sldId="427"/>
            <ac:picMk id="5" creationId="{E9D00AC9-17F0-41DA-894E-5676BE052DE6}"/>
          </ac:picMkLst>
        </pc:picChg>
        <pc:picChg chg="add mod">
          <ac:chgData name="David Williams (SOAC)" userId="d9705ef0-be3d-4927-aab1-9879255c8c5d" providerId="ADAL" clId="{9F235F16-BF23-4657-86BD-84EEF6BDB031}" dt="2021-02-24T18:45:08.103" v="70" actId="1076"/>
          <ac:picMkLst>
            <pc:docMk/>
            <pc:sldMk cId="2096100676" sldId="427"/>
            <ac:picMk id="1026" creationId="{3270C946-8847-429E-BAF0-07B2066A1AAF}"/>
          </ac:picMkLst>
        </pc:picChg>
      </pc:sldChg>
      <pc:sldChg chg="addSp delSp modSp add mod">
        <pc:chgData name="David Williams (SOAC)" userId="d9705ef0-be3d-4927-aab1-9879255c8c5d" providerId="ADAL" clId="{9F235F16-BF23-4657-86BD-84EEF6BDB031}" dt="2021-02-24T18:43:41.454" v="64" actId="14100"/>
        <pc:sldMkLst>
          <pc:docMk/>
          <pc:sldMk cId="2602705259" sldId="428"/>
        </pc:sldMkLst>
        <pc:spChg chg="mod">
          <ac:chgData name="David Williams (SOAC)" userId="d9705ef0-be3d-4927-aab1-9879255c8c5d" providerId="ADAL" clId="{9F235F16-BF23-4657-86BD-84EEF6BDB031}" dt="2021-02-24T18:05:30.057" v="45" actId="14100"/>
          <ac:spMkLst>
            <pc:docMk/>
            <pc:sldMk cId="2602705259" sldId="428"/>
            <ac:spMk id="3" creationId="{DCEB263E-DB1B-4BF3-AB36-E0DA3AAE283E}"/>
          </ac:spMkLst>
        </pc:spChg>
        <pc:picChg chg="add mod">
          <ac:chgData name="David Williams (SOAC)" userId="d9705ef0-be3d-4927-aab1-9879255c8c5d" providerId="ADAL" clId="{9F235F16-BF23-4657-86BD-84EEF6BDB031}" dt="2021-02-24T18:43:26.879" v="59" actId="14100"/>
          <ac:picMkLst>
            <pc:docMk/>
            <pc:sldMk cId="2602705259" sldId="428"/>
            <ac:picMk id="5" creationId="{64797DBC-593F-4005-BB36-1EA92A79E6DD}"/>
          </ac:picMkLst>
        </pc:picChg>
        <pc:picChg chg="add del mod">
          <ac:chgData name="David Williams (SOAC)" userId="d9705ef0-be3d-4927-aab1-9879255c8c5d" providerId="ADAL" clId="{9F235F16-BF23-4657-86BD-84EEF6BDB031}" dt="2021-02-24T18:43:18.284" v="57" actId="478"/>
          <ac:picMkLst>
            <pc:docMk/>
            <pc:sldMk cId="2602705259" sldId="428"/>
            <ac:picMk id="7" creationId="{53DB7094-B48A-4840-B688-59713DF79856}"/>
          </ac:picMkLst>
        </pc:picChg>
        <pc:picChg chg="add mod">
          <ac:chgData name="David Williams (SOAC)" userId="d9705ef0-be3d-4927-aab1-9879255c8c5d" providerId="ADAL" clId="{9F235F16-BF23-4657-86BD-84EEF6BDB031}" dt="2021-02-24T18:43:41.454" v="64" actId="14100"/>
          <ac:picMkLst>
            <pc:docMk/>
            <pc:sldMk cId="2602705259" sldId="428"/>
            <ac:picMk id="9" creationId="{8C84D766-D8B5-4E72-90F1-57E40EC6CB96}"/>
          </ac:picMkLst>
        </pc:picChg>
      </pc:sldChg>
      <pc:sldChg chg="addSp delSp modSp add mod">
        <pc:chgData name="David Williams (SOAC)" userId="d9705ef0-be3d-4927-aab1-9879255c8c5d" providerId="ADAL" clId="{9F235F16-BF23-4657-86BD-84EEF6BDB031}" dt="2021-02-24T18:47:06.792" v="84" actId="14100"/>
        <pc:sldMkLst>
          <pc:docMk/>
          <pc:sldMk cId="2059658045" sldId="429"/>
        </pc:sldMkLst>
        <pc:spChg chg="mod">
          <ac:chgData name="David Williams (SOAC)" userId="d9705ef0-be3d-4927-aab1-9879255c8c5d" providerId="ADAL" clId="{9F235F16-BF23-4657-86BD-84EEF6BDB031}" dt="2021-02-24T18:46:20.528" v="78" actId="14100"/>
          <ac:spMkLst>
            <pc:docMk/>
            <pc:sldMk cId="2059658045" sldId="429"/>
            <ac:spMk id="3" creationId="{DCEB263E-DB1B-4BF3-AB36-E0DA3AAE283E}"/>
          </ac:spMkLst>
        </pc:spChg>
        <pc:picChg chg="del">
          <ac:chgData name="David Williams (SOAC)" userId="d9705ef0-be3d-4927-aab1-9879255c8c5d" providerId="ADAL" clId="{9F235F16-BF23-4657-86BD-84EEF6BDB031}" dt="2021-02-24T18:45:59.914" v="73" actId="478"/>
          <ac:picMkLst>
            <pc:docMk/>
            <pc:sldMk cId="2059658045" sldId="429"/>
            <ac:picMk id="5" creationId="{64797DBC-593F-4005-BB36-1EA92A79E6DD}"/>
          </ac:picMkLst>
        </pc:picChg>
        <pc:picChg chg="add mod">
          <ac:chgData name="David Williams (SOAC)" userId="d9705ef0-be3d-4927-aab1-9879255c8c5d" providerId="ADAL" clId="{9F235F16-BF23-4657-86BD-84EEF6BDB031}" dt="2021-02-24T18:47:06.792" v="84" actId="14100"/>
          <ac:picMkLst>
            <pc:docMk/>
            <pc:sldMk cId="2059658045" sldId="429"/>
            <ac:picMk id="6" creationId="{D7FB01F8-0A57-497C-AC8B-3E07FE69D16B}"/>
          </ac:picMkLst>
        </pc:picChg>
        <pc:picChg chg="del mod">
          <ac:chgData name="David Williams (SOAC)" userId="d9705ef0-be3d-4927-aab1-9879255c8c5d" providerId="ADAL" clId="{9F235F16-BF23-4657-86BD-84EEF6BDB031}" dt="2021-02-24T18:46:13.996" v="77" actId="478"/>
          <ac:picMkLst>
            <pc:docMk/>
            <pc:sldMk cId="2059658045" sldId="429"/>
            <ac:picMk id="9" creationId="{8C84D766-D8B5-4E72-90F1-57E40EC6CB96}"/>
          </ac:picMkLst>
        </pc:picChg>
      </pc:sldChg>
      <pc:sldChg chg="modSp add mod">
        <pc:chgData name="David Williams (SOAC)" userId="d9705ef0-be3d-4927-aab1-9879255c8c5d" providerId="ADAL" clId="{9F235F16-BF23-4657-86BD-84EEF6BDB031}" dt="2021-02-24T18:48:33.591" v="102" actId="14100"/>
        <pc:sldMkLst>
          <pc:docMk/>
          <pc:sldMk cId="863516767" sldId="430"/>
        </pc:sldMkLst>
        <pc:spChg chg="mod">
          <ac:chgData name="David Williams (SOAC)" userId="d9705ef0-be3d-4927-aab1-9879255c8c5d" providerId="ADAL" clId="{9F235F16-BF23-4657-86BD-84EEF6BDB031}" dt="2021-02-24T18:48:16.496" v="96" actId="1076"/>
          <ac:spMkLst>
            <pc:docMk/>
            <pc:sldMk cId="863516767" sldId="430"/>
            <ac:spMk id="3" creationId="{DCEB263E-DB1B-4BF3-AB36-E0DA3AAE283E}"/>
          </ac:spMkLst>
        </pc:spChg>
        <pc:picChg chg="mod">
          <ac:chgData name="David Williams (SOAC)" userId="d9705ef0-be3d-4927-aab1-9879255c8c5d" providerId="ADAL" clId="{9F235F16-BF23-4657-86BD-84EEF6BDB031}" dt="2021-02-24T18:48:33.591" v="102" actId="14100"/>
          <ac:picMkLst>
            <pc:docMk/>
            <pc:sldMk cId="863516767" sldId="430"/>
            <ac:picMk id="6" creationId="{D7FB01F8-0A57-497C-AC8B-3E07FE69D16B}"/>
          </ac:picMkLst>
        </pc:picChg>
      </pc:sldChg>
      <pc:sldChg chg="addSp delSp modSp add mod">
        <pc:chgData name="David Williams (SOAC)" userId="d9705ef0-be3d-4927-aab1-9879255c8c5d" providerId="ADAL" clId="{9F235F16-BF23-4657-86BD-84EEF6BDB031}" dt="2021-02-24T18:51:16.630" v="138" actId="27636"/>
        <pc:sldMkLst>
          <pc:docMk/>
          <pc:sldMk cId="2976518502" sldId="431"/>
        </pc:sldMkLst>
        <pc:spChg chg="mod">
          <ac:chgData name="David Williams (SOAC)" userId="d9705ef0-be3d-4927-aab1-9879255c8c5d" providerId="ADAL" clId="{9F235F16-BF23-4657-86BD-84EEF6BDB031}" dt="2021-02-24T18:51:16.630" v="138" actId="27636"/>
          <ac:spMkLst>
            <pc:docMk/>
            <pc:sldMk cId="2976518502" sldId="431"/>
            <ac:spMk id="3" creationId="{DCEB263E-DB1B-4BF3-AB36-E0DA3AAE283E}"/>
          </ac:spMkLst>
        </pc:spChg>
        <pc:picChg chg="add del mod">
          <ac:chgData name="David Williams (SOAC)" userId="d9705ef0-be3d-4927-aab1-9879255c8c5d" providerId="ADAL" clId="{9F235F16-BF23-4657-86BD-84EEF6BDB031}" dt="2021-02-24T18:50:36.739" v="126" actId="478"/>
          <ac:picMkLst>
            <pc:docMk/>
            <pc:sldMk cId="2976518502" sldId="431"/>
            <ac:picMk id="5" creationId="{582B83E4-8EDF-4FC4-B32C-92A441BA4881}"/>
          </ac:picMkLst>
        </pc:picChg>
        <pc:picChg chg="del">
          <ac:chgData name="David Williams (SOAC)" userId="d9705ef0-be3d-4927-aab1-9879255c8c5d" providerId="ADAL" clId="{9F235F16-BF23-4657-86BD-84EEF6BDB031}" dt="2021-02-24T18:49:46.015" v="106" actId="478"/>
          <ac:picMkLst>
            <pc:docMk/>
            <pc:sldMk cId="2976518502" sldId="431"/>
            <ac:picMk id="6" creationId="{D7FB01F8-0A57-497C-AC8B-3E07FE69D16B}"/>
          </ac:picMkLst>
        </pc:picChg>
        <pc:picChg chg="add mod">
          <ac:chgData name="David Williams (SOAC)" userId="d9705ef0-be3d-4927-aab1-9879255c8c5d" providerId="ADAL" clId="{9F235F16-BF23-4657-86BD-84EEF6BDB031}" dt="2021-02-24T18:51:05.350" v="133" actId="14100"/>
          <ac:picMkLst>
            <pc:docMk/>
            <pc:sldMk cId="2976518502" sldId="431"/>
            <ac:picMk id="8" creationId="{5EFD15C3-CD8A-40F7-A25A-A7CBDD14B718}"/>
          </ac:picMkLst>
        </pc:picChg>
      </pc:sldChg>
      <pc:sldChg chg="addSp delSp modSp add del mod">
        <pc:chgData name="David Williams (SOAC)" userId="d9705ef0-be3d-4927-aab1-9879255c8c5d" providerId="ADAL" clId="{9F235F16-BF23-4657-86BD-84EEF6BDB031}" dt="2021-02-24T18:54:08.152" v="169" actId="47"/>
        <pc:sldMkLst>
          <pc:docMk/>
          <pc:sldMk cId="574416624" sldId="432"/>
        </pc:sldMkLst>
        <pc:spChg chg="mod">
          <ac:chgData name="David Williams (SOAC)" userId="d9705ef0-be3d-4927-aab1-9879255c8c5d" providerId="ADAL" clId="{9F235F16-BF23-4657-86BD-84EEF6BDB031}" dt="2021-02-24T18:51:51.890" v="141" actId="27636"/>
          <ac:spMkLst>
            <pc:docMk/>
            <pc:sldMk cId="574416624" sldId="432"/>
            <ac:spMk id="3" creationId="{DCEB263E-DB1B-4BF3-AB36-E0DA3AAE283E}"/>
          </ac:spMkLst>
        </pc:spChg>
        <pc:picChg chg="add mod">
          <ac:chgData name="David Williams (SOAC)" userId="d9705ef0-be3d-4927-aab1-9879255c8c5d" providerId="ADAL" clId="{9F235F16-BF23-4657-86BD-84EEF6BDB031}" dt="2021-02-24T18:52:20.825" v="148" actId="14100"/>
          <ac:picMkLst>
            <pc:docMk/>
            <pc:sldMk cId="574416624" sldId="432"/>
            <ac:picMk id="5" creationId="{3F013409-F879-4F3C-AA45-82FFF15BD72C}"/>
          </ac:picMkLst>
        </pc:picChg>
        <pc:picChg chg="del">
          <ac:chgData name="David Williams (SOAC)" userId="d9705ef0-be3d-4927-aab1-9879255c8c5d" providerId="ADAL" clId="{9F235F16-BF23-4657-86BD-84EEF6BDB031}" dt="2021-02-24T18:51:55.585" v="142" actId="478"/>
          <ac:picMkLst>
            <pc:docMk/>
            <pc:sldMk cId="574416624" sldId="432"/>
            <ac:picMk id="8" creationId="{5EFD15C3-CD8A-40F7-A25A-A7CBDD14B718}"/>
          </ac:picMkLst>
        </pc:picChg>
      </pc:sldChg>
      <pc:sldChg chg="modSp add mod">
        <pc:chgData name="David Williams (SOAC)" userId="d9705ef0-be3d-4927-aab1-9879255c8c5d" providerId="ADAL" clId="{9F235F16-BF23-4657-86BD-84EEF6BDB031}" dt="2021-02-24T18:54:20.350" v="172" actId="1076"/>
        <pc:sldMkLst>
          <pc:docMk/>
          <pc:sldMk cId="3394225843" sldId="433"/>
        </pc:sldMkLst>
        <pc:spChg chg="mod">
          <ac:chgData name="David Williams (SOAC)" userId="d9705ef0-be3d-4927-aab1-9879255c8c5d" providerId="ADAL" clId="{9F235F16-BF23-4657-86BD-84EEF6BDB031}" dt="2021-02-24T18:54:20.350" v="172" actId="1076"/>
          <ac:spMkLst>
            <pc:docMk/>
            <pc:sldMk cId="3394225843" sldId="433"/>
            <ac:spMk id="3" creationId="{DCEB263E-DB1B-4BF3-AB36-E0DA3AAE283E}"/>
          </ac:spMkLst>
        </pc:spChg>
        <pc:picChg chg="mod">
          <ac:chgData name="David Williams (SOAC)" userId="d9705ef0-be3d-4927-aab1-9879255c8c5d" providerId="ADAL" clId="{9F235F16-BF23-4657-86BD-84EEF6BDB031}" dt="2021-02-24T18:54:15.814" v="171" actId="1076"/>
          <ac:picMkLst>
            <pc:docMk/>
            <pc:sldMk cId="3394225843" sldId="433"/>
            <ac:picMk id="5" creationId="{3F013409-F879-4F3C-AA45-82FFF15BD72C}"/>
          </ac:picMkLst>
        </pc:picChg>
      </pc:sldChg>
      <pc:sldChg chg="addSp delSp modSp add mod">
        <pc:chgData name="David Williams (SOAC)" userId="d9705ef0-be3d-4927-aab1-9879255c8c5d" providerId="ADAL" clId="{9F235F16-BF23-4657-86BD-84EEF6BDB031}" dt="2021-02-24T18:55:45.823" v="191" actId="14100"/>
        <pc:sldMkLst>
          <pc:docMk/>
          <pc:sldMk cId="4000764203" sldId="434"/>
        </pc:sldMkLst>
        <pc:spChg chg="mod">
          <ac:chgData name="David Williams (SOAC)" userId="d9705ef0-be3d-4927-aab1-9879255c8c5d" providerId="ADAL" clId="{9F235F16-BF23-4657-86BD-84EEF6BDB031}" dt="2021-02-24T18:55:45.823" v="191" actId="14100"/>
          <ac:spMkLst>
            <pc:docMk/>
            <pc:sldMk cId="4000764203" sldId="434"/>
            <ac:spMk id="3" creationId="{DCEB263E-DB1B-4BF3-AB36-E0DA3AAE283E}"/>
          </ac:spMkLst>
        </pc:spChg>
        <pc:picChg chg="del mod">
          <ac:chgData name="David Williams (SOAC)" userId="d9705ef0-be3d-4927-aab1-9879255c8c5d" providerId="ADAL" clId="{9F235F16-BF23-4657-86BD-84EEF6BDB031}" dt="2021-02-24T18:55:17.724" v="184" actId="478"/>
          <ac:picMkLst>
            <pc:docMk/>
            <pc:sldMk cId="4000764203" sldId="434"/>
            <ac:picMk id="5" creationId="{3F013409-F879-4F3C-AA45-82FFF15BD72C}"/>
          </ac:picMkLst>
        </pc:picChg>
        <pc:picChg chg="add mod">
          <ac:chgData name="David Williams (SOAC)" userId="d9705ef0-be3d-4927-aab1-9879255c8c5d" providerId="ADAL" clId="{9F235F16-BF23-4657-86BD-84EEF6BDB031}" dt="2021-02-24T18:55:42.560" v="190" actId="1076"/>
          <ac:picMkLst>
            <pc:docMk/>
            <pc:sldMk cId="4000764203" sldId="434"/>
            <ac:picMk id="6" creationId="{290B541B-705A-4CCD-BC63-04E972C4887D}"/>
          </ac:picMkLst>
        </pc:picChg>
      </pc:sldChg>
      <pc:sldChg chg="addSp delSp modSp add mod">
        <pc:chgData name="David Williams (SOAC)" userId="d9705ef0-be3d-4927-aab1-9879255c8c5d" providerId="ADAL" clId="{9F235F16-BF23-4657-86BD-84EEF6BDB031}" dt="2021-02-24T18:58:32.405" v="225" actId="27636"/>
        <pc:sldMkLst>
          <pc:docMk/>
          <pc:sldMk cId="2151516695" sldId="435"/>
        </pc:sldMkLst>
        <pc:spChg chg="mod">
          <ac:chgData name="David Williams (SOAC)" userId="d9705ef0-be3d-4927-aab1-9879255c8c5d" providerId="ADAL" clId="{9F235F16-BF23-4657-86BD-84EEF6BDB031}" dt="2021-02-24T18:58:32.405" v="225" actId="27636"/>
          <ac:spMkLst>
            <pc:docMk/>
            <pc:sldMk cId="2151516695" sldId="435"/>
            <ac:spMk id="3" creationId="{DCEB263E-DB1B-4BF3-AB36-E0DA3AAE283E}"/>
          </ac:spMkLst>
        </pc:spChg>
        <pc:picChg chg="add mod">
          <ac:chgData name="David Williams (SOAC)" userId="d9705ef0-be3d-4927-aab1-9879255c8c5d" providerId="ADAL" clId="{9F235F16-BF23-4657-86BD-84EEF6BDB031}" dt="2021-02-24T18:57:56.654" v="220" actId="14100"/>
          <ac:picMkLst>
            <pc:docMk/>
            <pc:sldMk cId="2151516695" sldId="435"/>
            <ac:picMk id="5" creationId="{233C3D1B-76E6-486A-8329-8A96690B6A49}"/>
          </ac:picMkLst>
        </pc:picChg>
        <pc:picChg chg="del">
          <ac:chgData name="David Williams (SOAC)" userId="d9705ef0-be3d-4927-aab1-9879255c8c5d" providerId="ADAL" clId="{9F235F16-BF23-4657-86BD-84EEF6BDB031}" dt="2021-02-24T18:56:17.026" v="193" actId="478"/>
          <ac:picMkLst>
            <pc:docMk/>
            <pc:sldMk cId="2151516695" sldId="435"/>
            <ac:picMk id="6" creationId="{290B541B-705A-4CCD-BC63-04E972C4887D}"/>
          </ac:picMkLst>
        </pc:picChg>
      </pc:sldChg>
      <pc:sldChg chg="addSp delSp modSp add mod">
        <pc:chgData name="David Williams (SOAC)" userId="d9705ef0-be3d-4927-aab1-9879255c8c5d" providerId="ADAL" clId="{9F235F16-BF23-4657-86BD-84EEF6BDB031}" dt="2021-02-24T19:00:01.050" v="246" actId="14100"/>
        <pc:sldMkLst>
          <pc:docMk/>
          <pc:sldMk cId="2140186393" sldId="436"/>
        </pc:sldMkLst>
        <pc:spChg chg="mod">
          <ac:chgData name="David Williams (SOAC)" userId="d9705ef0-be3d-4927-aab1-9879255c8c5d" providerId="ADAL" clId="{9F235F16-BF23-4657-86BD-84EEF6BDB031}" dt="2021-02-24T18:59:29.056" v="238" actId="20577"/>
          <ac:spMkLst>
            <pc:docMk/>
            <pc:sldMk cId="2140186393" sldId="436"/>
            <ac:spMk id="3" creationId="{DCEB263E-DB1B-4BF3-AB36-E0DA3AAE283E}"/>
          </ac:spMkLst>
        </pc:spChg>
        <pc:picChg chg="del mod">
          <ac:chgData name="David Williams (SOAC)" userId="d9705ef0-be3d-4927-aab1-9879255c8c5d" providerId="ADAL" clId="{9F235F16-BF23-4657-86BD-84EEF6BDB031}" dt="2021-02-24T18:59:33.260" v="239" actId="478"/>
          <ac:picMkLst>
            <pc:docMk/>
            <pc:sldMk cId="2140186393" sldId="436"/>
            <ac:picMk id="5" creationId="{233C3D1B-76E6-486A-8329-8A96690B6A49}"/>
          </ac:picMkLst>
        </pc:picChg>
        <pc:picChg chg="add mod">
          <ac:chgData name="David Williams (SOAC)" userId="d9705ef0-be3d-4927-aab1-9879255c8c5d" providerId="ADAL" clId="{9F235F16-BF23-4657-86BD-84EEF6BDB031}" dt="2021-02-24T19:00:01.050" v="246" actId="14100"/>
          <ac:picMkLst>
            <pc:docMk/>
            <pc:sldMk cId="2140186393" sldId="436"/>
            <ac:picMk id="6" creationId="{B48E6054-4480-4217-8860-77D876DB0F36}"/>
          </ac:picMkLst>
        </pc:picChg>
      </pc:sldChg>
      <pc:sldChg chg="modSp add mod">
        <pc:chgData name="David Williams (SOAC)" userId="d9705ef0-be3d-4927-aab1-9879255c8c5d" providerId="ADAL" clId="{9F235F16-BF23-4657-86BD-84EEF6BDB031}" dt="2021-02-24T19:56:46.692" v="257" actId="1076"/>
        <pc:sldMkLst>
          <pc:docMk/>
          <pc:sldMk cId="1022495639" sldId="437"/>
        </pc:sldMkLst>
        <pc:spChg chg="mod">
          <ac:chgData name="David Williams (SOAC)" userId="d9705ef0-be3d-4927-aab1-9879255c8c5d" providerId="ADAL" clId="{9F235F16-BF23-4657-86BD-84EEF6BDB031}" dt="2021-02-24T19:56:38.985" v="254" actId="1076"/>
          <ac:spMkLst>
            <pc:docMk/>
            <pc:sldMk cId="1022495639" sldId="437"/>
            <ac:spMk id="2" creationId="{7BE8D325-5E99-45EB-99A7-1D35A3979691}"/>
          </ac:spMkLst>
        </pc:spChg>
        <pc:spChg chg="mod">
          <ac:chgData name="David Williams (SOAC)" userId="d9705ef0-be3d-4927-aab1-9879255c8c5d" providerId="ADAL" clId="{9F235F16-BF23-4657-86BD-84EEF6BDB031}" dt="2021-02-24T19:56:44.620" v="256" actId="1076"/>
          <ac:spMkLst>
            <pc:docMk/>
            <pc:sldMk cId="1022495639" sldId="437"/>
            <ac:spMk id="3" creationId="{DCEB263E-DB1B-4BF3-AB36-E0DA3AAE283E}"/>
          </ac:spMkLst>
        </pc:spChg>
        <pc:picChg chg="mod">
          <ac:chgData name="David Williams (SOAC)" userId="d9705ef0-be3d-4927-aab1-9879255c8c5d" providerId="ADAL" clId="{9F235F16-BF23-4657-86BD-84EEF6BDB031}" dt="2021-02-24T19:56:46.692" v="257" actId="1076"/>
          <ac:picMkLst>
            <pc:docMk/>
            <pc:sldMk cId="1022495639" sldId="437"/>
            <ac:picMk id="6" creationId="{B48E6054-4480-4217-8860-77D876DB0F36}"/>
          </ac:picMkLst>
        </pc:picChg>
      </pc:sldChg>
      <pc:sldChg chg="modSp add mod ord">
        <pc:chgData name="David Williams (SOAC)" userId="d9705ef0-be3d-4927-aab1-9879255c8c5d" providerId="ADAL" clId="{9F235F16-BF23-4657-86BD-84EEF6BDB031}" dt="2021-02-24T19:57:42.271" v="266" actId="20577"/>
        <pc:sldMkLst>
          <pc:docMk/>
          <pc:sldMk cId="9728673" sldId="438"/>
        </pc:sldMkLst>
        <pc:spChg chg="mod">
          <ac:chgData name="David Williams (SOAC)" userId="d9705ef0-be3d-4927-aab1-9879255c8c5d" providerId="ADAL" clId="{9F235F16-BF23-4657-86BD-84EEF6BDB031}" dt="2021-02-24T19:57:42.271" v="266" actId="20577"/>
          <ac:spMkLst>
            <pc:docMk/>
            <pc:sldMk cId="9728673" sldId="438"/>
            <ac:spMk id="3" creationId="{DCEB263E-DB1B-4BF3-AB36-E0DA3AAE283E}"/>
          </ac:spMkLst>
        </pc:spChg>
      </pc:sldChg>
      <pc:sldChg chg="delSp modSp add mod ord addCm delCm">
        <pc:chgData name="David Williams (SOAC)" userId="d9705ef0-be3d-4927-aab1-9879255c8c5d" providerId="ADAL" clId="{9F235F16-BF23-4657-86BD-84EEF6BDB031}" dt="2021-02-24T19:59:59.144" v="301" actId="27636"/>
        <pc:sldMkLst>
          <pc:docMk/>
          <pc:sldMk cId="2202097675" sldId="439"/>
        </pc:sldMkLst>
        <pc:spChg chg="mod">
          <ac:chgData name="David Williams (SOAC)" userId="d9705ef0-be3d-4927-aab1-9879255c8c5d" providerId="ADAL" clId="{9F235F16-BF23-4657-86BD-84EEF6BDB031}" dt="2021-02-24T19:59:59.144" v="301" actId="27636"/>
          <ac:spMkLst>
            <pc:docMk/>
            <pc:sldMk cId="2202097675" sldId="439"/>
            <ac:spMk id="3" creationId="{DCEB263E-DB1B-4BF3-AB36-E0DA3AAE283E}"/>
          </ac:spMkLst>
        </pc:spChg>
        <pc:picChg chg="del">
          <ac:chgData name="David Williams (SOAC)" userId="d9705ef0-be3d-4927-aab1-9879255c8c5d" providerId="ADAL" clId="{9F235F16-BF23-4657-86BD-84EEF6BDB031}" dt="2021-02-24T19:59:11.626" v="286" actId="478"/>
          <ac:picMkLst>
            <pc:docMk/>
            <pc:sldMk cId="2202097675" sldId="439"/>
            <ac:picMk id="6" creationId="{B48E6054-4480-4217-8860-77D876DB0F36}"/>
          </ac:picMkLst>
        </pc:picChg>
      </pc:sldChg>
      <pc:sldChg chg="modSp add mod ord">
        <pc:chgData name="David Williams (SOAC)" userId="d9705ef0-be3d-4927-aab1-9879255c8c5d" providerId="ADAL" clId="{9F235F16-BF23-4657-86BD-84EEF6BDB031}" dt="2021-02-24T21:32:08.875" v="1498" actId="6549"/>
        <pc:sldMkLst>
          <pc:docMk/>
          <pc:sldMk cId="337491352" sldId="440"/>
        </pc:sldMkLst>
        <pc:spChg chg="mod">
          <ac:chgData name="David Williams (SOAC)" userId="d9705ef0-be3d-4927-aab1-9879255c8c5d" providerId="ADAL" clId="{9F235F16-BF23-4657-86BD-84EEF6BDB031}" dt="2021-02-24T21:32:08.875" v="1498" actId="6549"/>
          <ac:spMkLst>
            <pc:docMk/>
            <pc:sldMk cId="337491352" sldId="440"/>
            <ac:spMk id="3" creationId="{DCEB263E-DB1B-4BF3-AB36-E0DA3AAE283E}"/>
          </ac:spMkLst>
        </pc:spChg>
        <pc:picChg chg="mod">
          <ac:chgData name="David Williams (SOAC)" userId="d9705ef0-be3d-4927-aab1-9879255c8c5d" providerId="ADAL" clId="{9F235F16-BF23-4657-86BD-84EEF6BDB031}" dt="2021-02-24T20:10:11.261" v="707" actId="1076"/>
          <ac:picMkLst>
            <pc:docMk/>
            <pc:sldMk cId="337491352" sldId="440"/>
            <ac:picMk id="4" creationId="{3F53D4C6-72ED-4A20-B00A-CB32130C6B75}"/>
          </ac:picMkLst>
        </pc:picChg>
      </pc:sldChg>
      <pc:sldChg chg="modSp add mod ord">
        <pc:chgData name="David Williams (SOAC)" userId="d9705ef0-be3d-4927-aab1-9879255c8c5d" providerId="ADAL" clId="{9F235F16-BF23-4657-86BD-84EEF6BDB031}" dt="2021-02-24T20:11:32.070" v="723" actId="12"/>
        <pc:sldMkLst>
          <pc:docMk/>
          <pc:sldMk cId="3520591587" sldId="441"/>
        </pc:sldMkLst>
        <pc:spChg chg="mod">
          <ac:chgData name="David Williams (SOAC)" userId="d9705ef0-be3d-4927-aab1-9879255c8c5d" providerId="ADAL" clId="{9F235F16-BF23-4657-86BD-84EEF6BDB031}" dt="2021-02-24T20:11:32.070" v="723" actId="12"/>
          <ac:spMkLst>
            <pc:docMk/>
            <pc:sldMk cId="3520591587" sldId="441"/>
            <ac:spMk id="3" creationId="{DCEB263E-DB1B-4BF3-AB36-E0DA3AAE283E}"/>
          </ac:spMkLst>
        </pc:spChg>
      </pc:sldChg>
      <pc:sldChg chg="addSp delSp modSp add mod">
        <pc:chgData name="David Williams (SOAC)" userId="d9705ef0-be3d-4927-aab1-9879255c8c5d" providerId="ADAL" clId="{9F235F16-BF23-4657-86BD-84EEF6BDB031}" dt="2021-02-24T20:38:07.589" v="792" actId="14100"/>
        <pc:sldMkLst>
          <pc:docMk/>
          <pc:sldMk cId="598073783" sldId="442"/>
        </pc:sldMkLst>
        <pc:spChg chg="mod">
          <ac:chgData name="David Williams (SOAC)" userId="d9705ef0-be3d-4927-aab1-9879255c8c5d" providerId="ADAL" clId="{9F235F16-BF23-4657-86BD-84EEF6BDB031}" dt="2021-02-24T20:37:42.886" v="786" actId="122"/>
          <ac:spMkLst>
            <pc:docMk/>
            <pc:sldMk cId="598073783" sldId="442"/>
            <ac:spMk id="3" creationId="{DCEB263E-DB1B-4BF3-AB36-E0DA3AAE283E}"/>
          </ac:spMkLst>
        </pc:spChg>
        <pc:picChg chg="del">
          <ac:chgData name="David Williams (SOAC)" userId="d9705ef0-be3d-4927-aab1-9879255c8c5d" providerId="ADAL" clId="{9F235F16-BF23-4657-86BD-84EEF6BDB031}" dt="2021-02-24T20:37:21.688" v="781" actId="478"/>
          <ac:picMkLst>
            <pc:docMk/>
            <pc:sldMk cId="598073783" sldId="442"/>
            <ac:picMk id="4" creationId="{4ED6F52F-5479-4153-B543-98E68BB850DB}"/>
          </ac:picMkLst>
        </pc:picChg>
        <pc:picChg chg="add mod">
          <ac:chgData name="David Williams (SOAC)" userId="d9705ef0-be3d-4927-aab1-9879255c8c5d" providerId="ADAL" clId="{9F235F16-BF23-4657-86BD-84EEF6BDB031}" dt="2021-02-24T20:38:07.589" v="792" actId="14100"/>
          <ac:picMkLst>
            <pc:docMk/>
            <pc:sldMk cId="598073783" sldId="442"/>
            <ac:picMk id="6" creationId="{D827E9D4-DB80-4135-B1BD-14C66F16A6A4}"/>
          </ac:picMkLst>
        </pc:picChg>
      </pc:sldChg>
      <pc:sldChg chg="addSp delSp modSp add mod">
        <pc:chgData name="David Williams (SOAC)" userId="d9705ef0-be3d-4927-aab1-9879255c8c5d" providerId="ADAL" clId="{9F235F16-BF23-4657-86BD-84EEF6BDB031}" dt="2021-02-24T20:44:08.394" v="834" actId="14100"/>
        <pc:sldMkLst>
          <pc:docMk/>
          <pc:sldMk cId="1262769068" sldId="443"/>
        </pc:sldMkLst>
        <pc:spChg chg="mod">
          <ac:chgData name="David Williams (SOAC)" userId="d9705ef0-be3d-4927-aab1-9879255c8c5d" providerId="ADAL" clId="{9F235F16-BF23-4657-86BD-84EEF6BDB031}" dt="2021-02-24T20:43:39.614" v="827" actId="27636"/>
          <ac:spMkLst>
            <pc:docMk/>
            <pc:sldMk cId="1262769068" sldId="443"/>
            <ac:spMk id="3" creationId="{DCEB263E-DB1B-4BF3-AB36-E0DA3AAE283E}"/>
          </ac:spMkLst>
        </pc:spChg>
        <pc:picChg chg="add mod">
          <ac:chgData name="David Williams (SOAC)" userId="d9705ef0-be3d-4927-aab1-9879255c8c5d" providerId="ADAL" clId="{9F235F16-BF23-4657-86BD-84EEF6BDB031}" dt="2021-02-24T20:44:08.394" v="834" actId="14100"/>
          <ac:picMkLst>
            <pc:docMk/>
            <pc:sldMk cId="1262769068" sldId="443"/>
            <ac:picMk id="5" creationId="{9F16834A-0A07-48AF-87F2-4447B651B8E2}"/>
          </ac:picMkLst>
        </pc:picChg>
        <pc:picChg chg="del">
          <ac:chgData name="David Williams (SOAC)" userId="d9705ef0-be3d-4927-aab1-9879255c8c5d" providerId="ADAL" clId="{9F235F16-BF23-4657-86BD-84EEF6BDB031}" dt="2021-02-24T20:43:43.196" v="828" actId="478"/>
          <ac:picMkLst>
            <pc:docMk/>
            <pc:sldMk cId="1262769068" sldId="443"/>
            <ac:picMk id="6" creationId="{D827E9D4-DB80-4135-B1BD-14C66F16A6A4}"/>
          </ac:picMkLst>
        </pc:picChg>
      </pc:sldChg>
      <pc:sldChg chg="addSp delSp modSp add mod ord">
        <pc:chgData name="David Williams (SOAC)" userId="d9705ef0-be3d-4927-aab1-9879255c8c5d" providerId="ADAL" clId="{9F235F16-BF23-4657-86BD-84EEF6BDB031}" dt="2021-02-24T20:42:49.118" v="821"/>
        <pc:sldMkLst>
          <pc:docMk/>
          <pc:sldMk cId="1505511990" sldId="444"/>
        </pc:sldMkLst>
        <pc:spChg chg="mod">
          <ac:chgData name="David Williams (SOAC)" userId="d9705ef0-be3d-4927-aab1-9879255c8c5d" providerId="ADAL" clId="{9F235F16-BF23-4657-86BD-84EEF6BDB031}" dt="2021-02-24T20:42:44.030" v="819" actId="27636"/>
          <ac:spMkLst>
            <pc:docMk/>
            <pc:sldMk cId="1505511990" sldId="444"/>
            <ac:spMk id="3" creationId="{DCEB263E-DB1B-4BF3-AB36-E0DA3AAE283E}"/>
          </ac:spMkLst>
        </pc:spChg>
        <pc:picChg chg="add mod">
          <ac:chgData name="David Williams (SOAC)" userId="d9705ef0-be3d-4927-aab1-9879255c8c5d" providerId="ADAL" clId="{9F235F16-BF23-4657-86BD-84EEF6BDB031}" dt="2021-02-24T20:42:39.434" v="817" actId="14100"/>
          <ac:picMkLst>
            <pc:docMk/>
            <pc:sldMk cId="1505511990" sldId="444"/>
            <ac:picMk id="5" creationId="{E18ED029-3ABA-4D40-A69C-888D90DC447C}"/>
          </ac:picMkLst>
        </pc:picChg>
        <pc:picChg chg="del mod">
          <ac:chgData name="David Williams (SOAC)" userId="d9705ef0-be3d-4927-aab1-9879255c8c5d" providerId="ADAL" clId="{9F235F16-BF23-4657-86BD-84EEF6BDB031}" dt="2021-02-24T20:42:13.203" v="811" actId="478"/>
          <ac:picMkLst>
            <pc:docMk/>
            <pc:sldMk cId="1505511990" sldId="444"/>
            <ac:picMk id="6" creationId="{D827E9D4-DB80-4135-B1BD-14C66F16A6A4}"/>
          </ac:picMkLst>
        </pc:picChg>
      </pc:sldChg>
      <pc:sldChg chg="addSp modSp add mod">
        <pc:chgData name="David Williams (SOAC)" userId="d9705ef0-be3d-4927-aab1-9879255c8c5d" providerId="ADAL" clId="{9F235F16-BF23-4657-86BD-84EEF6BDB031}" dt="2021-02-24T20:48:55.739" v="883" actId="14100"/>
        <pc:sldMkLst>
          <pc:docMk/>
          <pc:sldMk cId="4080691205" sldId="445"/>
        </pc:sldMkLst>
        <pc:spChg chg="mod">
          <ac:chgData name="David Williams (SOAC)" userId="d9705ef0-be3d-4927-aab1-9879255c8c5d" providerId="ADAL" clId="{9F235F16-BF23-4657-86BD-84EEF6BDB031}" dt="2021-02-24T20:48:55.739" v="883" actId="14100"/>
          <ac:spMkLst>
            <pc:docMk/>
            <pc:sldMk cId="4080691205" sldId="445"/>
            <ac:spMk id="3" creationId="{DCEB263E-DB1B-4BF3-AB36-E0DA3AAE283E}"/>
          </ac:spMkLst>
        </pc:spChg>
        <pc:picChg chg="add mod">
          <ac:chgData name="David Williams (SOAC)" userId="d9705ef0-be3d-4927-aab1-9879255c8c5d" providerId="ADAL" clId="{9F235F16-BF23-4657-86BD-84EEF6BDB031}" dt="2021-02-24T20:48:43.202" v="873" actId="14100"/>
          <ac:picMkLst>
            <pc:docMk/>
            <pc:sldMk cId="4080691205" sldId="445"/>
            <ac:picMk id="2050" creationId="{76285FDE-D2B5-4460-90EC-E146713AC288}"/>
          </ac:picMkLst>
        </pc:picChg>
      </pc:sldChg>
      <pc:sldChg chg="addSp modSp add mod ord">
        <pc:chgData name="David Williams (SOAC)" userId="d9705ef0-be3d-4927-aab1-9879255c8c5d" providerId="ADAL" clId="{9F235F16-BF23-4657-86BD-84EEF6BDB031}" dt="2021-02-24T20:51:28.266" v="904" actId="14100"/>
        <pc:sldMkLst>
          <pc:docMk/>
          <pc:sldMk cId="1026474141" sldId="446"/>
        </pc:sldMkLst>
        <pc:spChg chg="mod">
          <ac:chgData name="David Williams (SOAC)" userId="d9705ef0-be3d-4927-aab1-9879255c8c5d" providerId="ADAL" clId="{9F235F16-BF23-4657-86BD-84EEF6BDB031}" dt="2021-02-24T20:51:24.890" v="903" actId="14100"/>
          <ac:spMkLst>
            <pc:docMk/>
            <pc:sldMk cId="1026474141" sldId="446"/>
            <ac:spMk id="3" creationId="{DCEB263E-DB1B-4BF3-AB36-E0DA3AAE283E}"/>
          </ac:spMkLst>
        </pc:spChg>
        <pc:picChg chg="add mod">
          <ac:chgData name="David Williams (SOAC)" userId="d9705ef0-be3d-4927-aab1-9879255c8c5d" providerId="ADAL" clId="{9F235F16-BF23-4657-86BD-84EEF6BDB031}" dt="2021-02-24T20:51:28.266" v="904" actId="14100"/>
          <ac:picMkLst>
            <pc:docMk/>
            <pc:sldMk cId="1026474141" sldId="446"/>
            <ac:picMk id="4098" creationId="{75BEDF47-8FF8-4DC9-893A-2777BF3AA367}"/>
          </ac:picMkLst>
        </pc:picChg>
      </pc:sldChg>
      <pc:sldChg chg="modSp add mod">
        <pc:chgData name="David Williams (SOAC)" userId="d9705ef0-be3d-4927-aab1-9879255c8c5d" providerId="ADAL" clId="{9F235F16-BF23-4657-86BD-84EEF6BDB031}" dt="2021-02-24T20:52:19.292" v="919" actId="1076"/>
        <pc:sldMkLst>
          <pc:docMk/>
          <pc:sldMk cId="3758183752" sldId="447"/>
        </pc:sldMkLst>
        <pc:spChg chg="mod">
          <ac:chgData name="David Williams (SOAC)" userId="d9705ef0-be3d-4927-aab1-9879255c8c5d" providerId="ADAL" clId="{9F235F16-BF23-4657-86BD-84EEF6BDB031}" dt="2021-02-24T20:52:19.292" v="919" actId="1076"/>
          <ac:spMkLst>
            <pc:docMk/>
            <pc:sldMk cId="3758183752" sldId="447"/>
            <ac:spMk id="3" creationId="{DCEB263E-DB1B-4BF3-AB36-E0DA3AAE283E}"/>
          </ac:spMkLst>
        </pc:spChg>
        <pc:picChg chg="mod">
          <ac:chgData name="David Williams (SOAC)" userId="d9705ef0-be3d-4927-aab1-9879255c8c5d" providerId="ADAL" clId="{9F235F16-BF23-4657-86BD-84EEF6BDB031}" dt="2021-02-24T20:52:15.635" v="918" actId="1076"/>
          <ac:picMkLst>
            <pc:docMk/>
            <pc:sldMk cId="3758183752" sldId="447"/>
            <ac:picMk id="4098" creationId="{75BEDF47-8FF8-4DC9-893A-2777BF3AA367}"/>
          </ac:picMkLst>
        </pc:picChg>
      </pc:sldChg>
      <pc:sldChg chg="modSp add mod ord">
        <pc:chgData name="David Williams (SOAC)" userId="d9705ef0-be3d-4927-aab1-9879255c8c5d" providerId="ADAL" clId="{9F235F16-BF23-4657-86BD-84EEF6BDB031}" dt="2021-02-24T20:52:53.755" v="934" actId="27636"/>
        <pc:sldMkLst>
          <pc:docMk/>
          <pc:sldMk cId="2603739136" sldId="448"/>
        </pc:sldMkLst>
        <pc:spChg chg="mod">
          <ac:chgData name="David Williams (SOAC)" userId="d9705ef0-be3d-4927-aab1-9879255c8c5d" providerId="ADAL" clId="{9F235F16-BF23-4657-86BD-84EEF6BDB031}" dt="2021-02-24T20:52:53.755" v="934" actId="27636"/>
          <ac:spMkLst>
            <pc:docMk/>
            <pc:sldMk cId="2603739136" sldId="448"/>
            <ac:spMk id="3" creationId="{DCEB263E-DB1B-4BF3-AB36-E0DA3AAE283E}"/>
          </ac:spMkLst>
        </pc:spChg>
      </pc:sldChg>
      <pc:sldChg chg="modSp add mod ord">
        <pc:chgData name="David Williams (SOAC)" userId="d9705ef0-be3d-4927-aab1-9879255c8c5d" providerId="ADAL" clId="{9F235F16-BF23-4657-86BD-84EEF6BDB031}" dt="2021-02-24T20:53:46.924" v="940" actId="20577"/>
        <pc:sldMkLst>
          <pc:docMk/>
          <pc:sldMk cId="4060265145" sldId="449"/>
        </pc:sldMkLst>
        <pc:spChg chg="mod">
          <ac:chgData name="David Williams (SOAC)" userId="d9705ef0-be3d-4927-aab1-9879255c8c5d" providerId="ADAL" clId="{9F235F16-BF23-4657-86BD-84EEF6BDB031}" dt="2021-02-24T20:53:46.924" v="940" actId="20577"/>
          <ac:spMkLst>
            <pc:docMk/>
            <pc:sldMk cId="4060265145" sldId="449"/>
            <ac:spMk id="3" creationId="{DCEB263E-DB1B-4BF3-AB36-E0DA3AAE283E}"/>
          </ac:spMkLst>
        </pc:spChg>
      </pc:sldChg>
      <pc:sldChg chg="add ord">
        <pc:chgData name="David Williams (SOAC)" userId="d9705ef0-be3d-4927-aab1-9879255c8c5d" providerId="ADAL" clId="{9F235F16-BF23-4657-86BD-84EEF6BDB031}" dt="2021-02-24T20:53:55.782" v="943"/>
        <pc:sldMkLst>
          <pc:docMk/>
          <pc:sldMk cId="1104810477" sldId="450"/>
        </pc:sldMkLst>
      </pc:sldChg>
      <pc:sldChg chg="modSp add mod ord">
        <pc:chgData name="David Williams (SOAC)" userId="d9705ef0-be3d-4927-aab1-9879255c8c5d" providerId="ADAL" clId="{9F235F16-BF23-4657-86BD-84EEF6BDB031}" dt="2021-02-24T20:54:37.367" v="956" actId="6549"/>
        <pc:sldMkLst>
          <pc:docMk/>
          <pc:sldMk cId="2257246174" sldId="451"/>
        </pc:sldMkLst>
        <pc:spChg chg="mod">
          <ac:chgData name="David Williams (SOAC)" userId="d9705ef0-be3d-4927-aab1-9879255c8c5d" providerId="ADAL" clId="{9F235F16-BF23-4657-86BD-84EEF6BDB031}" dt="2021-02-24T20:54:37.367" v="956" actId="6549"/>
          <ac:spMkLst>
            <pc:docMk/>
            <pc:sldMk cId="2257246174" sldId="451"/>
            <ac:spMk id="3" creationId="{DCEB263E-DB1B-4BF3-AB36-E0DA3AAE283E}"/>
          </ac:spMkLst>
        </pc:spChg>
      </pc:sldChg>
      <pc:sldChg chg="modSp add mod ord">
        <pc:chgData name="David Williams (SOAC)" userId="d9705ef0-be3d-4927-aab1-9879255c8c5d" providerId="ADAL" clId="{9F235F16-BF23-4657-86BD-84EEF6BDB031}" dt="2021-02-24T20:59:19.773" v="1216" actId="27636"/>
        <pc:sldMkLst>
          <pc:docMk/>
          <pc:sldMk cId="1487639048" sldId="452"/>
        </pc:sldMkLst>
        <pc:spChg chg="mod">
          <ac:chgData name="David Williams (SOAC)" userId="d9705ef0-be3d-4927-aab1-9879255c8c5d" providerId="ADAL" clId="{9F235F16-BF23-4657-86BD-84EEF6BDB031}" dt="2021-02-24T20:59:19.773" v="1216" actId="27636"/>
          <ac:spMkLst>
            <pc:docMk/>
            <pc:sldMk cId="1487639048" sldId="452"/>
            <ac:spMk id="3" creationId="{DCEB263E-DB1B-4BF3-AB36-E0DA3AAE283E}"/>
          </ac:spMkLst>
        </pc:spChg>
      </pc:sldChg>
      <pc:sldChg chg="modSp add mod">
        <pc:chgData name="David Williams (SOAC)" userId="d9705ef0-be3d-4927-aab1-9879255c8c5d" providerId="ADAL" clId="{9F235F16-BF23-4657-86BD-84EEF6BDB031}" dt="2021-02-24T20:59:06.718" v="1214" actId="27636"/>
        <pc:sldMkLst>
          <pc:docMk/>
          <pc:sldMk cId="1243774372" sldId="453"/>
        </pc:sldMkLst>
        <pc:spChg chg="mod">
          <ac:chgData name="David Williams (SOAC)" userId="d9705ef0-be3d-4927-aab1-9879255c8c5d" providerId="ADAL" clId="{9F235F16-BF23-4657-86BD-84EEF6BDB031}" dt="2021-02-24T20:59:06.718" v="1214" actId="27636"/>
          <ac:spMkLst>
            <pc:docMk/>
            <pc:sldMk cId="1243774372" sldId="453"/>
            <ac:spMk id="3" creationId="{DCEB263E-DB1B-4BF3-AB36-E0DA3AAE283E}"/>
          </ac:spMkLst>
        </pc:spChg>
        <pc:picChg chg="mod">
          <ac:chgData name="David Williams (SOAC)" userId="d9705ef0-be3d-4927-aab1-9879255c8c5d" providerId="ADAL" clId="{9F235F16-BF23-4657-86BD-84EEF6BDB031}" dt="2021-02-24T20:58:49.578" v="1211" actId="1076"/>
          <ac:picMkLst>
            <pc:docMk/>
            <pc:sldMk cId="1243774372" sldId="453"/>
            <ac:picMk id="4098" creationId="{75BEDF47-8FF8-4DC9-893A-2777BF3AA367}"/>
          </ac:picMkLst>
        </pc:picChg>
      </pc:sldChg>
      <pc:sldChg chg="modSp add mod ord">
        <pc:chgData name="David Williams (SOAC)" userId="d9705ef0-be3d-4927-aab1-9879255c8c5d" providerId="ADAL" clId="{9F235F16-BF23-4657-86BD-84EEF6BDB031}" dt="2021-02-24T21:00:23.016" v="1228" actId="27636"/>
        <pc:sldMkLst>
          <pc:docMk/>
          <pc:sldMk cId="3114366868" sldId="454"/>
        </pc:sldMkLst>
        <pc:spChg chg="mod">
          <ac:chgData name="David Williams (SOAC)" userId="d9705ef0-be3d-4927-aab1-9879255c8c5d" providerId="ADAL" clId="{9F235F16-BF23-4657-86BD-84EEF6BDB031}" dt="2021-02-24T21:00:23.016" v="1228" actId="27636"/>
          <ac:spMkLst>
            <pc:docMk/>
            <pc:sldMk cId="3114366868" sldId="454"/>
            <ac:spMk id="3" creationId="{DCEB263E-DB1B-4BF3-AB36-E0DA3AAE283E}"/>
          </ac:spMkLst>
        </pc:spChg>
      </pc:sldChg>
      <pc:sldChg chg="addSp delSp modSp add mod">
        <pc:chgData name="David Williams (SOAC)" userId="d9705ef0-be3d-4927-aab1-9879255c8c5d" providerId="ADAL" clId="{9F235F16-BF23-4657-86BD-84EEF6BDB031}" dt="2021-02-24T21:10:27.865" v="1260" actId="14100"/>
        <pc:sldMkLst>
          <pc:docMk/>
          <pc:sldMk cId="4047733620" sldId="455"/>
        </pc:sldMkLst>
        <pc:spChg chg="mod">
          <ac:chgData name="David Williams (SOAC)" userId="d9705ef0-be3d-4927-aab1-9879255c8c5d" providerId="ADAL" clId="{9F235F16-BF23-4657-86BD-84EEF6BDB031}" dt="2021-02-24T21:10:14.421" v="1255" actId="20577"/>
          <ac:spMkLst>
            <pc:docMk/>
            <pc:sldMk cId="4047733620" sldId="455"/>
            <ac:spMk id="2" creationId="{7BE8D325-5E99-45EB-99A7-1D35A3979691}"/>
          </ac:spMkLst>
        </pc:spChg>
        <pc:spChg chg="del">
          <ac:chgData name="David Williams (SOAC)" userId="d9705ef0-be3d-4927-aab1-9879255c8c5d" providerId="ADAL" clId="{9F235F16-BF23-4657-86BD-84EEF6BDB031}" dt="2021-02-24T21:10:18.071" v="1256" actId="478"/>
          <ac:spMkLst>
            <pc:docMk/>
            <pc:sldMk cId="4047733620" sldId="455"/>
            <ac:spMk id="3" creationId="{DCEB263E-DB1B-4BF3-AB36-E0DA3AAE283E}"/>
          </ac:spMkLst>
        </pc:spChg>
        <pc:picChg chg="add mod">
          <ac:chgData name="David Williams (SOAC)" userId="d9705ef0-be3d-4927-aab1-9879255c8c5d" providerId="ADAL" clId="{9F235F16-BF23-4657-86BD-84EEF6BDB031}" dt="2021-02-24T21:10:27.865" v="1260" actId="14100"/>
          <ac:picMkLst>
            <pc:docMk/>
            <pc:sldMk cId="4047733620" sldId="455"/>
            <ac:picMk id="4" creationId="{5724B11D-E40C-4378-B4D6-3AF8239A4F46}"/>
          </ac:picMkLst>
        </pc:picChg>
      </pc:sldChg>
      <pc:sldChg chg="addSp modSp add mod">
        <pc:chgData name="David Williams (SOAC)" userId="d9705ef0-be3d-4927-aab1-9879255c8c5d" providerId="ADAL" clId="{9F235F16-BF23-4657-86BD-84EEF6BDB031}" dt="2021-02-24T21:16:51.437" v="1367" actId="20577"/>
        <pc:sldMkLst>
          <pc:docMk/>
          <pc:sldMk cId="1278696044" sldId="456"/>
        </pc:sldMkLst>
        <pc:spChg chg="mod">
          <ac:chgData name="David Williams (SOAC)" userId="d9705ef0-be3d-4927-aab1-9879255c8c5d" providerId="ADAL" clId="{9F235F16-BF23-4657-86BD-84EEF6BDB031}" dt="2021-02-24T21:16:51.437" v="1367" actId="20577"/>
          <ac:spMkLst>
            <pc:docMk/>
            <pc:sldMk cId="1278696044" sldId="456"/>
            <ac:spMk id="3" creationId="{DCEB263E-DB1B-4BF3-AB36-E0DA3AAE283E}"/>
          </ac:spMkLst>
        </pc:spChg>
        <pc:picChg chg="mod">
          <ac:chgData name="David Williams (SOAC)" userId="d9705ef0-be3d-4927-aab1-9879255c8c5d" providerId="ADAL" clId="{9F235F16-BF23-4657-86BD-84EEF6BDB031}" dt="2021-02-24T21:16:35.906" v="1352" actId="1076"/>
          <ac:picMkLst>
            <pc:docMk/>
            <pc:sldMk cId="1278696044" sldId="456"/>
            <ac:picMk id="4" creationId="{F48E0120-BEC4-45A7-98E2-BC8E25F2BE5A}"/>
          </ac:picMkLst>
        </pc:picChg>
        <pc:picChg chg="add mod">
          <ac:chgData name="David Williams (SOAC)" userId="d9705ef0-be3d-4927-aab1-9879255c8c5d" providerId="ADAL" clId="{9F235F16-BF23-4657-86BD-84EEF6BDB031}" dt="2021-02-24T21:16:38.453" v="1353" actId="1076"/>
          <ac:picMkLst>
            <pc:docMk/>
            <pc:sldMk cId="1278696044" sldId="456"/>
            <ac:picMk id="5" creationId="{105F9CEF-9C13-4CE9-92D3-111F1CC03D9B}"/>
          </ac:picMkLst>
        </pc:picChg>
      </pc:sldChg>
      <pc:sldChg chg="modSp add mod">
        <pc:chgData name="David Williams (SOAC)" userId="d9705ef0-be3d-4927-aab1-9879255c8c5d" providerId="ADAL" clId="{9F235F16-BF23-4657-86BD-84EEF6BDB031}" dt="2021-02-24T21:17:46.321" v="1385" actId="27636"/>
        <pc:sldMkLst>
          <pc:docMk/>
          <pc:sldMk cId="4269499513" sldId="457"/>
        </pc:sldMkLst>
        <pc:spChg chg="mod">
          <ac:chgData name="David Williams (SOAC)" userId="d9705ef0-be3d-4927-aab1-9879255c8c5d" providerId="ADAL" clId="{9F235F16-BF23-4657-86BD-84EEF6BDB031}" dt="2021-02-24T21:17:46.321" v="1385" actId="27636"/>
          <ac:spMkLst>
            <pc:docMk/>
            <pc:sldMk cId="4269499513" sldId="457"/>
            <ac:spMk id="3" creationId="{DCEB263E-DB1B-4BF3-AB36-E0DA3AAE283E}"/>
          </ac:spMkLst>
        </pc:spChg>
        <pc:picChg chg="mod">
          <ac:chgData name="David Williams (SOAC)" userId="d9705ef0-be3d-4927-aab1-9879255c8c5d" providerId="ADAL" clId="{9F235F16-BF23-4657-86BD-84EEF6BDB031}" dt="2021-02-24T21:16:57.194" v="1369" actId="1076"/>
          <ac:picMkLst>
            <pc:docMk/>
            <pc:sldMk cId="4269499513" sldId="457"/>
            <ac:picMk id="4" creationId="{F48E0120-BEC4-45A7-98E2-BC8E25F2BE5A}"/>
          </ac:picMkLst>
        </pc:picChg>
      </pc:sldChg>
      <pc:sldChg chg="modSp add mod">
        <pc:chgData name="David Williams (SOAC)" userId="d9705ef0-be3d-4927-aab1-9879255c8c5d" providerId="ADAL" clId="{9F235F16-BF23-4657-86BD-84EEF6BDB031}" dt="2021-02-24T21:17:57.819" v="1388" actId="1076"/>
        <pc:sldMkLst>
          <pc:docMk/>
          <pc:sldMk cId="3123592024" sldId="458"/>
        </pc:sldMkLst>
        <pc:spChg chg="mod">
          <ac:chgData name="David Williams (SOAC)" userId="d9705ef0-be3d-4927-aab1-9879255c8c5d" providerId="ADAL" clId="{9F235F16-BF23-4657-86BD-84EEF6BDB031}" dt="2021-02-24T21:17:53.548" v="1387" actId="27636"/>
          <ac:spMkLst>
            <pc:docMk/>
            <pc:sldMk cId="3123592024" sldId="458"/>
            <ac:spMk id="3" creationId="{DCEB263E-DB1B-4BF3-AB36-E0DA3AAE283E}"/>
          </ac:spMkLst>
        </pc:spChg>
        <pc:picChg chg="mod">
          <ac:chgData name="David Williams (SOAC)" userId="d9705ef0-be3d-4927-aab1-9879255c8c5d" providerId="ADAL" clId="{9F235F16-BF23-4657-86BD-84EEF6BDB031}" dt="2021-02-24T21:17:57.819" v="1388" actId="1076"/>
          <ac:picMkLst>
            <pc:docMk/>
            <pc:sldMk cId="3123592024" sldId="458"/>
            <ac:picMk id="4" creationId="{F48E0120-BEC4-45A7-98E2-BC8E25F2BE5A}"/>
          </ac:picMkLst>
        </pc:picChg>
      </pc:sldChg>
      <pc:sldChg chg="addSp delSp modSp add mod">
        <pc:chgData name="David Williams (SOAC)" userId="d9705ef0-be3d-4927-aab1-9879255c8c5d" providerId="ADAL" clId="{9F235F16-BF23-4657-86BD-84EEF6BDB031}" dt="2021-02-24T21:19:10.963" v="1402" actId="14100"/>
        <pc:sldMkLst>
          <pc:docMk/>
          <pc:sldMk cId="712124185" sldId="459"/>
        </pc:sldMkLst>
        <pc:spChg chg="mod">
          <ac:chgData name="David Williams (SOAC)" userId="d9705ef0-be3d-4927-aab1-9879255c8c5d" providerId="ADAL" clId="{9F235F16-BF23-4657-86BD-84EEF6BDB031}" dt="2021-02-24T21:18:56.858" v="1396" actId="1076"/>
          <ac:spMkLst>
            <pc:docMk/>
            <pc:sldMk cId="712124185" sldId="459"/>
            <ac:spMk id="3" creationId="{DCEB263E-DB1B-4BF3-AB36-E0DA3AAE283E}"/>
          </ac:spMkLst>
        </pc:spChg>
        <pc:picChg chg="mod">
          <ac:chgData name="David Williams (SOAC)" userId="d9705ef0-be3d-4927-aab1-9879255c8c5d" providerId="ADAL" clId="{9F235F16-BF23-4657-86BD-84EEF6BDB031}" dt="2021-02-24T21:18:52.770" v="1395" actId="1076"/>
          <ac:picMkLst>
            <pc:docMk/>
            <pc:sldMk cId="712124185" sldId="459"/>
            <ac:picMk id="4" creationId="{F48E0120-BEC4-45A7-98E2-BC8E25F2BE5A}"/>
          </ac:picMkLst>
        </pc:picChg>
        <pc:picChg chg="del">
          <ac:chgData name="David Williams (SOAC)" userId="d9705ef0-be3d-4927-aab1-9879255c8c5d" providerId="ADAL" clId="{9F235F16-BF23-4657-86BD-84EEF6BDB031}" dt="2021-02-24T21:18:35.734" v="1393" actId="478"/>
          <ac:picMkLst>
            <pc:docMk/>
            <pc:sldMk cId="712124185" sldId="459"/>
            <ac:picMk id="5" creationId="{105F9CEF-9C13-4CE9-92D3-111F1CC03D9B}"/>
          </ac:picMkLst>
        </pc:picChg>
        <pc:picChg chg="add mod">
          <ac:chgData name="David Williams (SOAC)" userId="d9705ef0-be3d-4927-aab1-9879255c8c5d" providerId="ADAL" clId="{9F235F16-BF23-4657-86BD-84EEF6BDB031}" dt="2021-02-24T21:19:10.963" v="1402" actId="14100"/>
          <ac:picMkLst>
            <pc:docMk/>
            <pc:sldMk cId="712124185" sldId="459"/>
            <ac:picMk id="6" creationId="{85EE9F9A-BDAA-4705-9317-C60BFC486E14}"/>
          </ac:picMkLst>
        </pc:picChg>
      </pc:sldChg>
      <pc:sldChg chg="addSp delSp modSp add mod">
        <pc:chgData name="David Williams (SOAC)" userId="d9705ef0-be3d-4927-aab1-9879255c8c5d" providerId="ADAL" clId="{9F235F16-BF23-4657-86BD-84EEF6BDB031}" dt="2021-02-24T21:20:08.867" v="1421" actId="14100"/>
        <pc:sldMkLst>
          <pc:docMk/>
          <pc:sldMk cId="545620562" sldId="460"/>
        </pc:sldMkLst>
        <pc:spChg chg="mod">
          <ac:chgData name="David Williams (SOAC)" userId="d9705ef0-be3d-4927-aab1-9879255c8c5d" providerId="ADAL" clId="{9F235F16-BF23-4657-86BD-84EEF6BDB031}" dt="2021-02-24T21:19:52.256" v="1417" actId="27636"/>
          <ac:spMkLst>
            <pc:docMk/>
            <pc:sldMk cId="545620562" sldId="460"/>
            <ac:spMk id="3" creationId="{DCEB263E-DB1B-4BF3-AB36-E0DA3AAE283E}"/>
          </ac:spMkLst>
        </pc:spChg>
        <pc:picChg chg="del mod">
          <ac:chgData name="David Williams (SOAC)" userId="d9705ef0-be3d-4927-aab1-9879255c8c5d" providerId="ADAL" clId="{9F235F16-BF23-4657-86BD-84EEF6BDB031}" dt="2021-02-24T21:19:38.601" v="1409" actId="478"/>
          <ac:picMkLst>
            <pc:docMk/>
            <pc:sldMk cId="545620562" sldId="460"/>
            <ac:picMk id="4" creationId="{F48E0120-BEC4-45A7-98E2-BC8E25F2BE5A}"/>
          </ac:picMkLst>
        </pc:picChg>
        <pc:picChg chg="add mod">
          <ac:chgData name="David Williams (SOAC)" userId="d9705ef0-be3d-4927-aab1-9879255c8c5d" providerId="ADAL" clId="{9F235F16-BF23-4657-86BD-84EEF6BDB031}" dt="2021-02-24T21:20:08.867" v="1421" actId="14100"/>
          <ac:picMkLst>
            <pc:docMk/>
            <pc:sldMk cId="545620562" sldId="460"/>
            <ac:picMk id="5" creationId="{10E0824A-0FE3-4542-9607-2474AE2F0824}"/>
          </ac:picMkLst>
        </pc:picChg>
        <pc:picChg chg="mod">
          <ac:chgData name="David Williams (SOAC)" userId="d9705ef0-be3d-4927-aab1-9879255c8c5d" providerId="ADAL" clId="{9F235F16-BF23-4657-86BD-84EEF6BDB031}" dt="2021-02-24T21:19:54.369" v="1418" actId="1076"/>
          <ac:picMkLst>
            <pc:docMk/>
            <pc:sldMk cId="545620562" sldId="460"/>
            <ac:picMk id="6" creationId="{85EE9F9A-BDAA-4705-9317-C60BFC486E14}"/>
          </ac:picMkLst>
        </pc:picChg>
      </pc:sldChg>
      <pc:sldChg chg="addSp delSp modSp add mod">
        <pc:chgData name="David Williams (SOAC)" userId="d9705ef0-be3d-4927-aab1-9879255c8c5d" providerId="ADAL" clId="{9F235F16-BF23-4657-86BD-84EEF6BDB031}" dt="2021-02-24T21:21:50.370" v="1454" actId="14100"/>
        <pc:sldMkLst>
          <pc:docMk/>
          <pc:sldMk cId="2763337632" sldId="461"/>
        </pc:sldMkLst>
        <pc:spChg chg="mod">
          <ac:chgData name="David Williams (SOAC)" userId="d9705ef0-be3d-4927-aab1-9879255c8c5d" providerId="ADAL" clId="{9F235F16-BF23-4657-86BD-84EEF6BDB031}" dt="2021-02-24T21:21:01.411" v="1448" actId="27636"/>
          <ac:spMkLst>
            <pc:docMk/>
            <pc:sldMk cId="2763337632" sldId="461"/>
            <ac:spMk id="3" creationId="{DCEB263E-DB1B-4BF3-AB36-E0DA3AAE283E}"/>
          </ac:spMkLst>
        </pc:spChg>
        <pc:picChg chg="add mod modCrop">
          <ac:chgData name="David Williams (SOAC)" userId="d9705ef0-be3d-4927-aab1-9879255c8c5d" providerId="ADAL" clId="{9F235F16-BF23-4657-86BD-84EEF6BDB031}" dt="2021-02-24T21:21:50.370" v="1454" actId="14100"/>
          <ac:picMkLst>
            <pc:docMk/>
            <pc:sldMk cId="2763337632" sldId="461"/>
            <ac:picMk id="4" creationId="{0DF8C8DF-AEB9-4E25-A06B-5D6BBDBAA5A3}"/>
          </ac:picMkLst>
        </pc:picChg>
        <pc:picChg chg="del">
          <ac:chgData name="David Williams (SOAC)" userId="d9705ef0-be3d-4927-aab1-9879255c8c5d" providerId="ADAL" clId="{9F235F16-BF23-4657-86BD-84EEF6BDB031}" dt="2021-02-24T21:20:23.004" v="1423" actId="478"/>
          <ac:picMkLst>
            <pc:docMk/>
            <pc:sldMk cId="2763337632" sldId="461"/>
            <ac:picMk id="5" creationId="{10E0824A-0FE3-4542-9607-2474AE2F0824}"/>
          </ac:picMkLst>
        </pc:picChg>
        <pc:picChg chg="del">
          <ac:chgData name="David Williams (SOAC)" userId="d9705ef0-be3d-4927-aab1-9879255c8c5d" providerId="ADAL" clId="{9F235F16-BF23-4657-86BD-84EEF6BDB031}" dt="2021-02-24T21:20:23.004" v="1423" actId="478"/>
          <ac:picMkLst>
            <pc:docMk/>
            <pc:sldMk cId="2763337632" sldId="461"/>
            <ac:picMk id="6" creationId="{85EE9F9A-BDAA-4705-9317-C60BFC486E14}"/>
          </ac:picMkLst>
        </pc:picChg>
      </pc:sldChg>
      <pc:sldChg chg="addSp delSp modSp add mod ord">
        <pc:chgData name="David Williams (SOAC)" userId="d9705ef0-be3d-4927-aab1-9879255c8c5d" providerId="ADAL" clId="{9F235F16-BF23-4657-86BD-84EEF6BDB031}" dt="2021-02-24T21:23:19.577" v="1480" actId="14100"/>
        <pc:sldMkLst>
          <pc:docMk/>
          <pc:sldMk cId="2201085277" sldId="462"/>
        </pc:sldMkLst>
        <pc:spChg chg="mod">
          <ac:chgData name="David Williams (SOAC)" userId="d9705ef0-be3d-4927-aab1-9879255c8c5d" providerId="ADAL" clId="{9F235F16-BF23-4657-86BD-84EEF6BDB031}" dt="2021-02-24T21:22:49.096" v="1473" actId="403"/>
          <ac:spMkLst>
            <pc:docMk/>
            <pc:sldMk cId="2201085277" sldId="462"/>
            <ac:spMk id="3" creationId="{DCEB263E-DB1B-4BF3-AB36-E0DA3AAE283E}"/>
          </ac:spMkLst>
        </pc:spChg>
        <pc:picChg chg="add mod modCrop">
          <ac:chgData name="David Williams (SOAC)" userId="d9705ef0-be3d-4927-aab1-9879255c8c5d" providerId="ADAL" clId="{9F235F16-BF23-4657-86BD-84EEF6BDB031}" dt="2021-02-24T21:23:19.577" v="1480" actId="14100"/>
          <ac:picMkLst>
            <pc:docMk/>
            <pc:sldMk cId="2201085277" sldId="462"/>
            <ac:picMk id="4" creationId="{6A0FB832-D878-47A5-85DF-FF6D367827B9}"/>
          </ac:picMkLst>
        </pc:picChg>
        <pc:picChg chg="del">
          <ac:chgData name="David Williams (SOAC)" userId="d9705ef0-be3d-4927-aab1-9879255c8c5d" providerId="ADAL" clId="{9F235F16-BF23-4657-86BD-84EEF6BDB031}" dt="2021-02-24T21:22:33.035" v="1466" actId="478"/>
          <ac:picMkLst>
            <pc:docMk/>
            <pc:sldMk cId="2201085277" sldId="462"/>
            <ac:picMk id="5" creationId="{10E0824A-0FE3-4542-9607-2474AE2F0824}"/>
          </ac:picMkLst>
        </pc:picChg>
        <pc:picChg chg="del">
          <ac:chgData name="David Williams (SOAC)" userId="d9705ef0-be3d-4927-aab1-9879255c8c5d" providerId="ADAL" clId="{9F235F16-BF23-4657-86BD-84EEF6BDB031}" dt="2021-02-24T21:22:10.862" v="1458" actId="478"/>
          <ac:picMkLst>
            <pc:docMk/>
            <pc:sldMk cId="2201085277" sldId="462"/>
            <ac:picMk id="6" creationId="{85EE9F9A-BDAA-4705-9317-C60BFC486E14}"/>
          </ac:picMkLst>
        </pc:picChg>
      </pc:sldChg>
      <pc:sldChg chg="addSp delSp modSp add mod">
        <pc:chgData name="David Williams (SOAC)" userId="d9705ef0-be3d-4927-aab1-9879255c8c5d" providerId="ADAL" clId="{9F235F16-BF23-4657-86BD-84EEF6BDB031}" dt="2021-02-24T21:36:48.418" v="1510" actId="1076"/>
        <pc:sldMkLst>
          <pc:docMk/>
          <pc:sldMk cId="3920408681" sldId="463"/>
        </pc:sldMkLst>
        <pc:spChg chg="del">
          <ac:chgData name="David Williams (SOAC)" userId="d9705ef0-be3d-4927-aab1-9879255c8c5d" providerId="ADAL" clId="{9F235F16-BF23-4657-86BD-84EEF6BDB031}" dt="2021-02-24T21:36:09.542" v="1500" actId="478"/>
          <ac:spMkLst>
            <pc:docMk/>
            <pc:sldMk cId="3920408681" sldId="463"/>
            <ac:spMk id="3" creationId="{DCEB263E-DB1B-4BF3-AB36-E0DA3AAE283E}"/>
          </ac:spMkLst>
        </pc:spChg>
        <pc:spChg chg="add del mod">
          <ac:chgData name="David Williams (SOAC)" userId="d9705ef0-be3d-4927-aab1-9879255c8c5d" providerId="ADAL" clId="{9F235F16-BF23-4657-86BD-84EEF6BDB031}" dt="2021-02-24T21:36:15.966" v="1501" actId="478"/>
          <ac:spMkLst>
            <pc:docMk/>
            <pc:sldMk cId="3920408681" sldId="463"/>
            <ac:spMk id="6" creationId="{A2584C9C-0B7C-48C9-B417-E98FBB552222}"/>
          </ac:spMkLst>
        </pc:spChg>
        <pc:picChg chg="add mod modCrop">
          <ac:chgData name="David Williams (SOAC)" userId="d9705ef0-be3d-4927-aab1-9879255c8c5d" providerId="ADAL" clId="{9F235F16-BF23-4657-86BD-84EEF6BDB031}" dt="2021-02-24T21:36:48.418" v="1510" actId="1076"/>
          <ac:picMkLst>
            <pc:docMk/>
            <pc:sldMk cId="3920408681" sldId="463"/>
            <ac:picMk id="8" creationId="{CD1B7211-DCCD-40E1-A54D-D9CFD6564F49}"/>
          </ac:picMkLst>
        </pc:picChg>
      </pc:sldChg>
      <pc:sldChg chg="modSp add mod">
        <pc:chgData name="David Williams (SOAC)" userId="d9705ef0-be3d-4927-aab1-9879255c8c5d" providerId="ADAL" clId="{9F235F16-BF23-4657-86BD-84EEF6BDB031}" dt="2021-02-24T21:38:26.980" v="1519" actId="403"/>
        <pc:sldMkLst>
          <pc:docMk/>
          <pc:sldMk cId="3342239064" sldId="464"/>
        </pc:sldMkLst>
        <pc:spChg chg="mod">
          <ac:chgData name="David Williams (SOAC)" userId="d9705ef0-be3d-4927-aab1-9879255c8c5d" providerId="ADAL" clId="{9F235F16-BF23-4657-86BD-84EEF6BDB031}" dt="2021-02-24T21:38:26.980" v="1519" actId="403"/>
          <ac:spMkLst>
            <pc:docMk/>
            <pc:sldMk cId="3342239064" sldId="464"/>
            <ac:spMk id="3" creationId="{DCEB263E-DB1B-4BF3-AB36-E0DA3AAE283E}"/>
          </ac:spMkLst>
        </pc:spChg>
      </pc:sldChg>
      <pc:sldChg chg="addSp delSp modSp add mod">
        <pc:chgData name="David Williams (SOAC)" userId="d9705ef0-be3d-4927-aab1-9879255c8c5d" providerId="ADAL" clId="{9F235F16-BF23-4657-86BD-84EEF6BDB031}" dt="2021-02-24T21:39:00.177" v="1528" actId="14100"/>
        <pc:sldMkLst>
          <pc:docMk/>
          <pc:sldMk cId="1017444277" sldId="465"/>
        </pc:sldMkLst>
        <pc:spChg chg="del">
          <ac:chgData name="David Williams (SOAC)" userId="d9705ef0-be3d-4927-aab1-9879255c8c5d" providerId="ADAL" clId="{9F235F16-BF23-4657-86BD-84EEF6BDB031}" dt="2021-02-24T21:38:42.220" v="1521" actId="478"/>
          <ac:spMkLst>
            <pc:docMk/>
            <pc:sldMk cId="1017444277" sldId="465"/>
            <ac:spMk id="3" creationId="{DCEB263E-DB1B-4BF3-AB36-E0DA3AAE283E}"/>
          </ac:spMkLst>
        </pc:spChg>
        <pc:spChg chg="add del mod">
          <ac:chgData name="David Williams (SOAC)" userId="d9705ef0-be3d-4927-aab1-9879255c8c5d" providerId="ADAL" clId="{9F235F16-BF23-4657-86BD-84EEF6BDB031}" dt="2021-02-24T21:38:45.481" v="1522" actId="478"/>
          <ac:spMkLst>
            <pc:docMk/>
            <pc:sldMk cId="1017444277" sldId="465"/>
            <ac:spMk id="6" creationId="{F73D2238-8978-4995-BA52-F6DA9F4D7104}"/>
          </ac:spMkLst>
        </pc:spChg>
        <pc:picChg chg="add mod modCrop">
          <ac:chgData name="David Williams (SOAC)" userId="d9705ef0-be3d-4927-aab1-9879255c8c5d" providerId="ADAL" clId="{9F235F16-BF23-4657-86BD-84EEF6BDB031}" dt="2021-02-24T21:39:00.177" v="1528" actId="14100"/>
          <ac:picMkLst>
            <pc:docMk/>
            <pc:sldMk cId="1017444277" sldId="465"/>
            <ac:picMk id="7" creationId="{0D81AE8D-6339-46F6-9BE4-C891C16B92CC}"/>
          </ac:picMkLst>
        </pc:picChg>
      </pc:sldChg>
      <pc:sldChg chg="addSp delSp modSp add mod">
        <pc:chgData name="David Williams (SOAC)" userId="d9705ef0-be3d-4927-aab1-9879255c8c5d" providerId="ADAL" clId="{9F235F16-BF23-4657-86BD-84EEF6BDB031}" dt="2021-02-24T21:42:46.251" v="1544" actId="14100"/>
        <pc:sldMkLst>
          <pc:docMk/>
          <pc:sldMk cId="1473103858" sldId="466"/>
        </pc:sldMkLst>
        <pc:spChg chg="del">
          <ac:chgData name="David Williams (SOAC)" userId="d9705ef0-be3d-4927-aab1-9879255c8c5d" providerId="ADAL" clId="{9F235F16-BF23-4657-86BD-84EEF6BDB031}" dt="2021-02-24T21:42:22.196" v="1537" actId="478"/>
          <ac:spMkLst>
            <pc:docMk/>
            <pc:sldMk cId="1473103858" sldId="466"/>
            <ac:spMk id="3" creationId="{DCEB263E-DB1B-4BF3-AB36-E0DA3AAE283E}"/>
          </ac:spMkLst>
        </pc:spChg>
        <pc:spChg chg="add del mod">
          <ac:chgData name="David Williams (SOAC)" userId="d9705ef0-be3d-4927-aab1-9879255c8c5d" providerId="ADAL" clId="{9F235F16-BF23-4657-86BD-84EEF6BDB031}" dt="2021-02-24T21:42:25.016" v="1538" actId="478"/>
          <ac:spMkLst>
            <pc:docMk/>
            <pc:sldMk cId="1473103858" sldId="466"/>
            <ac:spMk id="5" creationId="{318848AF-E8B7-4721-ADD9-5C7A526BB111}"/>
          </ac:spMkLst>
        </pc:spChg>
        <pc:picChg chg="add mod">
          <ac:chgData name="David Williams (SOAC)" userId="d9705ef0-be3d-4927-aab1-9879255c8c5d" providerId="ADAL" clId="{9F235F16-BF23-4657-86BD-84EEF6BDB031}" dt="2021-02-24T21:42:46.251" v="1544" actId="14100"/>
          <ac:picMkLst>
            <pc:docMk/>
            <pc:sldMk cId="1473103858" sldId="466"/>
            <ac:picMk id="7" creationId="{964240E9-568C-4426-8387-EFB9B4AD9AD6}"/>
          </ac:picMkLst>
        </pc:picChg>
      </pc:sldChg>
      <pc:sldChg chg="addSp delSp modSp add mod">
        <pc:chgData name="David Williams (SOAC)" userId="d9705ef0-be3d-4927-aab1-9879255c8c5d" providerId="ADAL" clId="{9F235F16-BF23-4657-86BD-84EEF6BDB031}" dt="2021-02-24T21:50:40.112" v="1577" actId="14100"/>
        <pc:sldMkLst>
          <pc:docMk/>
          <pc:sldMk cId="1697800221" sldId="467"/>
        </pc:sldMkLst>
        <pc:spChg chg="del mod">
          <ac:chgData name="David Williams (SOAC)" userId="d9705ef0-be3d-4927-aab1-9879255c8c5d" providerId="ADAL" clId="{9F235F16-BF23-4657-86BD-84EEF6BDB031}" dt="2021-02-24T21:50:14.878" v="1566" actId="478"/>
          <ac:spMkLst>
            <pc:docMk/>
            <pc:sldMk cId="1697800221" sldId="467"/>
            <ac:spMk id="3" creationId="{DCEB263E-DB1B-4BF3-AB36-E0DA3AAE283E}"/>
          </ac:spMkLst>
        </pc:spChg>
        <pc:picChg chg="add mod">
          <ac:chgData name="David Williams (SOAC)" userId="d9705ef0-be3d-4927-aab1-9879255c8c5d" providerId="ADAL" clId="{9F235F16-BF23-4657-86BD-84EEF6BDB031}" dt="2021-02-24T21:50:40.112" v="1577" actId="14100"/>
          <ac:picMkLst>
            <pc:docMk/>
            <pc:sldMk cId="1697800221" sldId="467"/>
            <ac:picMk id="4" creationId="{F6CD4C81-5962-4167-81FB-B91AFD89F172}"/>
          </ac:picMkLst>
        </pc:picChg>
        <pc:picChg chg="add del">
          <ac:chgData name="David Williams (SOAC)" userId="d9705ef0-be3d-4927-aab1-9879255c8c5d" providerId="ADAL" clId="{9F235F16-BF23-4657-86BD-84EEF6BDB031}" dt="2021-02-24T21:50:22.045" v="1569" actId="478"/>
          <ac:picMkLst>
            <pc:docMk/>
            <pc:sldMk cId="1697800221" sldId="467"/>
            <ac:picMk id="5" creationId="{CA0C56D9-DE33-4E48-B567-3FAD93164060}"/>
          </ac:picMkLst>
        </pc:picChg>
        <pc:picChg chg="add mod">
          <ac:chgData name="David Williams (SOAC)" userId="d9705ef0-be3d-4927-aab1-9879255c8c5d" providerId="ADAL" clId="{9F235F16-BF23-4657-86BD-84EEF6BDB031}" dt="2021-02-24T21:50:35.656" v="1575" actId="1076"/>
          <ac:picMkLst>
            <pc:docMk/>
            <pc:sldMk cId="1697800221" sldId="467"/>
            <ac:picMk id="7170" creationId="{08D7ECF9-1E12-43D9-A934-435201725ADE}"/>
          </ac:picMkLst>
        </pc:picChg>
      </pc:sldChg>
      <pc:sldChg chg="addSp delSp modSp add mod">
        <pc:chgData name="David Williams (SOAC)" userId="d9705ef0-be3d-4927-aab1-9879255c8c5d" providerId="ADAL" clId="{9F235F16-BF23-4657-86BD-84EEF6BDB031}" dt="2021-02-24T21:52:45.097" v="1585" actId="14100"/>
        <pc:sldMkLst>
          <pc:docMk/>
          <pc:sldMk cId="501237895" sldId="468"/>
        </pc:sldMkLst>
        <pc:spChg chg="del">
          <ac:chgData name="David Williams (SOAC)" userId="d9705ef0-be3d-4927-aab1-9879255c8c5d" providerId="ADAL" clId="{9F235F16-BF23-4657-86BD-84EEF6BDB031}" dt="2021-02-24T21:52:35.250" v="1582" actId="478"/>
          <ac:spMkLst>
            <pc:docMk/>
            <pc:sldMk cId="501237895" sldId="468"/>
            <ac:spMk id="3" creationId="{DCEB263E-DB1B-4BF3-AB36-E0DA3AAE283E}"/>
          </ac:spMkLst>
        </pc:spChg>
        <pc:spChg chg="add del mod">
          <ac:chgData name="David Williams (SOAC)" userId="d9705ef0-be3d-4927-aab1-9879255c8c5d" providerId="ADAL" clId="{9F235F16-BF23-4657-86BD-84EEF6BDB031}" dt="2021-02-24T21:52:38.808" v="1583"/>
          <ac:spMkLst>
            <pc:docMk/>
            <pc:sldMk cId="501237895" sldId="468"/>
            <ac:spMk id="5" creationId="{7C6F96E3-A9BA-4AE6-87B9-02C81647B8FC}"/>
          </ac:spMkLst>
        </pc:spChg>
        <pc:picChg chg="add mod">
          <ac:chgData name="David Williams (SOAC)" userId="d9705ef0-be3d-4927-aab1-9879255c8c5d" providerId="ADAL" clId="{9F235F16-BF23-4657-86BD-84EEF6BDB031}" dt="2021-02-24T21:52:45.097" v="1585" actId="14100"/>
          <ac:picMkLst>
            <pc:docMk/>
            <pc:sldMk cId="501237895" sldId="468"/>
            <ac:picMk id="6" creationId="{B1430F05-FA1D-4815-9E74-37BCEBB9846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Log into your university One drive (If you choose to do so you can install the desktop app)</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In pairs new folders and share these with each other </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LinFactNeighborX="-612" custLinFactNeighborY="-96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Add a word document or create a new one</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Both access this document at the same time and collaborate on adding some content </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LinFactNeighborX="-5572" custLinFactNeighborY="-96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Install at least one other browser on your system and write a short over view of the differences between the two</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Try performing a range of searches with the same search criteria in </a:t>
          </a:r>
        </a:p>
        <a:p>
          <a:r>
            <a:rPr lang="en-US" dirty="0"/>
            <a:t>* Google</a:t>
          </a:r>
        </a:p>
        <a:p>
          <a:r>
            <a:rPr lang="en-US" dirty="0"/>
            <a:t>* Bing</a:t>
          </a:r>
        </a:p>
        <a:p>
          <a:r>
            <a:rPr lang="en-US" dirty="0"/>
            <a:t>* Yahoo</a:t>
          </a:r>
        </a:p>
        <a:p>
          <a:r>
            <a:rPr lang="en-US" dirty="0"/>
            <a:t>Compare the results</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LinFactNeighborX="-612" custLinFactNeighborY="-96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13617" y="598357"/>
          <a:ext cx="2333682" cy="14818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245680" y="844690"/>
          <a:ext cx="2333682" cy="14818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Log into your university One drive (If you choose to do so you can install the desktop app)</a:t>
          </a:r>
        </a:p>
      </dsp:txBody>
      <dsp:txXfrm>
        <a:off x="289083" y="888093"/>
        <a:ext cx="2246876" cy="1395082"/>
      </dsp:txXfrm>
    </dsp:sp>
    <dsp:sp modelId="{7D0FD170-B275-4AEA-853C-FFC9686460B3}">
      <dsp:nvSpPr>
        <dsp:cNvPr id="0" name=""/>
        <dsp:cNvSpPr/>
      </dsp:nvSpPr>
      <dsp:spPr>
        <a:xfrm>
          <a:off x="2852943" y="612628"/>
          <a:ext cx="2333682" cy="14818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3112241" y="858961"/>
          <a:ext cx="2333682" cy="14818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 pairs new folders and share these with each other </a:t>
          </a:r>
        </a:p>
      </dsp:txBody>
      <dsp:txXfrm>
        <a:off x="3155644" y="902364"/>
        <a:ext cx="2246876" cy="1395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129367" y="598357"/>
          <a:ext cx="2333682" cy="14818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129930" y="844690"/>
          <a:ext cx="2333682" cy="14818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Add a word document or create a new one</a:t>
          </a:r>
        </a:p>
      </dsp:txBody>
      <dsp:txXfrm>
        <a:off x="173333" y="888093"/>
        <a:ext cx="2246876" cy="1395082"/>
      </dsp:txXfrm>
    </dsp:sp>
    <dsp:sp modelId="{7D0FD170-B275-4AEA-853C-FFC9686460B3}">
      <dsp:nvSpPr>
        <dsp:cNvPr id="0" name=""/>
        <dsp:cNvSpPr/>
      </dsp:nvSpPr>
      <dsp:spPr>
        <a:xfrm>
          <a:off x="2852943" y="612628"/>
          <a:ext cx="2333682" cy="14818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3112241" y="858961"/>
          <a:ext cx="2333682" cy="14818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Both access this document at the same time and collaborate on adding some content </a:t>
          </a:r>
        </a:p>
      </dsp:txBody>
      <dsp:txXfrm>
        <a:off x="3155644" y="902364"/>
        <a:ext cx="2246876" cy="1395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24460" y="130257"/>
          <a:ext cx="4192017" cy="26619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441318" y="572747"/>
          <a:ext cx="4192017" cy="26619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Install at least one other browser on your system and write a short over view of the differences between the two</a:t>
          </a:r>
        </a:p>
      </dsp:txBody>
      <dsp:txXfrm>
        <a:off x="519283" y="650712"/>
        <a:ext cx="4036087" cy="2506001"/>
      </dsp:txXfrm>
    </dsp:sp>
    <dsp:sp modelId="{7D0FD170-B275-4AEA-853C-FFC9686460B3}">
      <dsp:nvSpPr>
        <dsp:cNvPr id="0" name=""/>
        <dsp:cNvSpPr/>
      </dsp:nvSpPr>
      <dsp:spPr>
        <a:xfrm>
          <a:off x="5124771" y="155891"/>
          <a:ext cx="4192017" cy="26619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5590551" y="598382"/>
          <a:ext cx="4192017" cy="26619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Try performing a range of searches with the same search criteria in </a:t>
          </a:r>
        </a:p>
        <a:p>
          <a:pPr marL="0" lvl="0" indent="0" algn="ctr" defTabSz="933450">
            <a:lnSpc>
              <a:spcPct val="90000"/>
            </a:lnSpc>
            <a:spcBef>
              <a:spcPct val="0"/>
            </a:spcBef>
            <a:spcAft>
              <a:spcPct val="35000"/>
            </a:spcAft>
            <a:buNone/>
          </a:pPr>
          <a:r>
            <a:rPr lang="en-US" sz="2100" kern="1200" dirty="0"/>
            <a:t>* Google</a:t>
          </a:r>
        </a:p>
        <a:p>
          <a:pPr marL="0" lvl="0" indent="0" algn="ctr" defTabSz="933450">
            <a:lnSpc>
              <a:spcPct val="90000"/>
            </a:lnSpc>
            <a:spcBef>
              <a:spcPct val="0"/>
            </a:spcBef>
            <a:spcAft>
              <a:spcPct val="35000"/>
            </a:spcAft>
            <a:buNone/>
          </a:pPr>
          <a:r>
            <a:rPr lang="en-US" sz="2100" kern="1200" dirty="0"/>
            <a:t>* Bing</a:t>
          </a:r>
        </a:p>
        <a:p>
          <a:pPr marL="0" lvl="0" indent="0" algn="ctr" defTabSz="933450">
            <a:lnSpc>
              <a:spcPct val="90000"/>
            </a:lnSpc>
            <a:spcBef>
              <a:spcPct val="0"/>
            </a:spcBef>
            <a:spcAft>
              <a:spcPct val="35000"/>
            </a:spcAft>
            <a:buNone/>
          </a:pPr>
          <a:r>
            <a:rPr lang="en-US" sz="2100" kern="1200" dirty="0"/>
            <a:t>* Yahoo</a:t>
          </a:r>
        </a:p>
        <a:p>
          <a:pPr marL="0" lvl="0" indent="0" algn="ctr" defTabSz="933450">
            <a:lnSpc>
              <a:spcPct val="90000"/>
            </a:lnSpc>
            <a:spcBef>
              <a:spcPct val="0"/>
            </a:spcBef>
            <a:spcAft>
              <a:spcPct val="35000"/>
            </a:spcAft>
            <a:buNone/>
          </a:pPr>
          <a:r>
            <a:rPr lang="en-US" sz="2100" kern="1200" dirty="0"/>
            <a:t>Compare the results</a:t>
          </a:r>
        </a:p>
      </dsp:txBody>
      <dsp:txXfrm>
        <a:off x="5668516" y="676347"/>
        <a:ext cx="4036087" cy="250600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24/02/2021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24/02/2021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24/02/2021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png"/><Relationship Id="rId5" Type="http://schemas.microsoft.com/office/2007/relationships/hdphoto" Target="../media/hdphoto2.wdp"/><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6.wdp"/><Relationship Id="rId13"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1.png"/><Relationship Id="rId12" Type="http://schemas.microsoft.com/office/2007/relationships/hdphoto" Target="../media/hdphoto8.wdp"/><Relationship Id="rId2" Type="http://schemas.openxmlformats.org/officeDocument/2006/relationships/image" Target="../media/image8.png"/><Relationship Id="rId1" Type="http://schemas.openxmlformats.org/officeDocument/2006/relationships/slideLayout" Target="../slideLayouts/slideLayout2.xml"/><Relationship Id="rId6" Type="http://schemas.microsoft.com/office/2007/relationships/hdphoto" Target="../media/hdphoto5.wdp"/><Relationship Id="rId11" Type="http://schemas.openxmlformats.org/officeDocument/2006/relationships/image" Target="../media/image13.png"/><Relationship Id="rId5" Type="http://schemas.openxmlformats.org/officeDocument/2006/relationships/image" Target="../media/image10.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2.png"/><Relationship Id="rId14" Type="http://schemas.microsoft.com/office/2007/relationships/hdphoto" Target="../media/hdphoto9.wdp"/></Relationships>
</file>

<file path=ppt/slides/_rels/slide3.xml.rels><?xml version="1.0" encoding="UTF-8" standalone="yes"?>
<Relationships xmlns="http://schemas.openxmlformats.org/package/2006/relationships"><Relationship Id="rId3" Type="http://schemas.microsoft.com/office/2007/relationships/hdphoto" Target="../media/hdphoto10.wdp"/><Relationship Id="rId7" Type="http://schemas.microsoft.com/office/2007/relationships/hdphoto" Target="../media/hdphoto12.wdp"/><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7.png"/><Relationship Id="rId5" Type="http://schemas.microsoft.com/office/2007/relationships/hdphoto" Target="../media/hdphoto11.wdp"/><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microsoft.com/office/2007/relationships/hdphoto" Target="../media/hdphoto17.wdp"/></Relationships>
</file>

<file path=ppt/slides/_rels/slide4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microsoft.com/office/2007/relationships/hdphoto" Target="../media/hdphoto17.wdp"/></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3.tmp"/><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4.tmp"/><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a:t>
            </a:r>
            <a:r>
              <a:rPr lang="en-GB">
                <a:solidFill>
                  <a:schemeClr val="tx2">
                    <a:lumMod val="10000"/>
                  </a:schemeClr>
                </a:solidFill>
              </a:rPr>
              <a:t>Software Applications </a:t>
            </a:r>
            <a:r>
              <a:rPr lang="en-GB" dirty="0">
                <a:solidFill>
                  <a:schemeClr val="tx2">
                    <a:lumMod val="10000"/>
                  </a:schemeClr>
                </a:solidFill>
              </a:rPr>
              <a:t>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529840" y="3996250"/>
            <a:ext cx="11307483" cy="2623625"/>
          </a:xfrm>
        </p:spPr>
        <p:txBody>
          <a:bodyPr>
            <a:normAutofit/>
          </a:bodyPr>
          <a:lstStyle/>
          <a:p>
            <a:r>
              <a:rPr lang="en-GB" sz="4400" b="1" dirty="0"/>
              <a:t>Collaboration Tools and Email</a:t>
            </a:r>
          </a:p>
          <a:p>
            <a:r>
              <a:rPr lang="en-GB" sz="4100" i="1" dirty="0">
                <a:solidFill>
                  <a:srgbClr val="00B050"/>
                </a:solidFill>
                <a:effectLst>
                  <a:outerShdw blurRad="38100" dist="38100" dir="2700000" algn="tl">
                    <a:srgbClr val="000000">
                      <a:alpha val="43137"/>
                    </a:srgbClr>
                  </a:outerShdw>
                </a:effectLst>
              </a:rPr>
              <a:t>Part three</a:t>
            </a:r>
          </a:p>
          <a:p>
            <a:r>
              <a:rPr lang="en-GB" sz="2600" dirty="0"/>
              <a:t>Mr. David A Williams </a:t>
            </a:r>
          </a:p>
          <a:p>
            <a:r>
              <a:rPr lang="en-GB" sz="2600" dirty="0"/>
              <a:t>BSc. Hons, MSc., PGCert (TfHE), FHEA, ADG FE/HE, MBCS</a:t>
            </a:r>
          </a:p>
        </p:txBody>
      </p:sp>
      <p:pic>
        <p:nvPicPr>
          <p:cNvPr id="7" name="Picture 6">
            <a:extLst>
              <a:ext uri="{FF2B5EF4-FFF2-40B4-BE49-F238E27FC236}">
                <a16:creationId xmlns:a16="http://schemas.microsoft.com/office/drawing/2014/main" id="{0E3B27D4-98CC-40F2-8215-6ACEB227552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2637" r="98633">
                        <a14:foregroundMark x1="92676" y1="69336" x2="94434" y2="69336"/>
                        <a14:foregroundMark x1="97656" y1="68848" x2="98633" y2="68848"/>
                        <a14:foregroundMark x1="15918" y1="73047" x2="9961" y2="67578"/>
                        <a14:foregroundMark x1="9961" y1="67578" x2="10449" y2="58984"/>
                        <a14:foregroundMark x1="10449" y1="58984" x2="21094" y2="49512"/>
                        <a14:foregroundMark x1="21094" y1="49512" x2="22266" y2="42383"/>
                        <a14:foregroundMark x1="22266" y1="42383" x2="42969" y2="31738"/>
                        <a14:foregroundMark x1="42969" y1="31738" x2="58984" y2="29590"/>
                        <a14:foregroundMark x1="58984" y1="29590" x2="65625" y2="32422"/>
                        <a14:foregroundMark x1="65625" y1="32422" x2="69727" y2="36816"/>
                        <a14:foregroundMark x1="2637" y1="63184" x2="2637" y2="63184"/>
                        <a14:foregroundMark x1="2637" y1="63184" x2="2637" y2="63184"/>
                        <a14:foregroundMark x1="2637" y1="63184" x2="2637" y2="63184"/>
                        <a14:backgroundMark x1="20117" y1="69336" x2="20996" y2="61719"/>
                        <a14:backgroundMark x1="20996" y1="61719" x2="26270" y2="55762"/>
                        <a14:backgroundMark x1="26270" y1="55762" x2="33301" y2="51953"/>
                        <a14:backgroundMark x1="33301" y1="51953" x2="36719" y2="44824"/>
                        <a14:backgroundMark x1="36719" y1="44824" x2="42090" y2="39258"/>
                        <a14:backgroundMark x1="42090" y1="39258" x2="50293" y2="36035"/>
                        <a14:backgroundMark x1="33008" y1="81250" x2="49512" y2="82422"/>
                        <a14:backgroundMark x1="49512" y1="82422" x2="65918" y2="81348"/>
                        <a14:backgroundMark x1="65918" y1="81348" x2="74609" y2="81738"/>
                        <a14:backgroundMark x1="74609" y1="81738" x2="82324" y2="80762"/>
                        <a14:backgroundMark x1="82324" y1="80762" x2="90625" y2="81738"/>
                        <a14:backgroundMark x1="90625" y1="81738" x2="97949" y2="79980"/>
                      </a14:backgroundRemoval>
                    </a14:imgEffect>
                  </a14:imgLayer>
                </a14:imgProps>
              </a:ext>
            </a:extLst>
          </a:blip>
          <a:stretch>
            <a:fillRect/>
          </a:stretch>
        </p:blipFill>
        <p:spPr>
          <a:xfrm>
            <a:off x="529840" y="3905711"/>
            <a:ext cx="2341476" cy="2512824"/>
          </a:xfrm>
          <a:prstGeom prst="rect">
            <a:avLst/>
          </a:prstGeom>
        </p:spPr>
      </p:pic>
      <p:pic>
        <p:nvPicPr>
          <p:cNvPr id="8" name="Picture 7">
            <a:extLst>
              <a:ext uri="{FF2B5EF4-FFF2-40B4-BE49-F238E27FC236}">
                <a16:creationId xmlns:a16="http://schemas.microsoft.com/office/drawing/2014/main" id="{46E9185A-F090-424B-BC89-CBF373C4CEF6}"/>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7683306" y="4622262"/>
            <a:ext cx="1828800" cy="1371600"/>
          </a:xfrm>
          <a:prstGeom prst="rect">
            <a:avLst/>
          </a:prstGeom>
        </p:spPr>
      </p:pic>
      <p:pic>
        <p:nvPicPr>
          <p:cNvPr id="9" name="Picture 8">
            <a:extLst>
              <a:ext uri="{FF2B5EF4-FFF2-40B4-BE49-F238E27FC236}">
                <a16:creationId xmlns:a16="http://schemas.microsoft.com/office/drawing/2014/main" id="{077207D7-E2E3-43B9-AE0A-3AD19DF67CB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967" b="89867" l="6811" r="89867">
                        <a14:foregroundMark x1="13455" y1="60797" x2="6811" y2="74086"/>
                        <a14:foregroundMark x1="6811" y1="74086" x2="10465" y2="81728"/>
                        <a14:foregroundMark x1="10465" y1="81728" x2="10465" y2="81728"/>
                        <a14:foregroundMark x1="18937" y1="87375" x2="30565" y2="89203"/>
                        <a14:foregroundMark x1="72757" y1="9967" x2="82060" y2="10465"/>
                        <a14:foregroundMark x1="82060" y1="10465" x2="86047" y2="14120"/>
                        <a14:backgroundMark x1="19601" y1="34551" x2="17276" y2="42525"/>
                        <a14:backgroundMark x1="17276" y1="42525" x2="17276" y2="42525"/>
                        <a14:backgroundMark x1="18106" y1="41528" x2="18937" y2="41528"/>
                      </a14:backgroundRemoval>
                    </a14:imgEffect>
                  </a14:imgLayer>
                </a14:imgProps>
              </a:ext>
            </a:extLst>
          </a:blip>
          <a:stretch>
            <a:fillRect/>
          </a:stretch>
        </p:blipFill>
        <p:spPr>
          <a:xfrm>
            <a:off x="3219911" y="4622262"/>
            <a:ext cx="1371600" cy="1371600"/>
          </a:xfrm>
          <a:prstGeom prst="rect">
            <a:avLst/>
          </a:prstGeom>
        </p:spPr>
      </p:pic>
      <p:pic>
        <p:nvPicPr>
          <p:cNvPr id="5" name="Picture 4">
            <a:extLst>
              <a:ext uri="{FF2B5EF4-FFF2-40B4-BE49-F238E27FC236}">
                <a16:creationId xmlns:a16="http://schemas.microsoft.com/office/drawing/2014/main" id="{F7278ACE-7A98-4D7F-8E4B-F89311238C1B}"/>
              </a:ext>
            </a:extLst>
          </p:cNvPr>
          <p:cNvPicPr>
            <a:picLocks noChangeAspect="1"/>
          </p:cNvPicPr>
          <p:nvPr/>
        </p:nvPicPr>
        <p:blipFill>
          <a:blip r:embed="rId8"/>
          <a:stretch>
            <a:fillRect/>
          </a:stretch>
        </p:blipFill>
        <p:spPr>
          <a:xfrm>
            <a:off x="9661541" y="3996250"/>
            <a:ext cx="2339863" cy="2511093"/>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 </a:t>
            </a:r>
            <a:r>
              <a:rPr lang="en-GB" b="1" dirty="0">
                <a:latin typeface="Arial" panose="020B0604020202020204" pitchFamily="34" charset="0"/>
                <a:ea typeface="Times New Roman" panose="02020603050405020304" pitchFamily="18" charset="0"/>
                <a:cs typeface="Times New Roman" panose="02020603050405020304" pitchFamily="18" charset="0"/>
              </a:rPr>
              <a:t>collaboration tools </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914400" y="2011680"/>
            <a:ext cx="10984832" cy="4846320"/>
          </a:xfrm>
        </p:spPr>
        <p:txBody>
          <a:bodyPr>
            <a:normAutofit fontScale="62500" lnSpcReduction="20000"/>
          </a:bodyPr>
          <a:lstStyle/>
          <a:p>
            <a:pPr marL="0" indent="0">
              <a:buNone/>
            </a:pPr>
            <a:r>
              <a:rPr lang="en-GB" sz="7700" b="1" dirty="0"/>
              <a:t>Ways of working in a remote environment</a:t>
            </a:r>
          </a:p>
          <a:p>
            <a:r>
              <a:rPr lang="en-GB" sz="5800" b="1" dirty="0"/>
              <a:t>File share</a:t>
            </a:r>
          </a:p>
          <a:p>
            <a:pPr lvl="1"/>
            <a:r>
              <a:rPr lang="en-GB" sz="5100" b="1" dirty="0"/>
              <a:t>OneDrive and SharePoint</a:t>
            </a:r>
          </a:p>
          <a:p>
            <a:pPr lvl="1"/>
            <a:r>
              <a:rPr lang="en-GB" sz="5100" b="1" dirty="0"/>
              <a:t>Google drive</a:t>
            </a:r>
          </a:p>
          <a:p>
            <a:pPr lvl="1"/>
            <a:r>
              <a:rPr lang="en-GB" sz="5100" b="1" dirty="0"/>
              <a:t>Dropbox</a:t>
            </a:r>
          </a:p>
          <a:p>
            <a:r>
              <a:rPr lang="en-GB" sz="5800" b="1" dirty="0"/>
              <a:t>Communication</a:t>
            </a:r>
          </a:p>
          <a:p>
            <a:pPr lvl="1"/>
            <a:r>
              <a:rPr lang="en-GB" sz="5100" b="1" dirty="0"/>
              <a:t>Skype</a:t>
            </a:r>
          </a:p>
          <a:p>
            <a:pPr lvl="1"/>
            <a:r>
              <a:rPr lang="en-GB" sz="5100" b="1" dirty="0"/>
              <a:t>Teams</a:t>
            </a:r>
          </a:p>
          <a:p>
            <a:pPr lvl="1"/>
            <a:r>
              <a:rPr lang="en-GB" sz="5100" b="1" dirty="0"/>
              <a:t>Zoom</a:t>
            </a:r>
          </a:p>
          <a:p>
            <a:pPr lvl="1"/>
            <a:r>
              <a:rPr lang="en-GB" sz="5100" b="1" dirty="0"/>
              <a:t>Social media platforms</a:t>
            </a:r>
          </a:p>
          <a:p>
            <a:pPr marL="0" indent="0">
              <a:buNone/>
            </a:pPr>
            <a:endParaRPr lang="en-GB" dirty="0"/>
          </a:p>
          <a:p>
            <a:endParaRPr lang="en-GB" dirty="0"/>
          </a:p>
          <a:p>
            <a:endParaRPr lang="en-GB" dirty="0"/>
          </a:p>
        </p:txBody>
      </p:sp>
      <p:grpSp>
        <p:nvGrpSpPr>
          <p:cNvPr id="10" name="Group 9">
            <a:extLst>
              <a:ext uri="{FF2B5EF4-FFF2-40B4-BE49-F238E27FC236}">
                <a16:creationId xmlns:a16="http://schemas.microsoft.com/office/drawing/2014/main" id="{646CD00F-9E17-404D-883B-DD7EBF789523}"/>
              </a:ext>
            </a:extLst>
          </p:cNvPr>
          <p:cNvGrpSpPr/>
          <p:nvPr/>
        </p:nvGrpSpPr>
        <p:grpSpPr>
          <a:xfrm>
            <a:off x="5618747" y="2498866"/>
            <a:ext cx="6280485" cy="2085166"/>
            <a:chOff x="6033354" y="2358753"/>
            <a:chExt cx="4732903" cy="1218780"/>
          </a:xfrm>
        </p:grpSpPr>
        <p:pic>
          <p:nvPicPr>
            <p:cNvPr id="5" name="Picture 4">
              <a:extLst>
                <a:ext uri="{FF2B5EF4-FFF2-40B4-BE49-F238E27FC236}">
                  <a16:creationId xmlns:a16="http://schemas.microsoft.com/office/drawing/2014/main" id="{7B69B287-E67F-4C72-862D-CE6400C3B317}"/>
                </a:ext>
              </a:extLst>
            </p:cNvPr>
            <p:cNvPicPr>
              <a:picLocks noChangeAspect="1"/>
            </p:cNvPicPr>
            <p:nvPr/>
          </p:nvPicPr>
          <p:blipFill rotWithShape="1">
            <a:blip r:embed="rId2"/>
            <a:srcRect l="79983" t="50000" r="3235"/>
            <a:stretch/>
          </p:blipFill>
          <p:spPr>
            <a:xfrm>
              <a:off x="8606589" y="2646946"/>
              <a:ext cx="733926" cy="782054"/>
            </a:xfrm>
            <a:prstGeom prst="rect">
              <a:avLst/>
            </a:prstGeom>
          </p:spPr>
        </p:pic>
        <p:pic>
          <p:nvPicPr>
            <p:cNvPr id="6" name="Picture 5">
              <a:extLst>
                <a:ext uri="{FF2B5EF4-FFF2-40B4-BE49-F238E27FC236}">
                  <a16:creationId xmlns:a16="http://schemas.microsoft.com/office/drawing/2014/main" id="{6DB0CADB-14D0-457B-9187-9176F4435A84}"/>
                </a:ext>
              </a:extLst>
            </p:cNvPr>
            <p:cNvPicPr>
              <a:picLocks noChangeAspect="1"/>
            </p:cNvPicPr>
            <p:nvPr/>
          </p:nvPicPr>
          <p:blipFill rotWithShape="1">
            <a:blip r:embed="rId2"/>
            <a:srcRect l="37897" t="49209" r="36786"/>
            <a:stretch/>
          </p:blipFill>
          <p:spPr>
            <a:xfrm>
              <a:off x="9858686" y="2716773"/>
              <a:ext cx="907571" cy="642396"/>
            </a:xfrm>
            <a:prstGeom prst="rect">
              <a:avLst/>
            </a:prstGeom>
          </p:spPr>
        </p:pic>
        <p:pic>
          <p:nvPicPr>
            <p:cNvPr id="8" name="Picture 7">
              <a:extLst>
                <a:ext uri="{FF2B5EF4-FFF2-40B4-BE49-F238E27FC236}">
                  <a16:creationId xmlns:a16="http://schemas.microsoft.com/office/drawing/2014/main" id="{40F66BB3-DBFD-4CFD-99A8-823C3DE1E1B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250" b="89063" l="9896" r="93750">
                          <a14:foregroundMark x1="48958" y1="14063" x2="48958" y2="14063"/>
                          <a14:foregroundMark x1="35417" y1="30729" x2="35417" y2="30729"/>
                          <a14:foregroundMark x1="29167" y1="49479" x2="29167" y2="49479"/>
                          <a14:foregroundMark x1="29167" y1="49479" x2="29167" y2="49479"/>
                          <a14:foregroundMark x1="29167" y1="49479" x2="29167" y2="49479"/>
                          <a14:foregroundMark x1="29167" y1="49479" x2="33854" y2="22917"/>
                          <a14:foregroundMark x1="19792" y1="80208" x2="19792" y2="58333"/>
                          <a14:foregroundMark x1="19792" y1="69271" x2="19792" y2="69271"/>
                          <a14:foregroundMark x1="19792" y1="69271" x2="19792" y2="69271"/>
                          <a14:foregroundMark x1="19792" y1="80208" x2="19792" y2="85938"/>
                          <a14:foregroundMark x1="15104" y1="85938" x2="15104" y2="85938"/>
                          <a14:foregroundMark x1="19792" y1="67708" x2="19792" y2="66146"/>
                          <a14:foregroundMark x1="19792" y1="64583" x2="19792" y2="64583"/>
                          <a14:foregroundMark x1="21354" y1="78646" x2="46354" y2="32292"/>
                          <a14:foregroundMark x1="33854" y1="47917" x2="43229" y2="27604"/>
                          <a14:foregroundMark x1="43229" y1="24479" x2="33854" y2="49479"/>
                          <a14:foregroundMark x1="21354" y1="53646" x2="26042" y2="46354"/>
                          <a14:foregroundMark x1="26042" y1="44792" x2="26042" y2="44792"/>
                          <a14:foregroundMark x1="26042" y1="44792" x2="16667" y2="50521"/>
                          <a14:foregroundMark x1="14063" y1="53646" x2="14063" y2="53646"/>
                          <a14:foregroundMark x1="12500" y1="53646" x2="12500" y2="53646"/>
                          <a14:foregroundMark x1="12500" y1="59896" x2="12500" y2="59896"/>
                          <a14:foregroundMark x1="10938" y1="61458" x2="10938" y2="61458"/>
                          <a14:foregroundMark x1="10938" y1="63021" x2="12500" y2="67708"/>
                          <a14:foregroundMark x1="12500" y1="70833" x2="12500" y2="70833"/>
                          <a14:foregroundMark x1="12500" y1="72396" x2="12500" y2="72396"/>
                          <a14:foregroundMark x1="12500" y1="73958" x2="12500" y2="73958"/>
                          <a14:foregroundMark x1="12500" y1="77083" x2="12500" y2="77083"/>
                          <a14:foregroundMark x1="12500" y1="77083" x2="12500" y2="77083"/>
                          <a14:foregroundMark x1="48958" y1="6250" x2="48958" y2="6250"/>
                          <a14:foregroundMark x1="81771" y1="75521" x2="82813" y2="80208"/>
                          <a14:foregroundMark x1="82813" y1="80208" x2="82813" y2="80208"/>
                          <a14:foregroundMark x1="82813" y1="80208" x2="82813" y2="80208"/>
                          <a14:foregroundMark x1="82813" y1="80208" x2="82813" y2="75521"/>
                          <a14:foregroundMark x1="87500" y1="66146" x2="87500" y2="66146"/>
                          <a14:foregroundMark x1="87500" y1="66146" x2="78646" y2="83333"/>
                          <a14:foregroundMark x1="92188" y1="66146" x2="93750" y2="66146"/>
                        </a14:backgroundRemoval>
                      </a14:imgEffect>
                    </a14:imgLayer>
                  </a14:imgProps>
                </a:ext>
              </a:extLst>
            </a:blip>
            <a:stretch>
              <a:fillRect/>
            </a:stretch>
          </p:blipFill>
          <p:spPr>
            <a:xfrm>
              <a:off x="7399596" y="2646944"/>
              <a:ext cx="782055" cy="782055"/>
            </a:xfrm>
            <a:prstGeom prst="rect">
              <a:avLst/>
            </a:prstGeom>
          </p:spPr>
        </p:pic>
        <p:pic>
          <p:nvPicPr>
            <p:cNvPr id="9" name="Picture 8">
              <a:extLst>
                <a:ext uri="{FF2B5EF4-FFF2-40B4-BE49-F238E27FC236}">
                  <a16:creationId xmlns:a16="http://schemas.microsoft.com/office/drawing/2014/main" id="{1F7D2750-1EA4-42BD-A336-828F87E1DEC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484" y1="67578" x2="46484" y2="67578"/>
                        </a14:backgroundRemoval>
                      </a14:imgEffect>
                    </a14:imgLayer>
                  </a14:imgProps>
                </a:ext>
              </a:extLst>
            </a:blip>
            <a:stretch>
              <a:fillRect/>
            </a:stretch>
          </p:blipFill>
          <p:spPr>
            <a:xfrm>
              <a:off x="6033354" y="2358753"/>
              <a:ext cx="1218780" cy="1218780"/>
            </a:xfrm>
            <a:prstGeom prst="rect">
              <a:avLst/>
            </a:prstGeom>
          </p:spPr>
        </p:pic>
      </p:grpSp>
      <p:grpSp>
        <p:nvGrpSpPr>
          <p:cNvPr id="13" name="Group 12">
            <a:extLst>
              <a:ext uri="{FF2B5EF4-FFF2-40B4-BE49-F238E27FC236}">
                <a16:creationId xmlns:a16="http://schemas.microsoft.com/office/drawing/2014/main" id="{38E897E5-17D2-4C2D-B543-6186E6E53AAC}"/>
              </a:ext>
            </a:extLst>
          </p:cNvPr>
          <p:cNvGrpSpPr/>
          <p:nvPr/>
        </p:nvGrpSpPr>
        <p:grpSpPr>
          <a:xfrm>
            <a:off x="6391788" y="4343058"/>
            <a:ext cx="5283200" cy="1211884"/>
            <a:chOff x="5074730" y="4469021"/>
            <a:chExt cx="3213849" cy="805153"/>
          </a:xfrm>
        </p:grpSpPr>
        <p:pic>
          <p:nvPicPr>
            <p:cNvPr id="4" name="Picture 3">
              <a:extLst>
                <a:ext uri="{FF2B5EF4-FFF2-40B4-BE49-F238E27FC236}">
                  <a16:creationId xmlns:a16="http://schemas.microsoft.com/office/drawing/2014/main" id="{D1F6E514-1682-4E33-AFC2-EB720E37777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rcRect l="61530" r="18668" b="50014"/>
            <a:stretch/>
          </p:blipFill>
          <p:spPr>
            <a:xfrm>
              <a:off x="5074730" y="4474493"/>
              <a:ext cx="856248" cy="799681"/>
            </a:xfrm>
            <a:prstGeom prst="rect">
              <a:avLst/>
            </a:prstGeom>
          </p:spPr>
        </p:pic>
        <p:pic>
          <p:nvPicPr>
            <p:cNvPr id="7" name="Picture 6">
              <a:extLst>
                <a:ext uri="{FF2B5EF4-FFF2-40B4-BE49-F238E27FC236}">
                  <a16:creationId xmlns:a16="http://schemas.microsoft.com/office/drawing/2014/main" id="{63319A0D-C4F6-4D45-AC4A-E0C023181864}"/>
                </a:ext>
              </a:extLst>
            </p:cNvPr>
            <p:cNvPicPr>
              <a:picLocks noChangeAspect="1"/>
            </p:cNvPicPr>
            <p:nvPr/>
          </p:nvPicPr>
          <p:blipFill rotWithShape="1">
            <a:blip r:embed="rId2"/>
            <a:srcRect l="43400" r="36127" b="50000"/>
            <a:stretch/>
          </p:blipFill>
          <p:spPr>
            <a:xfrm>
              <a:off x="7351941" y="4469021"/>
              <a:ext cx="936638" cy="799682"/>
            </a:xfrm>
            <a:prstGeom prst="rect">
              <a:avLst/>
            </a:prstGeom>
          </p:spPr>
        </p:pic>
        <p:pic>
          <p:nvPicPr>
            <p:cNvPr id="11" name="Picture 10">
              <a:extLst>
                <a:ext uri="{FF2B5EF4-FFF2-40B4-BE49-F238E27FC236}">
                  <a16:creationId xmlns:a16="http://schemas.microsoft.com/office/drawing/2014/main" id="{E42EE16B-A1B6-4EB9-BE70-51F2632186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779" b="89872" l="2500" r="98810">
                          <a14:foregroundMark x1="55119" y1="71828" x2="49048" y2="76251"/>
                          <a14:foregroundMark x1="42857" y1="65774" x2="42857" y2="65774"/>
                          <a14:foregroundMark x1="42857" y1="65774" x2="42857" y2="65774"/>
                          <a14:foregroundMark x1="42857" y1="65774" x2="42857" y2="65774"/>
                          <a14:foregroundMark x1="38929" y1="77066" x2="38929" y2="77066"/>
                          <a14:foregroundMark x1="38929" y1="77066" x2="38929" y2="77066"/>
                          <a14:foregroundMark x1="42976" y1="58673" x2="42976" y2="58673"/>
                          <a14:foregroundMark x1="42976" y1="58673" x2="55476" y2="71478"/>
                          <a14:foregroundMark x1="52024" y1="63097" x2="48690" y2="63097"/>
                          <a14:foregroundMark x1="48690" y1="63097" x2="48690" y2="63097"/>
                          <a14:foregroundMark x1="47500" y1="63097" x2="47500" y2="63097"/>
                          <a14:foregroundMark x1="46310" y1="63097" x2="50952" y2="59721"/>
                          <a14:foregroundMark x1="52024" y1="59139" x2="48095" y2="58673"/>
                          <a14:foregroundMark x1="48095" y1="58673" x2="48095" y2="58673"/>
                          <a14:foregroundMark x1="48095" y1="58673" x2="48095" y2="58673"/>
                          <a14:foregroundMark x1="48095" y1="58673" x2="48095" y2="58673"/>
                          <a14:foregroundMark x1="46310" y1="58091" x2="46310" y2="54133"/>
                          <a14:foregroundMark x1="48095" y1="54133" x2="48095" y2="54133"/>
                          <a14:foregroundMark x1="46310" y1="55879" x2="36071" y2="56345"/>
                          <a14:foregroundMark x1="36071" y1="56345" x2="36071" y2="56345"/>
                          <a14:foregroundMark x1="38929" y1="57509" x2="38929" y2="70314"/>
                          <a14:foregroundMark x1="62381" y1="58091" x2="62857" y2="64144"/>
                          <a14:foregroundMark x1="14405" y1="11758" x2="2500" y2="12340"/>
                          <a14:foregroundMark x1="15595" y1="15134" x2="5833" y2="26775"/>
                          <a14:foregroundMark x1="9286" y1="28522" x2="18452" y2="31315"/>
                          <a14:foregroundMark x1="22381" y1="24563" x2="24643" y2="29104"/>
                          <a14:foregroundMark x1="47500" y1="16182" x2="49762" y2="20140"/>
                          <a14:foregroundMark x1="70833" y1="15716" x2="69762" y2="29569"/>
                          <a14:foregroundMark x1="75476" y1="13970" x2="75476" y2="13970"/>
                          <a14:foregroundMark x1="78929" y1="13388" x2="78929" y2="13388"/>
                          <a14:foregroundMark x1="83452" y1="14552" x2="83452" y2="14552"/>
                          <a14:foregroundMark x1="96548" y1="16182" x2="96548" y2="16182"/>
                          <a14:foregroundMark x1="96548" y1="16182" x2="96548" y2="16182"/>
                          <a14:foregroundMark x1="73690" y1="15716" x2="73690" y2="15716"/>
                          <a14:foregroundMark x1="74881" y1="12340" x2="74881" y2="12340"/>
                          <a14:foregroundMark x1="75476" y1="12922" x2="75476" y2="12922"/>
                          <a14:foregroundMark x1="77738" y1="12922" x2="80595" y2="12922"/>
                          <a14:foregroundMark x1="82262" y1="13388" x2="82262" y2="13388"/>
                          <a14:foregroundMark x1="84048" y1="14552" x2="84048" y2="14552"/>
                          <a14:foregroundMark x1="85119" y1="15716" x2="85119" y2="15716"/>
                          <a14:foregroundMark x1="85119" y1="15716" x2="85119" y2="15716"/>
                          <a14:foregroundMark x1="85119" y1="19558" x2="84524" y2="21769"/>
                          <a14:foregroundMark x1="84524" y1="21769" x2="84524" y2="21769"/>
                          <a14:foregroundMark x1="89167" y1="12922" x2="93690" y2="13388"/>
                          <a14:foregroundMark x1="97143" y1="16182" x2="98810" y2="26775"/>
                          <a14:foregroundMark x1="49762" y1="60303" x2="53214" y2="60303"/>
                          <a14:foregroundMark x1="56071" y1="60303" x2="56071" y2="60303"/>
                          <a14:foregroundMark x1="52024" y1="65891" x2="46310" y2="68102"/>
                          <a14:foregroundMark x1="35000" y1="62515" x2="35000" y2="62515"/>
                          <a14:foregroundMark x1="35000" y1="62515" x2="35000" y2="62515"/>
                          <a14:foregroundMark x1="35000" y1="62515" x2="35000" y2="68685"/>
                          <a14:foregroundMark x1="65714" y1="61350" x2="62857" y2="64726"/>
                          <a14:foregroundMark x1="62857" y1="64726" x2="66310" y2="65891"/>
                          <a14:foregroundMark x1="61190" y1="65891" x2="68571" y2="68102"/>
                        </a14:backgroundRemoval>
                      </a14:imgEffect>
                    </a14:imgLayer>
                  </a14:imgProps>
                </a:ext>
              </a:extLst>
            </a:blip>
            <a:stretch>
              <a:fillRect/>
            </a:stretch>
          </p:blipFill>
          <p:spPr>
            <a:xfrm>
              <a:off x="6221123" y="4469021"/>
              <a:ext cx="781993" cy="799681"/>
            </a:xfrm>
            <a:prstGeom prst="rect">
              <a:avLst/>
            </a:prstGeom>
          </p:spPr>
        </p:pic>
      </p:grpSp>
      <p:grpSp>
        <p:nvGrpSpPr>
          <p:cNvPr id="15" name="Group 14">
            <a:extLst>
              <a:ext uri="{FF2B5EF4-FFF2-40B4-BE49-F238E27FC236}">
                <a16:creationId xmlns:a16="http://schemas.microsoft.com/office/drawing/2014/main" id="{7FD952D4-0104-4200-BEF7-66E04FB72BB8}"/>
              </a:ext>
            </a:extLst>
          </p:cNvPr>
          <p:cNvGrpSpPr/>
          <p:nvPr/>
        </p:nvGrpSpPr>
        <p:grpSpPr>
          <a:xfrm>
            <a:off x="7480768" y="5576974"/>
            <a:ext cx="3105240" cy="1092550"/>
            <a:chOff x="9015244" y="5921828"/>
            <a:chExt cx="1679656" cy="576449"/>
          </a:xfrm>
        </p:grpSpPr>
        <p:pic>
          <p:nvPicPr>
            <p:cNvPr id="12" name="Picture 11">
              <a:extLst>
                <a:ext uri="{FF2B5EF4-FFF2-40B4-BE49-F238E27FC236}">
                  <a16:creationId xmlns:a16="http://schemas.microsoft.com/office/drawing/2014/main" id="{AD24D641-8BD8-43FC-BA6B-4BC8C2BB4C6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883" b="95020" l="3223" r="97266">
                          <a14:foregroundMark x1="42188" y1="5957" x2="49609" y2="6543"/>
                          <a14:foregroundMark x1="49609" y1="6543" x2="63574" y2="5078"/>
                          <a14:foregroundMark x1="64648" y1="6738" x2="65234" y2="7031"/>
                          <a14:foregroundMark x1="65430" y1="7031" x2="62891" y2="10547"/>
                          <a14:foregroundMark x1="88965" y1="29199" x2="91699" y2="47852"/>
                          <a14:foregroundMark x1="91699" y1="47852" x2="85742" y2="71973"/>
                          <a14:foregroundMark x1="85742" y1="72168" x2="85742" y2="72168"/>
                          <a14:foregroundMark x1="85742" y1="72168" x2="85742" y2="72168"/>
                          <a14:foregroundMark x1="94629" y1="44043" x2="94629" y2="44043"/>
                          <a14:foregroundMark x1="94824" y1="44043" x2="97363" y2="45898"/>
                          <a14:foregroundMark x1="27148" y1="37695" x2="7422" y2="69043"/>
                          <a14:foregroundMark x1="8496" y1="69043" x2="8496" y2="69043"/>
                          <a14:foregroundMark x1="8496" y1="69043" x2="8496" y2="69043"/>
                          <a14:foregroundMark x1="20410" y1="99219" x2="34473" y2="87305"/>
                          <a14:foregroundMark x1="34473" y1="87305" x2="43262" y2="86426"/>
                          <a14:foregroundMark x1="43262" y1="86426" x2="52539" y2="91211"/>
                          <a14:foregroundMark x1="52539" y1="91211" x2="58496" y2="91406"/>
                          <a14:foregroundMark x1="59766" y1="91406" x2="59766" y2="91406"/>
                          <a14:foregroundMark x1="59766" y1="91406" x2="59766" y2="91406"/>
                          <a14:foregroundMark x1="52344" y1="92676" x2="42773" y2="95020"/>
                          <a14:foregroundMark x1="42188" y1="95020" x2="42188" y2="95020"/>
                          <a14:foregroundMark x1="3223" y1="47363" x2="3223" y2="47363"/>
                          <a14:foregroundMark x1="3223" y1="47363" x2="3223" y2="47363"/>
                        </a14:backgroundRemoval>
                      </a14:imgEffect>
                    </a14:imgLayer>
                  </a14:imgProps>
                </a:ext>
              </a:extLst>
            </a:blip>
            <a:stretch>
              <a:fillRect/>
            </a:stretch>
          </p:blipFill>
          <p:spPr>
            <a:xfrm>
              <a:off x="10136100" y="5939477"/>
              <a:ext cx="558800" cy="558800"/>
            </a:xfrm>
            <a:prstGeom prst="rect">
              <a:avLst/>
            </a:prstGeom>
          </p:spPr>
        </p:pic>
        <p:pic>
          <p:nvPicPr>
            <p:cNvPr id="14" name="Picture 13">
              <a:extLst>
                <a:ext uri="{FF2B5EF4-FFF2-40B4-BE49-F238E27FC236}">
                  <a16:creationId xmlns:a16="http://schemas.microsoft.com/office/drawing/2014/main" id="{268FC103-9469-4A23-904E-5B45C00B074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000" b="94200" l="6200" r="94700">
                          <a14:foregroundMark x1="11100" y1="31100" x2="11200" y2="62900"/>
                          <a14:foregroundMark x1="11200" y1="62900" x2="13800" y2="70900"/>
                          <a14:foregroundMark x1="13800" y1="70900" x2="14000" y2="79000"/>
                          <a14:foregroundMark x1="14000" y1="79000" x2="12100" y2="86400"/>
                          <a14:foregroundMark x1="12100" y1="86400" x2="55100" y2="91000"/>
                          <a14:foregroundMark x1="55100" y1="91000" x2="72900" y2="85800"/>
                          <a14:foregroundMark x1="72900" y1="85800" x2="88800" y2="62200"/>
                          <a14:foregroundMark x1="88800" y1="62200" x2="91900" y2="44500"/>
                          <a14:foregroundMark x1="91900" y1="44500" x2="82000" y2="22800"/>
                          <a14:foregroundMark x1="82000" y1="22800" x2="76200" y2="16700"/>
                          <a14:foregroundMark x1="76200" y1="16700" x2="58300" y2="10000"/>
                          <a14:foregroundMark x1="58300" y1="10000" x2="43500" y2="7600"/>
                          <a14:foregroundMark x1="43500" y1="7600" x2="36000" y2="8300"/>
                          <a14:foregroundMark x1="36000" y1="8300" x2="15000" y2="26200"/>
                          <a14:foregroundMark x1="15000" y1="26200" x2="12100" y2="31100"/>
                          <a14:foregroundMark x1="12100" y1="31300" x2="12100" y2="31300"/>
                          <a14:foregroundMark x1="8300" y1="47800" x2="8300" y2="47800"/>
                          <a14:foregroundMark x1="8300" y1="47800" x2="8300" y2="47800"/>
                          <a14:foregroundMark x1="7500" y1="91600" x2="7500" y2="91600"/>
                          <a14:foregroundMark x1="7500" y1="91600" x2="7500" y2="91600"/>
                          <a14:foregroundMark x1="7200" y1="94200" x2="7200" y2="94200"/>
                          <a14:foregroundMark x1="7200" y1="94200" x2="7200" y2="94200"/>
                          <a14:foregroundMark x1="94700" y1="54000" x2="94700" y2="54000"/>
                          <a14:foregroundMark x1="94700" y1="54000" x2="94700" y2="54000"/>
                          <a14:foregroundMark x1="48300" y1="4700" x2="48300" y2="4700"/>
                          <a14:foregroundMark x1="48300" y1="4700" x2="48300" y2="4700"/>
                          <a14:foregroundMark x1="45300" y1="3000" x2="45300" y2="3000"/>
                          <a14:foregroundMark x1="6200" y1="50800" x2="6200" y2="50800"/>
                          <a14:foregroundMark x1="6200" y1="50800" x2="6200" y2="50800"/>
                        </a14:backgroundRemoval>
                      </a14:imgEffect>
                    </a14:imgLayer>
                  </a14:imgProps>
                </a:ext>
              </a:extLst>
            </a:blip>
            <a:stretch>
              <a:fillRect/>
            </a:stretch>
          </p:blipFill>
          <p:spPr>
            <a:xfrm>
              <a:off x="9015244" y="5921828"/>
              <a:ext cx="558800" cy="558800"/>
            </a:xfrm>
            <a:prstGeom prst="rect">
              <a:avLst/>
            </a:prstGeom>
          </p:spPr>
        </p:pic>
      </p:grpSp>
    </p:spTree>
    <p:extLst>
      <p:ext uri="{BB962C8B-B14F-4D97-AF65-F5344CB8AC3E}">
        <p14:creationId xmlns:p14="http://schemas.microsoft.com/office/powerpoint/2010/main" val="1888418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8310-D07D-4674-9A25-CB6182A91FF3}"/>
              </a:ext>
            </a:extLst>
          </p:cNvPr>
          <p:cNvSpPr>
            <a:spLocks noGrp="1"/>
          </p:cNvSpPr>
          <p:nvPr>
            <p:ph type="title"/>
          </p:nvPr>
        </p:nvSpPr>
        <p:spPr/>
        <p:txBody>
          <a:bodyPr/>
          <a:lstStyle/>
          <a:p>
            <a:r>
              <a:rPr lang="en-GB" dirty="0"/>
              <a:t>Aims: Browsing the internet</a:t>
            </a:r>
          </a:p>
        </p:txBody>
      </p:sp>
      <p:sp>
        <p:nvSpPr>
          <p:cNvPr id="3" name="Content Placeholder 2">
            <a:extLst>
              <a:ext uri="{FF2B5EF4-FFF2-40B4-BE49-F238E27FC236}">
                <a16:creationId xmlns:a16="http://schemas.microsoft.com/office/drawing/2014/main" id="{29CD4DD7-25C6-4C4C-96B1-65E7808F9526}"/>
              </a:ext>
            </a:extLst>
          </p:cNvPr>
          <p:cNvSpPr>
            <a:spLocks noGrp="1"/>
          </p:cNvSpPr>
          <p:nvPr>
            <p:ph idx="1"/>
          </p:nvPr>
        </p:nvSpPr>
        <p:spPr>
          <a:xfrm>
            <a:off x="1010591" y="2011679"/>
            <a:ext cx="9976408" cy="4715691"/>
          </a:xfrm>
        </p:spPr>
        <p:txBody>
          <a:bodyPr/>
          <a:lstStyle/>
          <a:p>
            <a:r>
              <a:rPr lang="en-GB" sz="4800" b="1" dirty="0"/>
              <a:t>Web browsers</a:t>
            </a:r>
          </a:p>
          <a:p>
            <a:r>
              <a:rPr lang="en-GB" sz="4800" b="1" dirty="0"/>
              <a:t>Search engines</a:t>
            </a:r>
          </a:p>
          <a:p>
            <a:r>
              <a:rPr lang="en-GB" sz="4800" b="1" dirty="0"/>
              <a:t>Specialist repositories</a:t>
            </a:r>
          </a:p>
          <a:p>
            <a:r>
              <a:rPr lang="en-GB" sz="4800" b="1" dirty="0"/>
              <a:t>Meta crawlers</a:t>
            </a:r>
          </a:p>
          <a:p>
            <a:r>
              <a:rPr lang="en-GB" sz="4800" b="1" dirty="0"/>
              <a:t>Refining searches</a:t>
            </a:r>
          </a:p>
          <a:p>
            <a:endParaRPr lang="en-GB" dirty="0"/>
          </a:p>
        </p:txBody>
      </p:sp>
      <p:pic>
        <p:nvPicPr>
          <p:cNvPr id="4" name="Picture 3">
            <a:extLst>
              <a:ext uri="{FF2B5EF4-FFF2-40B4-BE49-F238E27FC236}">
                <a16:creationId xmlns:a16="http://schemas.microsoft.com/office/drawing/2014/main" id="{5A6E91B0-F9FC-49C4-9B0F-06B273E0A04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565" b="95463" l="10000" r="90000">
                        <a14:foregroundMark x1="46797" y1="3611" x2="46797" y2="3611"/>
                        <a14:foregroundMark x1="46797" y1="3611" x2="46797" y2="3611"/>
                        <a14:foregroundMark x1="47734" y1="5926" x2="50234" y2="6343"/>
                        <a14:foregroundMark x1="43698" y1="92269" x2="52266" y2="95463"/>
                        <a14:foregroundMark x1="52266" y1="95046" x2="50365" y2="93981"/>
                        <a14:foregroundMark x1="50234" y1="93750" x2="50234" y2="93750"/>
                        <a14:foregroundMark x1="50234" y1="93750" x2="50234" y2="93750"/>
                        <a14:foregroundMark x1="50234" y1="93102" x2="50703" y2="91852"/>
                      </a14:backgroundRemoval>
                    </a14:imgEffect>
                  </a14:imgLayer>
                </a14:imgProps>
              </a:ext>
            </a:extLst>
          </a:blip>
          <a:stretch>
            <a:fillRect/>
          </a:stretch>
        </p:blipFill>
        <p:spPr>
          <a:xfrm>
            <a:off x="7865701" y="2011677"/>
            <a:ext cx="3315708" cy="1865086"/>
          </a:xfrm>
          <a:prstGeom prst="rect">
            <a:avLst/>
          </a:prstGeom>
        </p:spPr>
      </p:pic>
      <p:pic>
        <p:nvPicPr>
          <p:cNvPr id="5" name="Picture 4">
            <a:extLst>
              <a:ext uri="{FF2B5EF4-FFF2-40B4-BE49-F238E27FC236}">
                <a16:creationId xmlns:a16="http://schemas.microsoft.com/office/drawing/2014/main" id="{DB6EA79B-946D-42A7-AE9E-9658E35C6DC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23000" y1="23558" x2="30350" y2="32692"/>
                        <a14:foregroundMark x1="30350" y1="32692" x2="31800" y2="43750"/>
                        <a14:foregroundMark x1="31800" y1="43750" x2="31800" y2="44471"/>
                        <a14:foregroundMark x1="31800" y1="44471" x2="31800" y2="44471"/>
                        <a14:foregroundMark x1="28200" y1="51923" x2="19150" y2="51322"/>
                        <a14:foregroundMark x1="19150" y1="51322" x2="19150" y2="51322"/>
                        <a14:foregroundMark x1="18000" y1="54567" x2="19450" y2="64303"/>
                        <a14:foregroundMark x1="19450" y1="64303" x2="22500" y2="72236"/>
                        <a14:foregroundMark x1="22500" y1="72236" x2="31500" y2="75361"/>
                        <a14:foregroundMark x1="31500" y1="75361" x2="33100" y2="73678"/>
                        <a14:foregroundMark x1="33100" y1="73678" x2="33100" y2="73678"/>
                      </a14:backgroundRemoval>
                    </a14:imgEffect>
                    <a14:imgEffect>
                      <a14:brightnessContrast contrast="40000"/>
                    </a14:imgEffect>
                  </a14:imgLayer>
                </a14:imgProps>
              </a:ext>
            </a:extLst>
          </a:blip>
          <a:stretch>
            <a:fillRect/>
          </a:stretch>
        </p:blipFill>
        <p:spPr>
          <a:xfrm>
            <a:off x="6299199" y="2828108"/>
            <a:ext cx="6531429" cy="2717074"/>
          </a:xfrm>
          <a:prstGeom prst="rect">
            <a:avLst/>
          </a:prstGeom>
        </p:spPr>
      </p:pic>
      <p:pic>
        <p:nvPicPr>
          <p:cNvPr id="6" name="Picture 5">
            <a:extLst>
              <a:ext uri="{FF2B5EF4-FFF2-40B4-BE49-F238E27FC236}">
                <a16:creationId xmlns:a16="http://schemas.microsoft.com/office/drawing/2014/main" id="{BA67D9E3-81E0-498A-B63D-94D3B6E6E5AA}"/>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979" b="97171" l="7500" r="91250">
                        <a14:foregroundMark x1="44417" y1="57560" x2="61000" y2="54377"/>
                        <a14:foregroundMark x1="61000" y1="54377" x2="62333" y2="53581"/>
                        <a14:foregroundMark x1="62333" y1="53316" x2="57167" y2="35809"/>
                        <a14:foregroundMark x1="57167" y1="35809" x2="57167" y2="35809"/>
                        <a14:foregroundMark x1="57167" y1="35544" x2="56750" y2="34925"/>
                        <a14:foregroundMark x1="56417" y1="34306" x2="54583" y2="31919"/>
                        <a14:foregroundMark x1="52000" y1="29178" x2="52000" y2="29178"/>
                        <a14:foregroundMark x1="52000" y1="29178" x2="52000" y2="29178"/>
                        <a14:foregroundMark x1="91250" y1="61804" x2="91250" y2="61804"/>
                        <a14:foregroundMark x1="91250" y1="61804" x2="91250" y2="61804"/>
                        <a14:foregroundMark x1="84667" y1="75774" x2="84667" y2="75774"/>
                        <a14:foregroundMark x1="84667" y1="75774" x2="84667" y2="75774"/>
                        <a14:foregroundMark x1="89667" y1="66844" x2="79917" y2="77011"/>
                        <a14:foregroundMark x1="82333" y1="80637" x2="52583" y2="93546"/>
                        <a14:foregroundMark x1="52583" y1="93546" x2="30417" y2="87533"/>
                        <a14:foregroundMark x1="30417" y1="87533" x2="25833" y2="82140"/>
                        <a14:foregroundMark x1="25833" y1="82140" x2="25833" y2="82140"/>
                        <a14:foregroundMark x1="50417" y1="97171" x2="50417" y2="97171"/>
                        <a14:foregroundMark x1="50417" y1="97171" x2="50417" y2="97171"/>
                        <a14:foregroundMark x1="7500" y1="47834" x2="7500" y2="47834"/>
                        <a14:foregroundMark x1="7500" y1="47834" x2="7500" y2="47834"/>
                        <a14:foregroundMark x1="63750" y1="3979" x2="63750" y2="3979"/>
                        <a14:foregroundMark x1="63750" y1="3979" x2="63750" y2="3979"/>
                        <a14:foregroundMark x1="36250" y1="60124" x2="31417" y2="63926"/>
                      </a14:backgroundRemoval>
                    </a14:imgEffect>
                  </a14:imgLayer>
                </a14:imgProps>
              </a:ext>
            </a:extLst>
          </a:blip>
          <a:stretch>
            <a:fillRect/>
          </a:stretch>
        </p:blipFill>
        <p:spPr>
          <a:xfrm>
            <a:off x="8736816" y="4862284"/>
            <a:ext cx="1978873" cy="1865087"/>
          </a:xfrm>
          <a:prstGeom prst="rect">
            <a:avLst/>
          </a:prstGeom>
        </p:spPr>
      </p:pic>
    </p:spTree>
    <p:extLst>
      <p:ext uri="{BB962C8B-B14F-4D97-AF65-F5344CB8AC3E}">
        <p14:creationId xmlns:p14="http://schemas.microsoft.com/office/powerpoint/2010/main" val="3697113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Collaboration tools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communications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5609" y="2011680"/>
            <a:ext cx="8240358" cy="4602696"/>
          </a:xfrm>
        </p:spPr>
        <p:txBody>
          <a:bodyPr>
            <a:normAutofit/>
          </a:bodyPr>
          <a:lstStyle/>
          <a:p>
            <a:pPr marL="0" indent="0" algn="ctr">
              <a:buNone/>
            </a:pPr>
            <a:r>
              <a:rPr lang="en-GB" sz="2800" b="1" i="1" u="sng" dirty="0"/>
              <a:t>With COVID-19 disrupting businesses everywhere, having a remote communication tool is now more essential than ever.</a:t>
            </a:r>
          </a:p>
          <a:p>
            <a:pPr marL="0" indent="0">
              <a:buNone/>
            </a:pPr>
            <a:r>
              <a:rPr lang="en-GB" sz="2800" b="1" dirty="0"/>
              <a:t>Communications software is the loose category of systems and apps that allows users to exchange files and text, audio, and video messages via the cloud or local network from various devices. </a:t>
            </a:r>
          </a:p>
          <a:p>
            <a:r>
              <a:rPr lang="en-GB" sz="2800" b="1" dirty="0"/>
              <a:t>The most common tools are email, chat, and messaging apps.</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601145" y="1615223"/>
            <a:ext cx="3590855" cy="4999153"/>
          </a:xfrm>
          <a:prstGeom prst="rect">
            <a:avLst/>
          </a:prstGeom>
        </p:spPr>
      </p:pic>
    </p:spTree>
    <p:extLst>
      <p:ext uri="{BB962C8B-B14F-4D97-AF65-F5344CB8AC3E}">
        <p14:creationId xmlns:p14="http://schemas.microsoft.com/office/powerpoint/2010/main" val="3263752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02809" y="1971128"/>
            <a:ext cx="8553724" cy="4602696"/>
          </a:xfrm>
        </p:spPr>
        <p:txBody>
          <a:bodyPr>
            <a:normAutofit/>
          </a:bodyPr>
          <a:lstStyle/>
          <a:p>
            <a:pPr marL="0" indent="0" algn="ctr">
              <a:buNone/>
            </a:pPr>
            <a:r>
              <a:rPr lang="en-GB" sz="2800" b="1" i="1" u="sng" dirty="0"/>
              <a:t>Synchronous &amp; Asynchronous communication </a:t>
            </a:r>
          </a:p>
          <a:p>
            <a:pPr marL="0" indent="0" algn="ctr">
              <a:buNone/>
            </a:pPr>
            <a:r>
              <a:rPr lang="en-GB" sz="2800" i="1" dirty="0"/>
              <a:t>Synchronous communication occurs in real time and can take place face-to-face, and as technology has evolved, can take place irrespective of distance (</a:t>
            </a:r>
            <a:r>
              <a:rPr lang="en-GB" sz="2800" i="1" dirty="0" err="1"/>
              <a:t>eg.</a:t>
            </a:r>
            <a:r>
              <a:rPr lang="en-GB" sz="2800" i="1" dirty="0"/>
              <a:t> telephone conversations and instant messaging)</a:t>
            </a:r>
          </a:p>
          <a:p>
            <a:pPr marL="0" indent="0" algn="ctr">
              <a:buNone/>
            </a:pPr>
            <a:r>
              <a:rPr lang="en-GB" sz="2800" i="1" dirty="0"/>
              <a:t>Asynchronous communication is not immediately received or responded to by those involved (</a:t>
            </a:r>
            <a:r>
              <a:rPr lang="en-GB" sz="2800" i="1" dirty="0" err="1"/>
              <a:t>eg.</a:t>
            </a:r>
            <a:r>
              <a:rPr lang="en-GB" sz="2800" i="1" dirty="0"/>
              <a:t> emails and message board forums which allow people to communicate on different schedules)</a:t>
            </a:r>
          </a:p>
        </p:txBody>
      </p:sp>
      <p:grpSp>
        <p:nvGrpSpPr>
          <p:cNvPr id="7" name="Group 6">
            <a:extLst>
              <a:ext uri="{FF2B5EF4-FFF2-40B4-BE49-F238E27FC236}">
                <a16:creationId xmlns:a16="http://schemas.microsoft.com/office/drawing/2014/main" id="{DD1DF2BC-F830-45E3-959F-BA6A4A2A35CC}"/>
              </a:ext>
            </a:extLst>
          </p:cNvPr>
          <p:cNvGrpSpPr/>
          <p:nvPr/>
        </p:nvGrpSpPr>
        <p:grpSpPr>
          <a:xfrm>
            <a:off x="266335" y="2332480"/>
            <a:ext cx="3236474" cy="3472963"/>
            <a:chOff x="7265869" y="2927837"/>
            <a:chExt cx="4841140" cy="5753025"/>
          </a:xfrm>
        </p:grpSpPr>
        <p:pic>
          <p:nvPicPr>
            <p:cNvPr id="4" name="Picture 3">
              <a:extLst>
                <a:ext uri="{FF2B5EF4-FFF2-40B4-BE49-F238E27FC236}">
                  <a16:creationId xmlns:a16="http://schemas.microsoft.com/office/drawing/2014/main" id="{B861CB38-3100-453A-87E7-12B63AA78F46}"/>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4634" y1="81836" x2="45610" y2="57227"/>
                          <a14:foregroundMark x1="45610" y1="57227" x2="46951" y2="36523"/>
                          <a14:foregroundMark x1="46951" y1="36523" x2="45000" y2="27148"/>
                          <a14:foregroundMark x1="45000" y1="27148" x2="39390" y2="21289"/>
                          <a14:foregroundMark x1="39390" y1="21289" x2="32927" y2="20703"/>
                          <a14:foregroundMark x1="32927" y1="20703" x2="27927" y2="29883"/>
                          <a14:foregroundMark x1="27927" y1="29883" x2="32317" y2="41211"/>
                          <a14:foregroundMark x1="32317" y1="41211" x2="41829" y2="48633"/>
                        </a14:backgroundRemoval>
                      </a14:imgEffect>
                    </a14:imgLayer>
                  </a14:imgProps>
                </a:ext>
              </a:extLst>
            </a:blip>
            <a:srcRect l="23265" t="12913" r="23039" b="12326"/>
            <a:stretch/>
          </p:blipFill>
          <p:spPr>
            <a:xfrm>
              <a:off x="7913077" y="2927837"/>
              <a:ext cx="4193932" cy="3645987"/>
            </a:xfrm>
            <a:prstGeom prst="rect">
              <a:avLst/>
            </a:prstGeom>
          </p:spPr>
        </p:pic>
        <p:pic>
          <p:nvPicPr>
            <p:cNvPr id="6" name="Picture 5">
              <a:extLst>
                <a:ext uri="{FF2B5EF4-FFF2-40B4-BE49-F238E27FC236}">
                  <a16:creationId xmlns:a16="http://schemas.microsoft.com/office/drawing/2014/main" id="{7CC6E1F0-8BB2-4EB0-8671-1AEEA1827654}"/>
                </a:ext>
              </a:extLst>
            </p:cNvPr>
            <p:cNvPicPr>
              <a:picLocks noChangeAspect="1"/>
            </p:cNvPicPr>
            <p:nvPr/>
          </p:nvPicPr>
          <p:blipFill>
            <a:blip r:embed="rId4"/>
            <a:stretch>
              <a:fillRect/>
            </a:stretch>
          </p:blipFill>
          <p:spPr>
            <a:xfrm rot="10800000">
              <a:off x="7265869" y="5035138"/>
              <a:ext cx="4194412" cy="3645724"/>
            </a:xfrm>
            <a:prstGeom prst="rect">
              <a:avLst/>
            </a:prstGeom>
          </p:spPr>
        </p:pic>
      </p:grpSp>
    </p:spTree>
    <p:extLst>
      <p:ext uri="{BB962C8B-B14F-4D97-AF65-F5344CB8AC3E}">
        <p14:creationId xmlns:p14="http://schemas.microsoft.com/office/powerpoint/2010/main" val="3225559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File sharing</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36747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File sharing</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79"/>
            <a:ext cx="7129712" cy="4723971"/>
          </a:xfrm>
        </p:spPr>
        <p:txBody>
          <a:bodyPr>
            <a:normAutofit fontScale="92500"/>
          </a:bodyPr>
          <a:lstStyle/>
          <a:p>
            <a:pPr marL="0" indent="0">
              <a:buNone/>
            </a:pPr>
            <a:r>
              <a:rPr lang="en-GB" sz="2800" b="1" dirty="0"/>
              <a:t>Cloud file storage is a method for storing data in the cloud that provides servers and applications access to data through shared file systems. This compatibility makes cloud file storage ideal for workloads that rely on shared file systems and provides simple integration without code changes.</a:t>
            </a:r>
          </a:p>
          <a:p>
            <a:pPr marL="0" indent="0">
              <a:buNone/>
            </a:pPr>
            <a:r>
              <a:rPr lang="en-GB" sz="2800" b="1" dirty="0"/>
              <a:t>Cloud file sharing can be defined as a service that provides simultaneous access for multiple users to a common set of file data in the cloud. Security for file sharing in the cloud is managed with user and group permissions enabling administrators to tightly control access to the shared file data.</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8601145" y="1736497"/>
            <a:ext cx="3590855" cy="4999153"/>
          </a:xfrm>
          <a:prstGeom prst="rect">
            <a:avLst/>
          </a:prstGeom>
        </p:spPr>
      </p:pic>
    </p:spTree>
    <p:extLst>
      <p:ext uri="{BB962C8B-B14F-4D97-AF65-F5344CB8AC3E}">
        <p14:creationId xmlns:p14="http://schemas.microsoft.com/office/powerpoint/2010/main" val="4087734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6769104" cy="4562144"/>
          </a:xfrm>
        </p:spPr>
        <p:txBody>
          <a:bodyPr>
            <a:normAutofit/>
          </a:bodyPr>
          <a:lstStyle/>
          <a:p>
            <a:r>
              <a:rPr lang="en-GB" b="1" dirty="0"/>
              <a:t>OneDrive is the cloud storage service developed by Microsoft that allows you to store all your important files securely in one place and then access them virtually anywhere.</a:t>
            </a:r>
          </a:p>
          <a:p>
            <a:r>
              <a:rPr lang="en-GB" b="1" dirty="0"/>
              <a:t>The service works similarly to a traditional hard drive, but it's available through the internet with additional features. For instance, because of its cross-device and cross-platform design, you can create a file on one device and pick up where you left off on your laptop, tablet, or phone.</a:t>
            </a:r>
          </a:p>
          <a:p>
            <a:r>
              <a:rPr lang="en-GB" b="1" dirty="0"/>
              <a:t>it easy to share content with other people and collaborate in real-time using the Microsoft 365 integration.</a:t>
            </a:r>
          </a:p>
        </p:txBody>
      </p:sp>
      <p:pic>
        <p:nvPicPr>
          <p:cNvPr id="5" name="Picture 4">
            <a:extLst>
              <a:ext uri="{FF2B5EF4-FFF2-40B4-BE49-F238E27FC236}">
                <a16:creationId xmlns:a16="http://schemas.microsoft.com/office/drawing/2014/main" id="{E9D00AC9-17F0-41DA-894E-5676BE052DE6}"/>
              </a:ext>
            </a:extLst>
          </p:cNvPr>
          <p:cNvPicPr>
            <a:picLocks noChangeAspect="1"/>
          </p:cNvPicPr>
          <p:nvPr/>
        </p:nvPicPr>
        <p:blipFill>
          <a:blip r:embed="rId2"/>
          <a:stretch>
            <a:fillRect/>
          </a:stretch>
        </p:blipFill>
        <p:spPr>
          <a:xfrm>
            <a:off x="7859332" y="2011680"/>
            <a:ext cx="4079625" cy="4691275"/>
          </a:xfrm>
          <a:prstGeom prst="rect">
            <a:avLst/>
          </a:prstGeom>
        </p:spPr>
      </p:pic>
    </p:spTree>
    <p:extLst>
      <p:ext uri="{BB962C8B-B14F-4D97-AF65-F5344CB8AC3E}">
        <p14:creationId xmlns:p14="http://schemas.microsoft.com/office/powerpoint/2010/main" val="2059584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460905" y="1892037"/>
            <a:ext cx="7648485" cy="4901869"/>
          </a:xfrm>
        </p:spPr>
        <p:txBody>
          <a:bodyPr>
            <a:normAutofit lnSpcReduction="10000"/>
          </a:bodyPr>
          <a:lstStyle/>
          <a:p>
            <a:pPr marL="0" indent="0">
              <a:buNone/>
            </a:pPr>
            <a:r>
              <a:rPr lang="en-GB" b="1" dirty="0"/>
              <a:t>OneDrive is a Microsoft’s online cloud storage application connected to your Microsoft account. It lets you store your personal files in one place, share them with others, and get to them from any device connected to the Internet:</a:t>
            </a:r>
          </a:p>
          <a:p>
            <a:r>
              <a:rPr lang="en-GB" b="1" dirty="0"/>
              <a:t>Create a document on your computer and edit it on your laptop. You do not need to email it to yourself or save a copy to a flash drive.</a:t>
            </a:r>
          </a:p>
          <a:p>
            <a:r>
              <a:rPr lang="en-GB" b="1" dirty="0"/>
              <a:t>Share files with others.</a:t>
            </a:r>
          </a:p>
          <a:p>
            <a:r>
              <a:rPr lang="en-GB" b="1" dirty="0"/>
              <a:t>Collaborate with other users on your Office documents at the same time.</a:t>
            </a:r>
          </a:p>
          <a:p>
            <a:r>
              <a:rPr lang="en-GB" b="1" dirty="0"/>
              <a:t>You can get to files and photos from anywhere.</a:t>
            </a:r>
          </a:p>
          <a:p>
            <a:r>
              <a:rPr lang="en-GB" b="1" dirty="0"/>
              <a:t>Instantly view pictures you take with your mobile phone on your Windows PC, Mac, or tablet and create albums of pictures.</a:t>
            </a:r>
          </a:p>
        </p:txBody>
      </p:sp>
      <p:pic>
        <p:nvPicPr>
          <p:cNvPr id="1026" name="Picture 2" descr="Cloud Storage Images, Cloud Storage Transparent PNG, Free download">
            <a:extLst>
              <a:ext uri="{FF2B5EF4-FFF2-40B4-BE49-F238E27FC236}">
                <a16:creationId xmlns:a16="http://schemas.microsoft.com/office/drawing/2014/main" id="{3270C946-8847-429E-BAF0-07B2066A1AA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2610" y="2062163"/>
            <a:ext cx="4655401" cy="4157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100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46789" y="1956131"/>
            <a:ext cx="10571147" cy="4901869"/>
          </a:xfrm>
        </p:spPr>
        <p:txBody>
          <a:bodyPr>
            <a:normAutofit/>
          </a:bodyPr>
          <a:lstStyle/>
          <a:p>
            <a:pPr marL="0" indent="0">
              <a:buNone/>
            </a:pPr>
            <a:r>
              <a:rPr lang="en-GB" sz="2800" dirty="0"/>
              <a:t>1. To access OneDrive, right click the cloud icon on your Task bar at the bottom of the screen and click View Online:</a:t>
            </a:r>
            <a:endParaRPr lang="en-GB" sz="2800" b="1" dirty="0"/>
          </a:p>
        </p:txBody>
      </p:sp>
      <p:pic>
        <p:nvPicPr>
          <p:cNvPr id="5" name="Picture 4">
            <a:extLst>
              <a:ext uri="{FF2B5EF4-FFF2-40B4-BE49-F238E27FC236}">
                <a16:creationId xmlns:a16="http://schemas.microsoft.com/office/drawing/2014/main" id="{64797DBC-593F-4005-BB36-1EA92A79E6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477" y="1956131"/>
            <a:ext cx="1356312" cy="872794"/>
          </a:xfrm>
          <a:prstGeom prst="rect">
            <a:avLst/>
          </a:prstGeom>
        </p:spPr>
      </p:pic>
      <p:pic>
        <p:nvPicPr>
          <p:cNvPr id="9" name="Picture 8">
            <a:extLst>
              <a:ext uri="{FF2B5EF4-FFF2-40B4-BE49-F238E27FC236}">
                <a16:creationId xmlns:a16="http://schemas.microsoft.com/office/drawing/2014/main" id="{8C84D766-D8B5-4E72-90F1-57E40EC6CB96}"/>
              </a:ext>
            </a:extLst>
          </p:cNvPr>
          <p:cNvPicPr>
            <a:picLocks noChangeAspect="1"/>
          </p:cNvPicPr>
          <p:nvPr/>
        </p:nvPicPr>
        <p:blipFill>
          <a:blip r:embed="rId3"/>
          <a:stretch>
            <a:fillRect/>
          </a:stretch>
        </p:blipFill>
        <p:spPr>
          <a:xfrm>
            <a:off x="1546788" y="2828925"/>
            <a:ext cx="10340411" cy="3815348"/>
          </a:xfrm>
          <a:prstGeom prst="rect">
            <a:avLst/>
          </a:prstGeom>
        </p:spPr>
      </p:pic>
    </p:spTree>
    <p:extLst>
      <p:ext uri="{BB962C8B-B14F-4D97-AF65-F5344CB8AC3E}">
        <p14:creationId xmlns:p14="http://schemas.microsoft.com/office/powerpoint/2010/main" val="2602705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8989" y="1879931"/>
            <a:ext cx="11797736" cy="4901869"/>
          </a:xfrm>
        </p:spPr>
        <p:txBody>
          <a:bodyPr>
            <a:normAutofit/>
          </a:bodyPr>
          <a:lstStyle/>
          <a:p>
            <a:pPr marL="0" indent="0">
              <a:buNone/>
            </a:pPr>
            <a:r>
              <a:rPr lang="en-GB" sz="2800" dirty="0"/>
              <a:t>Then log in to your Office 365 web account. You will see the OneDrive screen.</a:t>
            </a:r>
          </a:p>
          <a:p>
            <a:pPr marL="0" indent="0">
              <a:buNone/>
            </a:pPr>
            <a:r>
              <a:rPr lang="en-GB" sz="2800" dirty="0"/>
              <a:t>2. There are three areas to help you view and work with your files:</a:t>
            </a:r>
          </a:p>
          <a:p>
            <a:pPr marL="0" indent="0">
              <a:buNone/>
            </a:pPr>
            <a:r>
              <a:rPr lang="en-GB" sz="2800" dirty="0"/>
              <a:t>• Toolbar</a:t>
            </a:r>
          </a:p>
          <a:p>
            <a:pPr marL="0" indent="0">
              <a:buNone/>
            </a:pPr>
            <a:r>
              <a:rPr lang="en-GB" sz="2800" dirty="0"/>
              <a:t>• Navigation pane</a:t>
            </a:r>
          </a:p>
          <a:p>
            <a:pPr marL="0" indent="0">
              <a:buNone/>
            </a:pPr>
            <a:r>
              <a:rPr lang="en-GB" sz="2800" dirty="0"/>
              <a:t>• File list</a:t>
            </a:r>
          </a:p>
        </p:txBody>
      </p:sp>
      <p:pic>
        <p:nvPicPr>
          <p:cNvPr id="6" name="Picture 5" descr="Graphical user interface, website&#10;&#10;Description automatically generated">
            <a:extLst>
              <a:ext uri="{FF2B5EF4-FFF2-40B4-BE49-F238E27FC236}">
                <a16:creationId xmlns:a16="http://schemas.microsoft.com/office/drawing/2014/main" id="{D7FB01F8-0A57-497C-AC8B-3E07FE69D1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5141" y="3028520"/>
            <a:ext cx="8751584" cy="3651508"/>
          </a:xfrm>
          <a:prstGeom prst="rect">
            <a:avLst/>
          </a:prstGeom>
        </p:spPr>
      </p:pic>
    </p:spTree>
    <p:extLst>
      <p:ext uri="{BB962C8B-B14F-4D97-AF65-F5344CB8AC3E}">
        <p14:creationId xmlns:p14="http://schemas.microsoft.com/office/powerpoint/2010/main" val="2059658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97132" y="5114925"/>
            <a:ext cx="11797736" cy="1743075"/>
          </a:xfrm>
        </p:spPr>
        <p:txBody>
          <a:bodyPr>
            <a:normAutofit/>
          </a:bodyPr>
          <a:lstStyle/>
          <a:p>
            <a:pPr marL="0" indent="0" algn="ctr">
              <a:buNone/>
            </a:pPr>
            <a:r>
              <a:rPr lang="en-GB" sz="2000" dirty="0"/>
              <a:t>In the Navigation pane, click a link to change what you see in the file list.</a:t>
            </a:r>
          </a:p>
          <a:p>
            <a:pPr marL="0" indent="0" algn="ctr">
              <a:buNone/>
            </a:pPr>
            <a:r>
              <a:rPr lang="en-GB" sz="2000" dirty="0"/>
              <a:t>In the Toolbar, you can Search for files, create New folders and documents, and Upload files. You can also</a:t>
            </a:r>
          </a:p>
          <a:p>
            <a:pPr marL="0" indent="0" algn="ctr">
              <a:buNone/>
            </a:pPr>
            <a:r>
              <a:rPr lang="en-GB" sz="2000" dirty="0"/>
              <a:t>sort files and change the view. The toolbar also lets you check recent activity on a file.</a:t>
            </a:r>
          </a:p>
          <a:p>
            <a:pPr marL="0" indent="0" algn="ctr">
              <a:buNone/>
            </a:pPr>
            <a:r>
              <a:rPr lang="en-GB" sz="2000" dirty="0"/>
              <a:t>In the File list, to work with a file, select it, and then choose what you would like to do.</a:t>
            </a:r>
          </a:p>
        </p:txBody>
      </p:sp>
      <p:pic>
        <p:nvPicPr>
          <p:cNvPr id="6" name="Picture 5" descr="Graphical user interface, website&#10;&#10;Description automatically generated">
            <a:extLst>
              <a:ext uri="{FF2B5EF4-FFF2-40B4-BE49-F238E27FC236}">
                <a16:creationId xmlns:a16="http://schemas.microsoft.com/office/drawing/2014/main" id="{D7FB01F8-0A57-497C-AC8B-3E07FE69D1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06" y="1860635"/>
            <a:ext cx="12092358" cy="3254289"/>
          </a:xfrm>
          <a:prstGeom prst="rect">
            <a:avLst/>
          </a:prstGeom>
        </p:spPr>
      </p:pic>
    </p:spTree>
    <p:extLst>
      <p:ext uri="{BB962C8B-B14F-4D97-AF65-F5344CB8AC3E}">
        <p14:creationId xmlns:p14="http://schemas.microsoft.com/office/powerpoint/2010/main" val="863516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97132" y="1792937"/>
            <a:ext cx="5898868" cy="5065064"/>
          </a:xfrm>
        </p:spPr>
        <p:txBody>
          <a:bodyPr>
            <a:normAutofit/>
          </a:bodyPr>
          <a:lstStyle/>
          <a:p>
            <a:pPr marL="0" indent="0">
              <a:buNone/>
            </a:pPr>
            <a:r>
              <a:rPr lang="en-GB" sz="2400" dirty="0"/>
              <a:t>3. To upload a File</a:t>
            </a:r>
          </a:p>
          <a:p>
            <a:pPr marL="0" indent="0">
              <a:buNone/>
            </a:pPr>
            <a:r>
              <a:rPr lang="en-GB" sz="2400" dirty="0"/>
              <a:t>When you upload files to OneDrive, you can update and share them from anywhere.</a:t>
            </a:r>
          </a:p>
          <a:p>
            <a:pPr marL="228600" lvl="1" indent="0">
              <a:buNone/>
            </a:pPr>
            <a:r>
              <a:rPr lang="en-GB" sz="2200" dirty="0"/>
              <a:t>• On the Files page, click the Upload tab at the top:</a:t>
            </a:r>
          </a:p>
          <a:p>
            <a:pPr marL="228600" lvl="1" indent="0">
              <a:buNone/>
            </a:pPr>
            <a:r>
              <a:rPr lang="en-GB" sz="2200" dirty="0"/>
              <a:t>• Click Browse and select a file from your computer</a:t>
            </a:r>
          </a:p>
          <a:p>
            <a:pPr marL="228600" lvl="1" indent="0">
              <a:buNone/>
            </a:pPr>
            <a:r>
              <a:rPr lang="en-GB" sz="2200" dirty="0"/>
              <a:t>• Click Open and OK.</a:t>
            </a:r>
          </a:p>
          <a:p>
            <a:pPr marL="0" indent="0">
              <a:buNone/>
            </a:pPr>
            <a:r>
              <a:rPr lang="en-GB" sz="2400" dirty="0"/>
              <a:t>With the latest version of your browser, you can also drag files from your computer straight to OneDrive:</a:t>
            </a:r>
          </a:p>
          <a:p>
            <a:pPr marL="0" indent="0">
              <a:buNone/>
            </a:pPr>
            <a:r>
              <a:rPr lang="en-GB" sz="2400" dirty="0"/>
              <a:t>select the files you want to upload and drag them to OneDrive.</a:t>
            </a:r>
          </a:p>
        </p:txBody>
      </p:sp>
      <p:pic>
        <p:nvPicPr>
          <p:cNvPr id="8" name="Picture 7" descr="Graphical user interface, application&#10;&#10;Description automatically generated">
            <a:extLst>
              <a:ext uri="{FF2B5EF4-FFF2-40B4-BE49-F238E27FC236}">
                <a16:creationId xmlns:a16="http://schemas.microsoft.com/office/drawing/2014/main" id="{5EFD15C3-CD8A-40F7-A25A-A7CBDD14B7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1312" y="2380491"/>
            <a:ext cx="5786382" cy="3722597"/>
          </a:xfrm>
          <a:prstGeom prst="rect">
            <a:avLst/>
          </a:prstGeom>
        </p:spPr>
      </p:pic>
    </p:spTree>
    <p:extLst>
      <p:ext uri="{BB962C8B-B14F-4D97-AF65-F5344CB8AC3E}">
        <p14:creationId xmlns:p14="http://schemas.microsoft.com/office/powerpoint/2010/main" val="2976518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662807" y="1942077"/>
            <a:ext cx="7309454" cy="4759912"/>
          </a:xfrm>
        </p:spPr>
        <p:txBody>
          <a:bodyPr>
            <a:normAutofit fontScale="92500" lnSpcReduction="20000"/>
          </a:bodyPr>
          <a:lstStyle/>
          <a:p>
            <a:pPr marL="0" indent="0">
              <a:buNone/>
            </a:pPr>
            <a:r>
              <a:rPr lang="en-GB" sz="2400" dirty="0"/>
              <a:t>4. Create a Document</a:t>
            </a:r>
          </a:p>
          <a:p>
            <a:pPr marL="0" indent="0">
              <a:buNone/>
            </a:pPr>
            <a:r>
              <a:rPr lang="en-GB" sz="2400" dirty="0"/>
              <a:t>When you create files and folders in OneDrive, you can get to them from anywhere.</a:t>
            </a:r>
          </a:p>
          <a:p>
            <a:pPr marL="0" indent="0">
              <a:buNone/>
            </a:pPr>
            <a:r>
              <a:rPr lang="en-GB" sz="2400" dirty="0"/>
              <a:t>• To create a file, click New tab at the top and select the type of file you would like to create from the drop-down menu:</a:t>
            </a:r>
          </a:p>
          <a:p>
            <a:pPr marL="0" indent="0">
              <a:buNone/>
            </a:pPr>
            <a:r>
              <a:rPr lang="en-GB" sz="2400" dirty="0"/>
              <a:t>• Enter a name for your document in the Document Name box. Click OK. Your document will open in the browser window. All changes are automatically saved in the Office online apps, so when you go back to OneDrive, your new document is already saved.</a:t>
            </a:r>
          </a:p>
          <a:p>
            <a:pPr marL="0" indent="0">
              <a:buNone/>
            </a:pPr>
            <a:r>
              <a:rPr lang="en-GB" sz="2400" dirty="0"/>
              <a:t>• Create a file in an Office desktop application:</a:t>
            </a:r>
          </a:p>
          <a:p>
            <a:pPr marL="228600" lvl="1" indent="0">
              <a:buNone/>
            </a:pPr>
            <a:r>
              <a:rPr lang="en-GB" sz="2200" dirty="0"/>
              <a:t>o Open a desktop app, like a Word document, Excel workbook, or PowerPoint presentation.</a:t>
            </a:r>
          </a:p>
          <a:p>
            <a:pPr marL="228600" lvl="1" indent="0">
              <a:buNone/>
            </a:pPr>
            <a:r>
              <a:rPr lang="en-GB" sz="2200" dirty="0"/>
              <a:t>o Select File &gt; Save As, and for location, select your OneDrive account</a:t>
            </a:r>
          </a:p>
          <a:p>
            <a:pPr marL="228600" lvl="1" indent="0">
              <a:buNone/>
            </a:pPr>
            <a:r>
              <a:rPr lang="en-GB" sz="2200" dirty="0"/>
              <a:t>o Type a name for the file, click Save</a:t>
            </a:r>
          </a:p>
        </p:txBody>
      </p:sp>
      <p:pic>
        <p:nvPicPr>
          <p:cNvPr id="5" name="Picture 4" descr="Graphical user interface, application&#10;&#10;Description automatically generated">
            <a:extLst>
              <a:ext uri="{FF2B5EF4-FFF2-40B4-BE49-F238E27FC236}">
                <a16:creationId xmlns:a16="http://schemas.microsoft.com/office/drawing/2014/main" id="{3F013409-F879-4F3C-AA45-82FFF15BD7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29" y="1917336"/>
            <a:ext cx="4417047" cy="4869523"/>
          </a:xfrm>
          <a:prstGeom prst="rect">
            <a:avLst/>
          </a:prstGeom>
        </p:spPr>
      </p:pic>
    </p:spTree>
    <p:extLst>
      <p:ext uri="{BB962C8B-B14F-4D97-AF65-F5344CB8AC3E}">
        <p14:creationId xmlns:p14="http://schemas.microsoft.com/office/powerpoint/2010/main" val="3394225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4429" y="1917336"/>
            <a:ext cx="6259696" cy="4759912"/>
          </a:xfrm>
        </p:spPr>
        <p:txBody>
          <a:bodyPr>
            <a:normAutofit/>
          </a:bodyPr>
          <a:lstStyle/>
          <a:p>
            <a:pPr marL="0" indent="0">
              <a:buNone/>
            </a:pPr>
            <a:r>
              <a:rPr lang="en-GB" sz="2800" dirty="0"/>
              <a:t>5. Create a Folder</a:t>
            </a:r>
          </a:p>
          <a:p>
            <a:pPr marL="228600" lvl="1" indent="0">
              <a:buNone/>
            </a:pPr>
            <a:r>
              <a:rPr lang="en-GB" sz="2400" dirty="0"/>
              <a:t>• Click the New tab and select the New Folder tab from the drop-down menu</a:t>
            </a:r>
          </a:p>
          <a:p>
            <a:pPr marL="228600" lvl="1" indent="0">
              <a:buNone/>
            </a:pPr>
            <a:r>
              <a:rPr lang="en-GB" sz="2400" dirty="0"/>
              <a:t>• Enter the folder name in the Folder box and click Create</a:t>
            </a:r>
          </a:p>
          <a:p>
            <a:pPr marL="228600" lvl="1" indent="0">
              <a:buNone/>
            </a:pPr>
            <a:r>
              <a:rPr lang="en-GB" sz="2400" dirty="0"/>
              <a:t>• Your new folder will appear in your Files list</a:t>
            </a:r>
          </a:p>
          <a:p>
            <a:pPr marL="228600" lvl="1" indent="0">
              <a:buNone/>
            </a:pPr>
            <a:r>
              <a:rPr lang="en-GB" sz="2400" dirty="0"/>
              <a:t>• To add items to the folder from the File list, click and drag the existing item onto the folder. You can upload files into the folder using the Upload tab at the top.</a:t>
            </a:r>
          </a:p>
        </p:txBody>
      </p:sp>
      <p:pic>
        <p:nvPicPr>
          <p:cNvPr id="6" name="Picture 5" descr="Graphical user interface, application&#10;&#10;Description automatically generated">
            <a:extLst>
              <a:ext uri="{FF2B5EF4-FFF2-40B4-BE49-F238E27FC236}">
                <a16:creationId xmlns:a16="http://schemas.microsoft.com/office/drawing/2014/main" id="{290B541B-705A-4CCD-BC63-04E972C488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382" y="2757412"/>
            <a:ext cx="5488635" cy="2898203"/>
          </a:xfrm>
          <a:prstGeom prst="rect">
            <a:avLst/>
          </a:prstGeom>
        </p:spPr>
      </p:pic>
    </p:spTree>
    <p:extLst>
      <p:ext uri="{BB962C8B-B14F-4D97-AF65-F5344CB8AC3E}">
        <p14:creationId xmlns:p14="http://schemas.microsoft.com/office/powerpoint/2010/main" val="4000764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01340" y="1888761"/>
            <a:ext cx="6647785" cy="4759912"/>
          </a:xfrm>
        </p:spPr>
        <p:txBody>
          <a:bodyPr>
            <a:normAutofit/>
          </a:bodyPr>
          <a:lstStyle/>
          <a:p>
            <a:pPr marL="0" indent="0">
              <a:buNone/>
            </a:pPr>
            <a:r>
              <a:rPr lang="en-GB" sz="2800" dirty="0"/>
              <a:t>6. Sharing a Document or Folder</a:t>
            </a:r>
          </a:p>
          <a:p>
            <a:pPr marL="0" indent="0">
              <a:buNone/>
            </a:pPr>
            <a:r>
              <a:rPr lang="en-GB" sz="2800" dirty="0"/>
              <a:t>With OneDrive, you can share your personal files with others, control if they can view or edit them, and even work together on documents at the same time.</a:t>
            </a:r>
          </a:p>
          <a:p>
            <a:pPr marL="0" indent="0">
              <a:buNone/>
            </a:pPr>
            <a:r>
              <a:rPr lang="en-GB" sz="2800" dirty="0"/>
              <a:t>All of your files and folders are private unless you share them.</a:t>
            </a:r>
          </a:p>
          <a:p>
            <a:pPr marL="228600" lvl="1" indent="0">
              <a:buNone/>
            </a:pPr>
            <a:r>
              <a:rPr lang="en-GB" sz="2600" dirty="0"/>
              <a:t>• To share a file, select it and click Share on the toolbar, or right click on the file and select Share from the menu:</a:t>
            </a:r>
          </a:p>
        </p:txBody>
      </p:sp>
      <p:pic>
        <p:nvPicPr>
          <p:cNvPr id="5" name="Picture 4" descr="Graphical user interface, application&#10;&#10;Description automatically generated">
            <a:extLst>
              <a:ext uri="{FF2B5EF4-FFF2-40B4-BE49-F238E27FC236}">
                <a16:creationId xmlns:a16="http://schemas.microsoft.com/office/drawing/2014/main" id="{233C3D1B-76E6-486A-8329-8A96690B6A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875" y="1888760"/>
            <a:ext cx="5137744" cy="4862913"/>
          </a:xfrm>
          <a:prstGeom prst="rect">
            <a:avLst/>
          </a:prstGeom>
        </p:spPr>
      </p:pic>
    </p:spTree>
    <p:extLst>
      <p:ext uri="{BB962C8B-B14F-4D97-AF65-F5344CB8AC3E}">
        <p14:creationId xmlns:p14="http://schemas.microsoft.com/office/powerpoint/2010/main" val="2151516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3065" y="1940261"/>
            <a:ext cx="5942935" cy="4759912"/>
          </a:xfrm>
        </p:spPr>
        <p:txBody>
          <a:bodyPr>
            <a:normAutofit/>
          </a:bodyPr>
          <a:lstStyle/>
          <a:p>
            <a:pPr marL="228600" lvl="1" indent="0">
              <a:buNone/>
            </a:pPr>
            <a:r>
              <a:rPr lang="en-GB" sz="2600" dirty="0"/>
              <a:t>• Decide if you want to let people edit the files, or just view them. By default, “Allow editing” is turned on. However, if you want people to only view your files:</a:t>
            </a:r>
          </a:p>
          <a:p>
            <a:pPr marL="457200" lvl="2" indent="0">
              <a:buNone/>
            </a:pPr>
            <a:r>
              <a:rPr lang="en-GB" sz="2400" dirty="0"/>
              <a:t>o Click the “Anyone with this link can edit this item” link on the Share pop -up window and uncheck the “Allow editing” box in the Permissions panel at the right</a:t>
            </a:r>
          </a:p>
          <a:p>
            <a:pPr marL="457200" lvl="2" indent="0">
              <a:buNone/>
            </a:pPr>
            <a:r>
              <a:rPr lang="en-GB" sz="2400" dirty="0"/>
              <a:t>o You can also select with who to share the document by clicking an arrow in the “Who can access this link” text box. Click Ok.</a:t>
            </a:r>
          </a:p>
        </p:txBody>
      </p:sp>
      <p:pic>
        <p:nvPicPr>
          <p:cNvPr id="6" name="Picture 5" descr="Graphical user interface, application, Teams&#10;&#10;Description automatically generated">
            <a:extLst>
              <a:ext uri="{FF2B5EF4-FFF2-40B4-BE49-F238E27FC236}">
                <a16:creationId xmlns:a16="http://schemas.microsoft.com/office/drawing/2014/main" id="{B48E6054-4480-4217-8860-77D876DB0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4049" y="1940260"/>
            <a:ext cx="5914886" cy="4759911"/>
          </a:xfrm>
          <a:prstGeom prst="rect">
            <a:avLst/>
          </a:prstGeom>
        </p:spPr>
      </p:pic>
    </p:spTree>
    <p:extLst>
      <p:ext uri="{BB962C8B-B14F-4D97-AF65-F5344CB8AC3E}">
        <p14:creationId xmlns:p14="http://schemas.microsoft.com/office/powerpoint/2010/main" val="2140186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12444" y="265126"/>
            <a:ext cx="8874142" cy="1508760"/>
          </a:xfrm>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96000" y="1997411"/>
            <a:ext cx="5942935" cy="4759912"/>
          </a:xfrm>
        </p:spPr>
        <p:txBody>
          <a:bodyPr>
            <a:normAutofit/>
          </a:bodyPr>
          <a:lstStyle/>
          <a:p>
            <a:pPr marL="228600" lvl="1" indent="0">
              <a:buNone/>
            </a:pPr>
            <a:r>
              <a:rPr lang="en-GB" sz="2600" dirty="0"/>
              <a:t>To share a link in a text message, or post it to a social media site, select Get a link, Copy it, and then</a:t>
            </a:r>
          </a:p>
          <a:p>
            <a:pPr marL="228600" lvl="1" indent="0">
              <a:buNone/>
            </a:pPr>
            <a:r>
              <a:rPr lang="en-GB" sz="2600" dirty="0"/>
              <a:t>paste it where you would like to share it.</a:t>
            </a:r>
          </a:p>
          <a:p>
            <a:pPr marL="228600" lvl="1" indent="0">
              <a:buNone/>
            </a:pPr>
            <a:r>
              <a:rPr lang="en-GB" sz="2600" dirty="0"/>
              <a:t>• You can also email documents:</a:t>
            </a:r>
          </a:p>
          <a:p>
            <a:pPr marL="457200" lvl="2" indent="0">
              <a:buNone/>
            </a:pPr>
            <a:r>
              <a:rPr lang="en-GB" sz="2400" dirty="0"/>
              <a:t>o Just select Share, enter the email addresses of the people you would like to share with, add an optional message, and click Share. Everyone you share with will get an email.</a:t>
            </a:r>
            <a:endParaRPr lang="en-GB" sz="2200" dirty="0"/>
          </a:p>
        </p:txBody>
      </p:sp>
      <p:pic>
        <p:nvPicPr>
          <p:cNvPr id="6" name="Picture 5" descr="Graphical user interface, application, Teams&#10;&#10;Description automatically generated">
            <a:extLst>
              <a:ext uri="{FF2B5EF4-FFF2-40B4-BE49-F238E27FC236}">
                <a16:creationId xmlns:a16="http://schemas.microsoft.com/office/drawing/2014/main" id="{B48E6054-4480-4217-8860-77D876DB0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1997411"/>
            <a:ext cx="5914886" cy="4759911"/>
          </a:xfrm>
          <a:prstGeom prst="rect">
            <a:avLst/>
          </a:prstGeom>
        </p:spPr>
      </p:pic>
    </p:spTree>
    <p:extLst>
      <p:ext uri="{BB962C8B-B14F-4D97-AF65-F5344CB8AC3E}">
        <p14:creationId xmlns:p14="http://schemas.microsoft.com/office/powerpoint/2010/main" val="1022495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3065" y="1940261"/>
            <a:ext cx="5942935" cy="4759912"/>
          </a:xfrm>
        </p:spPr>
        <p:txBody>
          <a:bodyPr>
            <a:normAutofit/>
          </a:bodyPr>
          <a:lstStyle/>
          <a:p>
            <a:pPr marL="228600" lvl="1" indent="0">
              <a:buNone/>
            </a:pPr>
            <a:r>
              <a:rPr lang="en-GB" sz="2600" dirty="0"/>
              <a:t>• </a:t>
            </a:r>
            <a:r>
              <a:rPr lang="en-GB" sz="3600" dirty="0"/>
              <a:t>You can also share folders:</a:t>
            </a:r>
          </a:p>
          <a:p>
            <a:pPr marL="457200" lvl="2" indent="0">
              <a:buNone/>
            </a:pPr>
            <a:r>
              <a:rPr lang="en-GB" sz="3600" dirty="0"/>
              <a:t>o Just select the folder and click Share</a:t>
            </a:r>
          </a:p>
          <a:p>
            <a:pPr marL="457200" lvl="2" indent="0">
              <a:buNone/>
            </a:pPr>
            <a:endParaRPr lang="en-GB" sz="3600" dirty="0"/>
          </a:p>
          <a:p>
            <a:pPr marL="457200" lvl="2" indent="0">
              <a:buNone/>
            </a:pPr>
            <a:r>
              <a:rPr lang="en-GB" sz="3600" dirty="0"/>
              <a:t>o Choose if people can view or edit the files, and how you want to share: as a link, or in email</a:t>
            </a:r>
            <a:endParaRPr lang="en-GB" sz="3200" dirty="0"/>
          </a:p>
        </p:txBody>
      </p:sp>
      <p:pic>
        <p:nvPicPr>
          <p:cNvPr id="6" name="Picture 5" descr="Graphical user interface, application, Teams&#10;&#10;Description automatically generated">
            <a:extLst>
              <a:ext uri="{FF2B5EF4-FFF2-40B4-BE49-F238E27FC236}">
                <a16:creationId xmlns:a16="http://schemas.microsoft.com/office/drawing/2014/main" id="{B48E6054-4480-4217-8860-77D876DB0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4049" y="1940260"/>
            <a:ext cx="5914886" cy="4759911"/>
          </a:xfrm>
          <a:prstGeom prst="rect">
            <a:avLst/>
          </a:prstGeom>
        </p:spPr>
      </p:pic>
    </p:spTree>
    <p:extLst>
      <p:ext uri="{BB962C8B-B14F-4D97-AF65-F5344CB8AC3E}">
        <p14:creationId xmlns:p14="http://schemas.microsoft.com/office/powerpoint/2010/main" val="9728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12444" y="265126"/>
            <a:ext cx="8874142" cy="1508760"/>
          </a:xfrm>
        </p:spPr>
        <p:txBody>
          <a:bodyPr/>
          <a:lstStyle/>
          <a:p>
            <a:r>
              <a:rPr lang="en-GB" dirty="0"/>
              <a:t>OneDrive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5688" y="1997411"/>
            <a:ext cx="10979537" cy="4759912"/>
          </a:xfrm>
        </p:spPr>
        <p:txBody>
          <a:bodyPr>
            <a:normAutofit lnSpcReduction="10000"/>
          </a:bodyPr>
          <a:lstStyle/>
          <a:p>
            <a:pPr marL="228600" lvl="1" indent="0">
              <a:buNone/>
            </a:pPr>
            <a:r>
              <a:rPr lang="en-GB" sz="3200" dirty="0"/>
              <a:t>7. Delete and Restore Files</a:t>
            </a:r>
          </a:p>
          <a:p>
            <a:pPr marL="228600" lvl="1" indent="0">
              <a:buNone/>
            </a:pPr>
            <a:r>
              <a:rPr lang="en-GB" sz="3200" dirty="0"/>
              <a:t>When you delete a file or folder, it goes into the Recycle bin, where you have a chance to restore it:</a:t>
            </a:r>
          </a:p>
          <a:p>
            <a:pPr marL="457200" lvl="2" indent="0">
              <a:buNone/>
            </a:pPr>
            <a:r>
              <a:rPr lang="en-GB" sz="3200" dirty="0"/>
              <a:t>• To restore the file, click Recycle bin in the navigation panel, select the deleted file and click Restore</a:t>
            </a:r>
          </a:p>
          <a:p>
            <a:pPr marL="457200" lvl="2" indent="0">
              <a:buNone/>
            </a:pPr>
            <a:r>
              <a:rPr lang="en-GB" sz="3200" dirty="0"/>
              <a:t>in the toolbar</a:t>
            </a:r>
          </a:p>
          <a:p>
            <a:pPr marL="457200" lvl="2" indent="0">
              <a:buNone/>
            </a:pPr>
            <a:r>
              <a:rPr lang="en-GB" sz="3200" dirty="0"/>
              <a:t>• All of your deleted files and folders stay in the recycle bin for 30 days, or until you empty it</a:t>
            </a:r>
          </a:p>
          <a:p>
            <a:pPr marL="457200" lvl="2" indent="0">
              <a:buNone/>
            </a:pPr>
            <a:r>
              <a:rPr lang="en-GB" sz="3200" dirty="0"/>
              <a:t>• If you want all of your files back, select Restore all items or select only the files you want and click Restore.</a:t>
            </a:r>
            <a:endParaRPr lang="en-GB" sz="2400" dirty="0"/>
          </a:p>
        </p:txBody>
      </p:sp>
    </p:spTree>
    <p:extLst>
      <p:ext uri="{BB962C8B-B14F-4D97-AF65-F5344CB8AC3E}">
        <p14:creationId xmlns:p14="http://schemas.microsoft.com/office/powerpoint/2010/main" val="2202097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SharePoint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6575920" cy="4736850"/>
          </a:xfrm>
        </p:spPr>
        <p:txBody>
          <a:bodyPr>
            <a:normAutofit fontScale="92500" lnSpcReduction="20000"/>
          </a:bodyPr>
          <a:lstStyle/>
          <a:p>
            <a:r>
              <a:rPr lang="en-GB" sz="2800" b="1" dirty="0"/>
              <a:t>Microsoft SharePoint is a browser-based collaboration and document management platform from Microsoft.  Microsoft's content management system. </a:t>
            </a:r>
          </a:p>
          <a:p>
            <a:r>
              <a:rPr lang="en-GB" sz="2800" b="1" dirty="0"/>
              <a:t>It allows groups to set up a centralised, password-protected space for document sharing. Documents can be stored, downloaded and edited, then uploaded for continued sharing.</a:t>
            </a:r>
          </a:p>
          <a:p>
            <a:r>
              <a:rPr lang="en-GB" sz="2800" b="1" dirty="0"/>
              <a:t>The data resides in a SQL Database. Using Webparts it can then present this information to the user using a wide range of different modules and for interaction in different business scenarios</a:t>
            </a:r>
            <a:r>
              <a:rPr lang="en-GB" sz="2400" b="1" dirty="0"/>
              <a:t>. </a:t>
            </a:r>
          </a:p>
        </p:txBody>
      </p:sp>
      <p:grpSp>
        <p:nvGrpSpPr>
          <p:cNvPr id="8" name="Group 7">
            <a:extLst>
              <a:ext uri="{FF2B5EF4-FFF2-40B4-BE49-F238E27FC236}">
                <a16:creationId xmlns:a16="http://schemas.microsoft.com/office/drawing/2014/main" id="{1D668655-243E-420B-AAB8-6BB4B7B224D7}"/>
              </a:ext>
            </a:extLst>
          </p:cNvPr>
          <p:cNvGrpSpPr/>
          <p:nvPr/>
        </p:nvGrpSpPr>
        <p:grpSpPr>
          <a:xfrm>
            <a:off x="7778840" y="1998801"/>
            <a:ext cx="4310382" cy="4736850"/>
            <a:chOff x="7056408" y="2011680"/>
            <a:chExt cx="4785390" cy="5039844"/>
          </a:xfrm>
        </p:grpSpPr>
        <p:pic>
          <p:nvPicPr>
            <p:cNvPr id="4" name="Picture 3">
              <a:extLst>
                <a:ext uri="{FF2B5EF4-FFF2-40B4-BE49-F238E27FC236}">
                  <a16:creationId xmlns:a16="http://schemas.microsoft.com/office/drawing/2014/main" id="{C4DB00D4-4C21-42FA-989E-10BD32058CA4}"/>
                </a:ext>
              </a:extLst>
            </p:cNvPr>
            <p:cNvPicPr>
              <a:picLocks noChangeAspect="1"/>
            </p:cNvPicPr>
            <p:nvPr/>
          </p:nvPicPr>
          <p:blipFill rotWithShape="1">
            <a:blip r:embed="rId2"/>
            <a:srcRect l="2772" r="49990" b="51655"/>
            <a:stretch/>
          </p:blipFill>
          <p:spPr>
            <a:xfrm>
              <a:off x="7056408" y="2011680"/>
              <a:ext cx="4785390" cy="1225210"/>
            </a:xfrm>
            <a:prstGeom prst="rect">
              <a:avLst/>
            </a:prstGeom>
          </p:spPr>
        </p:pic>
        <p:pic>
          <p:nvPicPr>
            <p:cNvPr id="5" name="Picture 4">
              <a:extLst>
                <a:ext uri="{FF2B5EF4-FFF2-40B4-BE49-F238E27FC236}">
                  <a16:creationId xmlns:a16="http://schemas.microsoft.com/office/drawing/2014/main" id="{6120A314-8E7D-4347-8028-758D2F27E007}"/>
                </a:ext>
              </a:extLst>
            </p:cNvPr>
            <p:cNvPicPr>
              <a:picLocks noChangeAspect="1"/>
            </p:cNvPicPr>
            <p:nvPr/>
          </p:nvPicPr>
          <p:blipFill rotWithShape="1">
            <a:blip r:embed="rId3"/>
            <a:srcRect l="52771" b="48950"/>
            <a:stretch/>
          </p:blipFill>
          <p:spPr>
            <a:xfrm>
              <a:off x="7056408" y="3236890"/>
              <a:ext cx="4785390" cy="1294712"/>
            </a:xfrm>
            <a:prstGeom prst="rect">
              <a:avLst/>
            </a:prstGeom>
          </p:spPr>
        </p:pic>
        <p:pic>
          <p:nvPicPr>
            <p:cNvPr id="6" name="Picture 5">
              <a:extLst>
                <a:ext uri="{FF2B5EF4-FFF2-40B4-BE49-F238E27FC236}">
                  <a16:creationId xmlns:a16="http://schemas.microsoft.com/office/drawing/2014/main" id="{AFD64638-7DC2-4D27-93BD-D15BA4ED8422}"/>
                </a:ext>
              </a:extLst>
            </p:cNvPr>
            <p:cNvPicPr>
              <a:picLocks noChangeAspect="1"/>
            </p:cNvPicPr>
            <p:nvPr/>
          </p:nvPicPr>
          <p:blipFill rotWithShape="1">
            <a:blip r:embed="rId3"/>
            <a:srcRect l="2772" t="48950" r="50001"/>
            <a:stretch/>
          </p:blipFill>
          <p:spPr>
            <a:xfrm>
              <a:off x="7056408" y="4531602"/>
              <a:ext cx="4785390" cy="1294712"/>
            </a:xfrm>
            <a:prstGeom prst="rect">
              <a:avLst/>
            </a:prstGeom>
          </p:spPr>
        </p:pic>
        <p:pic>
          <p:nvPicPr>
            <p:cNvPr id="7" name="Picture 6">
              <a:extLst>
                <a:ext uri="{FF2B5EF4-FFF2-40B4-BE49-F238E27FC236}">
                  <a16:creationId xmlns:a16="http://schemas.microsoft.com/office/drawing/2014/main" id="{9C5CDCE5-AAB1-4D5E-9B05-A8D95C589157}"/>
                </a:ext>
              </a:extLst>
            </p:cNvPr>
            <p:cNvPicPr>
              <a:picLocks noChangeAspect="1"/>
            </p:cNvPicPr>
            <p:nvPr/>
          </p:nvPicPr>
          <p:blipFill rotWithShape="1">
            <a:blip r:embed="rId3"/>
            <a:srcRect l="52771" t="51690"/>
            <a:stretch/>
          </p:blipFill>
          <p:spPr>
            <a:xfrm>
              <a:off x="7056408" y="5826314"/>
              <a:ext cx="4785390" cy="1225210"/>
            </a:xfrm>
            <a:prstGeom prst="rect">
              <a:avLst/>
            </a:prstGeom>
          </p:spPr>
        </p:pic>
      </p:grpSp>
    </p:spTree>
    <p:extLst>
      <p:ext uri="{BB962C8B-B14F-4D97-AF65-F5344CB8AC3E}">
        <p14:creationId xmlns:p14="http://schemas.microsoft.com/office/powerpoint/2010/main" val="1510502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Alternative packages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84515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Drive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118410" y="2100889"/>
            <a:ext cx="6768789" cy="4206240"/>
          </a:xfrm>
        </p:spPr>
        <p:txBody>
          <a:bodyPr>
            <a:normAutofit fontScale="92500"/>
          </a:bodyPr>
          <a:lstStyle/>
          <a:p>
            <a:pPr marL="0" indent="0" algn="ctr">
              <a:buNone/>
            </a:pPr>
            <a:r>
              <a:rPr lang="en-GB" sz="3600" dirty="0"/>
              <a:t>Google Drive is a cloud-based storage solution that allows you to save files online and access them anywhere from any smartphone, tablet, or computer. </a:t>
            </a:r>
          </a:p>
          <a:p>
            <a:pPr marL="0" indent="0" algn="ctr">
              <a:buNone/>
            </a:pPr>
            <a:r>
              <a:rPr lang="en-GB" sz="3600" dirty="0"/>
              <a:t>You can use Drive on your computer or mobile device to securely upload files and edit them online.</a:t>
            </a:r>
          </a:p>
        </p:txBody>
      </p:sp>
      <p:pic>
        <p:nvPicPr>
          <p:cNvPr id="8194" name="Picture 2" descr="Get the new Google Drive icon on your phone right now (APK download)">
            <a:extLst>
              <a:ext uri="{FF2B5EF4-FFF2-40B4-BE49-F238E27FC236}">
                <a16:creationId xmlns:a16="http://schemas.microsoft.com/office/drawing/2014/main" id="{AC880C43-CDB5-4F1D-B99C-21DBA4213F5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backgroundMark x1="46458" y1="56420" x2="48542" y2="49506"/>
                        <a14:backgroundMark x1="48542" y1="49506" x2="52292" y2="52716"/>
                        <a14:backgroundMark x1="52292" y1="52716" x2="46736" y2="56543"/>
                      </a14:backgroundRemoval>
                    </a14:imgEffect>
                  </a14:imgLayer>
                </a14:imgProps>
              </a:ext>
              <a:ext uri="{28A0092B-C50C-407E-A947-70E740481C1C}">
                <a14:useLocalDpi xmlns:a14="http://schemas.microsoft.com/office/drawing/2010/main" val="0"/>
              </a:ext>
            </a:extLst>
          </a:blip>
          <a:srcRect l="33222" t="23999" r="33232" b="22689"/>
          <a:stretch/>
        </p:blipFill>
        <p:spPr bwMode="auto">
          <a:xfrm>
            <a:off x="304801" y="1975259"/>
            <a:ext cx="4969726" cy="4598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322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Drive</a:t>
            </a:r>
          </a:p>
        </p:txBody>
      </p:sp>
      <p:pic>
        <p:nvPicPr>
          <p:cNvPr id="6" name="Content Placeholder 5">
            <a:extLst>
              <a:ext uri="{FF2B5EF4-FFF2-40B4-BE49-F238E27FC236}">
                <a16:creationId xmlns:a16="http://schemas.microsoft.com/office/drawing/2014/main" id="{B1430F05-FA1D-4815-9E74-37BCEBB98466}"/>
              </a:ext>
            </a:extLst>
          </p:cNvPr>
          <p:cNvPicPr>
            <a:picLocks noGrp="1" noChangeAspect="1"/>
          </p:cNvPicPr>
          <p:nvPr>
            <p:ph idx="1"/>
          </p:nvPr>
        </p:nvPicPr>
        <p:blipFill>
          <a:blip r:embed="rId2"/>
          <a:stretch>
            <a:fillRect/>
          </a:stretch>
        </p:blipFill>
        <p:spPr>
          <a:xfrm>
            <a:off x="198305" y="2133588"/>
            <a:ext cx="11754996" cy="4369458"/>
          </a:xfrm>
          <a:prstGeom prst="rect">
            <a:avLst/>
          </a:prstGeom>
        </p:spPr>
      </p:pic>
    </p:spTree>
    <p:extLst>
      <p:ext uri="{BB962C8B-B14F-4D97-AF65-F5344CB8AC3E}">
        <p14:creationId xmlns:p14="http://schemas.microsoft.com/office/powerpoint/2010/main" val="501237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Dropbox</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 y="1792936"/>
            <a:ext cx="7603977" cy="5065064"/>
          </a:xfrm>
        </p:spPr>
        <p:txBody>
          <a:bodyPr>
            <a:normAutofit/>
          </a:bodyPr>
          <a:lstStyle/>
          <a:p>
            <a:pPr marL="0" indent="0" algn="ctr">
              <a:buNone/>
            </a:pPr>
            <a:r>
              <a:rPr lang="en-GB" sz="2800" dirty="0"/>
              <a:t>Dropbox is designed to be an invisible app. It gives you a folder on your computer that automatically backs up and syncs your files across all your devices—and also keeps them in the cloud so you can access them from any computer, anywhere in the world.</a:t>
            </a:r>
          </a:p>
          <a:p>
            <a:pPr marL="0" indent="0" algn="ctr">
              <a:buNone/>
            </a:pPr>
            <a:endParaRPr lang="en-GB" sz="2800" dirty="0"/>
          </a:p>
          <a:p>
            <a:pPr marL="0" indent="0" algn="ctr">
              <a:buNone/>
            </a:pPr>
            <a:r>
              <a:rPr lang="en-GB" sz="2800" dirty="0"/>
              <a:t>You can use Dropbox to create a backup of important files, access your documents when you move from your desktop to your laptop, share files with your team, or send large files that are too big for email.</a:t>
            </a:r>
          </a:p>
        </p:txBody>
      </p:sp>
      <p:pic>
        <p:nvPicPr>
          <p:cNvPr id="9218" name="Picture 2" descr="Dropbox, black, logo Free Icon of Social Icons">
            <a:extLst>
              <a:ext uri="{FF2B5EF4-FFF2-40B4-BE49-F238E27FC236}">
                <a16:creationId xmlns:a16="http://schemas.microsoft.com/office/drawing/2014/main" id="{78297515-683D-480A-BEBE-6C174C378D5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000" b="96889" l="4000" r="98667">
                        <a14:foregroundMark x1="46222" y1="16444" x2="46222" y2="16444"/>
                        <a14:foregroundMark x1="46222" y1="16444" x2="46222" y2="16444"/>
                        <a14:foregroundMark x1="53333" y1="12444" x2="19556" y2="14222"/>
                        <a14:foregroundMark x1="55556" y1="14667" x2="78222" y2="24444"/>
                        <a14:foregroundMark x1="78222" y1="24444" x2="90667" y2="45333"/>
                        <a14:foregroundMark x1="90667" y1="45333" x2="89778" y2="69778"/>
                        <a14:foregroundMark x1="89778" y1="69778" x2="45333" y2="89778"/>
                        <a14:foregroundMark x1="45333" y1="89778" x2="23111" y2="83111"/>
                        <a14:foregroundMark x1="23111" y1="83111" x2="13333" y2="60000"/>
                        <a14:foregroundMark x1="13333" y1="60000" x2="13333" y2="36000"/>
                        <a14:foregroundMark x1="13333" y1="36000" x2="24889" y2="15556"/>
                        <a14:foregroundMark x1="24889" y1="15556" x2="27111" y2="13333"/>
                        <a14:foregroundMark x1="54667" y1="21333" x2="54667" y2="21333"/>
                        <a14:foregroundMark x1="54222" y1="21333" x2="54222" y2="21333"/>
                        <a14:foregroundMark x1="62222" y1="7111" x2="62222" y2="7111"/>
                        <a14:foregroundMark x1="62222" y1="7111" x2="62222" y2="7111"/>
                        <a14:foregroundMark x1="62222" y1="7556" x2="62222" y2="7556"/>
                        <a14:foregroundMark x1="64889" y1="8000" x2="72000" y2="17778"/>
                        <a14:foregroundMark x1="74667" y1="18667" x2="74667" y2="18667"/>
                        <a14:foregroundMark x1="76889" y1="19556" x2="80000" y2="22222"/>
                        <a14:foregroundMark x1="83556" y1="23556" x2="85333" y2="27556"/>
                        <a14:foregroundMark x1="85333" y1="28444" x2="89333" y2="31556"/>
                        <a14:foregroundMark x1="89333" y1="31556" x2="89333" y2="35556"/>
                        <a14:foregroundMark x1="90667" y1="37333" x2="92444" y2="40000"/>
                        <a14:foregroundMark x1="92889" y1="40889" x2="92889" y2="40889"/>
                        <a14:foregroundMark x1="94222" y1="43111" x2="95556" y2="46222"/>
                        <a14:foregroundMark x1="95556" y1="48000" x2="95556" y2="48000"/>
                        <a14:foregroundMark x1="95556" y1="49778" x2="95556" y2="51111"/>
                        <a14:foregroundMark x1="95556" y1="60444" x2="95556" y2="60444"/>
                        <a14:foregroundMark x1="95111" y1="61778" x2="93333" y2="65778"/>
                        <a14:foregroundMark x1="98667" y1="48889" x2="98667" y2="48889"/>
                        <a14:foregroundMark x1="98667" y1="48889" x2="98667" y2="48889"/>
                        <a14:foregroundMark x1="80889" y1="81778" x2="83111" y2="81778"/>
                        <a14:foregroundMark x1="84000" y1="81778" x2="84000" y2="81778"/>
                        <a14:foregroundMark x1="68889" y1="87556" x2="64889" y2="88444"/>
                        <a14:foregroundMark x1="59111" y1="89333" x2="54222" y2="90667"/>
                        <a14:foregroundMark x1="49778" y1="92000" x2="43556" y2="93778"/>
                        <a14:foregroundMark x1="40889" y1="95111" x2="38222" y2="96889"/>
                        <a14:foregroundMark x1="36444" y1="96889" x2="36444" y2="96889"/>
                        <a14:foregroundMark x1="4444" y1="49333" x2="4444" y2="49333"/>
                        <a14:foregroundMark x1="4000" y1="49333" x2="4000" y2="49333"/>
                        <a14:foregroundMark x1="5778" y1="46222" x2="5778" y2="46222"/>
                        <a14:foregroundMark x1="5778" y1="46222" x2="5778" y2="46222"/>
                        <a14:foregroundMark x1="5778" y1="41333" x2="7556" y2="39111"/>
                        <a14:foregroundMark x1="39111" y1="7556" x2="43556" y2="7556"/>
                        <a14:foregroundMark x1="46222" y1="7556" x2="64889" y2="7556"/>
                        <a14:foregroundMark x1="57333" y1="4444" x2="38222" y2="4000"/>
                        <a14:foregroundMark x1="10222" y1="67111" x2="9778" y2="57333"/>
                        <a14:foregroundMark x1="27111" y1="71111" x2="27111" y2="71111"/>
                        <a14:foregroundMark x1="27111" y1="70667" x2="27111" y2="70667"/>
                        <a14:foregroundMark x1="29333" y1="71556" x2="40889" y2="84000"/>
                        <a14:foregroundMark x1="74222" y1="76444" x2="88000" y2="55556"/>
                        <a14:foregroundMark x1="88000" y1="55556" x2="88889" y2="52889"/>
                        <a14:foregroundMark x1="83111" y1="44889" x2="83111" y2="44889"/>
                        <a14:foregroundMark x1="83111" y1="44889" x2="83111" y2="44889"/>
                        <a14:foregroundMark x1="20000" y1="44889" x2="20000" y2="44889"/>
                        <a14:foregroundMark x1="20000" y1="44889" x2="20000" y2="44889"/>
                        <a14:foregroundMark x1="51111" y1="56000" x2="51111" y2="56000"/>
                        <a14:foregroundMark x1="51111" y1="56000" x2="51111" y2="56000"/>
                        <a14:foregroundMark x1="48000" y1="58667" x2="46784" y2="58667"/>
                        <a14:foregroundMark x1="46606" y1="52143" x2="45639" y2="51697"/>
                        <a14:foregroundMark x1="52300" y1="54771" x2="47879" y2="52730"/>
                        <a14:foregroundMark x1="46866" y1="43280" x2="56351" y2="36000"/>
                        <a14:foregroundMark x1="55408" y1="36000" x2="53778" y2="36889"/>
                        <a14:foregroundMark x1="61778" y1="44889" x2="64889" y2="41778"/>
                        <a14:foregroundMark x1="67930" y1="63254" x2="68444" y2="63111"/>
                        <a14:foregroundMark x1="66173" y1="63742" x2="67174" y2="63464"/>
                        <a14:foregroundMark x1="67717" y1="64889" x2="65333" y2="64889"/>
                        <a14:foregroundMark x1="68081" y1="64889" x2="68000" y2="64889"/>
                        <a14:foregroundMark x1="69333" y1="64889" x2="68970" y2="64889"/>
                        <a14:foregroundMark x1="41778" y1="63111" x2="41778" y2="63111"/>
                        <a14:foregroundMark x1="41778" y1="63111" x2="41778" y2="63111"/>
                        <a14:foregroundMark x1="41778" y1="63556" x2="41778" y2="63556"/>
                        <a14:foregroundMark x1="41778" y1="63556" x2="41778" y2="63556"/>
                        <a14:foregroundMark x1="41778" y1="63556" x2="40444" y2="63556"/>
                        <a14:foregroundMark x1="42667" y1="62667" x2="48889" y2="56889"/>
                        <a14:foregroundMark x1="39111" y1="66222" x2="44889" y2="61333"/>
                        <a14:foregroundMark x1="37778" y1="66667" x2="32444" y2="62667"/>
                        <a14:foregroundMark x1="43556" y1="42222" x2="47556" y2="48444"/>
                        <a14:backgroundMark x1="92889" y1="96444" x2="92889" y2="96444"/>
                        <a14:backgroundMark x1="93333" y1="96000" x2="93333" y2="96000"/>
                        <a14:backgroundMark x1="66667" y1="56889" x2="66667" y2="56889"/>
                        <a14:backgroundMark x1="66667" y1="56889" x2="66667" y2="56889"/>
                        <a14:backgroundMark x1="66667" y1="56889" x2="68444" y2="52444"/>
                        <a14:backgroundMark x1="60000" y1="59111" x2="60000" y2="59111"/>
                        <a14:backgroundMark x1="60444" y1="59111" x2="60444" y2="59111"/>
                        <a14:backgroundMark x1="60444" y1="56889" x2="60444" y2="56889"/>
                        <a14:backgroundMark x1="60444" y1="55111" x2="60444" y2="55111"/>
                        <a14:backgroundMark x1="60000" y1="56444" x2="65778" y2="64000"/>
                        <a14:backgroundMark x1="59556" y1="59556" x2="56889" y2="56889"/>
                        <a14:backgroundMark x1="56444" y1="55556" x2="54667" y2="56889"/>
                        <a14:backgroundMark x1="52889" y1="55556" x2="52889" y2="55556"/>
                        <a14:backgroundMark x1="52889" y1="55556" x2="52444" y2="55111"/>
                        <a14:backgroundMark x1="68000" y1="65778" x2="68000" y2="64889"/>
                        <a14:backgroundMark x1="67556" y1="62667" x2="66667" y2="62667"/>
                        <a14:backgroundMark x1="36418" y1="57179" x2="32444" y2="47111"/>
                        <a14:backgroundMark x1="38760" y1="63111" x2="36473" y2="57317"/>
                        <a14:backgroundMark x1="38936" y1="63556" x2="38760" y2="63111"/>
                        <a14:backgroundMark x1="39111" y1="64000" x2="38936" y2="63556"/>
                        <a14:backgroundMark x1="39556" y1="57333" x2="39556" y2="57333"/>
                        <a14:backgroundMark x1="42222" y1="57333" x2="42222" y2="57333"/>
                        <a14:backgroundMark x1="42667" y1="56000" x2="43556" y2="54222"/>
                        <a14:backgroundMark x1="44444" y1="55556" x2="44444" y2="55556"/>
                        <a14:backgroundMark x1="38974" y1="63556" x2="38667" y2="64000"/>
                        <a14:backgroundMark x1="39282" y1="63111" x2="38974" y2="63556"/>
                        <a14:backgroundMark x1="39740" y1="62449" x2="39282" y2="63111"/>
                        <a14:backgroundMark x1="41584" y1="59786" x2="40435" y2="61446"/>
                        <a14:backgroundMark x1="42667" y1="58222" x2="42567" y2="58366"/>
                        <a14:backgroundMark x1="44444" y1="53333" x2="42266" y2="51466"/>
                        <a14:backgroundMark x1="43866" y1="50552" x2="44000" y2="50667"/>
                        <a14:backgroundMark x1="46222" y1="53333" x2="44444" y2="52444"/>
                        <a14:backgroundMark x1="46222" y1="52444" x2="47111" y2="53333"/>
                        <a14:backgroundMark x1="45333" y1="51111" x2="43828" y2="50574"/>
                        <a14:backgroundMark x1="74667" y1="38222" x2="74667" y2="38222"/>
                        <a14:backgroundMark x1="74222" y1="37778" x2="74222" y2="37778"/>
                        <a14:backgroundMark x1="72444" y1="37333" x2="65778" y2="32000"/>
                        <a14:backgroundMark x1="65333" y1="31556" x2="65333" y2="31556"/>
                        <a14:backgroundMark x1="57333" y1="32889" x2="57333" y2="32889"/>
                        <a14:backgroundMark x1="59556" y1="34667" x2="59556" y2="36000"/>
                        <a14:backgroundMark x1="59556" y1="35556" x2="57333" y2="34222"/>
                        <a14:backgroundMark x1="69778" y1="40444" x2="68444" y2="40889"/>
                        <a14:backgroundMark x1="67556" y1="40889" x2="67556" y2="40889"/>
                        <a14:backgroundMark x1="66667" y1="40000" x2="66667" y2="40444"/>
                        <a14:backgroundMark x1="66667" y1="40444" x2="66667" y2="40444"/>
                        <a14:backgroundMark x1="66667" y1="40444" x2="68889" y2="39111"/>
                        <a14:backgroundMark x1="68889" y1="39111" x2="68889" y2="39111"/>
                        <a14:backgroundMark x1="38222" y1="67111" x2="38222" y2="67111"/>
                        <a14:backgroundMark x1="38222" y1="67111" x2="38222" y2="67111"/>
                        <a14:backgroundMark x1="36887" y1="63556" x2="36440" y2="63705"/>
                        <a14:backgroundMark x1="38222" y1="63111" x2="36887" y2="63556"/>
                        <a14:backgroundMark x1="39822" y1="62578" x2="38222" y2="63111"/>
                      </a14:backgroundRemoval>
                    </a14:imgEffect>
                  </a14:imgLayer>
                </a14:imgProps>
              </a:ext>
              <a:ext uri="{28A0092B-C50C-407E-A947-70E740481C1C}">
                <a14:useLocalDpi xmlns:a14="http://schemas.microsoft.com/office/drawing/2010/main" val="0"/>
              </a:ext>
            </a:extLst>
          </a:blip>
          <a:srcRect/>
          <a:stretch>
            <a:fillRect/>
          </a:stretch>
        </p:blipFill>
        <p:spPr bwMode="auto">
          <a:xfrm>
            <a:off x="7603977" y="2490694"/>
            <a:ext cx="3727226" cy="3727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5682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Tasks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45929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dirty="0"/>
              <a:t>tasks</a:t>
            </a:r>
          </a:p>
        </p:txBody>
      </p:sp>
      <p:graphicFrame>
        <p:nvGraphicFramePr>
          <p:cNvPr id="5" name="Content Placeholder 2">
            <a:extLst>
              <a:ext uri="{FF2B5EF4-FFF2-40B4-BE49-F238E27FC236}">
                <a16:creationId xmlns:a16="http://schemas.microsoft.com/office/drawing/2014/main" id="{5D996DC7-2BD4-4C56-ACFF-099D83AC9108}"/>
              </a:ext>
            </a:extLst>
          </p:cNvPr>
          <p:cNvGraphicFramePr>
            <a:graphicFrameLocks noGrp="1"/>
          </p:cNvGraphicFramePr>
          <p:nvPr>
            <p:ph idx="1"/>
            <p:extLst>
              <p:ext uri="{D42A27DB-BD31-4B8C-83A1-F6EECF244321}">
                <p14:modId xmlns:p14="http://schemas.microsoft.com/office/powerpoint/2010/main" val="4271372100"/>
              </p:ext>
            </p:extLst>
          </p:nvPr>
        </p:nvGraphicFramePr>
        <p:xfrm>
          <a:off x="385499" y="2019966"/>
          <a:ext cx="5446589" cy="2953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2">
            <a:extLst>
              <a:ext uri="{FF2B5EF4-FFF2-40B4-BE49-F238E27FC236}">
                <a16:creationId xmlns:a16="http://schemas.microsoft.com/office/drawing/2014/main" id="{ADE63CEB-16B9-4EBC-9177-04C1BD157AE0}"/>
              </a:ext>
            </a:extLst>
          </p:cNvPr>
          <p:cNvGraphicFramePr>
            <a:graphicFrameLocks/>
          </p:cNvGraphicFramePr>
          <p:nvPr>
            <p:extLst>
              <p:ext uri="{D42A27DB-BD31-4B8C-83A1-F6EECF244321}">
                <p14:modId xmlns:p14="http://schemas.microsoft.com/office/powerpoint/2010/main" val="59001567"/>
              </p:ext>
            </p:extLst>
          </p:nvPr>
        </p:nvGraphicFramePr>
        <p:xfrm>
          <a:off x="6345044" y="2019966"/>
          <a:ext cx="5446589" cy="2953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Rectangle: Rounded Corners 10">
            <a:extLst>
              <a:ext uri="{FF2B5EF4-FFF2-40B4-BE49-F238E27FC236}">
                <a16:creationId xmlns:a16="http://schemas.microsoft.com/office/drawing/2014/main" id="{447FB673-13E6-441D-A6F5-FAFB4AA0733D}"/>
              </a:ext>
            </a:extLst>
          </p:cNvPr>
          <p:cNvSpPr/>
          <p:nvPr/>
        </p:nvSpPr>
        <p:spPr>
          <a:xfrm>
            <a:off x="4918905" y="4727111"/>
            <a:ext cx="2333682" cy="148188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12" name="Group 11">
            <a:extLst>
              <a:ext uri="{FF2B5EF4-FFF2-40B4-BE49-F238E27FC236}">
                <a16:creationId xmlns:a16="http://schemas.microsoft.com/office/drawing/2014/main" id="{9E18E60D-07EF-44F8-BF5C-1EB584E2F227}"/>
              </a:ext>
            </a:extLst>
          </p:cNvPr>
          <p:cNvGrpSpPr/>
          <p:nvPr/>
        </p:nvGrpSpPr>
        <p:grpSpPr>
          <a:xfrm>
            <a:off x="5178203" y="4973444"/>
            <a:ext cx="2333682" cy="1481888"/>
            <a:chOff x="3112241" y="858961"/>
            <a:chExt cx="2333682" cy="1481888"/>
          </a:xfrm>
        </p:grpSpPr>
        <p:sp>
          <p:nvSpPr>
            <p:cNvPr id="13" name="Rectangle: Rounded Corners 12">
              <a:extLst>
                <a:ext uri="{FF2B5EF4-FFF2-40B4-BE49-F238E27FC236}">
                  <a16:creationId xmlns:a16="http://schemas.microsoft.com/office/drawing/2014/main" id="{0C063D48-11AF-4F70-BB19-DBB36DC7A1FD}"/>
                </a:ext>
              </a:extLst>
            </p:cNvPr>
            <p:cNvSpPr/>
            <p:nvPr/>
          </p:nvSpPr>
          <p:spPr>
            <a:xfrm>
              <a:off x="3112241" y="858961"/>
              <a:ext cx="2333682" cy="1481888"/>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Rectangle: Rounded Corners 5">
              <a:extLst>
                <a:ext uri="{FF2B5EF4-FFF2-40B4-BE49-F238E27FC236}">
                  <a16:creationId xmlns:a16="http://schemas.microsoft.com/office/drawing/2014/main" id="{33526286-60F9-4BA1-A364-73312C79C589}"/>
                </a:ext>
              </a:extLst>
            </p:cNvPr>
            <p:cNvSpPr txBox="1"/>
            <p:nvPr/>
          </p:nvSpPr>
          <p:spPr>
            <a:xfrm>
              <a:off x="3155644" y="902364"/>
              <a:ext cx="2246876" cy="1395082"/>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Repeat this process with google drive</a:t>
              </a:r>
            </a:p>
          </p:txBody>
        </p:sp>
      </p:grpSp>
    </p:spTree>
    <p:extLst>
      <p:ext uri="{BB962C8B-B14F-4D97-AF65-F5344CB8AC3E}">
        <p14:creationId xmlns:p14="http://schemas.microsoft.com/office/powerpoint/2010/main" val="1560020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Internet Browsing</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9144122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Internet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79"/>
            <a:ext cx="7129712" cy="4723971"/>
          </a:xfrm>
        </p:spPr>
        <p:txBody>
          <a:bodyPr>
            <a:normAutofit lnSpcReduction="10000"/>
          </a:bodyPr>
          <a:lstStyle/>
          <a:p>
            <a:pPr marL="0" indent="0" algn="ctr">
              <a:buNone/>
            </a:pPr>
            <a:r>
              <a:rPr lang="en-GB" sz="3200" b="1" dirty="0"/>
              <a:t>The Internet is a global wide area network that connects computer systems across the world.</a:t>
            </a:r>
          </a:p>
          <a:p>
            <a:pPr marL="0" indent="0" algn="ctr">
              <a:buNone/>
            </a:pPr>
            <a:r>
              <a:rPr lang="en-GB" sz="3200" b="1" dirty="0"/>
              <a:t>It includes several high-bandwidth data lines that comprise the Internet "backbone." </a:t>
            </a:r>
          </a:p>
          <a:p>
            <a:pPr marL="0" indent="0" algn="ctr">
              <a:buNone/>
            </a:pPr>
            <a:r>
              <a:rPr lang="en-GB" sz="3200" b="1" dirty="0"/>
              <a:t>These lines are connected to major Internet hubs that distribute data to other locations, such as web servers and ISPs.</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8601145" y="1736497"/>
            <a:ext cx="3590855" cy="4999153"/>
          </a:xfrm>
          <a:prstGeom prst="rect">
            <a:avLst/>
          </a:prstGeom>
        </p:spPr>
      </p:pic>
    </p:spTree>
    <p:extLst>
      <p:ext uri="{BB962C8B-B14F-4D97-AF65-F5344CB8AC3E}">
        <p14:creationId xmlns:p14="http://schemas.microsoft.com/office/powerpoint/2010/main" val="2275124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Web Browsers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514831" y="1892045"/>
            <a:ext cx="7129712" cy="4723971"/>
          </a:xfrm>
        </p:spPr>
        <p:txBody>
          <a:bodyPr>
            <a:normAutofit fontScale="92500" lnSpcReduction="20000"/>
          </a:bodyPr>
          <a:lstStyle/>
          <a:p>
            <a:pPr marL="0" indent="0">
              <a:buNone/>
            </a:pPr>
            <a:r>
              <a:rPr lang="en-GB" sz="2800" b="1" dirty="0"/>
              <a:t>A web browser is a program on your computer that allows you to access websites on the internet.</a:t>
            </a:r>
          </a:p>
          <a:p>
            <a:pPr marL="0" indent="0">
              <a:buNone/>
            </a:pPr>
            <a:endParaRPr lang="en-GB" sz="2800" b="1" dirty="0"/>
          </a:p>
          <a:p>
            <a:pPr marL="0" indent="0">
              <a:buNone/>
            </a:pPr>
            <a:r>
              <a:rPr lang="en-GB" sz="2800" b="1" dirty="0"/>
              <a:t>The web is written in a computer language called HTML (</a:t>
            </a:r>
            <a:r>
              <a:rPr lang="en-GB" sz="2800" b="1" dirty="0" err="1"/>
              <a:t>HyperText</a:t>
            </a:r>
            <a:r>
              <a:rPr lang="en-GB" sz="2800" b="1" dirty="0"/>
              <a:t> </a:t>
            </a:r>
            <a:r>
              <a:rPr lang="en-GB" sz="2800" b="1" dirty="0" err="1"/>
              <a:t>Markup</a:t>
            </a:r>
            <a:r>
              <a:rPr lang="en-GB" sz="2800" b="1" dirty="0"/>
              <a:t> Language). Browsers translate this so that we can read it easily.</a:t>
            </a:r>
          </a:p>
          <a:p>
            <a:pPr marL="0" indent="0">
              <a:buNone/>
            </a:pPr>
            <a:endParaRPr lang="en-GB" sz="2800" b="1" dirty="0"/>
          </a:p>
          <a:p>
            <a:pPr marL="0" indent="0">
              <a:buNone/>
            </a:pPr>
            <a:r>
              <a:rPr lang="en-GB" sz="2800" b="1" dirty="0"/>
              <a:t>There are many browsers available. If you're using a Windows PC,  your machine probably came with the browser Internet Explorer. If you are using an Apple Mac, you'll have been supplied with Safari. No matter which browser you're using, you'll find that they all do more or less the same job.</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126219" y="1702773"/>
            <a:ext cx="3590855" cy="4999153"/>
          </a:xfrm>
          <a:prstGeom prst="rect">
            <a:avLst/>
          </a:prstGeom>
        </p:spPr>
      </p:pic>
    </p:spTree>
    <p:extLst>
      <p:ext uri="{BB962C8B-B14F-4D97-AF65-F5344CB8AC3E}">
        <p14:creationId xmlns:p14="http://schemas.microsoft.com/office/powerpoint/2010/main" val="3364407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Web Browsers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68382" y="1981254"/>
            <a:ext cx="7129712" cy="4723971"/>
          </a:xfrm>
        </p:spPr>
        <p:txBody>
          <a:bodyPr>
            <a:normAutofit/>
          </a:bodyPr>
          <a:lstStyle/>
          <a:p>
            <a:pPr marL="0" indent="0">
              <a:buNone/>
            </a:pPr>
            <a:r>
              <a:rPr lang="en-GB" sz="2800" b="1" dirty="0"/>
              <a:t>Here are the  most popular browsers:</a:t>
            </a:r>
          </a:p>
          <a:p>
            <a:pPr>
              <a:buFont typeface="Wingdings" panose="05000000000000000000" pitchFamily="2" charset="2"/>
              <a:buChar char="v"/>
            </a:pPr>
            <a:r>
              <a:rPr lang="en-GB" sz="2800" b="1" dirty="0"/>
              <a:t>Internet Explorer (Microsoft)</a:t>
            </a:r>
          </a:p>
          <a:p>
            <a:pPr>
              <a:buFont typeface="Wingdings" panose="05000000000000000000" pitchFamily="2" charset="2"/>
              <a:buChar char="v"/>
            </a:pPr>
            <a:r>
              <a:rPr lang="en-GB" sz="2800" b="1" dirty="0"/>
              <a:t>Safari (Apple)</a:t>
            </a:r>
          </a:p>
          <a:p>
            <a:pPr>
              <a:buFont typeface="Wingdings" panose="05000000000000000000" pitchFamily="2" charset="2"/>
              <a:buChar char="v"/>
            </a:pPr>
            <a:r>
              <a:rPr lang="en-GB" sz="2800" b="1" dirty="0"/>
              <a:t>Firefox (Mozilla)</a:t>
            </a:r>
          </a:p>
          <a:p>
            <a:pPr>
              <a:buFont typeface="Wingdings" panose="05000000000000000000" pitchFamily="2" charset="2"/>
              <a:buChar char="v"/>
            </a:pPr>
            <a:r>
              <a:rPr lang="en-GB" sz="2800" b="1" dirty="0"/>
              <a:t>Chrome (Google)</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8281633" y="1616863"/>
            <a:ext cx="3590855" cy="4999153"/>
          </a:xfrm>
          <a:prstGeom prst="rect">
            <a:avLst/>
          </a:prstGeom>
        </p:spPr>
      </p:pic>
    </p:spTree>
    <p:extLst>
      <p:ext uri="{BB962C8B-B14F-4D97-AF65-F5344CB8AC3E}">
        <p14:creationId xmlns:p14="http://schemas.microsoft.com/office/powerpoint/2010/main" val="3374913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Web Browsers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514831" y="1892045"/>
            <a:ext cx="7129712" cy="4723971"/>
          </a:xfrm>
        </p:spPr>
        <p:txBody>
          <a:bodyPr>
            <a:normAutofit fontScale="92500" lnSpcReduction="10000"/>
          </a:bodyPr>
          <a:lstStyle/>
          <a:p>
            <a:pPr marL="0" indent="0">
              <a:buNone/>
            </a:pPr>
            <a:r>
              <a:rPr lang="en-GB" sz="2800" b="1" dirty="0"/>
              <a:t>Browsers' benefits and key features</a:t>
            </a:r>
          </a:p>
          <a:p>
            <a:pPr marL="0" indent="0">
              <a:buNone/>
            </a:pPr>
            <a:endParaRPr lang="en-GB" sz="2800" b="1" dirty="0"/>
          </a:p>
          <a:p>
            <a:pPr>
              <a:buFont typeface="Wingdings" panose="05000000000000000000" pitchFamily="2" charset="2"/>
              <a:buChar char="ü"/>
            </a:pPr>
            <a:r>
              <a:rPr lang="en-GB" sz="2800" b="1" dirty="0"/>
              <a:t>They're free to download.</a:t>
            </a:r>
          </a:p>
          <a:p>
            <a:pPr>
              <a:buFont typeface="Wingdings" panose="05000000000000000000" pitchFamily="2" charset="2"/>
              <a:buChar char="ü"/>
            </a:pPr>
            <a:r>
              <a:rPr lang="en-GB" sz="2800" b="1" dirty="0"/>
              <a:t>You can have more than one on your computer.</a:t>
            </a:r>
          </a:p>
          <a:p>
            <a:pPr>
              <a:buFont typeface="Wingdings" panose="05000000000000000000" pitchFamily="2" charset="2"/>
              <a:buChar char="ü"/>
            </a:pPr>
            <a:r>
              <a:rPr lang="en-GB" sz="2800" b="1" dirty="0"/>
              <a:t>They all work in a similar way.</a:t>
            </a:r>
          </a:p>
          <a:p>
            <a:pPr>
              <a:buFont typeface="Wingdings" panose="05000000000000000000" pitchFamily="2" charset="2"/>
              <a:buChar char="ü"/>
            </a:pPr>
            <a:r>
              <a:rPr lang="en-GB" sz="2800" b="1" dirty="0"/>
              <a:t>They allow users to explore websites anywhere on the internet.</a:t>
            </a:r>
          </a:p>
          <a:p>
            <a:pPr>
              <a:buFont typeface="Wingdings" panose="05000000000000000000" pitchFamily="2" charset="2"/>
              <a:buChar char="ü"/>
            </a:pPr>
            <a:r>
              <a:rPr lang="en-GB" sz="2800" b="1" dirty="0"/>
              <a:t>Can be personalised by allowing users to add favourites or set a different home page (the first page that you see when you open your browser).</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126219" y="1702773"/>
            <a:ext cx="3590855" cy="4999153"/>
          </a:xfrm>
          <a:prstGeom prst="rect">
            <a:avLst/>
          </a:prstGeom>
        </p:spPr>
      </p:pic>
    </p:spTree>
    <p:extLst>
      <p:ext uri="{BB962C8B-B14F-4D97-AF65-F5344CB8AC3E}">
        <p14:creationId xmlns:p14="http://schemas.microsoft.com/office/powerpoint/2010/main" val="35205915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Browsers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650560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Internet Explorer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22380" y="1963206"/>
            <a:ext cx="6575920" cy="4736850"/>
          </a:xfrm>
        </p:spPr>
        <p:txBody>
          <a:bodyPr>
            <a:normAutofit/>
          </a:bodyPr>
          <a:lstStyle/>
          <a:p>
            <a:r>
              <a:rPr lang="en-GB" sz="2400" b="1" dirty="0"/>
              <a:t>Internet Explorer was first introduced on August 16, 1995, by Microsoft as version 1.0 and it came with Microsoft Windows 95. Internet Explorer is included in all Windows versions before Windows 10. The last version of IE, included with Windows 8, was Internet Explorer 11.</a:t>
            </a:r>
          </a:p>
          <a:p>
            <a:endParaRPr lang="en-GB" sz="2400" b="1" dirty="0"/>
          </a:p>
          <a:p>
            <a:r>
              <a:rPr lang="en-GB" sz="2400" b="1" dirty="0"/>
              <a:t>With the introduction of Windows 10 in 2015, Microsoft also introduced Microsoft Edge, which is a replacement browser for Internet Explorer.</a:t>
            </a:r>
          </a:p>
        </p:txBody>
      </p:sp>
      <p:pic>
        <p:nvPicPr>
          <p:cNvPr id="4" name="Picture 3">
            <a:extLst>
              <a:ext uri="{FF2B5EF4-FFF2-40B4-BE49-F238E27FC236}">
                <a16:creationId xmlns:a16="http://schemas.microsoft.com/office/drawing/2014/main" id="{D46AF292-64FE-46D3-BC46-4631EF2745BD}"/>
              </a:ext>
            </a:extLst>
          </p:cNvPr>
          <p:cNvPicPr>
            <a:picLocks noChangeAspect="1"/>
          </p:cNvPicPr>
          <p:nvPr/>
        </p:nvPicPr>
        <p:blipFill rotWithShape="1">
          <a:blip r:embed="rId2"/>
          <a:srcRect l="11004" t="14106" r="61350" b="12896"/>
          <a:stretch/>
        </p:blipFill>
        <p:spPr>
          <a:xfrm>
            <a:off x="193700" y="2479776"/>
            <a:ext cx="3249976" cy="3570285"/>
          </a:xfrm>
          <a:prstGeom prst="rect">
            <a:avLst/>
          </a:prstGeom>
        </p:spPr>
      </p:pic>
    </p:spTree>
    <p:extLst>
      <p:ext uri="{BB962C8B-B14F-4D97-AF65-F5344CB8AC3E}">
        <p14:creationId xmlns:p14="http://schemas.microsoft.com/office/powerpoint/2010/main" val="36697141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Internet Explorer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22380" y="1963206"/>
            <a:ext cx="6575920" cy="4736850"/>
          </a:xfrm>
        </p:spPr>
        <p:txBody>
          <a:bodyPr>
            <a:normAutofit/>
          </a:bodyPr>
          <a:lstStyle/>
          <a:p>
            <a:r>
              <a:rPr lang="en-GB" sz="3200" b="1" dirty="0"/>
              <a:t>Browser market share</a:t>
            </a:r>
          </a:p>
          <a:p>
            <a:r>
              <a:rPr lang="en-GB" sz="3200" b="1" dirty="0"/>
              <a:t>While it still has more users than its replacement, Microsoft Edge, Internet Explorer has lost a lot of ground over the years. </a:t>
            </a:r>
          </a:p>
          <a:p>
            <a:r>
              <a:rPr lang="en-GB" sz="3200" b="1" dirty="0"/>
              <a:t>While still close in numbers to Firefox, Opera, it trails behind Safari and all browsers are far behind Google Chrome. </a:t>
            </a:r>
          </a:p>
        </p:txBody>
      </p:sp>
      <p:pic>
        <p:nvPicPr>
          <p:cNvPr id="4" name="Picture 3">
            <a:extLst>
              <a:ext uri="{FF2B5EF4-FFF2-40B4-BE49-F238E27FC236}">
                <a16:creationId xmlns:a16="http://schemas.microsoft.com/office/drawing/2014/main" id="{D46AF292-64FE-46D3-BC46-4631EF2745BD}"/>
              </a:ext>
            </a:extLst>
          </p:cNvPr>
          <p:cNvPicPr>
            <a:picLocks noChangeAspect="1"/>
          </p:cNvPicPr>
          <p:nvPr/>
        </p:nvPicPr>
        <p:blipFill rotWithShape="1">
          <a:blip r:embed="rId2"/>
          <a:srcRect l="11004" t="14106" r="61350" b="12896"/>
          <a:stretch/>
        </p:blipFill>
        <p:spPr>
          <a:xfrm>
            <a:off x="193700" y="2479776"/>
            <a:ext cx="3249976" cy="3570285"/>
          </a:xfrm>
          <a:prstGeom prst="rect">
            <a:avLst/>
          </a:prstGeom>
        </p:spPr>
      </p:pic>
    </p:spTree>
    <p:extLst>
      <p:ext uri="{BB962C8B-B14F-4D97-AF65-F5344CB8AC3E}">
        <p14:creationId xmlns:p14="http://schemas.microsoft.com/office/powerpoint/2010/main" val="33422390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Internet Explorer</a:t>
            </a:r>
          </a:p>
        </p:txBody>
      </p:sp>
      <p:pic>
        <p:nvPicPr>
          <p:cNvPr id="4" name="Picture 3">
            <a:extLst>
              <a:ext uri="{FF2B5EF4-FFF2-40B4-BE49-F238E27FC236}">
                <a16:creationId xmlns:a16="http://schemas.microsoft.com/office/drawing/2014/main" id="{D46AF292-64FE-46D3-BC46-4631EF2745BD}"/>
              </a:ext>
            </a:extLst>
          </p:cNvPr>
          <p:cNvPicPr>
            <a:picLocks noChangeAspect="1"/>
          </p:cNvPicPr>
          <p:nvPr/>
        </p:nvPicPr>
        <p:blipFill rotWithShape="1">
          <a:blip r:embed="rId2"/>
          <a:srcRect l="11004" t="14106" r="61350" b="12896"/>
          <a:stretch/>
        </p:blipFill>
        <p:spPr>
          <a:xfrm>
            <a:off x="193700" y="2479776"/>
            <a:ext cx="3249976" cy="3570285"/>
          </a:xfrm>
          <a:prstGeom prst="rect">
            <a:avLst/>
          </a:prstGeom>
        </p:spPr>
      </p:pic>
      <p:pic>
        <p:nvPicPr>
          <p:cNvPr id="7" name="Picture 6">
            <a:extLst>
              <a:ext uri="{FF2B5EF4-FFF2-40B4-BE49-F238E27FC236}">
                <a16:creationId xmlns:a16="http://schemas.microsoft.com/office/drawing/2014/main" id="{0D81AE8D-6339-46F6-9BE4-C891C16B92CC}"/>
              </a:ext>
            </a:extLst>
          </p:cNvPr>
          <p:cNvPicPr>
            <a:picLocks noChangeAspect="1"/>
          </p:cNvPicPr>
          <p:nvPr/>
        </p:nvPicPr>
        <p:blipFill rotWithShape="1">
          <a:blip r:embed="rId3"/>
          <a:srcRect l="16560"/>
          <a:stretch/>
        </p:blipFill>
        <p:spPr>
          <a:xfrm>
            <a:off x="4142343" y="1934686"/>
            <a:ext cx="7777908" cy="4560946"/>
          </a:xfrm>
          <a:prstGeom prst="rect">
            <a:avLst/>
          </a:prstGeom>
        </p:spPr>
      </p:pic>
    </p:spTree>
    <p:extLst>
      <p:ext uri="{BB962C8B-B14F-4D97-AF65-F5344CB8AC3E}">
        <p14:creationId xmlns:p14="http://schemas.microsoft.com/office/powerpoint/2010/main" val="1017444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Edge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6117" y="2011680"/>
            <a:ext cx="7622722" cy="4736850"/>
          </a:xfrm>
        </p:spPr>
        <p:txBody>
          <a:bodyPr>
            <a:normAutofit lnSpcReduction="10000"/>
          </a:bodyPr>
          <a:lstStyle/>
          <a:p>
            <a:pPr marL="0" indent="0">
              <a:buNone/>
            </a:pPr>
            <a:r>
              <a:rPr lang="en-GB" sz="2400" b="1" dirty="0"/>
              <a:t>The new Microsoft Edge is based on the Chromium open-source project. Chromium forms the basis of Google Chrome, so the new Edge feels very similar to Google Chrome. It includes features found in Chrome, supports Chrome browser extensions, and has the same rendering engine as Google Chrome.</a:t>
            </a:r>
          </a:p>
          <a:p>
            <a:pPr marL="0" indent="0">
              <a:buNone/>
            </a:pPr>
            <a:r>
              <a:rPr lang="en-GB" sz="2400" b="1" dirty="0"/>
              <a:t>If a website was designed for Google Chrome and didn’t work properly in the old Edge, it’ll now work properly in the new Edge.</a:t>
            </a:r>
          </a:p>
          <a:p>
            <a:pPr marL="0" indent="0">
              <a:buNone/>
            </a:pPr>
            <a:r>
              <a:rPr lang="en-GB" sz="2400" b="1" dirty="0"/>
              <a:t>Like Google Chrome, the new version of Microsoft Edge will be updated every six weeks. You won’t have to wait for major versions of Windows 10 released every six months just for browser updates, as you did with the Legacy Edge browser.</a:t>
            </a:r>
          </a:p>
        </p:txBody>
      </p:sp>
      <p:pic>
        <p:nvPicPr>
          <p:cNvPr id="4" name="Picture 3">
            <a:extLst>
              <a:ext uri="{FF2B5EF4-FFF2-40B4-BE49-F238E27FC236}">
                <a16:creationId xmlns:a16="http://schemas.microsoft.com/office/drawing/2014/main" id="{B29B1A85-B14A-4DF1-8B92-5F0575830ED6}"/>
              </a:ext>
            </a:extLst>
          </p:cNvPr>
          <p:cNvPicPr>
            <a:picLocks noChangeAspect="1"/>
          </p:cNvPicPr>
          <p:nvPr/>
        </p:nvPicPr>
        <p:blipFill rotWithShape="1">
          <a:blip r:embed="rId2"/>
          <a:srcRect l="60058" t="13541" r="8813" b="12895"/>
          <a:stretch/>
        </p:blipFill>
        <p:spPr>
          <a:xfrm>
            <a:off x="7995709" y="2258458"/>
            <a:ext cx="4040174" cy="3972279"/>
          </a:xfrm>
          <a:prstGeom prst="rect">
            <a:avLst/>
          </a:prstGeom>
        </p:spPr>
      </p:pic>
    </p:spTree>
    <p:extLst>
      <p:ext uri="{BB962C8B-B14F-4D97-AF65-F5344CB8AC3E}">
        <p14:creationId xmlns:p14="http://schemas.microsoft.com/office/powerpoint/2010/main" val="3735826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Edge</a:t>
            </a:r>
          </a:p>
        </p:txBody>
      </p:sp>
      <p:pic>
        <p:nvPicPr>
          <p:cNvPr id="4" name="Picture 3">
            <a:extLst>
              <a:ext uri="{FF2B5EF4-FFF2-40B4-BE49-F238E27FC236}">
                <a16:creationId xmlns:a16="http://schemas.microsoft.com/office/drawing/2014/main" id="{B29B1A85-B14A-4DF1-8B92-5F0575830ED6}"/>
              </a:ext>
            </a:extLst>
          </p:cNvPr>
          <p:cNvPicPr>
            <a:picLocks noChangeAspect="1"/>
          </p:cNvPicPr>
          <p:nvPr/>
        </p:nvPicPr>
        <p:blipFill rotWithShape="1">
          <a:blip r:embed="rId2"/>
          <a:srcRect l="60058" t="13541" r="8813" b="12895"/>
          <a:stretch/>
        </p:blipFill>
        <p:spPr>
          <a:xfrm>
            <a:off x="7995709" y="2258458"/>
            <a:ext cx="4040174" cy="3972279"/>
          </a:xfrm>
          <a:prstGeom prst="rect">
            <a:avLst/>
          </a:prstGeom>
        </p:spPr>
      </p:pic>
      <p:pic>
        <p:nvPicPr>
          <p:cNvPr id="8" name="Picture 7">
            <a:extLst>
              <a:ext uri="{FF2B5EF4-FFF2-40B4-BE49-F238E27FC236}">
                <a16:creationId xmlns:a16="http://schemas.microsoft.com/office/drawing/2014/main" id="{CD1B7211-DCCD-40E1-A54D-D9CFD6564F49}"/>
              </a:ext>
            </a:extLst>
          </p:cNvPr>
          <p:cNvPicPr>
            <a:picLocks noChangeAspect="1"/>
          </p:cNvPicPr>
          <p:nvPr/>
        </p:nvPicPr>
        <p:blipFill rotWithShape="1">
          <a:blip r:embed="rId3"/>
          <a:srcRect l="68133" t="7383" r="13975" b="25766"/>
          <a:stretch/>
        </p:blipFill>
        <p:spPr>
          <a:xfrm>
            <a:off x="4897" y="1868030"/>
            <a:ext cx="7799942" cy="4753133"/>
          </a:xfrm>
          <a:prstGeom prst="rect">
            <a:avLst/>
          </a:prstGeom>
        </p:spPr>
      </p:pic>
    </p:spTree>
    <p:extLst>
      <p:ext uri="{BB962C8B-B14F-4D97-AF65-F5344CB8AC3E}">
        <p14:creationId xmlns:p14="http://schemas.microsoft.com/office/powerpoint/2010/main" val="39204086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Alternative packages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608638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8" y="2011680"/>
            <a:ext cx="7074605" cy="4206240"/>
          </a:xfrm>
        </p:spPr>
        <p:txBody>
          <a:bodyPr>
            <a:normAutofit fontScale="92500" lnSpcReduction="10000"/>
          </a:bodyPr>
          <a:lstStyle/>
          <a:p>
            <a:pPr marL="0" indent="0">
              <a:buNone/>
            </a:pPr>
            <a:r>
              <a:rPr lang="en-GB" sz="3600" dirty="0"/>
              <a:t>Chrome is a free Internet browser officially released by Google on December 11, 2008.</a:t>
            </a:r>
          </a:p>
          <a:p>
            <a:pPr marL="0" indent="0">
              <a:buNone/>
            </a:pPr>
            <a:r>
              <a:rPr lang="en-GB" sz="3600" dirty="0"/>
              <a:t>Its features include synchronisation with Google services and accounts, tabbed browsing, and automatic translation and spell check of web pages. </a:t>
            </a:r>
          </a:p>
          <a:p>
            <a:pPr marL="0" indent="0">
              <a:buNone/>
            </a:pPr>
            <a:r>
              <a:rPr lang="en-GB" sz="3600" dirty="0"/>
              <a:t>It also features an integrated address bar/search bar, called the omnibox.</a:t>
            </a:r>
          </a:p>
        </p:txBody>
      </p:sp>
      <p:pic>
        <p:nvPicPr>
          <p:cNvPr id="4" name="Picture 3">
            <a:extLst>
              <a:ext uri="{FF2B5EF4-FFF2-40B4-BE49-F238E27FC236}">
                <a16:creationId xmlns:a16="http://schemas.microsoft.com/office/drawing/2014/main" id="{F48E0120-BEC4-45A7-98E2-BC8E25F2BE5A}"/>
              </a:ext>
            </a:extLst>
          </p:cNvPr>
          <p:cNvPicPr>
            <a:picLocks noChangeAspect="1"/>
          </p:cNvPicPr>
          <p:nvPr/>
        </p:nvPicPr>
        <p:blipFill>
          <a:blip r:embed="rId2"/>
          <a:stretch>
            <a:fillRect/>
          </a:stretch>
        </p:blipFill>
        <p:spPr>
          <a:xfrm>
            <a:off x="7976212" y="2440925"/>
            <a:ext cx="3558678" cy="3558678"/>
          </a:xfrm>
          <a:prstGeom prst="rect">
            <a:avLst/>
          </a:prstGeom>
        </p:spPr>
      </p:pic>
    </p:spTree>
    <p:extLst>
      <p:ext uri="{BB962C8B-B14F-4D97-AF65-F5344CB8AC3E}">
        <p14:creationId xmlns:p14="http://schemas.microsoft.com/office/powerpoint/2010/main" val="20061156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415883" y="1884556"/>
            <a:ext cx="7776117" cy="4973444"/>
          </a:xfrm>
        </p:spPr>
        <p:txBody>
          <a:bodyPr>
            <a:normAutofit fontScale="77500" lnSpcReduction="20000"/>
          </a:bodyPr>
          <a:lstStyle/>
          <a:p>
            <a:pPr marL="0" indent="0">
              <a:buNone/>
            </a:pPr>
            <a:r>
              <a:rPr lang="en-GB" sz="3600" dirty="0"/>
              <a:t>Overview and benefits</a:t>
            </a:r>
          </a:p>
          <a:p>
            <a:pPr marL="0" indent="0">
              <a:buNone/>
            </a:pPr>
            <a:r>
              <a:rPr lang="en-GB" sz="3600" dirty="0"/>
              <a:t>Chrome works quite well with Google sites and services such as YouTube and Gmail. It also manages its system resources differently than other browsers. </a:t>
            </a:r>
          </a:p>
          <a:p>
            <a:pPr marL="0" indent="0">
              <a:buNone/>
            </a:pPr>
            <a:r>
              <a:rPr lang="en-GB" sz="3600" dirty="0"/>
              <a:t>Its V8 JavaScript engine was developed from scratch at Google, and may improve your experience on heavily scripted websites and applications. </a:t>
            </a:r>
          </a:p>
          <a:p>
            <a:pPr marL="0" indent="0">
              <a:buNone/>
            </a:pPr>
            <a:r>
              <a:rPr lang="en-GB" sz="3600" dirty="0"/>
              <a:t>Essentially, it should make the things you do on the Internet faster.</a:t>
            </a:r>
          </a:p>
          <a:p>
            <a:pPr marL="0" indent="0">
              <a:buNone/>
            </a:pPr>
            <a:r>
              <a:rPr lang="en-GB" sz="3600" dirty="0"/>
              <a:t>After being installed, the Chrome browser is automatically configured to download and install updates when they're available.</a:t>
            </a:r>
          </a:p>
          <a:p>
            <a:pPr marL="0" indent="0">
              <a:buNone/>
            </a:pPr>
            <a:endParaRPr lang="en-GB" sz="3600" dirty="0"/>
          </a:p>
        </p:txBody>
      </p:sp>
      <p:pic>
        <p:nvPicPr>
          <p:cNvPr id="4" name="Picture 3">
            <a:extLst>
              <a:ext uri="{FF2B5EF4-FFF2-40B4-BE49-F238E27FC236}">
                <a16:creationId xmlns:a16="http://schemas.microsoft.com/office/drawing/2014/main" id="{F48E0120-BEC4-45A7-98E2-BC8E25F2BE5A}"/>
              </a:ext>
            </a:extLst>
          </p:cNvPr>
          <p:cNvPicPr>
            <a:picLocks noChangeAspect="1"/>
          </p:cNvPicPr>
          <p:nvPr/>
        </p:nvPicPr>
        <p:blipFill>
          <a:blip r:embed="rId2"/>
          <a:stretch>
            <a:fillRect/>
          </a:stretch>
        </p:blipFill>
        <p:spPr>
          <a:xfrm>
            <a:off x="237265" y="2335461"/>
            <a:ext cx="3558678" cy="3558678"/>
          </a:xfrm>
          <a:prstGeom prst="rect">
            <a:avLst/>
          </a:prstGeom>
        </p:spPr>
      </p:pic>
    </p:spTree>
    <p:extLst>
      <p:ext uri="{BB962C8B-B14F-4D97-AF65-F5344CB8AC3E}">
        <p14:creationId xmlns:p14="http://schemas.microsoft.com/office/powerpoint/2010/main" val="42694995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66374" y="1955924"/>
            <a:ext cx="6568964" cy="4902076"/>
          </a:xfrm>
        </p:spPr>
        <p:txBody>
          <a:bodyPr>
            <a:normAutofit fontScale="77500" lnSpcReduction="20000"/>
          </a:bodyPr>
          <a:lstStyle/>
          <a:p>
            <a:pPr marL="0" indent="0">
              <a:buNone/>
            </a:pPr>
            <a:r>
              <a:rPr lang="en-GB" sz="4600" dirty="0"/>
              <a:t>Incognito</a:t>
            </a:r>
          </a:p>
          <a:p>
            <a:pPr marL="0" indent="0">
              <a:buNone/>
            </a:pPr>
            <a:r>
              <a:rPr lang="en-GB" sz="4600" dirty="0"/>
              <a:t>Chrome offers a private browsing option called Incognito Mode. This mode allows you to browse in an isolated sandbox web session. </a:t>
            </a:r>
          </a:p>
          <a:p>
            <a:pPr marL="0" indent="0">
              <a:buNone/>
            </a:pPr>
            <a:r>
              <a:rPr lang="en-GB" sz="4600" dirty="0"/>
              <a:t>It gives you temporary control over your browsing history and session identity, because when you close the browser, your logins and history are deleted. However, it does not guarantee anonymity.</a:t>
            </a:r>
          </a:p>
        </p:txBody>
      </p:sp>
      <p:pic>
        <p:nvPicPr>
          <p:cNvPr id="4" name="Picture 3">
            <a:extLst>
              <a:ext uri="{FF2B5EF4-FFF2-40B4-BE49-F238E27FC236}">
                <a16:creationId xmlns:a16="http://schemas.microsoft.com/office/drawing/2014/main" id="{F48E0120-BEC4-45A7-98E2-BC8E25F2BE5A}"/>
              </a:ext>
            </a:extLst>
          </p:cNvPr>
          <p:cNvPicPr>
            <a:picLocks noChangeAspect="1"/>
          </p:cNvPicPr>
          <p:nvPr/>
        </p:nvPicPr>
        <p:blipFill>
          <a:blip r:embed="rId2"/>
          <a:stretch>
            <a:fillRect/>
          </a:stretch>
        </p:blipFill>
        <p:spPr>
          <a:xfrm>
            <a:off x="8623610" y="3299322"/>
            <a:ext cx="3558678" cy="3558678"/>
          </a:xfrm>
          <a:prstGeom prst="rect">
            <a:avLst/>
          </a:prstGeom>
        </p:spPr>
      </p:pic>
      <p:pic>
        <p:nvPicPr>
          <p:cNvPr id="5" name="Picture 4">
            <a:extLst>
              <a:ext uri="{FF2B5EF4-FFF2-40B4-BE49-F238E27FC236}">
                <a16:creationId xmlns:a16="http://schemas.microsoft.com/office/drawing/2014/main" id="{105F9CEF-9C13-4CE9-92D3-111F1CC03D9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00" b="96000" l="2000" r="98000">
                        <a14:foregroundMark x1="47000" y1="49667" x2="47000" y2="49667"/>
                        <a14:foregroundMark x1="45333" y1="65667" x2="45333" y2="65667"/>
                        <a14:foregroundMark x1="87000" y1="58667" x2="87000" y2="58667"/>
                        <a14:foregroundMark x1="87000" y1="58667" x2="87000" y2="58667"/>
                        <a14:foregroundMark x1="87333" y1="58000" x2="87333" y2="58000"/>
                        <a14:foregroundMark x1="87333" y1="58000" x2="87333" y2="58000"/>
                        <a14:foregroundMark x1="86667" y1="33000" x2="86667" y2="33000"/>
                        <a14:foregroundMark x1="86667" y1="33000" x2="86667" y2="33000"/>
                        <a14:foregroundMark x1="86667" y1="33000" x2="86333" y2="66333"/>
                        <a14:foregroundMark x1="84000" y1="73667" x2="70333" y2="87000"/>
                        <a14:foregroundMark x1="70333" y1="87000" x2="50000" y2="91667"/>
                        <a14:foregroundMark x1="50000" y1="91667" x2="33333" y2="82667"/>
                        <a14:foregroundMark x1="33333" y1="82667" x2="22000" y2="70000"/>
                        <a14:foregroundMark x1="22000" y1="70000" x2="18000" y2="34000"/>
                        <a14:foregroundMark x1="18000" y1="34000" x2="29333" y2="20000"/>
                        <a14:foregroundMark x1="29333" y1="20000" x2="47333" y2="12333"/>
                        <a14:foregroundMark x1="47333" y1="12333" x2="65333" y2="13333"/>
                        <a14:foregroundMark x1="65333" y1="13333" x2="82667" y2="20333"/>
                        <a14:foregroundMark x1="82667" y1="20333" x2="87333" y2="36667"/>
                        <a14:foregroundMark x1="87333" y1="36667" x2="85667" y2="70333"/>
                        <a14:foregroundMark x1="85667" y1="70333" x2="84000" y2="73000"/>
                        <a14:foregroundMark x1="56667" y1="96333" x2="56667" y2="96333"/>
                        <a14:foregroundMark x1="56667" y1="96333" x2="56667" y2="96333"/>
                        <a14:foregroundMark x1="94667" y1="44000" x2="94667" y2="44000"/>
                        <a14:foregroundMark x1="94667" y1="44000" x2="94667" y2="44000"/>
                        <a14:foregroundMark x1="49333" y1="7000" x2="49333" y2="7000"/>
                        <a14:foregroundMark x1="49333" y1="7000" x2="49333" y2="7000"/>
                        <a14:foregroundMark x1="98333" y1="50333" x2="98333" y2="50333"/>
                        <a14:foregroundMark x1="98333" y1="50333" x2="98333" y2="50333"/>
                        <a14:foregroundMark x1="51667" y1="2333" x2="51667" y2="2333"/>
                        <a14:foregroundMark x1="51667" y1="2333" x2="51667" y2="2333"/>
                        <a14:foregroundMark x1="2000" y1="48000" x2="2000" y2="48000"/>
                        <a14:foregroundMark x1="2000" y1="48333" x2="2000" y2="48333"/>
                      </a14:backgroundRemoval>
                    </a14:imgEffect>
                  </a14:imgLayer>
                </a14:imgProps>
              </a:ext>
            </a:extLst>
          </a:blip>
          <a:stretch>
            <a:fillRect/>
          </a:stretch>
        </p:blipFill>
        <p:spPr>
          <a:xfrm>
            <a:off x="7047571" y="1792936"/>
            <a:ext cx="3558678" cy="3558678"/>
          </a:xfrm>
          <a:prstGeom prst="rect">
            <a:avLst/>
          </a:prstGeom>
        </p:spPr>
      </p:pic>
    </p:spTree>
    <p:extLst>
      <p:ext uri="{BB962C8B-B14F-4D97-AF65-F5344CB8AC3E}">
        <p14:creationId xmlns:p14="http://schemas.microsoft.com/office/powerpoint/2010/main" val="12786960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962293" y="1955924"/>
            <a:ext cx="7044748" cy="4902076"/>
          </a:xfrm>
        </p:spPr>
        <p:txBody>
          <a:bodyPr>
            <a:normAutofit fontScale="92500"/>
          </a:bodyPr>
          <a:lstStyle/>
          <a:p>
            <a:pPr marL="0" indent="0">
              <a:buNone/>
            </a:pPr>
            <a:r>
              <a:rPr lang="en-GB" sz="4600" dirty="0"/>
              <a:t>Incognito</a:t>
            </a:r>
          </a:p>
          <a:p>
            <a:pPr marL="0" indent="0">
              <a:buNone/>
            </a:pPr>
            <a:r>
              <a:rPr lang="en-GB" sz="3800" dirty="0"/>
              <a:t>To launch a new incognito browser, press </a:t>
            </a:r>
            <a:r>
              <a:rPr lang="en-GB" sz="3800" dirty="0" err="1"/>
              <a:t>Ctrl+Shift+N</a:t>
            </a:r>
            <a:r>
              <a:rPr lang="en-GB" sz="3800" dirty="0"/>
              <a:t> (Windows, Linux) or </a:t>
            </a:r>
            <a:r>
              <a:rPr lang="en-GB" sz="3800" dirty="0" err="1"/>
              <a:t>Command+Shift+N</a:t>
            </a:r>
            <a:r>
              <a:rPr lang="en-GB" sz="3800" dirty="0"/>
              <a:t> (macOS X). Essentially, when you're in Incognito Mode, the browser doesn't log what you've been doing during your last Internet session.</a:t>
            </a:r>
          </a:p>
        </p:txBody>
      </p:sp>
      <p:pic>
        <p:nvPicPr>
          <p:cNvPr id="4" name="Picture 3">
            <a:extLst>
              <a:ext uri="{FF2B5EF4-FFF2-40B4-BE49-F238E27FC236}">
                <a16:creationId xmlns:a16="http://schemas.microsoft.com/office/drawing/2014/main" id="{F48E0120-BEC4-45A7-98E2-BC8E25F2BE5A}"/>
              </a:ext>
            </a:extLst>
          </p:cNvPr>
          <p:cNvPicPr>
            <a:picLocks noChangeAspect="1"/>
          </p:cNvPicPr>
          <p:nvPr/>
        </p:nvPicPr>
        <p:blipFill>
          <a:blip r:embed="rId2"/>
          <a:stretch>
            <a:fillRect/>
          </a:stretch>
        </p:blipFill>
        <p:spPr>
          <a:xfrm>
            <a:off x="1403615" y="3299322"/>
            <a:ext cx="3558678" cy="3558678"/>
          </a:xfrm>
          <a:prstGeom prst="rect">
            <a:avLst/>
          </a:prstGeom>
        </p:spPr>
      </p:pic>
      <p:pic>
        <p:nvPicPr>
          <p:cNvPr id="5" name="Picture 4">
            <a:extLst>
              <a:ext uri="{FF2B5EF4-FFF2-40B4-BE49-F238E27FC236}">
                <a16:creationId xmlns:a16="http://schemas.microsoft.com/office/drawing/2014/main" id="{105F9CEF-9C13-4CE9-92D3-111F1CC03D9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000" b="96000" l="2000" r="98000">
                        <a14:foregroundMark x1="47000" y1="49667" x2="47000" y2="49667"/>
                        <a14:foregroundMark x1="45333" y1="65667" x2="45333" y2="65667"/>
                        <a14:foregroundMark x1="87000" y1="58667" x2="87000" y2="58667"/>
                        <a14:foregroundMark x1="87000" y1="58667" x2="87000" y2="58667"/>
                        <a14:foregroundMark x1="87333" y1="58000" x2="87333" y2="58000"/>
                        <a14:foregroundMark x1="87333" y1="58000" x2="87333" y2="58000"/>
                        <a14:foregroundMark x1="86667" y1="33000" x2="86667" y2="33000"/>
                        <a14:foregroundMark x1="86667" y1="33000" x2="86667" y2="33000"/>
                        <a14:foregroundMark x1="86667" y1="33000" x2="86333" y2="66333"/>
                        <a14:foregroundMark x1="84000" y1="73667" x2="70333" y2="87000"/>
                        <a14:foregroundMark x1="70333" y1="87000" x2="50000" y2="91667"/>
                        <a14:foregroundMark x1="50000" y1="91667" x2="33333" y2="82667"/>
                        <a14:foregroundMark x1="33333" y1="82667" x2="22000" y2="70000"/>
                        <a14:foregroundMark x1="22000" y1="70000" x2="18000" y2="34000"/>
                        <a14:foregroundMark x1="18000" y1="34000" x2="29333" y2="20000"/>
                        <a14:foregroundMark x1="29333" y1="20000" x2="47333" y2="12333"/>
                        <a14:foregroundMark x1="47333" y1="12333" x2="65333" y2="13333"/>
                        <a14:foregroundMark x1="65333" y1="13333" x2="82667" y2="20333"/>
                        <a14:foregroundMark x1="82667" y1="20333" x2="87333" y2="36667"/>
                        <a14:foregroundMark x1="87333" y1="36667" x2="85667" y2="70333"/>
                        <a14:foregroundMark x1="85667" y1="70333" x2="84000" y2="73000"/>
                        <a14:foregroundMark x1="56667" y1="96333" x2="56667" y2="96333"/>
                        <a14:foregroundMark x1="56667" y1="96333" x2="56667" y2="96333"/>
                        <a14:foregroundMark x1="94667" y1="44000" x2="94667" y2="44000"/>
                        <a14:foregroundMark x1="94667" y1="44000" x2="94667" y2="44000"/>
                        <a14:foregroundMark x1="49333" y1="7000" x2="49333" y2="7000"/>
                        <a14:foregroundMark x1="49333" y1="7000" x2="49333" y2="7000"/>
                        <a14:foregroundMark x1="98333" y1="50333" x2="98333" y2="50333"/>
                        <a14:foregroundMark x1="98333" y1="50333" x2="98333" y2="50333"/>
                        <a14:foregroundMark x1="51667" y1="2333" x2="51667" y2="2333"/>
                        <a14:foregroundMark x1="51667" y1="2333" x2="51667" y2="2333"/>
                        <a14:foregroundMark x1="2000" y1="48000" x2="2000" y2="48000"/>
                        <a14:foregroundMark x1="2000" y1="48333" x2="2000" y2="48333"/>
                      </a14:backgroundRemoval>
                    </a14:imgEffect>
                  </a14:imgLayer>
                </a14:imgProps>
              </a:ext>
            </a:extLst>
          </a:blip>
          <a:stretch>
            <a:fillRect/>
          </a:stretch>
        </p:blipFill>
        <p:spPr>
          <a:xfrm>
            <a:off x="0" y="1792936"/>
            <a:ext cx="3558678" cy="3558678"/>
          </a:xfrm>
          <a:prstGeom prst="rect">
            <a:avLst/>
          </a:prstGeom>
        </p:spPr>
      </p:pic>
    </p:spTree>
    <p:extLst>
      <p:ext uri="{BB962C8B-B14F-4D97-AF65-F5344CB8AC3E}">
        <p14:creationId xmlns:p14="http://schemas.microsoft.com/office/powerpoint/2010/main" val="3123592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7990" y="1955924"/>
            <a:ext cx="7044748" cy="4902076"/>
          </a:xfrm>
        </p:spPr>
        <p:txBody>
          <a:bodyPr>
            <a:normAutofit fontScale="92500" lnSpcReduction="20000"/>
          </a:bodyPr>
          <a:lstStyle/>
          <a:p>
            <a:pPr marL="0" indent="0">
              <a:buNone/>
            </a:pPr>
            <a:r>
              <a:rPr lang="en-GB" sz="4600" dirty="0"/>
              <a:t>How to display the file, edit, view, etc. menus in Chrome</a:t>
            </a:r>
          </a:p>
          <a:p>
            <a:pPr marL="0" indent="0">
              <a:buNone/>
            </a:pPr>
            <a:r>
              <a:rPr lang="en-GB" sz="4600" dirty="0"/>
              <a:t>Unfortunately, there is no way to display this menu bar in Chrome as it was removed. However, all these features may be accessed by clicking the Chrome menu icon button in the upper-right corner of the screen.</a:t>
            </a:r>
            <a:endParaRPr lang="en-GB" sz="3800" dirty="0"/>
          </a:p>
        </p:txBody>
      </p:sp>
      <p:pic>
        <p:nvPicPr>
          <p:cNvPr id="4" name="Picture 3">
            <a:extLst>
              <a:ext uri="{FF2B5EF4-FFF2-40B4-BE49-F238E27FC236}">
                <a16:creationId xmlns:a16="http://schemas.microsoft.com/office/drawing/2014/main" id="{F48E0120-BEC4-45A7-98E2-BC8E25F2BE5A}"/>
              </a:ext>
            </a:extLst>
          </p:cNvPr>
          <p:cNvPicPr>
            <a:picLocks noChangeAspect="1"/>
          </p:cNvPicPr>
          <p:nvPr/>
        </p:nvPicPr>
        <p:blipFill>
          <a:blip r:embed="rId2"/>
          <a:stretch>
            <a:fillRect/>
          </a:stretch>
        </p:blipFill>
        <p:spPr>
          <a:xfrm>
            <a:off x="8448363" y="1955924"/>
            <a:ext cx="3558678" cy="3558678"/>
          </a:xfrm>
          <a:prstGeom prst="rect">
            <a:avLst/>
          </a:prstGeom>
        </p:spPr>
      </p:pic>
      <p:pic>
        <p:nvPicPr>
          <p:cNvPr id="6" name="Picture 5">
            <a:extLst>
              <a:ext uri="{FF2B5EF4-FFF2-40B4-BE49-F238E27FC236}">
                <a16:creationId xmlns:a16="http://schemas.microsoft.com/office/drawing/2014/main" id="{85EE9F9A-BDAA-4705-9317-C60BFC486E14}"/>
              </a:ext>
            </a:extLst>
          </p:cNvPr>
          <p:cNvPicPr>
            <a:picLocks noChangeAspect="1"/>
          </p:cNvPicPr>
          <p:nvPr/>
        </p:nvPicPr>
        <p:blipFill>
          <a:blip r:embed="rId3"/>
          <a:stretch>
            <a:fillRect/>
          </a:stretch>
        </p:blipFill>
        <p:spPr>
          <a:xfrm>
            <a:off x="7269863" y="4415883"/>
            <a:ext cx="2487454" cy="2369293"/>
          </a:xfrm>
          <a:prstGeom prst="rect">
            <a:avLst/>
          </a:prstGeom>
        </p:spPr>
      </p:pic>
    </p:spTree>
    <p:extLst>
      <p:ext uri="{BB962C8B-B14F-4D97-AF65-F5344CB8AC3E}">
        <p14:creationId xmlns:p14="http://schemas.microsoft.com/office/powerpoint/2010/main" val="712124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96000" y="1801857"/>
            <a:ext cx="6096000" cy="4902076"/>
          </a:xfrm>
        </p:spPr>
        <p:txBody>
          <a:bodyPr>
            <a:normAutofit lnSpcReduction="10000"/>
          </a:bodyPr>
          <a:lstStyle/>
          <a:p>
            <a:pPr marL="0" indent="0">
              <a:buNone/>
            </a:pPr>
            <a:r>
              <a:rPr lang="en-GB" sz="4600" dirty="0"/>
              <a:t>Configuring privacy settings</a:t>
            </a:r>
          </a:p>
          <a:p>
            <a:pPr marL="0" indent="0">
              <a:buNone/>
            </a:pPr>
            <a:r>
              <a:rPr lang="en-GB" sz="4600" dirty="0"/>
              <a:t>To fine-tune your privacy settings in Chrome, click the Chrome menu icon in the upper-right corner of the browser, and select Settings.</a:t>
            </a:r>
            <a:endParaRPr lang="en-GB" sz="3800" dirty="0"/>
          </a:p>
        </p:txBody>
      </p:sp>
      <p:pic>
        <p:nvPicPr>
          <p:cNvPr id="6" name="Picture 5">
            <a:extLst>
              <a:ext uri="{FF2B5EF4-FFF2-40B4-BE49-F238E27FC236}">
                <a16:creationId xmlns:a16="http://schemas.microsoft.com/office/drawing/2014/main" id="{85EE9F9A-BDAA-4705-9317-C60BFC486E14}"/>
              </a:ext>
            </a:extLst>
          </p:cNvPr>
          <p:cNvPicPr>
            <a:picLocks noChangeAspect="1"/>
          </p:cNvPicPr>
          <p:nvPr/>
        </p:nvPicPr>
        <p:blipFill>
          <a:blip r:embed="rId2"/>
          <a:stretch>
            <a:fillRect/>
          </a:stretch>
        </p:blipFill>
        <p:spPr>
          <a:xfrm>
            <a:off x="11045477" y="5806601"/>
            <a:ext cx="942084" cy="897332"/>
          </a:xfrm>
          <a:prstGeom prst="rect">
            <a:avLst/>
          </a:prstGeom>
        </p:spPr>
      </p:pic>
      <p:pic>
        <p:nvPicPr>
          <p:cNvPr id="5" name="Picture 4">
            <a:extLst>
              <a:ext uri="{FF2B5EF4-FFF2-40B4-BE49-F238E27FC236}">
                <a16:creationId xmlns:a16="http://schemas.microsoft.com/office/drawing/2014/main" id="{10E0824A-0FE3-4542-9607-2474AE2F0824}"/>
              </a:ext>
            </a:extLst>
          </p:cNvPr>
          <p:cNvPicPr>
            <a:picLocks noChangeAspect="1"/>
          </p:cNvPicPr>
          <p:nvPr/>
        </p:nvPicPr>
        <p:blipFill>
          <a:blip r:embed="rId3"/>
          <a:stretch>
            <a:fillRect/>
          </a:stretch>
        </p:blipFill>
        <p:spPr>
          <a:xfrm>
            <a:off x="249974" y="2039047"/>
            <a:ext cx="5715000" cy="4664886"/>
          </a:xfrm>
          <a:prstGeom prst="rect">
            <a:avLst/>
          </a:prstGeom>
        </p:spPr>
      </p:pic>
    </p:spTree>
    <p:extLst>
      <p:ext uri="{BB962C8B-B14F-4D97-AF65-F5344CB8AC3E}">
        <p14:creationId xmlns:p14="http://schemas.microsoft.com/office/powerpoint/2010/main" val="545620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43219" y="1801856"/>
            <a:ext cx="12048781" cy="5056143"/>
          </a:xfrm>
        </p:spPr>
        <p:txBody>
          <a:bodyPr>
            <a:normAutofit fontScale="92500" lnSpcReduction="10000"/>
          </a:bodyPr>
          <a:lstStyle/>
          <a:p>
            <a:pPr marL="0" indent="0" algn="ctr">
              <a:buNone/>
            </a:pPr>
            <a:r>
              <a:rPr lang="en-GB" sz="3200" dirty="0"/>
              <a:t>The settings interface opens in a new browser tab. Scroll to the bottom and click Show Advanced Settings.</a:t>
            </a:r>
          </a:p>
          <a:p>
            <a:pPr marL="0" indent="0" algn="ctr">
              <a:buNone/>
            </a:pPr>
            <a:endParaRPr lang="en-GB" sz="3200" dirty="0"/>
          </a:p>
          <a:p>
            <a:pPr marL="0" indent="0" algn="ctr">
              <a:buNone/>
            </a:pPr>
            <a:endParaRPr lang="en-GB" sz="3200" dirty="0"/>
          </a:p>
          <a:p>
            <a:pPr marL="0" indent="0" algn="ctr">
              <a:buNone/>
            </a:pPr>
            <a:endParaRPr lang="en-GB" sz="3200" dirty="0"/>
          </a:p>
          <a:p>
            <a:pPr marL="0" indent="0" algn="ctr">
              <a:buNone/>
            </a:pPr>
            <a:endParaRPr lang="en-GB" sz="3200" dirty="0"/>
          </a:p>
          <a:p>
            <a:pPr marL="0" indent="0" algn="ctr">
              <a:buNone/>
            </a:pPr>
            <a:endParaRPr lang="en-GB" sz="3200" dirty="0"/>
          </a:p>
          <a:p>
            <a:pPr marL="0" indent="0" algn="ctr">
              <a:buNone/>
            </a:pPr>
            <a:endParaRPr lang="en-GB" sz="3200" dirty="0"/>
          </a:p>
          <a:p>
            <a:pPr marL="0" indent="0" algn="ctr">
              <a:buNone/>
            </a:pPr>
            <a:r>
              <a:rPr lang="en-GB" sz="3200" dirty="0"/>
              <a:t>The first advanced settings listed are your privacy settings, which make be changed to you're liking.</a:t>
            </a:r>
            <a:endParaRPr lang="en-GB" sz="2400" dirty="0"/>
          </a:p>
        </p:txBody>
      </p:sp>
      <p:pic>
        <p:nvPicPr>
          <p:cNvPr id="4" name="Picture 3">
            <a:extLst>
              <a:ext uri="{FF2B5EF4-FFF2-40B4-BE49-F238E27FC236}">
                <a16:creationId xmlns:a16="http://schemas.microsoft.com/office/drawing/2014/main" id="{0DF8C8DF-AEB9-4E25-A06B-5D6BBDBAA5A3}"/>
              </a:ext>
            </a:extLst>
          </p:cNvPr>
          <p:cNvPicPr>
            <a:picLocks noChangeAspect="1"/>
          </p:cNvPicPr>
          <p:nvPr/>
        </p:nvPicPr>
        <p:blipFill rotWithShape="1">
          <a:blip r:embed="rId2"/>
          <a:srcRect l="5405" t="6817" r="7655" b="12331"/>
          <a:stretch/>
        </p:blipFill>
        <p:spPr>
          <a:xfrm>
            <a:off x="484741" y="2599981"/>
            <a:ext cx="11435509" cy="3313383"/>
          </a:xfrm>
          <a:prstGeom prst="rect">
            <a:avLst/>
          </a:prstGeom>
        </p:spPr>
      </p:pic>
    </p:spTree>
    <p:extLst>
      <p:ext uri="{BB962C8B-B14F-4D97-AF65-F5344CB8AC3E}">
        <p14:creationId xmlns:p14="http://schemas.microsoft.com/office/powerpoint/2010/main" val="27633376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chrome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792936"/>
            <a:ext cx="5820937" cy="5065064"/>
          </a:xfrm>
        </p:spPr>
        <p:txBody>
          <a:bodyPr>
            <a:normAutofit fontScale="92500" lnSpcReduction="10000"/>
          </a:bodyPr>
          <a:lstStyle/>
          <a:p>
            <a:pPr marL="0" indent="0">
              <a:buNone/>
            </a:pPr>
            <a:r>
              <a:rPr lang="en-GB" sz="3600" dirty="0"/>
              <a:t>To launch Chrome Developer Tools, go the View menu and select Developer → Developer Tools, or press F12 or </a:t>
            </a:r>
            <a:r>
              <a:rPr lang="en-GB" sz="3600" dirty="0" err="1"/>
              <a:t>Ctrl+Alt+I</a:t>
            </a:r>
            <a:r>
              <a:rPr lang="en-GB" sz="3600" dirty="0"/>
              <a:t> (Windows, Linux) or </a:t>
            </a:r>
            <a:r>
              <a:rPr lang="en-GB" sz="3600" dirty="0" err="1"/>
              <a:t>Option+Command+I</a:t>
            </a:r>
            <a:r>
              <a:rPr lang="en-GB" sz="3600" dirty="0"/>
              <a:t> (macOS X).</a:t>
            </a:r>
          </a:p>
          <a:p>
            <a:pPr marL="0" indent="0">
              <a:buNone/>
            </a:pPr>
            <a:r>
              <a:rPr lang="en-GB" sz="3600" dirty="0"/>
              <a:t>The developer view allows you to navigate the web on one side of the window, and inspect the resource's components and attributes on the other.</a:t>
            </a:r>
            <a:endParaRPr lang="en-GB" sz="2800" dirty="0"/>
          </a:p>
        </p:txBody>
      </p:sp>
      <p:pic>
        <p:nvPicPr>
          <p:cNvPr id="4" name="Picture 3">
            <a:extLst>
              <a:ext uri="{FF2B5EF4-FFF2-40B4-BE49-F238E27FC236}">
                <a16:creationId xmlns:a16="http://schemas.microsoft.com/office/drawing/2014/main" id="{6A0FB832-D878-47A5-85DF-FF6D367827B9}"/>
              </a:ext>
            </a:extLst>
          </p:cNvPr>
          <p:cNvPicPr>
            <a:picLocks noChangeAspect="1"/>
          </p:cNvPicPr>
          <p:nvPr/>
        </p:nvPicPr>
        <p:blipFill rotWithShape="1">
          <a:blip r:embed="rId2"/>
          <a:srcRect l="4813" t="10542" r="6769" b="9423"/>
          <a:stretch/>
        </p:blipFill>
        <p:spPr>
          <a:xfrm>
            <a:off x="5639990" y="1972018"/>
            <a:ext cx="6373387" cy="4726237"/>
          </a:xfrm>
          <a:prstGeom prst="rect">
            <a:avLst/>
          </a:prstGeom>
        </p:spPr>
      </p:pic>
    </p:spTree>
    <p:extLst>
      <p:ext uri="{BB962C8B-B14F-4D97-AF65-F5344CB8AC3E}">
        <p14:creationId xmlns:p14="http://schemas.microsoft.com/office/powerpoint/2010/main" val="2201085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Mozilla Firefox</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782079" y="2367584"/>
            <a:ext cx="5962305" cy="4206240"/>
          </a:xfrm>
        </p:spPr>
        <p:txBody>
          <a:bodyPr>
            <a:normAutofit/>
          </a:bodyPr>
          <a:lstStyle/>
          <a:p>
            <a:pPr marL="0" indent="0">
              <a:buNone/>
            </a:pPr>
            <a:r>
              <a:rPr lang="en-GB" sz="2800" dirty="0"/>
              <a:t>Mozilla Firefox, or simply Firefox, is a free and open-source web browser developed by the Mozilla Foundation and its subsidiary, the Mozilla Corporation. </a:t>
            </a:r>
          </a:p>
          <a:p>
            <a:pPr marL="0" indent="0">
              <a:buNone/>
            </a:pPr>
            <a:r>
              <a:rPr lang="en-GB" sz="2800" dirty="0"/>
              <a:t>Firefox uses the Gecko layout engine to render web pages, which implements current and anticipated web standards.</a:t>
            </a:r>
          </a:p>
        </p:txBody>
      </p:sp>
      <p:pic>
        <p:nvPicPr>
          <p:cNvPr id="5122" name="Picture 2" descr="Firefox - Wikipedia">
            <a:extLst>
              <a:ext uri="{FF2B5EF4-FFF2-40B4-BE49-F238E27FC236}">
                <a16:creationId xmlns:a16="http://schemas.microsoft.com/office/drawing/2014/main" id="{FEBAE1AF-AB66-4F48-9D42-02AD7FDC45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891" y="2011680"/>
            <a:ext cx="5142484" cy="4846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2505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Mozilla Firefox</a:t>
            </a:r>
          </a:p>
        </p:txBody>
      </p:sp>
      <p:pic>
        <p:nvPicPr>
          <p:cNvPr id="5122" name="Picture 2" descr="Firefox - Wikipedia">
            <a:extLst>
              <a:ext uri="{FF2B5EF4-FFF2-40B4-BE49-F238E27FC236}">
                <a16:creationId xmlns:a16="http://schemas.microsoft.com/office/drawing/2014/main" id="{FEBAE1AF-AB66-4F48-9D42-02AD7FDC45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891" y="2011680"/>
            <a:ext cx="5142484" cy="48463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10;&#10;Description automatically generated">
            <a:extLst>
              <a:ext uri="{FF2B5EF4-FFF2-40B4-BE49-F238E27FC236}">
                <a16:creationId xmlns:a16="http://schemas.microsoft.com/office/drawing/2014/main" id="{964240E9-568C-4426-8387-EFB9B4AD9A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5375" y="2011679"/>
            <a:ext cx="6783734" cy="4735109"/>
          </a:xfrm>
          <a:prstGeom prst="rect">
            <a:avLst/>
          </a:prstGeom>
        </p:spPr>
      </p:pic>
    </p:spTree>
    <p:extLst>
      <p:ext uri="{BB962C8B-B14F-4D97-AF65-F5344CB8AC3E}">
        <p14:creationId xmlns:p14="http://schemas.microsoft.com/office/powerpoint/2010/main" val="14731038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Safari</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252224" y="2121849"/>
            <a:ext cx="6648006" cy="4206240"/>
          </a:xfrm>
        </p:spPr>
        <p:txBody>
          <a:bodyPr>
            <a:normAutofit/>
          </a:bodyPr>
          <a:lstStyle/>
          <a:p>
            <a:pPr marL="0" indent="0">
              <a:buNone/>
            </a:pPr>
            <a:r>
              <a:rPr lang="en-GB" sz="2800" dirty="0"/>
              <a:t>Safari is a graphical web browser developed by Apple, based on the </a:t>
            </a:r>
            <a:r>
              <a:rPr lang="en-GB" sz="2800" dirty="0" err="1"/>
              <a:t>WebKit</a:t>
            </a:r>
            <a:r>
              <a:rPr lang="en-GB" sz="2800" dirty="0"/>
              <a:t> engine. </a:t>
            </a:r>
          </a:p>
          <a:p>
            <a:pPr marL="0" indent="0">
              <a:buNone/>
            </a:pPr>
            <a:r>
              <a:rPr lang="en-GB" sz="2800" dirty="0"/>
              <a:t>First released on desktop in 2003 with Mac OS X Panther, a mobile version has been bundled with iOS devices since the iPhone's introduction in 2007.</a:t>
            </a:r>
          </a:p>
          <a:p>
            <a:pPr marL="0" indent="0">
              <a:buNone/>
            </a:pPr>
            <a:r>
              <a:rPr lang="en-GB" sz="2800" dirty="0"/>
              <a:t> Safari is the default browser on Apple devices. A Windows version was available from 2007 to 2012</a:t>
            </a:r>
          </a:p>
        </p:txBody>
      </p:sp>
      <p:pic>
        <p:nvPicPr>
          <p:cNvPr id="6146" name="Picture 2" descr="Apple Safari 14.0 Icon">
            <a:extLst>
              <a:ext uri="{FF2B5EF4-FFF2-40B4-BE49-F238E27FC236}">
                <a16:creationId xmlns:a16="http://schemas.microsoft.com/office/drawing/2014/main" id="{F246251A-8439-42C4-8EF4-7F63EDC319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444" y="2121849"/>
            <a:ext cx="4605454" cy="4605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402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Safari</a:t>
            </a:r>
          </a:p>
        </p:txBody>
      </p:sp>
      <p:pic>
        <p:nvPicPr>
          <p:cNvPr id="4" name="Picture 3">
            <a:extLst>
              <a:ext uri="{FF2B5EF4-FFF2-40B4-BE49-F238E27FC236}">
                <a16:creationId xmlns:a16="http://schemas.microsoft.com/office/drawing/2014/main" id="{F6CD4C81-5962-4167-81FB-B91AFD89F172}"/>
              </a:ext>
            </a:extLst>
          </p:cNvPr>
          <p:cNvPicPr>
            <a:picLocks noChangeAspect="1"/>
          </p:cNvPicPr>
          <p:nvPr/>
        </p:nvPicPr>
        <p:blipFill>
          <a:blip r:embed="rId2"/>
          <a:stretch>
            <a:fillRect/>
          </a:stretch>
        </p:blipFill>
        <p:spPr>
          <a:xfrm>
            <a:off x="4951142" y="2011680"/>
            <a:ext cx="7092188" cy="4645598"/>
          </a:xfrm>
          <a:prstGeom prst="rect">
            <a:avLst/>
          </a:prstGeom>
        </p:spPr>
      </p:pic>
      <p:pic>
        <p:nvPicPr>
          <p:cNvPr id="7170" name="Picture 2" descr="Apple Safari 14.0 Icon">
            <a:extLst>
              <a:ext uri="{FF2B5EF4-FFF2-40B4-BE49-F238E27FC236}">
                <a16:creationId xmlns:a16="http://schemas.microsoft.com/office/drawing/2014/main" id="{08D7ECF9-1E12-43D9-A934-435201725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318" y="2011680"/>
            <a:ext cx="4547394" cy="4547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8002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Changing the default</a:t>
            </a:r>
          </a:p>
        </p:txBody>
      </p:sp>
      <p:pic>
        <p:nvPicPr>
          <p:cNvPr id="4" name="Picture 3">
            <a:extLst>
              <a:ext uri="{FF2B5EF4-FFF2-40B4-BE49-F238E27FC236}">
                <a16:creationId xmlns:a16="http://schemas.microsoft.com/office/drawing/2014/main" id="{5724B11D-E40C-4378-B4D6-3AF8239A4F46}"/>
              </a:ext>
            </a:extLst>
          </p:cNvPr>
          <p:cNvPicPr>
            <a:picLocks noChangeAspect="1"/>
          </p:cNvPicPr>
          <p:nvPr/>
        </p:nvPicPr>
        <p:blipFill>
          <a:blip r:embed="rId2"/>
          <a:stretch>
            <a:fillRect/>
          </a:stretch>
        </p:blipFill>
        <p:spPr>
          <a:xfrm>
            <a:off x="190268" y="1967609"/>
            <a:ext cx="11851168" cy="4763697"/>
          </a:xfrm>
          <a:prstGeom prst="rect">
            <a:avLst/>
          </a:prstGeom>
        </p:spPr>
      </p:pic>
    </p:spTree>
    <p:extLst>
      <p:ext uri="{BB962C8B-B14F-4D97-AF65-F5344CB8AC3E}">
        <p14:creationId xmlns:p14="http://schemas.microsoft.com/office/powerpoint/2010/main" val="40477336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Search Engines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999636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Search engines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79"/>
            <a:ext cx="6346457" cy="4723971"/>
          </a:xfrm>
        </p:spPr>
        <p:txBody>
          <a:bodyPr>
            <a:normAutofit/>
          </a:bodyPr>
          <a:lstStyle/>
          <a:p>
            <a:pPr marL="0" indent="0">
              <a:buNone/>
            </a:pPr>
            <a:r>
              <a:rPr lang="en-GB" sz="2800" b="1" dirty="0"/>
              <a:t>A search engine is an online tool that is designed to search for websites on the internet based on the user’s search query.</a:t>
            </a:r>
          </a:p>
          <a:p>
            <a:pPr marL="0" indent="0">
              <a:buNone/>
            </a:pPr>
            <a:r>
              <a:rPr lang="en-GB" sz="2800" b="1" dirty="0"/>
              <a:t>It looks for the results in its own database, sorts them and makes an ordered list of these results using unique search algorithms. </a:t>
            </a:r>
          </a:p>
          <a:p>
            <a:pPr marL="0" indent="0">
              <a:buNone/>
            </a:pPr>
            <a:r>
              <a:rPr lang="en-GB" sz="2800" b="1" dirty="0"/>
              <a:t>This list is called a search engine results page (SERP).</a:t>
            </a:r>
          </a:p>
        </p:txBody>
      </p:sp>
      <p:pic>
        <p:nvPicPr>
          <p:cNvPr id="4" name="Picture 3">
            <a:extLst>
              <a:ext uri="{FF2B5EF4-FFF2-40B4-BE49-F238E27FC236}">
                <a16:creationId xmlns:a16="http://schemas.microsoft.com/office/drawing/2014/main" id="{3F53D4C6-72ED-4A20-B00A-CB32130C6B75}"/>
              </a:ext>
            </a:extLst>
          </p:cNvPr>
          <p:cNvPicPr>
            <a:picLocks noChangeAspect="1"/>
          </p:cNvPicPr>
          <p:nvPr/>
        </p:nvPicPr>
        <p:blipFill>
          <a:blip r:embed="rId2"/>
          <a:stretch>
            <a:fillRect/>
          </a:stretch>
        </p:blipFill>
        <p:spPr>
          <a:xfrm>
            <a:off x="8601145" y="1736497"/>
            <a:ext cx="3590855" cy="4999153"/>
          </a:xfrm>
          <a:prstGeom prst="rect">
            <a:avLst/>
          </a:prstGeom>
        </p:spPr>
      </p:pic>
    </p:spTree>
    <p:extLst>
      <p:ext uri="{BB962C8B-B14F-4D97-AF65-F5344CB8AC3E}">
        <p14:creationId xmlns:p14="http://schemas.microsoft.com/office/powerpoint/2010/main" val="9590566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Types of Search Engine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177764" y="2190099"/>
            <a:ext cx="6735096" cy="4206240"/>
          </a:xfrm>
        </p:spPr>
        <p:txBody>
          <a:bodyPr>
            <a:normAutofit/>
          </a:bodyPr>
          <a:lstStyle/>
          <a:p>
            <a:pPr marL="0" indent="0">
              <a:buNone/>
            </a:pPr>
            <a:r>
              <a:rPr lang="en-GB" sz="3600" dirty="0"/>
              <a:t>Types of Search Engines</a:t>
            </a:r>
          </a:p>
          <a:p>
            <a:r>
              <a:rPr lang="en-GB" sz="3600" dirty="0"/>
              <a:t>Search Engines &amp; Meta-Search Engines</a:t>
            </a:r>
          </a:p>
          <a:p>
            <a:r>
              <a:rPr lang="en-GB" sz="3600" dirty="0"/>
              <a:t>Subject Directories </a:t>
            </a:r>
          </a:p>
          <a:p>
            <a:r>
              <a:rPr lang="en-GB" sz="3600" dirty="0"/>
              <a:t>Subject Guides </a:t>
            </a:r>
          </a:p>
          <a:p>
            <a:r>
              <a:rPr lang="en-GB" sz="3600" dirty="0"/>
              <a:t>Specialised Databases</a:t>
            </a:r>
          </a:p>
          <a:p>
            <a:pPr marL="0" indent="0">
              <a:buNone/>
            </a:pPr>
            <a:endParaRPr lang="en-GB" sz="2800" dirty="0"/>
          </a:p>
        </p:txBody>
      </p:sp>
      <p:pic>
        <p:nvPicPr>
          <p:cNvPr id="4" name="Picture 3">
            <a:extLst>
              <a:ext uri="{FF2B5EF4-FFF2-40B4-BE49-F238E27FC236}">
                <a16:creationId xmlns:a16="http://schemas.microsoft.com/office/drawing/2014/main" id="{1D9C006C-B8FA-4C00-8577-AC0CD9829F5E}"/>
              </a:ext>
            </a:extLst>
          </p:cNvPr>
          <p:cNvPicPr>
            <a:picLocks noChangeAspect="1"/>
          </p:cNvPicPr>
          <p:nvPr/>
        </p:nvPicPr>
        <p:blipFill>
          <a:blip r:embed="rId2"/>
          <a:stretch>
            <a:fillRect/>
          </a:stretch>
        </p:blipFill>
        <p:spPr>
          <a:xfrm>
            <a:off x="654124" y="1687706"/>
            <a:ext cx="3590855" cy="4999153"/>
          </a:xfrm>
          <a:prstGeom prst="rect">
            <a:avLst/>
          </a:prstGeom>
        </p:spPr>
      </p:pic>
    </p:spTree>
    <p:extLst>
      <p:ext uri="{BB962C8B-B14F-4D97-AF65-F5344CB8AC3E}">
        <p14:creationId xmlns:p14="http://schemas.microsoft.com/office/powerpoint/2010/main" val="22003634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What are the most popular search engines?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5371290" cy="4206240"/>
          </a:xfrm>
        </p:spPr>
        <p:txBody>
          <a:bodyPr>
            <a:normAutofit fontScale="92500"/>
          </a:bodyPr>
          <a:lstStyle/>
          <a:p>
            <a:pPr marL="0" indent="0">
              <a:buNone/>
            </a:pPr>
            <a:r>
              <a:rPr lang="en-GB" sz="4000" dirty="0"/>
              <a:t>Although there are hundreds of search engines in the world, only a few of them dominate the overall search engine market and remain popular thanks to their quality, usefulness, etc.</a:t>
            </a:r>
          </a:p>
        </p:txBody>
      </p:sp>
      <p:pic>
        <p:nvPicPr>
          <p:cNvPr id="4" name="Picture 3">
            <a:extLst>
              <a:ext uri="{FF2B5EF4-FFF2-40B4-BE49-F238E27FC236}">
                <a16:creationId xmlns:a16="http://schemas.microsoft.com/office/drawing/2014/main" id="{4ED6F52F-5479-4153-B543-98E68BB850DB}"/>
              </a:ext>
            </a:extLst>
          </p:cNvPr>
          <p:cNvPicPr>
            <a:picLocks noChangeAspect="1"/>
          </p:cNvPicPr>
          <p:nvPr/>
        </p:nvPicPr>
        <p:blipFill rotWithShape="1">
          <a:blip r:embed="rId2"/>
          <a:srcRect l="8897" t="8032" r="9092" b="6184"/>
          <a:stretch/>
        </p:blipFill>
        <p:spPr>
          <a:xfrm>
            <a:off x="5843239" y="2011680"/>
            <a:ext cx="6146442" cy="4682170"/>
          </a:xfrm>
          <a:prstGeom prst="rect">
            <a:avLst/>
          </a:prstGeom>
        </p:spPr>
      </p:pic>
    </p:spTree>
    <p:extLst>
      <p:ext uri="{BB962C8B-B14F-4D97-AF65-F5344CB8AC3E}">
        <p14:creationId xmlns:p14="http://schemas.microsoft.com/office/powerpoint/2010/main" val="41422748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What are the most popular search engines?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00361" y="2004989"/>
            <a:ext cx="12009863" cy="2388591"/>
          </a:xfrm>
        </p:spPr>
        <p:txBody>
          <a:bodyPr>
            <a:normAutofit fontScale="70000" lnSpcReduction="20000"/>
          </a:bodyPr>
          <a:lstStyle/>
          <a:p>
            <a:pPr marL="0" indent="0" algn="ctr">
              <a:buNone/>
            </a:pPr>
            <a:r>
              <a:rPr lang="en-GB" sz="4000" dirty="0"/>
              <a:t>Google is the biggest and most popular search engine in the world.</a:t>
            </a:r>
          </a:p>
          <a:p>
            <a:pPr marL="0" indent="0" algn="ctr">
              <a:buNone/>
            </a:pPr>
            <a:r>
              <a:rPr lang="en-GB" sz="4000" dirty="0"/>
              <a:t>Google dominates the search engine market with over 90 percent market share worldwide.</a:t>
            </a:r>
          </a:p>
          <a:p>
            <a:pPr marL="0" indent="0" algn="ctr">
              <a:buNone/>
            </a:pPr>
            <a:r>
              <a:rPr lang="en-GB" sz="4000" dirty="0"/>
              <a:t>With all its features that include sophisticated algorithms, effective crawling, indexing, and ranking, Google provides excellent search results not only within its own search engine, it powers some other search engines as well (e.g. ask.com).</a:t>
            </a:r>
          </a:p>
        </p:txBody>
      </p:sp>
      <p:pic>
        <p:nvPicPr>
          <p:cNvPr id="6" name="Picture 5" descr="Graphical user interface&#10;&#10;Description automatically generated">
            <a:extLst>
              <a:ext uri="{FF2B5EF4-FFF2-40B4-BE49-F238E27FC236}">
                <a16:creationId xmlns:a16="http://schemas.microsoft.com/office/drawing/2014/main" id="{D827E9D4-DB80-4135-B1BD-14C66F16A6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490" y="4605633"/>
            <a:ext cx="11644828" cy="1895740"/>
          </a:xfrm>
          <a:prstGeom prst="rect">
            <a:avLst/>
          </a:prstGeom>
        </p:spPr>
      </p:pic>
    </p:spTree>
    <p:extLst>
      <p:ext uri="{BB962C8B-B14F-4D97-AF65-F5344CB8AC3E}">
        <p14:creationId xmlns:p14="http://schemas.microsoft.com/office/powerpoint/2010/main" val="5980737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What are the most popular search engines?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 y="4395493"/>
            <a:ext cx="12191999" cy="2449126"/>
          </a:xfrm>
        </p:spPr>
        <p:txBody>
          <a:bodyPr>
            <a:normAutofit fontScale="62500" lnSpcReduction="20000"/>
          </a:bodyPr>
          <a:lstStyle/>
          <a:p>
            <a:pPr marL="0" indent="0" algn="ctr">
              <a:buNone/>
            </a:pPr>
            <a:r>
              <a:rPr lang="en-GB" sz="4000" dirty="0"/>
              <a:t>Bing is the second largest search engine. It was launched in 2009 and it’s owned by Microsoft.</a:t>
            </a:r>
          </a:p>
          <a:p>
            <a:pPr marL="0" indent="0" algn="ctr">
              <a:buNone/>
            </a:pPr>
            <a:r>
              <a:rPr lang="en-GB" sz="4000" dirty="0"/>
              <a:t>Although it is impossible to compare Bing as a real opponent to Google with only 2 – 3 percent of market share, it is still a great alternative for those who would like to try something different.</a:t>
            </a:r>
          </a:p>
          <a:p>
            <a:pPr marL="0" indent="0" algn="ctr">
              <a:buNone/>
            </a:pPr>
            <a:r>
              <a:rPr lang="en-GB" sz="4000" dirty="0"/>
              <a:t>Microsoft Bing is in many ways similar to Google, providing search result types like images, videos, places, maps or news.</a:t>
            </a:r>
          </a:p>
        </p:txBody>
      </p:sp>
      <p:pic>
        <p:nvPicPr>
          <p:cNvPr id="5" name="Picture 4" descr="A picture containing text, mountain, nature, overlooking&#10;&#10;Description automatically generated">
            <a:extLst>
              <a:ext uri="{FF2B5EF4-FFF2-40B4-BE49-F238E27FC236}">
                <a16:creationId xmlns:a16="http://schemas.microsoft.com/office/drawing/2014/main" id="{E18ED029-3ABA-4D40-A69C-888D90DC44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220" y="1909121"/>
            <a:ext cx="11909234" cy="2486372"/>
          </a:xfrm>
          <a:prstGeom prst="rect">
            <a:avLst/>
          </a:prstGeom>
        </p:spPr>
      </p:pic>
    </p:spTree>
    <p:extLst>
      <p:ext uri="{BB962C8B-B14F-4D97-AF65-F5344CB8AC3E}">
        <p14:creationId xmlns:p14="http://schemas.microsoft.com/office/powerpoint/2010/main" val="15055119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What are the most popular search engines?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00361" y="2004989"/>
            <a:ext cx="12009863" cy="2388591"/>
          </a:xfrm>
        </p:spPr>
        <p:txBody>
          <a:bodyPr>
            <a:normAutofit fontScale="70000" lnSpcReduction="20000"/>
          </a:bodyPr>
          <a:lstStyle/>
          <a:p>
            <a:pPr marL="0" indent="0" algn="ctr">
              <a:buNone/>
            </a:pPr>
            <a:r>
              <a:rPr lang="en-GB" sz="4000" dirty="0"/>
              <a:t>Yahoo is a popular website, email provider and the third biggest search engine in the world with almost 2% of the overall search engine market share.</a:t>
            </a:r>
          </a:p>
          <a:p>
            <a:pPr marL="0" indent="0" algn="ctr">
              <a:buNone/>
            </a:pPr>
            <a:r>
              <a:rPr lang="en-GB" sz="4000" dirty="0"/>
              <a:t>Once a very popular and dominant search engine, Yahoo was dropping in value over the years and became somewhat overshadowed by Google.</a:t>
            </a:r>
          </a:p>
          <a:p>
            <a:pPr marL="0" indent="0" algn="ctr">
              <a:buNone/>
            </a:pPr>
            <a:r>
              <a:rPr lang="en-GB" sz="4000" dirty="0"/>
              <a:t>Nowadays, Yahoo competes with smaller search engines such as Bing or DuckDuckGo.</a:t>
            </a:r>
          </a:p>
        </p:txBody>
      </p:sp>
      <p:pic>
        <p:nvPicPr>
          <p:cNvPr id="5" name="Picture 4" descr="Graphical user interface&#10;&#10;Description automatically generated with low confidence">
            <a:extLst>
              <a:ext uri="{FF2B5EF4-FFF2-40B4-BE49-F238E27FC236}">
                <a16:creationId xmlns:a16="http://schemas.microsoft.com/office/drawing/2014/main" id="{9F16834A-0A07-48AF-87F2-4447B651B8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714" y="4276952"/>
            <a:ext cx="11778671" cy="2388591"/>
          </a:xfrm>
          <a:prstGeom prst="rect">
            <a:avLst/>
          </a:prstGeom>
        </p:spPr>
      </p:pic>
    </p:spTree>
    <p:extLst>
      <p:ext uri="{BB962C8B-B14F-4D97-AF65-F5344CB8AC3E}">
        <p14:creationId xmlns:p14="http://schemas.microsoft.com/office/powerpoint/2010/main" val="12627690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Meta crawlers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114110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Meta crawlers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6735096" cy="4206240"/>
          </a:xfrm>
        </p:spPr>
        <p:txBody>
          <a:bodyPr>
            <a:normAutofit lnSpcReduction="10000"/>
          </a:bodyPr>
          <a:lstStyle/>
          <a:p>
            <a:pPr marL="0" indent="0">
              <a:buNone/>
            </a:pPr>
            <a:r>
              <a:rPr lang="en-GB" sz="2800" dirty="0"/>
              <a:t>You submit keywords in search box</a:t>
            </a:r>
          </a:p>
          <a:p>
            <a:pPr marL="0" indent="0">
              <a:buNone/>
            </a:pPr>
            <a:r>
              <a:rPr lang="en-GB" sz="2800" dirty="0"/>
              <a:t>Engine transmits search simultaneously to several individual search engines and their databases of web pages. </a:t>
            </a:r>
          </a:p>
          <a:p>
            <a:pPr marL="0" indent="0">
              <a:buNone/>
            </a:pPr>
            <a:r>
              <a:rPr lang="en-GB" sz="2800" dirty="0"/>
              <a:t>Results back from all the search engines queried, usually deleting duplicates</a:t>
            </a:r>
          </a:p>
          <a:p>
            <a:pPr marL="0" indent="0">
              <a:buNone/>
            </a:pPr>
            <a:r>
              <a:rPr lang="en-GB" sz="2800" dirty="0"/>
              <a:t>Meta-search engines do not own a database of Web pages; they send your search terms to the databases maintained for other search engines. </a:t>
            </a:r>
          </a:p>
          <a:p>
            <a:pPr marL="0" indent="0">
              <a:buNone/>
            </a:pPr>
            <a:endParaRPr lang="en-GB" sz="2800" dirty="0"/>
          </a:p>
        </p:txBody>
      </p:sp>
      <p:pic>
        <p:nvPicPr>
          <p:cNvPr id="4" name="Picture 3">
            <a:extLst>
              <a:ext uri="{FF2B5EF4-FFF2-40B4-BE49-F238E27FC236}">
                <a16:creationId xmlns:a16="http://schemas.microsoft.com/office/drawing/2014/main" id="{79A06FA1-D969-41CC-B21D-D0AD42321F41}"/>
              </a:ext>
            </a:extLst>
          </p:cNvPr>
          <p:cNvPicPr>
            <a:picLocks noChangeAspect="1"/>
          </p:cNvPicPr>
          <p:nvPr/>
        </p:nvPicPr>
        <p:blipFill>
          <a:blip r:embed="rId2"/>
          <a:stretch>
            <a:fillRect/>
          </a:stretch>
        </p:blipFill>
        <p:spPr>
          <a:xfrm>
            <a:off x="8129196" y="1615223"/>
            <a:ext cx="3590855" cy="4999153"/>
          </a:xfrm>
          <a:prstGeom prst="rect">
            <a:avLst/>
          </a:prstGeom>
        </p:spPr>
      </p:pic>
    </p:spTree>
    <p:extLst>
      <p:ext uri="{BB962C8B-B14F-4D97-AF65-F5344CB8AC3E}">
        <p14:creationId xmlns:p14="http://schemas.microsoft.com/office/powerpoint/2010/main" val="17572266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Meta crawlers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11330584" cy="4206240"/>
          </a:xfrm>
        </p:spPr>
        <p:txBody>
          <a:bodyPr>
            <a:normAutofit fontScale="92500" lnSpcReduction="20000"/>
          </a:bodyPr>
          <a:lstStyle/>
          <a:p>
            <a:pPr marL="0" indent="0">
              <a:buNone/>
            </a:pPr>
            <a:r>
              <a:rPr lang="en-GB" sz="3600" dirty="0"/>
              <a:t>Meta-search engines only spend a short time in each database; often retrieve &lt;10% of any of the results in any of the databases queried. </a:t>
            </a:r>
          </a:p>
          <a:p>
            <a:pPr marL="0" indent="0">
              <a:buNone/>
            </a:pPr>
            <a:r>
              <a:rPr lang="en-GB" sz="3600" dirty="0"/>
              <a:t>Most meta-searchers simply pass your search terms along; if search contains more than one or two words or very complex logic, most of that will be lost. </a:t>
            </a:r>
          </a:p>
          <a:p>
            <a:pPr marL="0" indent="0">
              <a:buNone/>
            </a:pPr>
            <a:r>
              <a:rPr lang="en-GB" sz="3600" dirty="0"/>
              <a:t>Quantity in results does not equal satisfaction. </a:t>
            </a:r>
          </a:p>
          <a:p>
            <a:pPr marL="0" indent="0">
              <a:buNone/>
            </a:pPr>
            <a:r>
              <a:rPr lang="en-GB" sz="3600" dirty="0"/>
              <a:t>Look for meta-search engines that also send your terms to selective or odd databases like WebCrawler</a:t>
            </a:r>
          </a:p>
        </p:txBody>
      </p:sp>
    </p:spTree>
    <p:extLst>
      <p:ext uri="{BB962C8B-B14F-4D97-AF65-F5344CB8AC3E}">
        <p14:creationId xmlns:p14="http://schemas.microsoft.com/office/powerpoint/2010/main" val="36744863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Meta crawlers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11330584" cy="4206240"/>
          </a:xfrm>
        </p:spPr>
        <p:txBody>
          <a:bodyPr>
            <a:normAutofit/>
          </a:bodyPr>
          <a:lstStyle/>
          <a:p>
            <a:pPr marL="0" indent="0">
              <a:buNone/>
            </a:pPr>
            <a:r>
              <a:rPr lang="en-GB" sz="3600" dirty="0"/>
              <a:t>Search engine: </a:t>
            </a:r>
          </a:p>
          <a:p>
            <a:r>
              <a:rPr lang="en-GB" sz="3600"/>
              <a:t>Bing</a:t>
            </a:r>
          </a:p>
          <a:p>
            <a:r>
              <a:rPr lang="en-GB" sz="3600"/>
              <a:t>Google</a:t>
            </a:r>
            <a:endParaRPr lang="en-GB" sz="3600" dirty="0"/>
          </a:p>
          <a:p>
            <a:pPr marL="0" indent="0">
              <a:buNone/>
            </a:pPr>
            <a:r>
              <a:rPr lang="en-GB" sz="3600" dirty="0"/>
              <a:t>Meta-Search Engines: </a:t>
            </a:r>
          </a:p>
          <a:p>
            <a:r>
              <a:rPr lang="en-GB" sz="3600" dirty="0" err="1"/>
              <a:t>Metacrawler</a:t>
            </a:r>
            <a:endParaRPr lang="en-GB" sz="3600" dirty="0"/>
          </a:p>
        </p:txBody>
      </p:sp>
      <p:pic>
        <p:nvPicPr>
          <p:cNvPr id="5" name="Picture 4" descr="Graphical user interface, application, Word&#10;&#10;Description automatically generated">
            <a:extLst>
              <a:ext uri="{FF2B5EF4-FFF2-40B4-BE49-F238E27FC236}">
                <a16:creationId xmlns:a16="http://schemas.microsoft.com/office/drawing/2014/main" id="{C86123C5-0BD6-4CFC-A121-45C4990F27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7808" y="2261582"/>
            <a:ext cx="7088809" cy="3280574"/>
          </a:xfrm>
          <a:prstGeom prst="rect">
            <a:avLst/>
          </a:prstGeom>
        </p:spPr>
      </p:pic>
    </p:spTree>
    <p:extLst>
      <p:ext uri="{BB962C8B-B14F-4D97-AF65-F5344CB8AC3E}">
        <p14:creationId xmlns:p14="http://schemas.microsoft.com/office/powerpoint/2010/main" val="5701120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Search Hints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859117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103649" y="2011680"/>
            <a:ext cx="7928516" cy="4206240"/>
          </a:xfrm>
        </p:spPr>
        <p:txBody>
          <a:bodyPr>
            <a:normAutofit fontScale="85000" lnSpcReduction="20000"/>
          </a:bodyPr>
          <a:lstStyle/>
          <a:p>
            <a:pPr marL="0" indent="0">
              <a:buNone/>
            </a:pPr>
            <a:r>
              <a:rPr lang="en-GB" sz="2800" dirty="0"/>
              <a:t>Search engines sort through about 625 million active websites to provide you with content. You may favour one, but don't let habit restrict you. No search engine is perfect, and they all have different blind spots.</a:t>
            </a:r>
          </a:p>
          <a:p>
            <a:pPr marL="0" indent="0">
              <a:buNone/>
            </a:pPr>
            <a:r>
              <a:rPr lang="en-GB" sz="2800" dirty="0"/>
              <a:t>The most widely used search engines are Google®, Bing® and Yahoo®.</a:t>
            </a:r>
          </a:p>
          <a:p>
            <a:r>
              <a:rPr lang="en-GB" sz="2800" dirty="0"/>
              <a:t>Google usually returns the greatest variety of results, and has by far the largest catalogue of pages.</a:t>
            </a:r>
          </a:p>
          <a:p>
            <a:r>
              <a:rPr lang="en-GB" sz="2800" dirty="0"/>
              <a:t>Bing, however, has more extensive autocomplete results (where the search engine tries to narrow the search for you).</a:t>
            </a:r>
          </a:p>
          <a:p>
            <a:r>
              <a:rPr lang="en-GB" sz="2800" dirty="0"/>
              <a:t>Yahoo offers search as part of a wider range of services that includes news and shopping. Other engines such as DuckDuckGo® and Dogpile® also have their devotees.</a:t>
            </a:r>
          </a:p>
        </p:txBody>
      </p:sp>
      <p:pic>
        <p:nvPicPr>
          <p:cNvPr id="3074" name="Picture 2" descr="Free Technology for Teachers: How to Refine Google Searches by File Type &amp;  Domain">
            <a:extLst>
              <a:ext uri="{FF2B5EF4-FFF2-40B4-BE49-F238E27FC236}">
                <a16:creationId xmlns:a16="http://schemas.microsoft.com/office/drawing/2014/main" id="{6EF11929-9CC6-4487-B325-F06322D54E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5" y="2011680"/>
            <a:ext cx="4079727" cy="4562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4905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1916935"/>
            <a:ext cx="6479694" cy="4803353"/>
          </a:xfrm>
        </p:spPr>
        <p:txBody>
          <a:bodyPr>
            <a:normAutofit fontScale="92500"/>
          </a:bodyPr>
          <a:lstStyle/>
          <a:p>
            <a:pPr marL="0" indent="0" algn="ctr">
              <a:buNone/>
            </a:pPr>
            <a:r>
              <a:rPr lang="en-GB" sz="4800" dirty="0"/>
              <a:t>Tip:</a:t>
            </a:r>
          </a:p>
          <a:p>
            <a:pPr marL="0" indent="0" algn="ctr">
              <a:buNone/>
            </a:pPr>
            <a:r>
              <a:rPr lang="en-GB" sz="3600" dirty="0"/>
              <a:t>You can perform more specific searches by using specialist search engines. Google Scholar®, for example, allows you to search for academic articles that might be hard to find in a general search. And Wolfram Alpha is useful when you need data and statistics.</a:t>
            </a:r>
          </a:p>
        </p:txBody>
      </p:sp>
      <p:pic>
        <p:nvPicPr>
          <p:cNvPr id="2050" name="Picture 2" descr="Information clipart helpful hint, Information helpful hint Transparent FREE  for download on WebStockReview 2021">
            <a:extLst>
              <a:ext uri="{FF2B5EF4-FFF2-40B4-BE49-F238E27FC236}">
                <a16:creationId xmlns:a16="http://schemas.microsoft.com/office/drawing/2014/main" id="{76285FDE-D2B5-4460-90EC-E146713AC2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3165" y="1726962"/>
            <a:ext cx="5104367" cy="5104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69120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07595" y="2011680"/>
            <a:ext cx="7724570" cy="4846320"/>
          </a:xfrm>
        </p:spPr>
        <p:txBody>
          <a:bodyPr>
            <a:normAutofit fontScale="92500" lnSpcReduction="20000"/>
          </a:bodyPr>
          <a:lstStyle/>
          <a:p>
            <a:pPr marL="0" indent="0" algn="ctr">
              <a:buNone/>
            </a:pPr>
            <a:r>
              <a:rPr lang="en-GB" sz="3900" dirty="0"/>
              <a:t>Use Specific Keywords</a:t>
            </a:r>
          </a:p>
          <a:p>
            <a:pPr marL="0" indent="0" algn="ctr">
              <a:buNone/>
            </a:pPr>
            <a:r>
              <a:rPr lang="en-GB" sz="2800" dirty="0"/>
              <a:t>Keywords are the terms that you use to find content on the internet. Making your keywords as specific as possible will help your search engine to track down the information that you want.</a:t>
            </a:r>
          </a:p>
          <a:p>
            <a:pPr marL="0" indent="0" algn="ctr">
              <a:buNone/>
            </a:pPr>
            <a:r>
              <a:rPr lang="en-GB" sz="2800" dirty="0"/>
              <a:t>Say, for example, that you want to find a local supplier that can design an exhibition stand for your company. If you type stand design into your search engine, the results will include many pages about other types of stand, whereas typing exhibition stand designer will return a more concise range of companies.</a:t>
            </a:r>
          </a:p>
          <a:p>
            <a:pPr marL="0" indent="0" algn="ctr">
              <a:buNone/>
            </a:pPr>
            <a:r>
              <a:rPr lang="en-GB" sz="2800" dirty="0"/>
              <a:t>You can further refine your search by including other specific keywords. If you add your location, for example, you'll likely find someone local.</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4" y="2011680"/>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4741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9836" y="1900168"/>
            <a:ext cx="7724570" cy="4846320"/>
          </a:xfrm>
        </p:spPr>
        <p:txBody>
          <a:bodyPr>
            <a:normAutofit fontScale="85000" lnSpcReduction="10000"/>
          </a:bodyPr>
          <a:lstStyle/>
          <a:p>
            <a:pPr marL="0" indent="0" algn="ctr">
              <a:buNone/>
            </a:pPr>
            <a:r>
              <a:rPr lang="en-GB" sz="3800" dirty="0"/>
              <a:t>Simplify Your Search Terms</a:t>
            </a:r>
          </a:p>
          <a:p>
            <a:pPr marL="0" indent="0" algn="ctr">
              <a:buNone/>
            </a:pPr>
            <a:r>
              <a:rPr lang="en-GB" sz="2800" dirty="0"/>
              <a:t>Some engines include stop words in their searches. These are frequently used words such as prepositions (in, of, on), conjunctions (and, but) and articles (a, the), which mean that you'll end up with more pages in your search results than you need.</a:t>
            </a:r>
          </a:p>
          <a:p>
            <a:pPr marL="0" indent="0" algn="ctr">
              <a:buNone/>
            </a:pPr>
            <a:r>
              <a:rPr lang="en-GB" sz="2800" dirty="0"/>
              <a:t>So, it's usually best to eliminate stop words from your internet searches. The main exception is if you're looking for a specific title or name that includes them.</a:t>
            </a:r>
          </a:p>
          <a:p>
            <a:pPr marL="0" indent="0" algn="ctr">
              <a:buNone/>
            </a:pPr>
            <a:r>
              <a:rPr lang="en-GB" sz="2800" dirty="0"/>
              <a:t>Also, use the simplest form of the keywords that you're looking for, by avoiding plurals and verb forms with suffixes such as -</a:t>
            </a:r>
            <a:r>
              <a:rPr lang="en-GB" sz="2800" dirty="0" err="1"/>
              <a:t>ing</a:t>
            </a:r>
            <a:r>
              <a:rPr lang="en-GB" sz="2800" dirty="0"/>
              <a:t>, -s or -ed. For example, you would improve the quality of your search results by searching for service rather than services, or finance rather than financed or financing.</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9880" y="2139292"/>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81837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07595" y="2011680"/>
            <a:ext cx="7724570" cy="4846320"/>
          </a:xfrm>
        </p:spPr>
        <p:txBody>
          <a:bodyPr>
            <a:normAutofit/>
          </a:bodyPr>
          <a:lstStyle/>
          <a:p>
            <a:pPr marL="0" indent="0" algn="ctr">
              <a:buNone/>
            </a:pPr>
            <a:r>
              <a:rPr lang="en-GB" sz="4000" dirty="0"/>
              <a:t>Use Quotation Marks</a:t>
            </a:r>
          </a:p>
          <a:p>
            <a:pPr marL="0" indent="0" algn="ctr">
              <a:buNone/>
            </a:pPr>
            <a:r>
              <a:rPr lang="en-GB" sz="2800" dirty="0"/>
              <a:t>Enclosing a search term within quotation marks prompts the search engine to search for that specific word or phrase.</a:t>
            </a:r>
          </a:p>
          <a:p>
            <a:pPr marL="0" indent="0" algn="ctr">
              <a:buNone/>
            </a:pPr>
            <a:r>
              <a:rPr lang="en-GB" sz="2800" dirty="0"/>
              <a:t>If the term is a single word, using quotation marks will cut out stemmed variations of it. For example, if you search for the word director, you'll likely receive a lot of results for direct, direction, directions, and so on, too. Typing "director" (with quotation marks), however, will ensure that you only get results for that stem word.</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4" y="2011680"/>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7391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1916935"/>
            <a:ext cx="6479694" cy="4803353"/>
          </a:xfrm>
        </p:spPr>
        <p:txBody>
          <a:bodyPr>
            <a:normAutofit/>
          </a:bodyPr>
          <a:lstStyle/>
          <a:p>
            <a:pPr marL="0" indent="0" algn="ctr">
              <a:buNone/>
            </a:pPr>
            <a:r>
              <a:rPr lang="en-GB" sz="4800" dirty="0"/>
              <a:t>Tip:</a:t>
            </a:r>
          </a:p>
          <a:p>
            <a:pPr marL="0" indent="0" algn="ctr">
              <a:buNone/>
            </a:pPr>
            <a:r>
              <a:rPr lang="en-GB" sz="3600" dirty="0"/>
              <a:t>Some search engines allow you to search for specific words by preceding them with the + symbol. </a:t>
            </a:r>
          </a:p>
          <a:p>
            <a:pPr marL="0" indent="0" algn="ctr">
              <a:buNone/>
            </a:pPr>
            <a:r>
              <a:rPr lang="en-GB" sz="3600" dirty="0"/>
              <a:t>Google no longer uses this function, but Yahoo, for example, does.</a:t>
            </a:r>
          </a:p>
        </p:txBody>
      </p:sp>
      <p:pic>
        <p:nvPicPr>
          <p:cNvPr id="2050" name="Picture 2" descr="Information clipart helpful hint, Information helpful hint Transparent FREE  for download on WebStockReview 2021">
            <a:extLst>
              <a:ext uri="{FF2B5EF4-FFF2-40B4-BE49-F238E27FC236}">
                <a16:creationId xmlns:a16="http://schemas.microsoft.com/office/drawing/2014/main" id="{76285FDE-D2B5-4460-90EC-E146713AC2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3165" y="1726962"/>
            <a:ext cx="5104367" cy="5104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026514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07595" y="2011680"/>
            <a:ext cx="7724570" cy="4846320"/>
          </a:xfrm>
        </p:spPr>
        <p:txBody>
          <a:bodyPr>
            <a:normAutofit/>
          </a:bodyPr>
          <a:lstStyle/>
          <a:p>
            <a:pPr marL="0" indent="0" algn="ctr">
              <a:buNone/>
            </a:pPr>
            <a:r>
              <a:rPr lang="en-GB" sz="4000" dirty="0"/>
              <a:t>Use Quotation Marks</a:t>
            </a:r>
          </a:p>
          <a:p>
            <a:pPr marL="0" indent="0" algn="ctr">
              <a:buNone/>
            </a:pPr>
            <a:r>
              <a:rPr lang="en-GB" sz="2800" dirty="0"/>
              <a:t>Enclosing a search term within quotation marks prompts the search engine to search for that specific word or phrase.</a:t>
            </a:r>
          </a:p>
          <a:p>
            <a:pPr marL="0" indent="0" algn="ctr">
              <a:buNone/>
            </a:pPr>
            <a:r>
              <a:rPr lang="en-GB" sz="2800" dirty="0"/>
              <a:t>If the term is a single word, using quotation marks will cut out stemmed variations of it. For example, if you search for the word director, you'll likely receive a lot of results for direct, direction, directions, and so on, too. Typing "director" (with quotation marks), however, will ensure that you only get results for that stem word.</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4" y="2011680"/>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8104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9836" y="1900168"/>
            <a:ext cx="7724570" cy="4846320"/>
          </a:xfrm>
        </p:spPr>
        <p:txBody>
          <a:bodyPr>
            <a:normAutofit fontScale="92500" lnSpcReduction="20000"/>
          </a:bodyPr>
          <a:lstStyle/>
          <a:p>
            <a:pPr marL="0" indent="0" algn="ctr">
              <a:buNone/>
            </a:pPr>
            <a:r>
              <a:rPr lang="en-GB" sz="4200" dirty="0"/>
              <a:t>Remove Unhelpful Words</a:t>
            </a:r>
          </a:p>
          <a:p>
            <a:pPr marL="0" indent="0" algn="ctr">
              <a:buNone/>
            </a:pPr>
            <a:r>
              <a:rPr lang="en-GB" sz="2800" dirty="0"/>
              <a:t>Inserting a hyphen/small dash/minus sign immediately before a word excludes it from a search.</a:t>
            </a:r>
          </a:p>
          <a:p>
            <a:pPr marL="0" indent="0" algn="ctr">
              <a:buNone/>
            </a:pPr>
            <a:r>
              <a:rPr lang="en-GB" sz="2800" dirty="0"/>
              <a:t>So imagine, for example, that you're looking to find out more about marketing. However, you want to concentrate on traditional marketing techniques, whereas the internet appears to be full of references to digital and social media marketing, all of which are appearing in your search.</a:t>
            </a:r>
          </a:p>
          <a:p>
            <a:pPr marL="0" indent="0" algn="ctr">
              <a:buNone/>
            </a:pPr>
            <a:r>
              <a:rPr lang="en-GB" sz="2800" dirty="0"/>
              <a:t>Typing in marketing -digital will exclude digital from the search, making it easier for you to find the information you're looking for. Typing marketing -digital -social would allow you to get rid of even more clutter.</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9880" y="2139292"/>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2461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07595" y="2011680"/>
            <a:ext cx="7724570" cy="4846320"/>
          </a:xfrm>
        </p:spPr>
        <p:txBody>
          <a:bodyPr>
            <a:normAutofit fontScale="85000" lnSpcReduction="10000"/>
          </a:bodyPr>
          <a:lstStyle/>
          <a:p>
            <a:pPr marL="0" indent="0" algn="ctr">
              <a:buNone/>
            </a:pPr>
            <a:r>
              <a:rPr lang="en-GB" sz="3600" dirty="0"/>
              <a:t>Refine Your Search Using Operators</a:t>
            </a:r>
          </a:p>
          <a:p>
            <a:pPr marL="0" indent="0" algn="ctr">
              <a:buNone/>
            </a:pPr>
            <a:r>
              <a:rPr lang="en-GB" sz="2800" dirty="0"/>
              <a:t>Other characters or terms, known as operators, allow you to narrow down your internet search in more targeted ways. We explore a few, below:</a:t>
            </a:r>
          </a:p>
          <a:p>
            <a:pPr marL="0" indent="0" algn="ctr">
              <a:buNone/>
            </a:pPr>
            <a:r>
              <a:rPr lang="en-GB" sz="2800" dirty="0"/>
              <a:t>Wildcard Searches: use the * symbol as a placeholder for another word. For example, searching for * man in the world returns results for the richest man in the world, the tallest, the oldest, and so on. Wildcard searches are also useful when, for example, you don't know the full text of a quote.</a:t>
            </a:r>
          </a:p>
          <a:p>
            <a:pPr marL="0" indent="0" algn="ctr">
              <a:buNone/>
            </a:pPr>
            <a:r>
              <a:rPr lang="en-GB" sz="2800" dirty="0"/>
              <a:t>Combination Searches: the OR operator enables you to search for two or more terms simultaneously, and is most useful when those terms are very similar. Typing selling OR retailing, for example, will return pages where either of the terms is used, without both needing to be present.</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4" y="2011680"/>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3904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9835" y="2011680"/>
            <a:ext cx="7724570" cy="4846320"/>
          </a:xfrm>
        </p:spPr>
        <p:txBody>
          <a:bodyPr>
            <a:normAutofit fontScale="70000" lnSpcReduction="20000"/>
          </a:bodyPr>
          <a:lstStyle/>
          <a:p>
            <a:pPr marL="0" indent="0" algn="ctr">
              <a:buNone/>
            </a:pPr>
            <a:r>
              <a:rPr lang="en-GB" sz="3600" dirty="0"/>
              <a:t>Refine Your Search Using Operators</a:t>
            </a:r>
          </a:p>
          <a:p>
            <a:pPr marL="0" indent="0" algn="ctr">
              <a:buNone/>
            </a:pPr>
            <a:r>
              <a:rPr lang="en-GB" sz="2800" dirty="0"/>
              <a:t>Other characters or terms, known as operators, allow you to narrow down your internet search in more targeted ways. We explore a few, below:</a:t>
            </a:r>
          </a:p>
          <a:p>
            <a:pPr marL="0" indent="0" algn="ctr">
              <a:buNone/>
            </a:pPr>
            <a:r>
              <a:rPr lang="en-GB" sz="2800" dirty="0"/>
              <a:t>Another way to combine searches is to use AND. This operator ensures that you receive only search results that include two or more terms. For example, the search "Smee Computers" AND "Devlin Corporation" would only deliver search results that include the names of both companies.</a:t>
            </a:r>
          </a:p>
          <a:p>
            <a:pPr marL="0" indent="0" algn="ctr">
              <a:buNone/>
            </a:pPr>
            <a:r>
              <a:rPr lang="en-GB" sz="2800" dirty="0"/>
              <a:t>Search a Specific Site: when you type site: followed by the URL of the website that you wish to search and a search term, you limit your search to a single website. So, </a:t>
            </a:r>
            <a:r>
              <a:rPr lang="en-GB" sz="2800" dirty="0" err="1"/>
              <a:t>site:mindtools.com</a:t>
            </a:r>
            <a:r>
              <a:rPr lang="en-GB" sz="2800" dirty="0"/>
              <a:t> "human resources" will return all the pages from MindTools.com that feature the term "human resources."</a:t>
            </a:r>
          </a:p>
          <a:p>
            <a:pPr marL="0" indent="0" algn="ctr">
              <a:buNone/>
            </a:pPr>
            <a:r>
              <a:rPr lang="en-GB" sz="2800" dirty="0"/>
              <a:t>Finding Related Sites: another useful operator is related: Typing this in front of a web address that you already know – as in </a:t>
            </a:r>
            <a:r>
              <a:rPr lang="en-GB" sz="2800" dirty="0" err="1"/>
              <a:t>related:xyz.com</a:t>
            </a:r>
            <a:r>
              <a:rPr lang="en-GB" sz="2800" dirty="0"/>
              <a:t> – your search results will deliver a range of websites that are similar to xyz.com.</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708" y="2075486"/>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77437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07595" y="2011680"/>
            <a:ext cx="7724570" cy="4846320"/>
          </a:xfrm>
        </p:spPr>
        <p:txBody>
          <a:bodyPr>
            <a:normAutofit fontScale="92500" lnSpcReduction="10000"/>
          </a:bodyPr>
          <a:lstStyle/>
          <a:p>
            <a:pPr marL="0" indent="0" algn="ctr">
              <a:buNone/>
            </a:pPr>
            <a:r>
              <a:rPr lang="en-GB" sz="3900" dirty="0"/>
              <a:t>Avoid Search Pitfalls</a:t>
            </a:r>
          </a:p>
          <a:p>
            <a:pPr marL="0" indent="0" algn="ctr">
              <a:buNone/>
            </a:pPr>
            <a:r>
              <a:rPr lang="en-GB" sz="2800" dirty="0"/>
              <a:t>When searching online, it's important to bear in mind that many companies now have staff who are dedicated to improving their visibility online. They constantly tweak the wording of their websites to match the most commonly used keywords – a process known as Search Engine Optimization (SEO).</a:t>
            </a:r>
          </a:p>
          <a:p>
            <a:pPr marL="0" indent="0" algn="ctr">
              <a:buNone/>
            </a:pPr>
            <a:r>
              <a:rPr lang="en-GB" sz="2800" dirty="0"/>
              <a:t>As a result, the sites listed at the top of your search results may have very good SEO, but it doesn't necessarily follow that they'll have the best content. So, even when you've put in the best search terms you can, it's often worth digging down through your search results to find the best information.</a:t>
            </a:r>
          </a:p>
        </p:txBody>
      </p:sp>
      <p:pic>
        <p:nvPicPr>
          <p:cNvPr id="4098" name="Picture 2" descr="Free Technology for Teachers: How to Refine Google Searches by File Type &amp;  Domain">
            <a:extLst>
              <a:ext uri="{FF2B5EF4-FFF2-40B4-BE49-F238E27FC236}">
                <a16:creationId xmlns:a16="http://schemas.microsoft.com/office/drawing/2014/main" id="{75BEDF47-8FF8-4DC9-893A-2777BF3AA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34" y="2011680"/>
            <a:ext cx="3949457" cy="4718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36686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Refining searches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8" y="2011680"/>
            <a:ext cx="6986471" cy="4846320"/>
          </a:xfrm>
        </p:spPr>
        <p:txBody>
          <a:bodyPr>
            <a:normAutofit fontScale="92500" lnSpcReduction="10000"/>
          </a:bodyPr>
          <a:lstStyle/>
          <a:p>
            <a:pPr marL="0" indent="0">
              <a:buNone/>
            </a:pPr>
            <a:r>
              <a:rPr lang="en-GB" sz="2800" dirty="0"/>
              <a:t>How do you know if your search terms will "work"?</a:t>
            </a:r>
          </a:p>
          <a:p>
            <a:r>
              <a:rPr lang="en-GB" sz="2800" dirty="0"/>
              <a:t>Search protocol (the way you enter search keywords) is far from standardised</a:t>
            </a:r>
          </a:p>
          <a:p>
            <a:r>
              <a:rPr lang="en-GB" sz="2800" dirty="0"/>
              <a:t>Almost all accept " " as causing a phrase</a:t>
            </a:r>
          </a:p>
          <a:p>
            <a:r>
              <a:rPr lang="en-GB" sz="2800" dirty="0"/>
              <a:t>A few accept Boolean AND, OR, and NOT. </a:t>
            </a:r>
          </a:p>
          <a:p>
            <a:r>
              <a:rPr lang="en-GB" sz="2800" dirty="0"/>
              <a:t>Fewer accept ( ) to group terms. </a:t>
            </a:r>
          </a:p>
          <a:p>
            <a:r>
              <a:rPr lang="en-GB" sz="2800" dirty="0"/>
              <a:t>Some only accept + or -. </a:t>
            </a:r>
          </a:p>
          <a:p>
            <a:r>
              <a:rPr lang="en-GB" sz="2800" dirty="0"/>
              <a:t>Some default to OR, some to AND</a:t>
            </a:r>
          </a:p>
          <a:p>
            <a:r>
              <a:rPr lang="en-GB" sz="2800" dirty="0"/>
              <a:t>Some take * to truncate. </a:t>
            </a:r>
          </a:p>
        </p:txBody>
      </p:sp>
      <p:pic>
        <p:nvPicPr>
          <p:cNvPr id="4" name="Picture 3">
            <a:extLst>
              <a:ext uri="{FF2B5EF4-FFF2-40B4-BE49-F238E27FC236}">
                <a16:creationId xmlns:a16="http://schemas.microsoft.com/office/drawing/2014/main" id="{839097F9-4715-4820-A2AA-5D7C3BA90FE0}"/>
              </a:ext>
            </a:extLst>
          </p:cNvPr>
          <p:cNvPicPr>
            <a:picLocks noChangeAspect="1"/>
          </p:cNvPicPr>
          <p:nvPr/>
        </p:nvPicPr>
        <p:blipFill>
          <a:blip r:embed="rId2"/>
          <a:stretch>
            <a:fillRect/>
          </a:stretch>
        </p:blipFill>
        <p:spPr>
          <a:xfrm>
            <a:off x="7083109" y="1749109"/>
            <a:ext cx="5108891" cy="5108891"/>
          </a:xfrm>
          <a:prstGeom prst="rect">
            <a:avLst/>
          </a:prstGeom>
        </p:spPr>
      </p:pic>
    </p:spTree>
    <p:extLst>
      <p:ext uri="{BB962C8B-B14F-4D97-AF65-F5344CB8AC3E}">
        <p14:creationId xmlns:p14="http://schemas.microsoft.com/office/powerpoint/2010/main" val="133328647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Tasks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735327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dirty="0"/>
              <a:t>tasks</a:t>
            </a:r>
          </a:p>
        </p:txBody>
      </p:sp>
      <p:graphicFrame>
        <p:nvGraphicFramePr>
          <p:cNvPr id="5" name="Content Placeholder 2">
            <a:extLst>
              <a:ext uri="{FF2B5EF4-FFF2-40B4-BE49-F238E27FC236}">
                <a16:creationId xmlns:a16="http://schemas.microsoft.com/office/drawing/2014/main" id="{5D996DC7-2BD4-4C56-ACFF-099D83AC9108}"/>
              </a:ext>
            </a:extLst>
          </p:cNvPr>
          <p:cNvGraphicFramePr>
            <a:graphicFrameLocks noGrp="1"/>
          </p:cNvGraphicFramePr>
          <p:nvPr>
            <p:ph idx="1"/>
            <p:extLst>
              <p:ext uri="{D42A27DB-BD31-4B8C-83A1-F6EECF244321}">
                <p14:modId xmlns:p14="http://schemas.microsoft.com/office/powerpoint/2010/main" val="2242106520"/>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92842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2006/metadata/properties"/>
    <ds:schemaRef ds:uri="19514574-b5d9-49eb-9678-28308461b4ba"/>
    <ds:schemaRef ds:uri="http://schemas.microsoft.com/office/infopath/2007/PartnerControls"/>
    <ds:schemaRef ds:uri="4f627824-a7cf-4e54-9661-934e5f85792b"/>
    <ds:schemaRef ds:uri="http://www.w3.org/XML/1998/namespace"/>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5413</TotalTime>
  <Words>4752</Words>
  <Application>Microsoft Office PowerPoint</Application>
  <PresentationFormat>Widescreen</PresentationFormat>
  <Paragraphs>326</Paragraphs>
  <Slides>79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79</vt:i4>
      </vt:variant>
    </vt:vector>
  </HeadingPairs>
  <TitlesOfParts>
    <vt:vector size="85" baseType="lpstr">
      <vt:lpstr>Arial</vt:lpstr>
      <vt:lpstr>Arial Rounded MT Bold</vt:lpstr>
      <vt:lpstr>Calibri</vt:lpstr>
      <vt:lpstr>Corbel</vt:lpstr>
      <vt:lpstr>Wingdings</vt:lpstr>
      <vt:lpstr>Banded</vt:lpstr>
      <vt:lpstr>ACCA4031: Software Applications for Business</vt:lpstr>
      <vt:lpstr>Aims: collaboration tools </vt:lpstr>
      <vt:lpstr>Aims: Browsing the internet</vt:lpstr>
      <vt:lpstr>Collaboration tools</vt:lpstr>
      <vt:lpstr>communications</vt:lpstr>
      <vt:lpstr>Definition</vt:lpstr>
      <vt:lpstr>File sharing</vt:lpstr>
      <vt:lpstr>File sharing</vt:lpstr>
      <vt:lpstr>OneDrive</vt:lpstr>
      <vt:lpstr>OneDrive</vt:lpstr>
      <vt:lpstr>OneDrive</vt:lpstr>
      <vt:lpstr>OneDrive</vt:lpstr>
      <vt:lpstr>OneDrive</vt:lpstr>
      <vt:lpstr>OneDrive</vt:lpstr>
      <vt:lpstr>OneDrive</vt:lpstr>
      <vt:lpstr>OneDrive</vt:lpstr>
      <vt:lpstr>OneDrive</vt:lpstr>
      <vt:lpstr>OneDrive</vt:lpstr>
      <vt:lpstr>OneDrive</vt:lpstr>
      <vt:lpstr>OneDrive</vt:lpstr>
      <vt:lpstr>OneDrive</vt:lpstr>
      <vt:lpstr>SharePoint</vt:lpstr>
      <vt:lpstr>Alternative packages</vt:lpstr>
      <vt:lpstr>Google Drive</vt:lpstr>
      <vt:lpstr>Google Drive</vt:lpstr>
      <vt:lpstr>Dropbox</vt:lpstr>
      <vt:lpstr>Tasks</vt:lpstr>
      <vt:lpstr>tasks</vt:lpstr>
      <vt:lpstr>Internet Browsing</vt:lpstr>
      <vt:lpstr>Internet</vt:lpstr>
      <vt:lpstr>Web Browsers</vt:lpstr>
      <vt:lpstr>Web Browsers</vt:lpstr>
      <vt:lpstr>Web Browsers</vt:lpstr>
      <vt:lpstr>Microsoft Browsers</vt:lpstr>
      <vt:lpstr>Internet Explorer</vt:lpstr>
      <vt:lpstr>Internet Explorer</vt:lpstr>
      <vt:lpstr>Internet Explorer</vt:lpstr>
      <vt:lpstr>Edge</vt:lpstr>
      <vt:lpstr>Edge</vt:lpstr>
      <vt:lpstr>Alternative packages</vt:lpstr>
      <vt:lpstr>Google chrome</vt:lpstr>
      <vt:lpstr>Google chrome</vt:lpstr>
      <vt:lpstr>Google chrome</vt:lpstr>
      <vt:lpstr>Google chrome</vt:lpstr>
      <vt:lpstr>Google chrome</vt:lpstr>
      <vt:lpstr>Google chrome</vt:lpstr>
      <vt:lpstr>Google chrome</vt:lpstr>
      <vt:lpstr>Google chrome</vt:lpstr>
      <vt:lpstr>Mozilla Firefox</vt:lpstr>
      <vt:lpstr>Mozilla Firefox</vt:lpstr>
      <vt:lpstr>Safari</vt:lpstr>
      <vt:lpstr>Safari</vt:lpstr>
      <vt:lpstr>Changing the default</vt:lpstr>
      <vt:lpstr>Search Engines</vt:lpstr>
      <vt:lpstr>Search engines</vt:lpstr>
      <vt:lpstr>Types of Search Engine</vt:lpstr>
      <vt:lpstr>What are the most popular search engines?</vt:lpstr>
      <vt:lpstr>What are the most popular search engines?</vt:lpstr>
      <vt:lpstr>What are the most popular search engines?</vt:lpstr>
      <vt:lpstr>What are the most popular search engines?</vt:lpstr>
      <vt:lpstr>Meta crawlers</vt:lpstr>
      <vt:lpstr>Meta crawlers</vt:lpstr>
      <vt:lpstr>Meta crawlers</vt:lpstr>
      <vt:lpstr>Meta crawlers</vt:lpstr>
      <vt:lpstr>Search Hints</vt:lpstr>
      <vt:lpstr>Refining searches</vt:lpstr>
      <vt:lpstr>Refining searches</vt:lpstr>
      <vt:lpstr>Refining searches</vt:lpstr>
      <vt:lpstr>Refining searches</vt:lpstr>
      <vt:lpstr>Refining searches</vt:lpstr>
      <vt:lpstr>Refining searches</vt:lpstr>
      <vt:lpstr>Refining searches</vt:lpstr>
      <vt:lpstr>Refining searches</vt:lpstr>
      <vt:lpstr>Refining searches</vt:lpstr>
      <vt:lpstr>Refining searches</vt:lpstr>
      <vt:lpstr>Refining searches</vt:lpstr>
      <vt:lpstr>Refining searches</vt:lpstr>
      <vt:lpstr>Tasks</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David Williams (SOAC)</cp:lastModifiedBy>
  <cp:revision>5</cp:revision>
  <dcterms:created xsi:type="dcterms:W3CDTF">2021-01-17T14:45:14Z</dcterms:created>
  <dcterms:modified xsi:type="dcterms:W3CDTF">2021-02-24T21:58:58Z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