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1"/>
  </p:notesMasterIdLst>
  <p:sldIdLst>
    <p:sldId id="256" r:id="rId5"/>
    <p:sldId id="258" r:id="rId6"/>
    <p:sldId id="260"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970" autoAdjust="0"/>
    <p:restoredTop sz="94660"/>
  </p:normalViewPr>
  <p:slideViewPr>
    <p:cSldViewPr snapToGrid="0">
      <p:cViewPr varScale="1">
        <p:scale>
          <a:sx n="78" d="100"/>
          <a:sy n="78" d="100"/>
        </p:scale>
        <p:origin x="46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a-Ionela Suciu (2536352)" userId="6fb3948e-ea2c-4b0c-b01f-9373d1a448e7" providerId="ADAL" clId="{01D03859-63A2-47BE-AA5F-167323D3B145}"/>
    <pc:docChg chg="undo custSel addSld modSld">
      <pc:chgData name="Alexandra-Ionela Suciu (2536352)" userId="6fb3948e-ea2c-4b0c-b01f-9373d1a448e7" providerId="ADAL" clId="{01D03859-63A2-47BE-AA5F-167323D3B145}" dt="2026-07-09T15:26:22.141" v="1080" actId="27636"/>
      <pc:docMkLst>
        <pc:docMk/>
      </pc:docMkLst>
      <pc:sldChg chg="modSp mod">
        <pc:chgData name="Alexandra-Ionela Suciu (2536352)" userId="6fb3948e-ea2c-4b0c-b01f-9373d1a448e7" providerId="ADAL" clId="{01D03859-63A2-47BE-AA5F-167323D3B145}" dt="2026-07-09T15:19:05.111" v="1021" actId="207"/>
        <pc:sldMkLst>
          <pc:docMk/>
          <pc:sldMk cId="2497714551" sldId="256"/>
        </pc:sldMkLst>
        <pc:spChg chg="mod">
          <ac:chgData name="Alexandra-Ionela Suciu (2536352)" userId="6fb3948e-ea2c-4b0c-b01f-9373d1a448e7" providerId="ADAL" clId="{01D03859-63A2-47BE-AA5F-167323D3B145}" dt="2026-07-09T15:16:34.944" v="1012" actId="207"/>
          <ac:spMkLst>
            <pc:docMk/>
            <pc:sldMk cId="2497714551" sldId="256"/>
            <ac:spMk id="2" creationId="{1AE4111D-8ECB-F6E8-9CFC-F39C2827A71F}"/>
          </ac:spMkLst>
        </pc:spChg>
        <pc:spChg chg="mod">
          <ac:chgData name="Alexandra-Ionela Suciu (2536352)" userId="6fb3948e-ea2c-4b0c-b01f-9373d1a448e7" providerId="ADAL" clId="{01D03859-63A2-47BE-AA5F-167323D3B145}" dt="2026-07-09T15:19:05.111" v="1021" actId="207"/>
          <ac:spMkLst>
            <pc:docMk/>
            <pc:sldMk cId="2497714551" sldId="256"/>
            <ac:spMk id="3" creationId="{E3D22DED-7C5A-774E-A7D4-2D0CAC5C45D9}"/>
          </ac:spMkLst>
        </pc:spChg>
        <pc:picChg chg="mod">
          <ac:chgData name="Alexandra-Ionela Suciu (2536352)" userId="6fb3948e-ea2c-4b0c-b01f-9373d1a448e7" providerId="ADAL" clId="{01D03859-63A2-47BE-AA5F-167323D3B145}" dt="2026-07-09T15:18:43.514" v="1018" actId="1076"/>
          <ac:picMkLst>
            <pc:docMk/>
            <pc:sldMk cId="2497714551" sldId="256"/>
            <ac:picMk id="7" creationId="{9B215804-D44C-ED2E-0FF6-5FF514DEC28A}"/>
          </ac:picMkLst>
        </pc:picChg>
      </pc:sldChg>
      <pc:sldChg chg="modSp mod">
        <pc:chgData name="Alexandra-Ionela Suciu (2536352)" userId="6fb3948e-ea2c-4b0c-b01f-9373d1a448e7" providerId="ADAL" clId="{01D03859-63A2-47BE-AA5F-167323D3B145}" dt="2026-07-09T15:18:18.586" v="1017" actId="207"/>
        <pc:sldMkLst>
          <pc:docMk/>
          <pc:sldMk cId="1893233821" sldId="258"/>
        </pc:sldMkLst>
        <pc:spChg chg="mod">
          <ac:chgData name="Alexandra-Ionela Suciu (2536352)" userId="6fb3948e-ea2c-4b0c-b01f-9373d1a448e7" providerId="ADAL" clId="{01D03859-63A2-47BE-AA5F-167323D3B145}" dt="2026-07-09T15:15:00.621" v="1006" actId="27636"/>
          <ac:spMkLst>
            <pc:docMk/>
            <pc:sldMk cId="1893233821" sldId="258"/>
            <ac:spMk id="2" creationId="{98A883BC-39CA-B30F-F61F-035805CB652B}"/>
          </ac:spMkLst>
        </pc:spChg>
        <pc:spChg chg="mod">
          <ac:chgData name="Alexandra-Ionela Suciu (2536352)" userId="6fb3948e-ea2c-4b0c-b01f-9373d1a448e7" providerId="ADAL" clId="{01D03859-63A2-47BE-AA5F-167323D3B145}" dt="2026-07-09T15:18:18.586" v="1017" actId="207"/>
          <ac:spMkLst>
            <pc:docMk/>
            <pc:sldMk cId="1893233821" sldId="258"/>
            <ac:spMk id="3" creationId="{8E2F1663-1616-EC37-A9FC-138660EA61A2}"/>
          </ac:spMkLst>
        </pc:spChg>
      </pc:sldChg>
      <pc:sldChg chg="modSp mod">
        <pc:chgData name="Alexandra-Ionela Suciu (2536352)" userId="6fb3948e-ea2c-4b0c-b01f-9373d1a448e7" providerId="ADAL" clId="{01D03859-63A2-47BE-AA5F-167323D3B145}" dt="2026-07-09T15:15:30.502" v="1008" actId="207"/>
        <pc:sldMkLst>
          <pc:docMk/>
          <pc:sldMk cId="2351171692" sldId="260"/>
        </pc:sldMkLst>
        <pc:spChg chg="mod">
          <ac:chgData name="Alexandra-Ionela Suciu (2536352)" userId="6fb3948e-ea2c-4b0c-b01f-9373d1a448e7" providerId="ADAL" clId="{01D03859-63A2-47BE-AA5F-167323D3B145}" dt="2026-07-09T15:15:30.502" v="1008" actId="207"/>
          <ac:spMkLst>
            <pc:docMk/>
            <pc:sldMk cId="2351171692" sldId="260"/>
            <ac:spMk id="2" creationId="{77210205-B679-E546-6749-73B055C4C8DF}"/>
          </ac:spMkLst>
        </pc:spChg>
      </pc:sldChg>
      <pc:sldChg chg="addSp delSp modSp mod setClrOvrMap">
        <pc:chgData name="Alexandra-Ionela Suciu (2536352)" userId="6fb3948e-ea2c-4b0c-b01f-9373d1a448e7" providerId="ADAL" clId="{01D03859-63A2-47BE-AA5F-167323D3B145}" dt="2026-07-09T15:15:59.705" v="1011" actId="207"/>
        <pc:sldMkLst>
          <pc:docMk/>
          <pc:sldMk cId="4084014570" sldId="261"/>
        </pc:sldMkLst>
        <pc:spChg chg="mod ord">
          <ac:chgData name="Alexandra-Ionela Suciu (2536352)" userId="6fb3948e-ea2c-4b0c-b01f-9373d1a448e7" providerId="ADAL" clId="{01D03859-63A2-47BE-AA5F-167323D3B145}" dt="2026-07-09T15:15:59.705" v="1011" actId="207"/>
          <ac:spMkLst>
            <pc:docMk/>
            <pc:sldMk cId="4084014570" sldId="261"/>
            <ac:spMk id="2" creationId="{7151DDBF-D2BF-0FF1-E9CC-6FBB4176EE50}"/>
          </ac:spMkLst>
        </pc:spChg>
        <pc:spChg chg="add mod">
          <ac:chgData name="Alexandra-Ionela Suciu (2536352)" userId="6fb3948e-ea2c-4b0c-b01f-9373d1a448e7" providerId="ADAL" clId="{01D03859-63A2-47BE-AA5F-167323D3B145}" dt="2026-07-09T14:53:49.759" v="357" actId="313"/>
          <ac:spMkLst>
            <pc:docMk/>
            <pc:sldMk cId="4084014570" sldId="261"/>
            <ac:spMk id="20" creationId="{7D3EEDE1-59C1-D9FF-87B9-A88F85D685E9}"/>
          </ac:spMkLst>
        </pc:spChg>
        <pc:spChg chg="add">
          <ac:chgData name="Alexandra-Ionela Suciu (2536352)" userId="6fb3948e-ea2c-4b0c-b01f-9373d1a448e7" providerId="ADAL" clId="{01D03859-63A2-47BE-AA5F-167323D3B145}" dt="2026-07-09T14:45:47.382" v="8" actId="26606"/>
          <ac:spMkLst>
            <pc:docMk/>
            <pc:sldMk cId="4084014570" sldId="261"/>
            <ac:spMk id="29" creationId="{744CAA32-F237-419C-A2DD-43C28D920D3C}"/>
          </ac:spMkLst>
        </pc:spChg>
        <pc:picChg chg="add mod">
          <ac:chgData name="Alexandra-Ionela Suciu (2536352)" userId="6fb3948e-ea2c-4b0c-b01f-9373d1a448e7" providerId="ADAL" clId="{01D03859-63A2-47BE-AA5F-167323D3B145}" dt="2026-07-09T14:45:47.382" v="8" actId="26606"/>
          <ac:picMkLst>
            <pc:docMk/>
            <pc:sldMk cId="4084014570" sldId="261"/>
            <ac:picMk id="7" creationId="{7A63BA6B-3803-EF67-FF3D-5183FFE05329}"/>
          </ac:picMkLst>
        </pc:picChg>
        <pc:cxnChg chg="add">
          <ac:chgData name="Alexandra-Ionela Suciu (2536352)" userId="6fb3948e-ea2c-4b0c-b01f-9373d1a448e7" providerId="ADAL" clId="{01D03859-63A2-47BE-AA5F-167323D3B145}" dt="2026-07-09T14:45:47.382" v="8" actId="26606"/>
          <ac:cxnSpMkLst>
            <pc:docMk/>
            <pc:sldMk cId="4084014570" sldId="261"/>
            <ac:cxnSpMk id="30" creationId="{92025DBA-8780-9CA0-2826-FF6E3BD1A0C9}"/>
          </ac:cxnSpMkLst>
        </pc:cxnChg>
      </pc:sldChg>
      <pc:sldChg chg="addSp delSp modSp new mod setBg">
        <pc:chgData name="Alexandra-Ionela Suciu (2536352)" userId="6fb3948e-ea2c-4b0c-b01f-9373d1a448e7" providerId="ADAL" clId="{01D03859-63A2-47BE-AA5F-167323D3B145}" dt="2026-07-09T15:17:53.071" v="1016" actId="207"/>
        <pc:sldMkLst>
          <pc:docMk/>
          <pc:sldMk cId="173864775" sldId="262"/>
        </pc:sldMkLst>
        <pc:spChg chg="add">
          <ac:chgData name="Alexandra-Ionela Suciu (2536352)" userId="6fb3948e-ea2c-4b0c-b01f-9373d1a448e7" providerId="ADAL" clId="{01D03859-63A2-47BE-AA5F-167323D3B145}" dt="2026-07-09T14:56:58.911" v="366" actId="26606"/>
          <ac:spMkLst>
            <pc:docMk/>
            <pc:sldMk cId="173864775" sldId="262"/>
            <ac:spMk id="19" creationId="{744CAA32-F237-419C-A2DD-43C28D920D3C}"/>
          </ac:spMkLst>
        </pc:spChg>
        <pc:spChg chg="add mod">
          <ac:chgData name="Alexandra-Ionela Suciu (2536352)" userId="6fb3948e-ea2c-4b0c-b01f-9373d1a448e7" providerId="ADAL" clId="{01D03859-63A2-47BE-AA5F-167323D3B145}" dt="2026-07-09T14:58:37.031" v="409" actId="20577"/>
          <ac:spMkLst>
            <pc:docMk/>
            <pc:sldMk cId="173864775" sldId="262"/>
            <ac:spMk id="20" creationId="{A64BAD85-D954-07A8-5A4A-D3EBDC9EA171}"/>
          </ac:spMkLst>
        </pc:spChg>
        <pc:spChg chg="add mod">
          <ac:chgData name="Alexandra-Ionela Suciu (2536352)" userId="6fb3948e-ea2c-4b0c-b01f-9373d1a448e7" providerId="ADAL" clId="{01D03859-63A2-47BE-AA5F-167323D3B145}" dt="2026-07-09T15:17:53.071" v="1016" actId="207"/>
          <ac:spMkLst>
            <pc:docMk/>
            <pc:sldMk cId="173864775" sldId="262"/>
            <ac:spMk id="21" creationId="{C38A336A-D39D-0FDB-76B0-0CCEA42B59D1}"/>
          </ac:spMkLst>
        </pc:spChg>
        <pc:picChg chg="add mod">
          <ac:chgData name="Alexandra-Ionela Suciu (2536352)" userId="6fb3948e-ea2c-4b0c-b01f-9373d1a448e7" providerId="ADAL" clId="{01D03859-63A2-47BE-AA5F-167323D3B145}" dt="2026-07-09T14:56:58.911" v="366" actId="26606"/>
          <ac:picMkLst>
            <pc:docMk/>
            <pc:sldMk cId="173864775" sldId="262"/>
            <ac:picMk id="5" creationId="{F3A43899-48F0-0B7C-7587-04BF0A6BF970}"/>
          </ac:picMkLst>
        </pc:picChg>
        <pc:cxnChg chg="add">
          <ac:chgData name="Alexandra-Ionela Suciu (2536352)" userId="6fb3948e-ea2c-4b0c-b01f-9373d1a448e7" providerId="ADAL" clId="{01D03859-63A2-47BE-AA5F-167323D3B145}" dt="2026-07-09T14:56:58.911" v="366" actId="26606"/>
          <ac:cxnSpMkLst>
            <pc:docMk/>
            <pc:sldMk cId="173864775" sldId="262"/>
            <ac:cxnSpMk id="22" creationId="{92025DBA-8780-9CA0-2826-FF6E3BD1A0C9}"/>
          </ac:cxnSpMkLst>
        </pc:cxnChg>
      </pc:sldChg>
      <pc:sldChg chg="addSp delSp modSp new mod setBg">
        <pc:chgData name="Alexandra-Ionela Suciu (2536352)" userId="6fb3948e-ea2c-4b0c-b01f-9373d1a448e7" providerId="ADAL" clId="{01D03859-63A2-47BE-AA5F-167323D3B145}" dt="2026-07-09T15:26:22.141" v="1080" actId="27636"/>
        <pc:sldMkLst>
          <pc:docMk/>
          <pc:sldMk cId="2430853625" sldId="263"/>
        </pc:sldMkLst>
        <pc:spChg chg="mod">
          <ac:chgData name="Alexandra-Ionela Suciu (2536352)" userId="6fb3948e-ea2c-4b0c-b01f-9373d1a448e7" providerId="ADAL" clId="{01D03859-63A2-47BE-AA5F-167323D3B145}" dt="2026-07-09T15:26:22.141" v="1080" actId="27636"/>
          <ac:spMkLst>
            <pc:docMk/>
            <pc:sldMk cId="2430853625" sldId="263"/>
            <ac:spMk id="2" creationId="{36039706-D53C-8598-93CE-29135F26712A}"/>
          </ac:spMkLst>
        </pc:spChg>
        <pc:spChg chg="add">
          <ac:chgData name="Alexandra-Ionela Suciu (2536352)" userId="6fb3948e-ea2c-4b0c-b01f-9373d1a448e7" providerId="ADAL" clId="{01D03859-63A2-47BE-AA5F-167323D3B145}" dt="2026-07-09T15:26:06.595" v="1077" actId="26606"/>
          <ac:spMkLst>
            <pc:docMk/>
            <pc:sldMk cId="2430853625" sldId="263"/>
            <ac:spMk id="30" creationId="{19F9BF86-FE94-4517-B97D-026C7515E589}"/>
          </ac:spMkLst>
        </pc:spChg>
        <pc:picChg chg="add mod">
          <ac:chgData name="Alexandra-Ionela Suciu (2536352)" userId="6fb3948e-ea2c-4b0c-b01f-9373d1a448e7" providerId="ADAL" clId="{01D03859-63A2-47BE-AA5F-167323D3B145}" dt="2026-07-09T15:26:06.595" v="1077" actId="26606"/>
          <ac:picMkLst>
            <pc:docMk/>
            <pc:sldMk cId="2430853625" sldId="263"/>
            <ac:picMk id="5" creationId="{A0E76CC9-32E5-AAF4-300E-03DD4DF04F5A}"/>
          </ac:picMkLst>
        </pc:picChg>
        <pc:cxnChg chg="add">
          <ac:chgData name="Alexandra-Ionela Suciu (2536352)" userId="6fb3948e-ea2c-4b0c-b01f-9373d1a448e7" providerId="ADAL" clId="{01D03859-63A2-47BE-AA5F-167323D3B145}" dt="2026-07-09T15:26:06.595" v="1077" actId="26606"/>
          <ac:cxnSpMkLst>
            <pc:docMk/>
            <pc:sldMk cId="2430853625" sldId="263"/>
            <ac:cxnSpMk id="29" creationId="{118E06E4-607B-144B-382B-AD3D06B1EE8C}"/>
          </ac:cxnSpMkLst>
        </pc:cxnChg>
        <pc:cxnChg chg="add">
          <ac:chgData name="Alexandra-Ionela Suciu (2536352)" userId="6fb3948e-ea2c-4b0c-b01f-9373d1a448e7" providerId="ADAL" clId="{01D03859-63A2-47BE-AA5F-167323D3B145}" dt="2026-07-09T15:26:06.595" v="1077" actId="26606"/>
          <ac:cxnSpMkLst>
            <pc:docMk/>
            <pc:sldMk cId="2430853625" sldId="263"/>
            <ac:cxnSpMk id="31" creationId="{503FCC9E-47A2-69B7-68E7-7FA95EAD538D}"/>
          </ac:cxnSpMkLst>
        </pc:cxnChg>
      </pc:sldChg>
    </pc:docChg>
  </pc:docChgLst>
  <pc:docChgLst>
    <pc:chgData name="Alexandra-Ionela Suciu (2536352)" userId="6fb3948e-ea2c-4b0c-b01f-9373d1a448e7" providerId="ADAL" clId="{A72E2D70-3905-499B-B3DD-412324809733}"/>
    <pc:docChg chg="custSel modSld">
      <pc:chgData name="Alexandra-Ionela Suciu (2536352)" userId="6fb3948e-ea2c-4b0c-b01f-9373d1a448e7" providerId="ADAL" clId="{A72E2D70-3905-499B-B3DD-412324809733}" dt="2026-07-15T09:30:29.180" v="441" actId="1076"/>
      <pc:docMkLst>
        <pc:docMk/>
      </pc:docMkLst>
      <pc:sldChg chg="modSp mod">
        <pc:chgData name="Alexandra-Ionela Suciu (2536352)" userId="6fb3948e-ea2c-4b0c-b01f-9373d1a448e7" providerId="ADAL" clId="{A72E2D70-3905-499B-B3DD-412324809733}" dt="2026-07-15T09:30:29.180" v="441" actId="1076"/>
        <pc:sldMkLst>
          <pc:docMk/>
          <pc:sldMk cId="2497714551" sldId="256"/>
        </pc:sldMkLst>
        <pc:spChg chg="mod">
          <ac:chgData name="Alexandra-Ionela Suciu (2536352)" userId="6fb3948e-ea2c-4b0c-b01f-9373d1a448e7" providerId="ADAL" clId="{A72E2D70-3905-499B-B3DD-412324809733}" dt="2026-07-15T09:05:32.287" v="206" actId="14100"/>
          <ac:spMkLst>
            <pc:docMk/>
            <pc:sldMk cId="2497714551" sldId="256"/>
            <ac:spMk id="3" creationId="{E3D22DED-7C5A-774E-A7D4-2D0CAC5C45D9}"/>
          </ac:spMkLst>
        </pc:spChg>
        <pc:picChg chg="mod">
          <ac:chgData name="Alexandra-Ionela Suciu (2536352)" userId="6fb3948e-ea2c-4b0c-b01f-9373d1a448e7" providerId="ADAL" clId="{A72E2D70-3905-499B-B3DD-412324809733}" dt="2026-07-15T09:30:29.180" v="441" actId="1076"/>
          <ac:picMkLst>
            <pc:docMk/>
            <pc:sldMk cId="2497714551" sldId="256"/>
            <ac:picMk id="7" creationId="{9B215804-D44C-ED2E-0FF6-5FF514DEC28A}"/>
          </ac:picMkLst>
        </pc:picChg>
      </pc:sldChg>
      <pc:sldChg chg="addSp delSp modSp mod">
        <pc:chgData name="Alexandra-Ionela Suciu (2536352)" userId="6fb3948e-ea2c-4b0c-b01f-9373d1a448e7" providerId="ADAL" clId="{A72E2D70-3905-499B-B3DD-412324809733}" dt="2026-07-15T09:28:28.181" v="436" actId="313"/>
        <pc:sldMkLst>
          <pc:docMk/>
          <pc:sldMk cId="2351171692" sldId="260"/>
        </pc:sldMkLst>
        <pc:spChg chg="mod">
          <ac:chgData name="Alexandra-Ionela Suciu (2536352)" userId="6fb3948e-ea2c-4b0c-b01f-9373d1a448e7" providerId="ADAL" clId="{A72E2D70-3905-499B-B3DD-412324809733}" dt="2026-07-15T09:28:28.181" v="436" actId="313"/>
          <ac:spMkLst>
            <pc:docMk/>
            <pc:sldMk cId="2351171692" sldId="260"/>
            <ac:spMk id="2" creationId="{77210205-B679-E546-6749-73B055C4C8DF}"/>
          </ac:spMkLst>
        </pc:spChg>
        <pc:picChg chg="add mod">
          <ac:chgData name="Alexandra-Ionela Suciu (2536352)" userId="6fb3948e-ea2c-4b0c-b01f-9373d1a448e7" providerId="ADAL" clId="{A72E2D70-3905-499B-B3DD-412324809733}" dt="2026-07-15T08:51:02.613" v="13" actId="1076"/>
          <ac:picMkLst>
            <pc:docMk/>
            <pc:sldMk cId="2351171692" sldId="260"/>
            <ac:picMk id="5" creationId="{CE61AA92-37DD-0D03-82E3-43FD41547FC7}"/>
          </ac:picMkLst>
        </pc:picChg>
      </pc:sldChg>
      <pc:sldChg chg="addSp delSp modSp mod">
        <pc:chgData name="Alexandra-Ionela Suciu (2536352)" userId="6fb3948e-ea2c-4b0c-b01f-9373d1a448e7" providerId="ADAL" clId="{A72E2D70-3905-499B-B3DD-412324809733}" dt="2026-07-15T09:30:09.909" v="440" actId="20577"/>
        <pc:sldMkLst>
          <pc:docMk/>
          <pc:sldMk cId="4084014570" sldId="261"/>
        </pc:sldMkLst>
        <pc:spChg chg="mod">
          <ac:chgData name="Alexandra-Ionela Suciu (2536352)" userId="6fb3948e-ea2c-4b0c-b01f-9373d1a448e7" providerId="ADAL" clId="{A72E2D70-3905-499B-B3DD-412324809733}" dt="2026-07-15T09:30:09.909" v="440" actId="20577"/>
          <ac:spMkLst>
            <pc:docMk/>
            <pc:sldMk cId="4084014570" sldId="261"/>
            <ac:spMk id="2" creationId="{7151DDBF-D2BF-0FF1-E9CC-6FBB4176EE50}"/>
          </ac:spMkLst>
        </pc:spChg>
      </pc:sldChg>
      <pc:sldChg chg="modSp mod">
        <pc:chgData name="Alexandra-Ionela Suciu (2536352)" userId="6fb3948e-ea2c-4b0c-b01f-9373d1a448e7" providerId="ADAL" clId="{A72E2D70-3905-499B-B3DD-412324809733}" dt="2026-07-15T09:29:52.303" v="438" actId="20577"/>
        <pc:sldMkLst>
          <pc:docMk/>
          <pc:sldMk cId="173864775" sldId="262"/>
        </pc:sldMkLst>
        <pc:spChg chg="mod">
          <ac:chgData name="Alexandra-Ionela Suciu (2536352)" userId="6fb3948e-ea2c-4b0c-b01f-9373d1a448e7" providerId="ADAL" clId="{A72E2D70-3905-499B-B3DD-412324809733}" dt="2026-07-15T09:29:52.303" v="438" actId="20577"/>
          <ac:spMkLst>
            <pc:docMk/>
            <pc:sldMk cId="173864775" sldId="262"/>
            <ac:spMk id="20" creationId="{A64BAD85-D954-07A8-5A4A-D3EBDC9EA171}"/>
          </ac:spMkLst>
        </pc:spChg>
        <pc:spChg chg="mod">
          <ac:chgData name="Alexandra-Ionela Suciu (2536352)" userId="6fb3948e-ea2c-4b0c-b01f-9373d1a448e7" providerId="ADAL" clId="{A72E2D70-3905-499B-B3DD-412324809733}" dt="2026-07-15T09:03:25.811" v="198" actId="5793"/>
          <ac:spMkLst>
            <pc:docMk/>
            <pc:sldMk cId="173864775" sldId="262"/>
            <ac:spMk id="21" creationId="{C38A336A-D39D-0FDB-76B0-0CCEA42B59D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A09F6E-3378-4641-B242-2935F1BD767A}" type="datetimeFigureOut">
              <a:rPr lang="en-GB" smtClean="0"/>
              <a:t>15/07/2026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48914D-627D-4F85-B86A-70235207E280}" type="slidenum">
              <a:rPr lang="en-GB" smtClean="0"/>
              <a:t>‹#›</a:t>
            </a:fld>
            <a:endParaRPr lang="en-GB"/>
          </a:p>
        </p:txBody>
      </p:sp>
    </p:spTree>
    <p:extLst>
      <p:ext uri="{BB962C8B-B14F-4D97-AF65-F5344CB8AC3E}">
        <p14:creationId xmlns:p14="http://schemas.microsoft.com/office/powerpoint/2010/main" val="6363626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48914D-627D-4F85-B86A-70235207E280}" type="slidenum">
              <a:rPr lang="en-GB" smtClean="0"/>
              <a:t>4</a:t>
            </a:fld>
            <a:endParaRPr lang="en-GB"/>
          </a:p>
        </p:txBody>
      </p:sp>
    </p:spTree>
    <p:extLst>
      <p:ext uri="{BB962C8B-B14F-4D97-AF65-F5344CB8AC3E}">
        <p14:creationId xmlns:p14="http://schemas.microsoft.com/office/powerpoint/2010/main" val="5392581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7/15/2026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83619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7/15/2026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55057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7/15/2026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2067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7/15/2026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14831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7/15/2026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18692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7/15/2026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765318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7/15/2026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03994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7/15/2026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39258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7/15/2026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86547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7/15/2026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94863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7/15/2026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8604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7/15/2026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9871965"/>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publicdomainpictures.net/en/view-image.php?image=222896&amp;picture=thank-you-milkshake-text-title"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Smiling woman standing on balcony, with mug in hand, holding cellphone to take photo of self">
            <a:extLst>
              <a:ext uri="{FF2B5EF4-FFF2-40B4-BE49-F238E27FC236}">
                <a16:creationId xmlns:a16="http://schemas.microsoft.com/office/drawing/2014/main" id="{9B215804-D44C-ED2E-0FF6-5FF514DEC28A}"/>
              </a:ext>
            </a:extLst>
          </p:cNvPr>
          <p:cNvPicPr>
            <a:picLocks noChangeAspect="1"/>
          </p:cNvPicPr>
          <p:nvPr/>
        </p:nvPicPr>
        <p:blipFill>
          <a:blip r:embed="rId2">
            <a:extLst>
              <a:ext uri="{28A0092B-C50C-407E-A947-70E740481C1C}">
                <a14:useLocalDpi xmlns:a14="http://schemas.microsoft.com/office/drawing/2010/main" val="0"/>
              </a:ext>
            </a:extLst>
          </a:blip>
          <a:srcRect l="9091" t="2889" b="20503"/>
          <a:stretch>
            <a:fillRect/>
          </a:stretch>
        </p:blipFill>
        <p:spPr>
          <a:xfrm>
            <a:off x="973394" y="-474777"/>
            <a:ext cx="13154498" cy="7332777"/>
          </a:xfrm>
          <a:prstGeom prst="rect">
            <a:avLst/>
          </a:prstGeom>
        </p:spPr>
      </p:pic>
      <p:sp>
        <p:nvSpPr>
          <p:cNvPr id="19" name="Rectangle 18">
            <a:extLst>
              <a:ext uri="{FF2B5EF4-FFF2-40B4-BE49-F238E27FC236}">
                <a16:creationId xmlns:a16="http://schemas.microsoft.com/office/drawing/2014/main" id="{122AB34F-E75C-451A-8410-05B6C249E9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48484"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E4111D-8ECB-F6E8-9CFC-F39C2827A71F}"/>
              </a:ext>
            </a:extLst>
          </p:cNvPr>
          <p:cNvSpPr>
            <a:spLocks noGrp="1"/>
          </p:cNvSpPr>
          <p:nvPr>
            <p:ph type="ctrTitle"/>
          </p:nvPr>
        </p:nvSpPr>
        <p:spPr>
          <a:xfrm>
            <a:off x="6638061" y="914400"/>
            <a:ext cx="4892948" cy="3427867"/>
          </a:xfrm>
        </p:spPr>
        <p:txBody>
          <a:bodyPr anchor="t">
            <a:normAutofit/>
          </a:bodyPr>
          <a:lstStyle/>
          <a:p>
            <a:pPr algn="r"/>
            <a:r>
              <a:rPr lang="en-GB" b="1" u="sng" dirty="0">
                <a:solidFill>
                  <a:schemeClr val="accent4"/>
                </a:solidFill>
              </a:rPr>
              <a:t>Social media</a:t>
            </a:r>
          </a:p>
        </p:txBody>
      </p:sp>
      <p:sp>
        <p:nvSpPr>
          <p:cNvPr id="3" name="Subtitle 2">
            <a:extLst>
              <a:ext uri="{FF2B5EF4-FFF2-40B4-BE49-F238E27FC236}">
                <a16:creationId xmlns:a16="http://schemas.microsoft.com/office/drawing/2014/main" id="{E3D22DED-7C5A-774E-A7D4-2D0CAC5C45D9}"/>
              </a:ext>
            </a:extLst>
          </p:cNvPr>
          <p:cNvSpPr>
            <a:spLocks noGrp="1"/>
          </p:cNvSpPr>
          <p:nvPr>
            <p:ph type="subTitle" idx="1"/>
          </p:nvPr>
        </p:nvSpPr>
        <p:spPr>
          <a:xfrm>
            <a:off x="6638061" y="2025445"/>
            <a:ext cx="5649652" cy="4832555"/>
          </a:xfrm>
        </p:spPr>
        <p:txBody>
          <a:bodyPr anchor="t">
            <a:normAutofit fontScale="25000" lnSpcReduction="20000"/>
          </a:bodyPr>
          <a:lstStyle/>
          <a:p>
            <a:pPr algn="ctr"/>
            <a:r>
              <a:rPr lang="en-GB" sz="4800" dirty="0">
                <a:solidFill>
                  <a:schemeClr val="accent4">
                    <a:lumMod val="75000"/>
                  </a:schemeClr>
                </a:solidFill>
              </a:rPr>
              <a:t>To promote businesses</a:t>
            </a:r>
            <a:r>
              <a:rPr lang="en-GB" sz="4800" dirty="0">
                <a:solidFill>
                  <a:srgbClr val="FFFFFF"/>
                </a:solidFill>
              </a:rPr>
              <a:t>!</a:t>
            </a:r>
          </a:p>
          <a:p>
            <a:r>
              <a:rPr lang="en-GB" sz="4800" dirty="0">
                <a:solidFill>
                  <a:srgbClr val="FFFFFF"/>
                </a:solidFill>
              </a:rPr>
              <a:t>Suciu </a:t>
            </a:r>
            <a:r>
              <a:rPr lang="en-GB" sz="4800" dirty="0" err="1">
                <a:solidFill>
                  <a:srgbClr val="FFFFFF"/>
                </a:solidFill>
              </a:rPr>
              <a:t>alexandra</a:t>
            </a:r>
            <a:r>
              <a:rPr lang="en-GB" sz="4800" dirty="0">
                <a:solidFill>
                  <a:srgbClr val="FFFFFF"/>
                </a:solidFill>
              </a:rPr>
              <a:t>   2536352</a:t>
            </a:r>
          </a:p>
          <a:p>
            <a:r>
              <a:rPr lang="en-GB" sz="4800" dirty="0">
                <a:solidFill>
                  <a:srgbClr val="FFFFFF"/>
                </a:solidFill>
              </a:rPr>
              <a:t>The use of social media source to promote.</a:t>
            </a:r>
          </a:p>
          <a:p>
            <a:r>
              <a:rPr lang="en-GB" sz="4800" dirty="0">
                <a:solidFill>
                  <a:srgbClr val="FFFFFF"/>
                </a:solidFill>
              </a:rPr>
              <a:t>THIS HAS TAKEN OVER MY LIFE {ABOUT LINDA HUNER} lindy loo,s boutique: author Lauren carter</a:t>
            </a:r>
          </a:p>
          <a:p>
            <a:r>
              <a:rPr lang="en-GB" sz="4800" dirty="0">
                <a:solidFill>
                  <a:srgbClr val="FFFFFF"/>
                </a:solidFill>
              </a:rPr>
              <a:t>She starting posting on the platform 18 month ago  being encouraged by her son.05.2024</a:t>
            </a:r>
          </a:p>
          <a:p>
            <a:r>
              <a:rPr lang="en-GB" sz="4800" dirty="0">
                <a:solidFill>
                  <a:srgbClr val="FFFFFF"/>
                </a:solidFill>
              </a:rPr>
              <a:t>I found the article on </a:t>
            </a:r>
            <a:r>
              <a:rPr lang="en-GB" sz="4800" dirty="0" err="1">
                <a:solidFill>
                  <a:srgbClr val="FFFFFF"/>
                </a:solidFill>
              </a:rPr>
              <a:t>bbc</a:t>
            </a:r>
            <a:r>
              <a:rPr lang="en-GB" sz="4800" dirty="0">
                <a:solidFill>
                  <a:srgbClr val="FFFFFF"/>
                </a:solidFill>
              </a:rPr>
              <a:t> end google</a:t>
            </a:r>
            <a:r>
              <a:rPr lang="en-GB" dirty="0">
                <a:solidFill>
                  <a:srgbClr val="FFFFFF"/>
                </a:solidFill>
              </a:rPr>
              <a:t> </a:t>
            </a:r>
          </a:p>
          <a:p>
            <a:r>
              <a:rPr lang="en-GB" sz="4800" dirty="0">
                <a:solidFill>
                  <a:srgbClr val="FFFFFF"/>
                </a:solidFill>
              </a:rPr>
              <a:t>Social medias a pewful business tool that helps increase visibility, attract new customer relationship and grow sales while keeping marketing coast relatively low…</a:t>
            </a:r>
          </a:p>
          <a:p>
            <a:pPr algn="ctr"/>
            <a:endParaRPr lang="en-GB" dirty="0">
              <a:solidFill>
                <a:srgbClr val="FFFFFF"/>
              </a:solidFill>
            </a:endParaRPr>
          </a:p>
        </p:txBody>
      </p:sp>
      <p:cxnSp>
        <p:nvCxnSpPr>
          <p:cNvPr id="21" name="Straight Connector 20">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38375"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771455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A883BC-39CA-B30F-F61F-035805CB652B}"/>
              </a:ext>
            </a:extLst>
          </p:cNvPr>
          <p:cNvSpPr>
            <a:spLocks noGrp="1"/>
          </p:cNvSpPr>
          <p:nvPr>
            <p:ph type="title"/>
          </p:nvPr>
        </p:nvSpPr>
        <p:spPr>
          <a:xfrm>
            <a:off x="831465" y="914399"/>
            <a:ext cx="4261104" cy="1097280"/>
          </a:xfrm>
        </p:spPr>
        <p:txBody>
          <a:bodyPr anchor="t">
            <a:normAutofit fontScale="90000"/>
          </a:bodyPr>
          <a:lstStyle/>
          <a:p>
            <a:r>
              <a:rPr lang="en-GB" sz="3600" dirty="0">
                <a:solidFill>
                  <a:srgbClr val="FF0000"/>
                </a:solidFill>
              </a:rPr>
              <a:t>Source</a:t>
            </a:r>
            <a:br>
              <a:rPr lang="en-GB" sz="3600" dirty="0">
                <a:solidFill>
                  <a:srgbClr val="FF0000"/>
                </a:solidFill>
              </a:rPr>
            </a:br>
            <a:endParaRPr lang="en-GB" sz="3600" dirty="0">
              <a:solidFill>
                <a:srgbClr val="FF0000"/>
              </a:solidFill>
            </a:endParaRPr>
          </a:p>
        </p:txBody>
      </p:sp>
      <p:sp>
        <p:nvSpPr>
          <p:cNvPr id="3" name="Content Placeholder 2">
            <a:extLst>
              <a:ext uri="{FF2B5EF4-FFF2-40B4-BE49-F238E27FC236}">
                <a16:creationId xmlns:a16="http://schemas.microsoft.com/office/drawing/2014/main" id="{8E2F1663-1616-EC37-A9FC-138660EA61A2}"/>
              </a:ext>
            </a:extLst>
          </p:cNvPr>
          <p:cNvSpPr>
            <a:spLocks noGrp="1"/>
          </p:cNvSpPr>
          <p:nvPr>
            <p:ph idx="1"/>
          </p:nvPr>
        </p:nvSpPr>
        <p:spPr>
          <a:xfrm>
            <a:off x="640079" y="2176036"/>
            <a:ext cx="4261104" cy="4121887"/>
          </a:xfrm>
        </p:spPr>
        <p:txBody>
          <a:bodyPr>
            <a:normAutofit/>
          </a:bodyPr>
          <a:lstStyle/>
          <a:p>
            <a:r>
              <a:rPr lang="en-GB" dirty="0"/>
              <a:t>I found the source use the link in google end </a:t>
            </a:r>
            <a:r>
              <a:rPr lang="en-GB" dirty="0">
                <a:solidFill>
                  <a:schemeClr val="accent1"/>
                </a:solidFill>
              </a:rPr>
              <a:t>BBC</a:t>
            </a:r>
            <a:r>
              <a:rPr lang="en-GB" dirty="0"/>
              <a:t> article.</a:t>
            </a:r>
          </a:p>
          <a:p>
            <a:r>
              <a:rPr lang="en-GB" dirty="0"/>
              <a:t>I chose this source because A feature about UK businesses using TikTok and Instagram grow, including </a:t>
            </a:r>
            <a:r>
              <a:rPr lang="en-GB" dirty="0" err="1"/>
              <a:t>Krystalls</a:t>
            </a:r>
            <a:r>
              <a:rPr lang="en-GB" dirty="0"/>
              <a:t> Boutique and Lindy Loo’s boutique. Using social media their grow up in businesses.</a:t>
            </a:r>
          </a:p>
          <a:p>
            <a:r>
              <a:rPr lang="en-GB" dirty="0"/>
              <a:t>The article published 25.02.2025.</a:t>
            </a:r>
          </a:p>
        </p:txBody>
      </p:sp>
      <p:pic>
        <p:nvPicPr>
          <p:cNvPr id="5" name="Picture 4" descr="Firemen in a huddle">
            <a:extLst>
              <a:ext uri="{FF2B5EF4-FFF2-40B4-BE49-F238E27FC236}">
                <a16:creationId xmlns:a16="http://schemas.microsoft.com/office/drawing/2014/main" id="{AE326F42-B491-0283-4AFD-614E928FD2E7}"/>
              </a:ext>
            </a:extLst>
          </p:cNvPr>
          <p:cNvPicPr>
            <a:picLocks noChangeAspect="1"/>
          </p:cNvPicPr>
          <p:nvPr/>
        </p:nvPicPr>
        <p:blipFill>
          <a:blip r:embed="rId2">
            <a:extLst>
              <a:ext uri="{28A0092B-C50C-407E-A947-70E740481C1C}">
                <a14:useLocalDpi xmlns:a14="http://schemas.microsoft.com/office/drawing/2010/main" val="0"/>
              </a:ext>
            </a:extLst>
          </a:blip>
          <a:srcRect l="16327" r="2369" b="2"/>
          <a:stretch>
            <a:fillRect/>
          </a:stretch>
        </p:blipFill>
        <p:spPr>
          <a:xfrm>
            <a:off x="5671128" y="914399"/>
            <a:ext cx="6520872" cy="5353521"/>
          </a:xfrm>
          <a:prstGeom prst="rect">
            <a:avLst/>
          </a:prstGeom>
        </p:spPr>
      </p:pic>
      <p:cxnSp>
        <p:nvCxnSpPr>
          <p:cNvPr id="12" name="Straight Connector 11">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32338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5" name="Content Placeholder 4" descr="Clothes hanging on rack">
            <a:extLst>
              <a:ext uri="{FF2B5EF4-FFF2-40B4-BE49-F238E27FC236}">
                <a16:creationId xmlns:a16="http://schemas.microsoft.com/office/drawing/2014/main" id="{CE61AA92-37DD-0D03-82E3-43FD41547FC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299" r="9091" b="20092"/>
          <a:stretch>
            <a:fillRect/>
          </a:stretch>
        </p:blipFill>
        <p:spPr>
          <a:xfrm>
            <a:off x="304054" y="0"/>
            <a:ext cx="11779791" cy="7021997"/>
          </a:xfrm>
          <a:prstGeom prst="rect">
            <a:avLst/>
          </a:prstGeom>
        </p:spPr>
      </p:pic>
      <p:sp>
        <p:nvSpPr>
          <p:cNvPr id="14" name="Rectangle 13">
            <a:extLst>
              <a:ext uri="{FF2B5EF4-FFF2-40B4-BE49-F238E27FC236}">
                <a16:creationId xmlns:a16="http://schemas.microsoft.com/office/drawing/2014/main" id="{72E284DE-AB43-1296-3166-892F44A3A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77210205-B679-E546-6749-73B055C4C8DF}"/>
              </a:ext>
            </a:extLst>
          </p:cNvPr>
          <p:cNvSpPr>
            <a:spLocks noGrp="1"/>
          </p:cNvSpPr>
          <p:nvPr>
            <p:ph type="title"/>
          </p:nvPr>
        </p:nvSpPr>
        <p:spPr>
          <a:xfrm>
            <a:off x="457194" y="701965"/>
            <a:ext cx="8142796" cy="3592244"/>
          </a:xfrm>
        </p:spPr>
        <p:txBody>
          <a:bodyPr vert="horz" lIns="91440" tIns="45720" rIns="91440" bIns="45720" rtlCol="0" anchor="t">
            <a:normAutofit fontScale="90000"/>
          </a:bodyPr>
          <a:lstStyle/>
          <a:p>
            <a:r>
              <a:rPr lang="en-US" sz="6000" b="1" kern="1200" dirty="0" err="1">
                <a:solidFill>
                  <a:srgbClr val="00B0F0"/>
                </a:solidFill>
                <a:latin typeface="+mj-lt"/>
                <a:ea typeface="+mj-ea"/>
                <a:cs typeface="+mj-cs"/>
              </a:rPr>
              <a:t>Author</a:t>
            </a:r>
            <a:r>
              <a:rPr lang="en-US" sz="6000" b="1" kern="1200" dirty="0" err="1">
                <a:solidFill>
                  <a:srgbClr val="FFFFFF"/>
                </a:solidFill>
                <a:latin typeface="+mj-lt"/>
                <a:ea typeface="+mj-ea"/>
                <a:cs typeface="+mj-cs"/>
              </a:rPr>
              <a:t>,</a:t>
            </a:r>
            <a:r>
              <a:rPr lang="en-US" sz="6000" dirty="0" err="1">
                <a:solidFill>
                  <a:srgbClr val="00B0F0"/>
                </a:solidFill>
              </a:rPr>
              <a:t>D</a:t>
            </a:r>
            <a:r>
              <a:rPr lang="en-US" sz="6000" b="1" kern="1200" dirty="0" err="1">
                <a:solidFill>
                  <a:srgbClr val="00B0F0"/>
                </a:solidFill>
                <a:latin typeface="+mj-lt"/>
                <a:ea typeface="+mj-ea"/>
                <a:cs typeface="+mj-cs"/>
              </a:rPr>
              <a:t>ate</a:t>
            </a:r>
            <a:r>
              <a:rPr lang="en-US" sz="6000" b="1" kern="1200" dirty="0">
                <a:solidFill>
                  <a:srgbClr val="00B0F0"/>
                </a:solidFill>
                <a:latin typeface="+mj-lt"/>
                <a:ea typeface="+mj-ea"/>
                <a:cs typeface="+mj-cs"/>
              </a:rPr>
              <a:t> ,</a:t>
            </a:r>
            <a:r>
              <a:rPr lang="en-US" sz="6000" dirty="0">
                <a:solidFill>
                  <a:srgbClr val="00B0F0"/>
                </a:solidFill>
              </a:rPr>
              <a:t>R</a:t>
            </a:r>
            <a:r>
              <a:rPr lang="en-US" sz="6000" b="1" kern="1200" dirty="0">
                <a:solidFill>
                  <a:srgbClr val="00B0F0"/>
                </a:solidFill>
                <a:latin typeface="+mj-lt"/>
                <a:ea typeface="+mj-ea"/>
                <a:cs typeface="+mj-cs"/>
              </a:rPr>
              <a:t>eliability</a:t>
            </a:r>
            <a:br>
              <a:rPr lang="en-US" sz="6000" b="1" kern="1200" dirty="0">
                <a:solidFill>
                  <a:srgbClr val="FFFFFF"/>
                </a:solidFill>
                <a:latin typeface="+mj-lt"/>
                <a:ea typeface="+mj-ea"/>
                <a:cs typeface="+mj-cs"/>
              </a:rPr>
            </a:br>
            <a:r>
              <a:rPr lang="en-US" sz="2000" b="1" kern="1200" dirty="0">
                <a:solidFill>
                  <a:srgbClr val="FFFFFF"/>
                </a:solidFill>
                <a:latin typeface="+mj-lt"/>
                <a:ea typeface="+mj-ea"/>
                <a:cs typeface="+mj-cs"/>
              </a:rPr>
              <a:t>I think social media marketing, is a type of digital that use social platforms to promote businesses, brands</a:t>
            </a:r>
            <a:r>
              <a:rPr lang="en-US" sz="2000" dirty="0">
                <a:solidFill>
                  <a:srgbClr val="FFFFFF"/>
                </a:solidFill>
              </a:rPr>
              <a:t>. Its main goal to connect with customer increase brand awareness, drive website traffic generate sales and build relationship with audience. Look for evidence reference or links, reliable source.</a:t>
            </a:r>
            <a:br>
              <a:rPr lang="en-US" sz="2000" dirty="0">
                <a:solidFill>
                  <a:srgbClr val="FFFFFF"/>
                </a:solidFill>
              </a:rPr>
            </a:br>
            <a:r>
              <a:rPr lang="en-US" sz="2000" dirty="0">
                <a:solidFill>
                  <a:srgbClr val="FFFFFF"/>
                </a:solidFill>
              </a:rPr>
              <a:t>Social media marketing is the use of social media platform to advertise product or service, communicate with customer and increase brand awareness and sale.</a:t>
            </a:r>
            <a:br>
              <a:rPr lang="en-US" sz="2000" dirty="0">
                <a:solidFill>
                  <a:srgbClr val="FFFFFF"/>
                </a:solidFill>
              </a:rPr>
            </a:br>
            <a:r>
              <a:rPr lang="en-US" sz="2000" dirty="0">
                <a:solidFill>
                  <a:srgbClr val="FFFFFF"/>
                </a:solidFill>
              </a:rPr>
              <a:t>https://www.facebook.com/BBCEssex/posts/linda-from-lindy-loos-boutique-was-on-bbcs-blankety-blank-at-the-weekend-represe/1824262462246478/</a:t>
            </a:r>
            <a:endParaRPr lang="en-US" sz="2000" b="1" kern="1200" dirty="0">
              <a:solidFill>
                <a:srgbClr val="FFFFFF"/>
              </a:solidFill>
              <a:latin typeface="+mj-lt"/>
              <a:ea typeface="+mj-ea"/>
              <a:cs typeface="+mj-cs"/>
            </a:endParaRPr>
          </a:p>
        </p:txBody>
      </p:sp>
      <p:cxnSp>
        <p:nvCxnSpPr>
          <p:cNvPr id="16" name="Straight Connector 15">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32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117169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51DDBF-D2BF-0FF1-E9CC-6FBB4176EE50}"/>
              </a:ext>
            </a:extLst>
          </p:cNvPr>
          <p:cNvSpPr>
            <a:spLocks noGrp="1"/>
          </p:cNvSpPr>
          <p:nvPr>
            <p:ph type="title"/>
          </p:nvPr>
        </p:nvSpPr>
        <p:spPr>
          <a:xfrm>
            <a:off x="948424" y="692534"/>
            <a:ext cx="4261104" cy="1097280"/>
          </a:xfrm>
        </p:spPr>
        <p:txBody>
          <a:bodyPr vert="horz" lIns="91440" tIns="45720" rIns="91440" bIns="45720" rtlCol="0" anchor="t">
            <a:normAutofit/>
          </a:bodyPr>
          <a:lstStyle/>
          <a:p>
            <a:pPr>
              <a:lnSpc>
                <a:spcPct val="90000"/>
              </a:lnSpc>
            </a:pPr>
            <a:r>
              <a:rPr lang="en-US" sz="3100" b="1" kern="1200" dirty="0">
                <a:solidFill>
                  <a:srgbClr val="92D050"/>
                </a:solidFill>
                <a:latin typeface="+mj-lt"/>
                <a:ea typeface="+mj-ea"/>
                <a:cs typeface="+mj-cs"/>
              </a:rPr>
              <a:t>What did u find difficult about this Task</a:t>
            </a:r>
            <a:r>
              <a:rPr lang="en-US" sz="3100" b="1" kern="1200" dirty="0">
                <a:solidFill>
                  <a:srgbClr val="FF0000"/>
                </a:solidFill>
                <a:latin typeface="+mj-lt"/>
                <a:ea typeface="+mj-ea"/>
                <a:cs typeface="+mj-cs"/>
              </a:rPr>
              <a:t>.</a:t>
            </a:r>
          </a:p>
        </p:txBody>
      </p:sp>
      <p:sp>
        <p:nvSpPr>
          <p:cNvPr id="20" name="Content Placeholder 19">
            <a:extLst>
              <a:ext uri="{FF2B5EF4-FFF2-40B4-BE49-F238E27FC236}">
                <a16:creationId xmlns:a16="http://schemas.microsoft.com/office/drawing/2014/main" id="{7D3EEDE1-59C1-D9FF-87B9-A88F85D685E9}"/>
              </a:ext>
            </a:extLst>
          </p:cNvPr>
          <p:cNvSpPr>
            <a:spLocks noGrp="1"/>
          </p:cNvSpPr>
          <p:nvPr>
            <p:ph idx="1"/>
          </p:nvPr>
        </p:nvSpPr>
        <p:spPr>
          <a:xfrm>
            <a:off x="723716" y="2011680"/>
            <a:ext cx="4261104" cy="4121887"/>
          </a:xfrm>
        </p:spPr>
        <p:txBody>
          <a:bodyPr>
            <a:normAutofit/>
          </a:bodyPr>
          <a:lstStyle/>
          <a:p>
            <a:pPr marL="0" indent="0">
              <a:buNone/>
            </a:pPr>
            <a:r>
              <a:rPr lang="en-US" dirty="0"/>
              <a:t>The hardest end difficult part of this was finding the article's title author and publication date because they were not visible on photo some text was not clear end hard to compare. </a:t>
            </a:r>
          </a:p>
        </p:txBody>
      </p:sp>
      <p:pic>
        <p:nvPicPr>
          <p:cNvPr id="7" name="Content Placeholder 6" descr="Books on a shelf">
            <a:extLst>
              <a:ext uri="{FF2B5EF4-FFF2-40B4-BE49-F238E27FC236}">
                <a16:creationId xmlns:a16="http://schemas.microsoft.com/office/drawing/2014/main" id="{7A63BA6B-3803-EF67-FF3D-5183FFE05329}"/>
              </a:ext>
            </a:extLst>
          </p:cNvPr>
          <p:cNvPicPr>
            <a:picLocks noChangeAspect="1"/>
          </p:cNvPicPr>
          <p:nvPr/>
        </p:nvPicPr>
        <p:blipFill>
          <a:blip r:embed="rId3">
            <a:extLst>
              <a:ext uri="{28A0092B-C50C-407E-A947-70E740481C1C}">
                <a14:useLocalDpi xmlns:a14="http://schemas.microsoft.com/office/drawing/2010/main" val="0"/>
              </a:ext>
            </a:extLst>
          </a:blip>
          <a:srcRect l="10583" r="8113" b="2"/>
          <a:stretch>
            <a:fillRect/>
          </a:stretch>
        </p:blipFill>
        <p:spPr>
          <a:xfrm>
            <a:off x="5671128" y="914399"/>
            <a:ext cx="6520872" cy="5353521"/>
          </a:xfrm>
          <a:prstGeom prst="rect">
            <a:avLst/>
          </a:prstGeom>
        </p:spPr>
      </p:pic>
      <p:cxnSp>
        <p:nvCxnSpPr>
          <p:cNvPr id="30" name="Straight Connector 29">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40145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itle 1">
            <a:extLst>
              <a:ext uri="{FF2B5EF4-FFF2-40B4-BE49-F238E27FC236}">
                <a16:creationId xmlns:a16="http://schemas.microsoft.com/office/drawing/2014/main" id="{A64BAD85-D954-07A8-5A4A-D3EBDC9EA171}"/>
              </a:ext>
            </a:extLst>
          </p:cNvPr>
          <p:cNvSpPr>
            <a:spLocks noGrp="1"/>
          </p:cNvSpPr>
          <p:nvPr>
            <p:ph type="title"/>
          </p:nvPr>
        </p:nvSpPr>
        <p:spPr>
          <a:xfrm>
            <a:off x="640079" y="914400"/>
            <a:ext cx="4261104" cy="1097280"/>
          </a:xfrm>
        </p:spPr>
        <p:txBody>
          <a:bodyPr anchor="t">
            <a:normAutofit fontScale="90000"/>
          </a:bodyPr>
          <a:lstStyle/>
          <a:p>
            <a:r>
              <a:rPr lang="en-GB" sz="3600" dirty="0">
                <a:solidFill>
                  <a:srgbClr val="FF0000"/>
                </a:solidFill>
              </a:rPr>
              <a:t>What did you learn from this Task.</a:t>
            </a:r>
          </a:p>
        </p:txBody>
      </p:sp>
      <p:sp>
        <p:nvSpPr>
          <p:cNvPr id="21" name="Content Placeholder 8">
            <a:extLst>
              <a:ext uri="{FF2B5EF4-FFF2-40B4-BE49-F238E27FC236}">
                <a16:creationId xmlns:a16="http://schemas.microsoft.com/office/drawing/2014/main" id="{C38A336A-D39D-0FDB-76B0-0CCEA42B59D1}"/>
              </a:ext>
            </a:extLst>
          </p:cNvPr>
          <p:cNvSpPr>
            <a:spLocks noGrp="1"/>
          </p:cNvSpPr>
          <p:nvPr>
            <p:ph idx="1"/>
          </p:nvPr>
        </p:nvSpPr>
        <p:spPr>
          <a:xfrm>
            <a:off x="640079" y="2176036"/>
            <a:ext cx="4261104" cy="4121887"/>
          </a:xfrm>
        </p:spPr>
        <p:txBody>
          <a:bodyPr>
            <a:normAutofit/>
          </a:bodyPr>
          <a:lstStyle/>
          <a:p>
            <a:r>
              <a:rPr lang="en-US" dirty="0">
                <a:solidFill>
                  <a:schemeClr val="accent1"/>
                </a:solidFill>
              </a:rPr>
              <a:t>I have learned social media is a good marketing platform, creating good content to attract people from different  country  ,places</a:t>
            </a:r>
            <a:r>
              <a:rPr lang="en-US" dirty="0"/>
              <a:t>. </a:t>
            </a:r>
          </a:p>
          <a:p>
            <a:r>
              <a:rPr lang="en-US" dirty="0">
                <a:solidFill>
                  <a:schemeClr val="accent2"/>
                </a:solidFill>
              </a:rPr>
              <a:t> I learned that marketing thought social media help to promote business. Post can encourage people to visit the shop end buy online…</a:t>
            </a:r>
          </a:p>
          <a:p>
            <a:endParaRPr lang="en-US" dirty="0"/>
          </a:p>
        </p:txBody>
      </p:sp>
      <p:pic>
        <p:nvPicPr>
          <p:cNvPr id="5" name="Content Placeholder 4" descr="Woman browsing store shelves">
            <a:extLst>
              <a:ext uri="{FF2B5EF4-FFF2-40B4-BE49-F238E27FC236}">
                <a16:creationId xmlns:a16="http://schemas.microsoft.com/office/drawing/2014/main" id="{F3A43899-48F0-0B7C-7587-04BF0A6BF970}"/>
              </a:ext>
            </a:extLst>
          </p:cNvPr>
          <p:cNvPicPr>
            <a:picLocks noChangeAspect="1"/>
          </p:cNvPicPr>
          <p:nvPr/>
        </p:nvPicPr>
        <p:blipFill>
          <a:blip r:embed="rId2">
            <a:extLst>
              <a:ext uri="{28A0092B-C50C-407E-A947-70E740481C1C}">
                <a14:useLocalDpi xmlns:a14="http://schemas.microsoft.com/office/drawing/2010/main" val="0"/>
              </a:ext>
            </a:extLst>
          </a:blip>
          <a:srcRect l="18695" r="2" b="2"/>
          <a:stretch>
            <a:fillRect/>
          </a:stretch>
        </p:blipFill>
        <p:spPr>
          <a:xfrm>
            <a:off x="5671128" y="914399"/>
            <a:ext cx="6520872" cy="5353521"/>
          </a:xfrm>
          <a:prstGeom prst="rect">
            <a:avLst/>
          </a:prstGeom>
        </p:spPr>
      </p:pic>
      <p:cxnSp>
        <p:nvCxnSpPr>
          <p:cNvPr id="22" name="Straight Connector 21">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864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9" name="Straight Connector 2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30" name="Rectangle 29">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039706-D53C-8598-93CE-29135F26712A}"/>
              </a:ext>
            </a:extLst>
          </p:cNvPr>
          <p:cNvSpPr>
            <a:spLocks noGrp="1"/>
          </p:cNvSpPr>
          <p:nvPr>
            <p:ph type="title"/>
          </p:nvPr>
        </p:nvSpPr>
        <p:spPr>
          <a:xfrm>
            <a:off x="2580442" y="4474103"/>
            <a:ext cx="7031117" cy="933905"/>
          </a:xfrm>
        </p:spPr>
        <p:txBody>
          <a:bodyPr vert="horz" lIns="91440" tIns="45720" rIns="91440" bIns="45720" rtlCol="0" anchor="b">
            <a:normAutofit fontScale="90000"/>
          </a:bodyPr>
          <a:lstStyle/>
          <a:p>
            <a:pPr algn="ctr"/>
            <a:r>
              <a:rPr lang="en-US" sz="4400" dirty="0"/>
              <a:t>Thank you for watching.</a:t>
            </a:r>
            <a:br>
              <a:rPr lang="en-US" sz="4400" dirty="0"/>
            </a:br>
            <a:endParaRPr lang="en-US" sz="4400" dirty="0"/>
          </a:p>
        </p:txBody>
      </p:sp>
      <p:pic>
        <p:nvPicPr>
          <p:cNvPr id="5" name="Content Placeholder 4" descr="A thank you card with balloons and clouds&#10;&#10;Description automatically generated">
            <a:extLst>
              <a:ext uri="{FF2B5EF4-FFF2-40B4-BE49-F238E27FC236}">
                <a16:creationId xmlns:a16="http://schemas.microsoft.com/office/drawing/2014/main" id="{A0E76CC9-32E5-AAF4-300E-03DD4DF04F5A}"/>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658762" y="409300"/>
            <a:ext cx="4874475" cy="3899580"/>
          </a:xfrm>
          <a:prstGeom prst="rect">
            <a:avLst/>
          </a:prstGeom>
        </p:spPr>
      </p:pic>
      <p:cxnSp>
        <p:nvCxnSpPr>
          <p:cNvPr id="31" name="Straight Connector 30">
            <a:extLst>
              <a:ext uri="{FF2B5EF4-FFF2-40B4-BE49-F238E27FC236}">
                <a16:creationId xmlns:a16="http://schemas.microsoft.com/office/drawing/2014/main" id="{503FCC9E-47A2-69B7-68E7-7FA95EAD53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1680" y="5662526"/>
            <a:ext cx="548640"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0853625"/>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87EA78ED68B5C40BF2C1A213AA97DF9" ma:contentTypeVersion="5" ma:contentTypeDescription="Create a new document." ma:contentTypeScope="" ma:versionID="21849a01357c1c39c0c6ef6a8293a7ed">
  <xsd:schema xmlns:xsd="http://www.w3.org/2001/XMLSchema" xmlns:xs="http://www.w3.org/2001/XMLSchema" xmlns:p="http://schemas.microsoft.com/office/2006/metadata/properties" xmlns:ns3="b645a2db-68a0-4966-a6ea-94c306327b66" targetNamespace="http://schemas.microsoft.com/office/2006/metadata/properties" ma:root="true" ma:fieldsID="895d346b62621029266814cf645cbc9d" ns3:_="">
    <xsd:import namespace="b645a2db-68a0-4966-a6ea-94c306327b6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45a2db-68a0-4966-a6ea-94c306327b6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645a2db-68a0-4966-a6ea-94c306327b66" xsi:nil="true"/>
  </documentManagement>
</p:properties>
</file>

<file path=customXml/itemProps1.xml><?xml version="1.0" encoding="utf-8"?>
<ds:datastoreItem xmlns:ds="http://schemas.openxmlformats.org/officeDocument/2006/customXml" ds:itemID="{59CC909C-B53E-481B-B530-AD4B534483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45a2db-68a0-4966-a6ea-94c306327b6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74E0D9D-7A7F-4249-A737-FEC52FC3F520}">
  <ds:schemaRefs>
    <ds:schemaRef ds:uri="http://schemas.microsoft.com/sharepoint/v3/contenttype/forms"/>
  </ds:schemaRefs>
</ds:datastoreItem>
</file>

<file path=customXml/itemProps3.xml><?xml version="1.0" encoding="utf-8"?>
<ds:datastoreItem xmlns:ds="http://schemas.openxmlformats.org/officeDocument/2006/customXml" ds:itemID="{BEF0F0AB-64A5-449F-86DF-073B4AB57986}">
  <ds:schemaRefs>
    <ds:schemaRef ds:uri="http://schemas.microsoft.com/office/2006/documentManagement/types"/>
    <ds:schemaRef ds:uri="http://schemas.microsoft.com/office/infopath/2007/PartnerControls"/>
    <ds:schemaRef ds:uri="http://schemas.openxmlformats.org/package/2006/metadata/core-properties"/>
    <ds:schemaRef ds:uri="http://purl.org/dc/terms/"/>
    <ds:schemaRef ds:uri="b645a2db-68a0-4966-a6ea-94c306327b66"/>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3534</TotalTime>
  <Words>348</Words>
  <Application>Microsoft Office PowerPoint</Application>
  <PresentationFormat>Widescreen</PresentationFormat>
  <Paragraphs>20</Paragraphs>
  <Slides>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Arial</vt:lpstr>
      <vt:lpstr>Grandview Display</vt:lpstr>
      <vt:lpstr>Neue Haas Grotesk Text Pro</vt:lpstr>
      <vt:lpstr>DashVTI</vt:lpstr>
      <vt:lpstr>Social media</vt:lpstr>
      <vt:lpstr>Source </vt:lpstr>
      <vt:lpstr>Author,Date ,Reliability I think social media marketing, is a type of digital that use social platforms to promote businesses, brands. Its main goal to connect with customer increase brand awareness, drive website traffic generate sales and build relationship with audience. Look for evidence reference or links, reliable source. Social media marketing is the use of social media platform to advertise product or service, communicate with customer and increase brand awareness and sale. https://www.facebook.com/BBCEssex/posts/linda-from-lindy-loos-boutique-was-on-bbcs-blankety-blank-at-the-weekend-represe/1824262462246478/</vt:lpstr>
      <vt:lpstr>What did u find difficult about this Task.</vt:lpstr>
      <vt:lpstr>What did you learn from this Task.</vt:lpstr>
      <vt:lpstr>Thank you for watching.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Alexandra-Ionela Suciu (2536352)</dc:creator>
  <cp:lastModifiedBy>Alexandra-Ionela Suciu (2536352)</cp:lastModifiedBy>
  <cp:revision>1</cp:revision>
  <dcterms:created xsi:type="dcterms:W3CDTF">2026-07-09T12:15:30Z</dcterms:created>
  <dcterms:modified xsi:type="dcterms:W3CDTF">2026-07-15T10:14:40Z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0x010100187EA78ED68B5C40BF2C1A213AA97DF9</vt:lpwstr>
  </property>
</Properties>
</file>