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7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8C376D-01C3-E696-1BA3-40A550B3D7A3}" v="126" dt="2025-12-01T09:32:30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ra Ben-Saoud (2515050)" userId="S::2515050@student.uwtsd.ac.uk::6295d3ea-d0e5-47ab-9488-f76de5e5ed8c" providerId="AD" clId="Web-{968C376D-01C3-E696-1BA3-40A550B3D7A3}"/>
    <pc:docChg chg="addSld modSld modMainMaster">
      <pc:chgData name="Asara Ben-Saoud (2515050)" userId="S::2515050@student.uwtsd.ac.uk::6295d3ea-d0e5-47ab-9488-f76de5e5ed8c" providerId="AD" clId="Web-{968C376D-01C3-E696-1BA3-40A550B3D7A3}" dt="2025-12-01T09:32:09.723" v="134" actId="20577"/>
      <pc:docMkLst>
        <pc:docMk/>
      </pc:docMkLst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109857222" sldId="256"/>
        </pc:sldMkLst>
      </pc:sldChg>
      <pc:sldChg chg="modSp modTransition">
        <pc:chgData name="Asara Ben-Saoud (2515050)" userId="S::2515050@student.uwtsd.ac.uk::6295d3ea-d0e5-47ab-9488-f76de5e5ed8c" providerId="AD" clId="Web-{968C376D-01C3-E696-1BA3-40A550B3D7A3}" dt="2025-12-01T09:31:28.438" v="125" actId="20577"/>
        <pc:sldMkLst>
          <pc:docMk/>
          <pc:sldMk cId="3346813294" sldId="257"/>
        </pc:sldMkLst>
        <pc:spChg chg="mod">
          <ac:chgData name="Asara Ben-Saoud (2515050)" userId="S::2515050@student.uwtsd.ac.uk::6295d3ea-d0e5-47ab-9488-f76de5e5ed8c" providerId="AD" clId="Web-{968C376D-01C3-E696-1BA3-40A550B3D7A3}" dt="2025-12-01T09:31:28.438" v="125" actId="20577"/>
          <ac:spMkLst>
            <pc:docMk/>
            <pc:sldMk cId="3346813294" sldId="257"/>
            <ac:spMk id="2" creationId="{A76E2A4C-8F22-CF6F-8CA1-9D3819EC3136}"/>
          </ac:spMkLst>
        </pc:spChg>
      </pc:sldChg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1232776167" sldId="258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348277374" sldId="259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487528240" sldId="260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2745421793" sldId="261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3836789096" sldId="262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30:37.744" v="117"/>
        <pc:sldMkLst>
          <pc:docMk/>
          <pc:sldMk cId="4291408760" sldId="263"/>
        </pc:sldMkLst>
      </pc:sldChg>
      <pc:sldChg chg="modTransition">
        <pc:chgData name="Asara Ben-Saoud (2515050)" userId="S::2515050@student.uwtsd.ac.uk::6295d3ea-d0e5-47ab-9488-f76de5e5ed8c" providerId="AD" clId="Web-{968C376D-01C3-E696-1BA3-40A550B3D7A3}" dt="2025-12-01T09:30:45.917" v="118"/>
        <pc:sldMkLst>
          <pc:docMk/>
          <pc:sldMk cId="1723169173" sldId="264"/>
        </pc:sldMkLst>
      </pc:sldChg>
      <pc:sldChg chg="addSp delSp modSp new mod modTransition setBg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485557118" sldId="265"/>
        </pc:sldMkLst>
        <pc:spChg chg="mod ord">
          <ac:chgData name="Asara Ben-Saoud (2515050)" userId="S::2515050@student.uwtsd.ac.uk::6295d3ea-d0e5-47ab-9488-f76de5e5ed8c" providerId="AD" clId="Web-{968C376D-01C3-E696-1BA3-40A550B3D7A3}" dt="2025-11-30T07:59:32.201" v="17" actId="20577"/>
          <ac:spMkLst>
            <pc:docMk/>
            <pc:sldMk cId="485557118" sldId="265"/>
            <ac:spMk id="2" creationId="{58A22D75-669F-B7AA-29B7-F11DDE944500}"/>
          </ac:spMkLst>
        </pc:spChg>
        <pc:spChg chg="del">
          <ac:chgData name="Asara Ben-Saoud (2515050)" userId="S::2515050@student.uwtsd.ac.uk::6295d3ea-d0e5-47ab-9488-f76de5e5ed8c" providerId="AD" clId="Web-{968C376D-01C3-E696-1BA3-40A550B3D7A3}" dt="2025-11-30T07:58:10.151" v="1"/>
          <ac:spMkLst>
            <pc:docMk/>
            <pc:sldMk cId="485557118" sldId="265"/>
            <ac:spMk id="3" creationId="{AE05045A-33E8-C754-A677-AFD795D75F91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19.169" v="13"/>
          <ac:spMkLst>
            <pc:docMk/>
            <pc:sldMk cId="485557118" sldId="265"/>
            <ac:spMk id="8" creationId="{24FE2C2D-C7D7-E134-C7AF-FFE668E62F92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19.169" v="13"/>
          <ac:spMkLst>
            <pc:docMk/>
            <pc:sldMk cId="485557118" sldId="265"/>
            <ac:spMk id="11" creationId="{DC22E14B-4FF3-5229-CA86-75E25F3725E7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19.169" v="13"/>
          <ac:spMkLst>
            <pc:docMk/>
            <pc:sldMk cId="485557118" sldId="265"/>
            <ac:spMk id="13" creationId="{FA6B968A-A417-B33C-613C-7B1B45542CF1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24.279" v="15"/>
          <ac:spMkLst>
            <pc:docMk/>
            <pc:sldMk cId="485557118" sldId="265"/>
            <ac:spMk id="15" creationId="{FAFDCCA3-5CE7-058C-1962-A071B76432F1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24.279" v="15"/>
          <ac:spMkLst>
            <pc:docMk/>
            <pc:sldMk cId="485557118" sldId="265"/>
            <ac:spMk id="16" creationId="{1BF24CF1-EE7F-86B3-94A8-3CD26A1ADB0F}"/>
          </ac:spMkLst>
        </pc:spChg>
        <pc:spChg chg="add del">
          <ac:chgData name="Asara Ben-Saoud (2515050)" userId="S::2515050@student.uwtsd.ac.uk::6295d3ea-d0e5-47ab-9488-f76de5e5ed8c" providerId="AD" clId="Web-{968C376D-01C3-E696-1BA3-40A550B3D7A3}" dt="2025-11-30T07:59:24.279" v="15"/>
          <ac:spMkLst>
            <pc:docMk/>
            <pc:sldMk cId="485557118" sldId="265"/>
            <ac:spMk id="17" creationId="{5E63A76F-BBA0-C402-BDC1-16DFB63D78CA}"/>
          </ac:spMkLst>
        </pc:spChg>
        <pc:picChg chg="add mod ord">
          <ac:chgData name="Asara Ben-Saoud (2515050)" userId="S::2515050@student.uwtsd.ac.uk::6295d3ea-d0e5-47ab-9488-f76de5e5ed8c" providerId="AD" clId="Web-{968C376D-01C3-E696-1BA3-40A550B3D7A3}" dt="2025-11-30T07:59:24.279" v="15"/>
          <ac:picMkLst>
            <pc:docMk/>
            <pc:sldMk cId="485557118" sldId="265"/>
            <ac:picMk id="4" creationId="{801D2F91-BD3E-FF56-C3D3-2860FE639D88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968C376D-01C3-E696-1BA3-40A550B3D7A3}" dt="2025-12-01T09:32:09.723" v="134" actId="20577"/>
        <pc:sldMkLst>
          <pc:docMk/>
          <pc:sldMk cId="1791171057" sldId="266"/>
        </pc:sldMkLst>
        <pc:spChg chg="mod">
          <ac:chgData name="Asara Ben-Saoud (2515050)" userId="S::2515050@student.uwtsd.ac.uk::6295d3ea-d0e5-47ab-9488-f76de5e5ed8c" providerId="AD" clId="Web-{968C376D-01C3-E696-1BA3-40A550B3D7A3}" dt="2025-12-01T09:26:27.736" v="76" actId="14100"/>
          <ac:spMkLst>
            <pc:docMk/>
            <pc:sldMk cId="1791171057" sldId="266"/>
            <ac:spMk id="2" creationId="{9A131B2F-B1E2-09A0-1091-857CE1DCB2FC}"/>
          </ac:spMkLst>
        </pc:spChg>
        <pc:spChg chg="del mod">
          <ac:chgData name="Asara Ben-Saoud (2515050)" userId="S::2515050@student.uwtsd.ac.uk::6295d3ea-d0e5-47ab-9488-f76de5e5ed8c" providerId="AD" clId="Web-{968C376D-01C3-E696-1BA3-40A550B3D7A3}" dt="2025-12-01T09:25:56.470" v="73"/>
          <ac:spMkLst>
            <pc:docMk/>
            <pc:sldMk cId="1791171057" sldId="266"/>
            <ac:spMk id="3" creationId="{FDCB01F8-D4F6-58B4-92E7-21CDDC06E12F}"/>
          </ac:spMkLst>
        </pc:spChg>
        <pc:spChg chg="add">
          <ac:chgData name="Asara Ben-Saoud (2515050)" userId="S::2515050@student.uwtsd.ac.uk::6295d3ea-d0e5-47ab-9488-f76de5e5ed8c" providerId="AD" clId="Web-{968C376D-01C3-E696-1BA3-40A550B3D7A3}" dt="2025-12-01T09:25:56.470" v="73"/>
          <ac:spMkLst>
            <pc:docMk/>
            <pc:sldMk cId="1791171057" sldId="266"/>
            <ac:spMk id="9" creationId="{1FE4C150-80D5-770F-7B10-707225E5476B}"/>
          </ac:spMkLst>
        </pc:spChg>
        <pc:spChg chg="add">
          <ac:chgData name="Asara Ben-Saoud (2515050)" userId="S::2515050@student.uwtsd.ac.uk::6295d3ea-d0e5-47ab-9488-f76de5e5ed8c" providerId="AD" clId="Web-{968C376D-01C3-E696-1BA3-40A550B3D7A3}" dt="2025-12-01T09:25:56.470" v="73"/>
          <ac:spMkLst>
            <pc:docMk/>
            <pc:sldMk cId="1791171057" sldId="266"/>
            <ac:spMk id="11" creationId="{D150D424-378A-5EAF-BEF3-AB85F9E35F0E}"/>
          </ac:spMkLst>
        </pc:spChg>
        <pc:graphicFrameChg chg="add modGraphic">
          <ac:chgData name="Asara Ben-Saoud (2515050)" userId="S::2515050@student.uwtsd.ac.uk::6295d3ea-d0e5-47ab-9488-f76de5e5ed8c" providerId="AD" clId="Web-{968C376D-01C3-E696-1BA3-40A550B3D7A3}" dt="2025-12-01T09:32:09.723" v="134" actId="20577"/>
          <ac:graphicFrameMkLst>
            <pc:docMk/>
            <pc:sldMk cId="1791171057" sldId="266"/>
            <ac:graphicFrameMk id="5" creationId="{C682D7A4-55BD-0C82-8EC6-6C7AE401AA44}"/>
          </ac:graphicFrameMkLst>
        </pc:graphicFrameChg>
      </pc:sldChg>
      <pc:sldChg chg="addSp delSp modSp new mod modTransition setBg">
        <pc:chgData name="Asara Ben-Saoud (2515050)" userId="S::2515050@student.uwtsd.ac.uk::6295d3ea-d0e5-47ab-9488-f76de5e5ed8c" providerId="AD" clId="Web-{968C376D-01C3-E696-1BA3-40A550B3D7A3}" dt="2025-12-01T09:28:54.020" v="115"/>
        <pc:sldMkLst>
          <pc:docMk/>
          <pc:sldMk cId="1083435128" sldId="267"/>
        </pc:sldMkLst>
        <pc:spChg chg="mod">
          <ac:chgData name="Asara Ben-Saoud (2515050)" userId="S::2515050@student.uwtsd.ac.uk::6295d3ea-d0e5-47ab-9488-f76de5e5ed8c" providerId="AD" clId="Web-{968C376D-01C3-E696-1BA3-40A550B3D7A3}" dt="2025-12-01T09:28:47.315" v="114" actId="1076"/>
          <ac:spMkLst>
            <pc:docMk/>
            <pc:sldMk cId="1083435128" sldId="267"/>
            <ac:spMk id="2" creationId="{4945245C-C2F5-4810-764D-739859CE42AE}"/>
          </ac:spMkLst>
        </pc:spChg>
        <pc:spChg chg="del mod">
          <ac:chgData name="Asara Ben-Saoud (2515050)" userId="S::2515050@student.uwtsd.ac.uk::6295d3ea-d0e5-47ab-9488-f76de5e5ed8c" providerId="AD" clId="Web-{968C376D-01C3-E696-1BA3-40A550B3D7A3}" dt="2025-12-01T09:28:30.878" v="112"/>
          <ac:spMkLst>
            <pc:docMk/>
            <pc:sldMk cId="1083435128" sldId="267"/>
            <ac:spMk id="3" creationId="{79A55481-FD16-318D-8335-204E9A101AD1}"/>
          </ac:spMkLst>
        </pc:spChg>
        <pc:spChg chg="add">
          <ac:chgData name="Asara Ben-Saoud (2515050)" userId="S::2515050@student.uwtsd.ac.uk::6295d3ea-d0e5-47ab-9488-f76de5e5ed8c" providerId="AD" clId="Web-{968C376D-01C3-E696-1BA3-40A550B3D7A3}" dt="2025-12-01T09:28:30.878" v="112"/>
          <ac:spMkLst>
            <pc:docMk/>
            <pc:sldMk cId="1083435128" sldId="267"/>
            <ac:spMk id="9" creationId="{BD12CE6E-EFBF-F92D-EFCE-D0EAEE4F3E58}"/>
          </ac:spMkLst>
        </pc:spChg>
        <pc:spChg chg="add">
          <ac:chgData name="Asara Ben-Saoud (2515050)" userId="S::2515050@student.uwtsd.ac.uk::6295d3ea-d0e5-47ab-9488-f76de5e5ed8c" providerId="AD" clId="Web-{968C376D-01C3-E696-1BA3-40A550B3D7A3}" dt="2025-12-01T09:28:30.878" v="112"/>
          <ac:spMkLst>
            <pc:docMk/>
            <pc:sldMk cId="1083435128" sldId="267"/>
            <ac:spMk id="11" creationId="{EAA35204-0670-6473-6686-1AB0165AB45B}"/>
          </ac:spMkLst>
        </pc:spChg>
        <pc:graphicFrameChg chg="add">
          <ac:chgData name="Asara Ben-Saoud (2515050)" userId="S::2515050@student.uwtsd.ac.uk::6295d3ea-d0e5-47ab-9488-f76de5e5ed8c" providerId="AD" clId="Web-{968C376D-01C3-E696-1BA3-40A550B3D7A3}" dt="2025-12-01T09:28:30.878" v="112"/>
          <ac:graphicFrameMkLst>
            <pc:docMk/>
            <pc:sldMk cId="1083435128" sldId="267"/>
            <ac:graphicFrameMk id="5" creationId="{732ACA82-9338-EAC2-B1B9-65654FF8A0B1}"/>
          </ac:graphicFrameMkLst>
        </pc:graphicFrameChg>
      </pc:sldChg>
      <pc:sldMasterChg chg="modTransition modSldLayout">
        <pc:chgData name="Asara Ben-Saoud (2515050)" userId="S::2515050@student.uwtsd.ac.uk::6295d3ea-d0e5-47ab-9488-f76de5e5ed8c" providerId="AD" clId="Web-{968C376D-01C3-E696-1BA3-40A550B3D7A3}" dt="2025-12-01T09:28:54.020" v="115"/>
        <pc:sldMasterMkLst>
          <pc:docMk/>
          <pc:sldMasterMk cId="3084715356" sldId="2147483773"/>
        </pc:sldMasterMkLst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573463779" sldId="2147483762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1046681363" sldId="2147483763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2102728626" sldId="2147483764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2461326087" sldId="2147483765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2214169520" sldId="2147483766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3174593943" sldId="2147483767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3908495461" sldId="2147483768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571632530" sldId="2147483769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1145651394" sldId="2147483770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3802320193" sldId="2147483771"/>
          </pc:sldLayoutMkLst>
        </pc:sldLayoutChg>
        <pc:sldLayoutChg chg="modTransition">
          <pc:chgData name="Asara Ben-Saoud (2515050)" userId="S::2515050@student.uwtsd.ac.uk::6295d3ea-d0e5-47ab-9488-f76de5e5ed8c" providerId="AD" clId="Web-{968C376D-01C3-E696-1BA3-40A550B3D7A3}" dt="2025-12-01T09:28:54.020" v="115"/>
          <pc:sldLayoutMkLst>
            <pc:docMk/>
            <pc:sldMasterMk cId="3084715356" sldId="2147483773"/>
            <pc:sldLayoutMk cId="2353184665" sldId="2147483772"/>
          </pc:sldLayoutMkLst>
        </pc:sldLayoutChg>
      </pc:sldMasterChg>
    </pc:docChg>
  </pc:docChgLst>
  <pc:docChgLst>
    <pc:chgData name="Asara Ben-Saoud (2515050)" userId="S::2515050@student.uwtsd.ac.uk::6295d3ea-d0e5-47ab-9488-f76de5e5ed8c" providerId="AD" clId="Web-{1CB495F9-0FEE-0FD7-8B8F-688A9C6FE31B}"/>
    <pc:docChg chg="modSld addMainMaster delMainMaster">
      <pc:chgData name="Asara Ben-Saoud (2515050)" userId="S::2515050@student.uwtsd.ac.uk::6295d3ea-d0e5-47ab-9488-f76de5e5ed8c" providerId="AD" clId="Web-{1CB495F9-0FEE-0FD7-8B8F-688A9C6FE31B}" dt="2025-11-27T14:45:21.374" v="0"/>
      <pc:docMkLst>
        <pc:docMk/>
      </pc:docMkLst>
      <pc:sldChg chg="addSp modSp mod setBg modClrScheme chgLayout">
        <pc:chgData name="Asara Ben-Saoud (2515050)" userId="S::2515050@student.uwtsd.ac.uk::6295d3ea-d0e5-47ab-9488-f76de5e5ed8c" providerId="AD" clId="Web-{1CB495F9-0FEE-0FD7-8B8F-688A9C6FE31B}" dt="2025-11-27T14:45:21.374" v="0"/>
        <pc:sldMkLst>
          <pc:docMk/>
          <pc:sldMk cId="109857222" sldId="256"/>
        </pc:sldMkLst>
        <pc:spChg chg="mod">
          <ac:chgData name="Asara Ben-Saoud (2515050)" userId="S::2515050@student.uwtsd.ac.uk::6295d3ea-d0e5-47ab-9488-f76de5e5ed8c" providerId="AD" clId="Web-{1CB495F9-0FEE-0FD7-8B8F-688A9C6FE31B}" dt="2025-11-27T14:45:21.374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sara Ben-Saoud (2515050)" userId="S::2515050@student.uwtsd.ac.uk::6295d3ea-d0e5-47ab-9488-f76de5e5ed8c" providerId="AD" clId="Web-{1CB495F9-0FEE-0FD7-8B8F-688A9C6FE31B}" dt="2025-11-27T14:45:21.374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sara Ben-Saoud (2515050)" userId="S::2515050@student.uwtsd.ac.uk::6295d3ea-d0e5-47ab-9488-f76de5e5ed8c" providerId="AD" clId="Web-{1CB495F9-0FEE-0FD7-8B8F-688A9C6FE31B}" dt="2025-11-27T14:45:21.374" v="0"/>
          <ac:spMkLst>
            <pc:docMk/>
            <pc:sldMk cId="109857222" sldId="256"/>
            <ac:spMk id="9" creationId="{0623FB3B-24E7-5304-70D8-3CA402902220}"/>
          </ac:spMkLst>
        </pc:spChg>
        <pc:spChg chg="add">
          <ac:chgData name="Asara Ben-Saoud (2515050)" userId="S::2515050@student.uwtsd.ac.uk::6295d3ea-d0e5-47ab-9488-f76de5e5ed8c" providerId="AD" clId="Web-{1CB495F9-0FEE-0FD7-8B8F-688A9C6FE31B}" dt="2025-11-27T14:45:21.374" v="0"/>
          <ac:spMkLst>
            <pc:docMk/>
            <pc:sldMk cId="109857222" sldId="256"/>
            <ac:spMk id="11" creationId="{97081EE3-B6BE-9584-F5AF-E5F6484DA7A1}"/>
          </ac:spMkLst>
        </pc:spChg>
        <pc:spChg chg="add">
          <ac:chgData name="Asara Ben-Saoud (2515050)" userId="S::2515050@student.uwtsd.ac.uk::6295d3ea-d0e5-47ab-9488-f76de5e5ed8c" providerId="AD" clId="Web-{1CB495F9-0FEE-0FD7-8B8F-688A9C6FE31B}" dt="2025-11-27T14:45:21.374" v="0"/>
          <ac:spMkLst>
            <pc:docMk/>
            <pc:sldMk cId="109857222" sldId="256"/>
            <ac:spMk id="13" creationId="{4711BF64-C99B-2F90-ADA1-0C08F9BE8392}"/>
          </ac:spMkLst>
        </pc:spChg>
        <pc:picChg chg="add">
          <ac:chgData name="Asara Ben-Saoud (2515050)" userId="S::2515050@student.uwtsd.ac.uk::6295d3ea-d0e5-47ab-9488-f76de5e5ed8c" providerId="AD" clId="Web-{1CB495F9-0FEE-0FD7-8B8F-688A9C6FE31B}" dt="2025-11-27T14:45:21.374" v="0"/>
          <ac:picMkLst>
            <pc:docMk/>
            <pc:sldMk cId="109857222" sldId="256"/>
            <ac:picMk id="4" creationId="{E74313FC-1686-CA07-A980-0615546B69EF}"/>
          </ac:picMkLst>
        </pc:picChg>
      </pc:sldChg>
      <pc:sldMasterChg chg="add addSldLayout">
        <pc:chgData name="Asara Ben-Saoud (2515050)" userId="S::2515050@student.uwtsd.ac.uk::6295d3ea-d0e5-47ab-9488-f76de5e5ed8c" providerId="AD" clId="Web-{1CB495F9-0FEE-0FD7-8B8F-688A9C6FE31B}" dt="2025-11-27T14:45:21.374" v="0"/>
        <pc:sldMasterMkLst>
          <pc:docMk/>
          <pc:sldMasterMk cId="3084715356" sldId="2147483773"/>
        </pc:sldMasterMkLst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573463779" sldId="2147483762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1046681363" sldId="2147483763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2102728626" sldId="2147483764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2461326087" sldId="2147483765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2214169520" sldId="2147483766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3174593943" sldId="2147483767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3908495461" sldId="2147483768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571632530" sldId="2147483769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1145651394" sldId="2147483770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3802320193" sldId="2147483771"/>
          </pc:sldLayoutMkLst>
        </pc:sldLayoutChg>
        <pc:sldLayoutChg chg="add">
          <pc:chgData name="Asara Ben-Saoud (2515050)" userId="S::2515050@student.uwtsd.ac.uk::6295d3ea-d0e5-47ab-9488-f76de5e5ed8c" providerId="AD" clId="Web-{1CB495F9-0FEE-0FD7-8B8F-688A9C6FE31B}" dt="2025-11-27T14:45:21.374" v="0"/>
          <pc:sldLayoutMkLst>
            <pc:docMk/>
            <pc:sldMasterMk cId="3084715356" sldId="2147483773"/>
            <pc:sldLayoutMk cId="2353184665" sldId="2147483772"/>
          </pc:sldLayoutMkLst>
        </pc:sldLayoutChg>
      </pc:sldMasterChg>
    </pc:docChg>
  </pc:docChgLst>
  <pc:docChgLst>
    <pc:chgData name="Asara Ben-Saoud (2515050)" userId="S::2515050@student.uwtsd.ac.uk::6295d3ea-d0e5-47ab-9488-f76de5e5ed8c" providerId="AD" clId="Web-{62708C4B-70D5-9A8C-E67C-BB818A8A9938}"/>
    <pc:docChg chg="modSld">
      <pc:chgData name="Asara Ben-Saoud (2515050)" userId="S::2515050@student.uwtsd.ac.uk::6295d3ea-d0e5-47ab-9488-f76de5e5ed8c" providerId="AD" clId="Web-{62708C4B-70D5-9A8C-E67C-BB818A8A9938}" dt="2025-11-27T18:00:43.531" v="50" actId="20577"/>
      <pc:docMkLst>
        <pc:docMk/>
      </pc:docMkLst>
      <pc:sldChg chg="addSp delSp modSp">
        <pc:chgData name="Asara Ben-Saoud (2515050)" userId="S::2515050@student.uwtsd.ac.uk::6295d3ea-d0e5-47ab-9488-f76de5e5ed8c" providerId="AD" clId="Web-{62708C4B-70D5-9A8C-E67C-BB818A8A9938}" dt="2025-11-27T18:00:43.531" v="50" actId="20577"/>
        <pc:sldMkLst>
          <pc:docMk/>
          <pc:sldMk cId="3346813294" sldId="257"/>
        </pc:sldMkLst>
        <pc:spChg chg="add mod">
          <ac:chgData name="Asara Ben-Saoud (2515050)" userId="S::2515050@student.uwtsd.ac.uk::6295d3ea-d0e5-47ab-9488-f76de5e5ed8c" providerId="AD" clId="Web-{62708C4B-70D5-9A8C-E67C-BB818A8A9938}" dt="2025-11-27T18:00:43.531" v="50" actId="20577"/>
          <ac:spMkLst>
            <pc:docMk/>
            <pc:sldMk cId="3346813294" sldId="257"/>
            <ac:spMk id="3" creationId="{98C1D0BA-C964-5477-84B5-224A21CE1370}"/>
          </ac:spMkLst>
        </pc:spChg>
        <pc:spChg chg="mod">
          <ac:chgData name="Asara Ben-Saoud (2515050)" userId="S::2515050@student.uwtsd.ac.uk::6295d3ea-d0e5-47ab-9488-f76de5e5ed8c" providerId="AD" clId="Web-{62708C4B-70D5-9A8C-E67C-BB818A8A9938}" dt="2025-11-27T17:59:02.656" v="15" actId="20577"/>
          <ac:spMkLst>
            <pc:docMk/>
            <pc:sldMk cId="3346813294" sldId="257"/>
            <ac:spMk id="24" creationId="{35186AA1-9BB8-0C3B-2F9D-887725C5B1C2}"/>
          </ac:spMkLst>
        </pc:spChg>
      </pc:sldChg>
    </pc:docChg>
  </pc:docChgLst>
  <pc:docChgLst>
    <pc:chgData name="Asara Ben-Saoud (2515050)" userId="S::2515050@student.uwtsd.ac.uk::6295d3ea-d0e5-47ab-9488-f76de5e5ed8c" providerId="AD" clId="Web-{685D3E7A-E65F-C371-DC9C-4CECAE45440C}"/>
    <pc:docChg chg="addSld modSld">
      <pc:chgData name="Asara Ben-Saoud (2515050)" userId="S::2515050@student.uwtsd.ac.uk::6295d3ea-d0e5-47ab-9488-f76de5e5ed8c" providerId="AD" clId="Web-{685D3E7A-E65F-C371-DC9C-4CECAE45440C}" dt="2025-11-27T15:19:52.876" v="20"/>
      <pc:docMkLst>
        <pc:docMk/>
      </pc:docMkLst>
      <pc:sldChg chg="modSp">
        <pc:chgData name="Asara Ben-Saoud (2515050)" userId="S::2515050@student.uwtsd.ac.uk::6295d3ea-d0e5-47ab-9488-f76de5e5ed8c" providerId="AD" clId="Web-{685D3E7A-E65F-C371-DC9C-4CECAE45440C}" dt="2025-11-27T15:14:50.144" v="8" actId="20577"/>
        <pc:sldMkLst>
          <pc:docMk/>
          <pc:sldMk cId="109857222" sldId="256"/>
        </pc:sldMkLst>
        <pc:spChg chg="mod">
          <ac:chgData name="Asara Ben-Saoud (2515050)" userId="S::2515050@student.uwtsd.ac.uk::6295d3ea-d0e5-47ab-9488-f76de5e5ed8c" providerId="AD" clId="Web-{685D3E7A-E65F-C371-DC9C-4CECAE45440C}" dt="2025-11-27T14:52:44.322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sara Ben-Saoud (2515050)" userId="S::2515050@student.uwtsd.ac.uk::6295d3ea-d0e5-47ab-9488-f76de5e5ed8c" providerId="AD" clId="Web-{685D3E7A-E65F-C371-DC9C-4CECAE45440C}" dt="2025-11-27T15:14:50.144" v="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">
        <pc:chgData name="Asara Ben-Saoud (2515050)" userId="S::2515050@student.uwtsd.ac.uk::6295d3ea-d0e5-47ab-9488-f76de5e5ed8c" providerId="AD" clId="Web-{685D3E7A-E65F-C371-DC9C-4CECAE45440C}" dt="2025-11-27T15:19:52.876" v="20"/>
        <pc:sldMkLst>
          <pc:docMk/>
          <pc:sldMk cId="3346813294" sldId="257"/>
        </pc:sldMkLst>
      </pc:sldChg>
    </pc:docChg>
  </pc:docChgLst>
  <pc:docChgLst>
    <pc:chgData name="Asara Ben-Saoud (2515050)" userId="S::2515050@student.uwtsd.ac.uk::6295d3ea-d0e5-47ab-9488-f76de5e5ed8c" providerId="AD" clId="Web-{A2A72CBB-BE14-8058-9F92-BCBE52336863}"/>
    <pc:docChg chg="addSld delSld modSld modMainMaster">
      <pc:chgData name="Asara Ben-Saoud (2515050)" userId="S::2515050@student.uwtsd.ac.uk::6295d3ea-d0e5-47ab-9488-f76de5e5ed8c" providerId="AD" clId="Web-{A2A72CBB-BE14-8058-9F92-BCBE52336863}" dt="2025-11-27T17:08:22.584" v="628" actId="1076"/>
      <pc:docMkLst>
        <pc:docMk/>
      </pc:docMkLst>
      <pc:sldChg chg="modTransition">
        <pc:chgData name="Asara Ben-Saoud (2515050)" userId="S::2515050@student.uwtsd.ac.uk::6295d3ea-d0e5-47ab-9488-f76de5e5ed8c" providerId="AD" clId="Web-{A2A72CBB-BE14-8058-9F92-BCBE52336863}" dt="2025-11-27T16:49:47.764" v="606"/>
        <pc:sldMkLst>
          <pc:docMk/>
          <pc:sldMk cId="109857222" sldId="256"/>
        </pc:sldMkLst>
      </pc:sldChg>
      <pc:sldChg chg="addSp delSp modSp mod modTransition setBg">
        <pc:chgData name="Asara Ben-Saoud (2515050)" userId="S::2515050@student.uwtsd.ac.uk::6295d3ea-d0e5-47ab-9488-f76de5e5ed8c" providerId="AD" clId="Web-{A2A72CBB-BE14-8058-9F92-BCBE52336863}" dt="2025-11-27T17:08:22.584" v="628" actId="1076"/>
        <pc:sldMkLst>
          <pc:docMk/>
          <pc:sldMk cId="3346813294" sldId="257"/>
        </pc:sldMkLst>
        <pc:spChg chg="mod">
          <ac:chgData name="Asara Ben-Saoud (2515050)" userId="S::2515050@student.uwtsd.ac.uk::6295d3ea-d0e5-47ab-9488-f76de5e5ed8c" providerId="AD" clId="Web-{A2A72CBB-BE14-8058-9F92-BCBE52336863}" dt="2025-11-27T15:41:47.478" v="98" actId="20577"/>
          <ac:spMkLst>
            <pc:docMk/>
            <pc:sldMk cId="3346813294" sldId="257"/>
            <ac:spMk id="2" creationId="{A76E2A4C-8F22-CF6F-8CA1-9D3819EC3136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7:08:10.627" v="625" actId="20577"/>
          <ac:spMkLst>
            <pc:docMk/>
            <pc:sldMk cId="3346813294" sldId="257"/>
            <ac:spMk id="24" creationId="{35186AA1-9BB8-0C3B-2F9D-887725C5B1C2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40:53.742" v="86"/>
          <ac:spMkLst>
            <pc:docMk/>
            <pc:sldMk cId="3346813294" sldId="257"/>
            <ac:spMk id="25" creationId="{2C394BAC-A347-D602-98B0-0FB975CF5B6F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40:53.742" v="86"/>
          <ac:spMkLst>
            <pc:docMk/>
            <pc:sldMk cId="3346813294" sldId="257"/>
            <ac:spMk id="26" creationId="{83528CF4-D96C-A7B2-2794-3026655BEAD8}"/>
          </ac:spMkLst>
        </pc:sp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6:49:47.764" v="606"/>
        <pc:sldMkLst>
          <pc:docMk/>
          <pc:sldMk cId="1232776167" sldId="258"/>
        </pc:sldMkLst>
        <pc:spChg chg="mod or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2" creationId="{39E706B4-D5FC-5979-60AB-55E5C1C9FF3D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50" creationId="{210B7ED0-7667-F9B7-DA7D-39004B0A2B33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51" creationId="{3E44A7EF-6C3F-B0D7-1BED-6CA74609DFCB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52" creationId="{3AF272EC-2FD4-FA06-4F97-DB4E749E9272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53" creationId="{1A271F8C-FE13-5721-2714-41C5831933E3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59" creationId="{5BE2A49E-0BD9-321C-F602-AFA2FCF9B27B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61" creationId="{65735658-270A-8D75-091E-AFB444A3D617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63" creationId="{E2A6D284-D866-CAF7-92D7-CA87C32FED1B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5:58:26.278" v="181"/>
          <ac:spMkLst>
            <pc:docMk/>
            <pc:sldMk cId="1232776167" sldId="258"/>
            <ac:spMk id="65" creationId="{4711BF64-C99B-2F90-ADA1-0C08F9BE8392}"/>
          </ac:spMkLst>
        </pc:spChg>
        <pc:picChg chg="add">
          <ac:chgData name="Asara Ben-Saoud (2515050)" userId="S::2515050@student.uwtsd.ac.uk::6295d3ea-d0e5-47ab-9488-f76de5e5ed8c" providerId="AD" clId="Web-{A2A72CBB-BE14-8058-9F92-BCBE52336863}" dt="2025-11-27T15:58:26.278" v="181"/>
          <ac:picMkLst>
            <pc:docMk/>
            <pc:sldMk cId="1232776167" sldId="258"/>
            <ac:picMk id="55" creationId="{0973694C-EA06-8430-8FB8-53FCD6648BF5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6:49:47.764" v="606"/>
        <pc:sldMkLst>
          <pc:docMk/>
          <pc:sldMk cId="348277374" sldId="259"/>
        </pc:sldMkLst>
        <pc:spChg chg="mod">
          <ac:chgData name="Asara Ben-Saoud (2515050)" userId="S::2515050@student.uwtsd.ac.uk::6295d3ea-d0e5-47ab-9488-f76de5e5ed8c" providerId="AD" clId="Web-{A2A72CBB-BE14-8058-9F92-BCBE52336863}" dt="2025-11-27T16:03:13.069" v="208"/>
          <ac:spMkLst>
            <pc:docMk/>
            <pc:sldMk cId="348277374" sldId="259"/>
            <ac:spMk id="2" creationId="{F5CC7151-1CD6-5FE7-8A55-EEA48C279842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03:13.069" v="208"/>
          <ac:spMkLst>
            <pc:docMk/>
            <pc:sldMk cId="348277374" sldId="259"/>
            <ac:spMk id="27" creationId="{BD12CE6E-EFBF-F92D-EFCE-D0EAEE4F3E58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03:13.069" v="208"/>
          <ac:spMkLst>
            <pc:docMk/>
            <pc:sldMk cId="348277374" sldId="259"/>
            <ac:spMk id="28" creationId="{EAA35204-0670-6473-6686-1AB0165AB45B}"/>
          </ac:spMkLst>
        </pc:spChg>
        <pc:graphicFrameChg chg="add del mod ord modGraphic">
          <ac:chgData name="Asara Ben-Saoud (2515050)" userId="S::2515050@student.uwtsd.ac.uk::6295d3ea-d0e5-47ab-9488-f76de5e5ed8c" providerId="AD" clId="Web-{A2A72CBB-BE14-8058-9F92-BCBE52336863}" dt="2025-11-27T16:03:13.069" v="208"/>
          <ac:graphicFrameMkLst>
            <pc:docMk/>
            <pc:sldMk cId="348277374" sldId="259"/>
            <ac:graphicFrameMk id="17" creationId="{1EC128B5-3351-6F17-8F6F-5615835DBEF5}"/>
          </ac:graphicFrameMkLst>
        </pc:graphicFrame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6:51:28.749" v="617" actId="20577"/>
        <pc:sldMkLst>
          <pc:docMk/>
          <pc:sldMk cId="487528240" sldId="260"/>
        </pc:sldMkLst>
        <pc:spChg chg="mod">
          <ac:chgData name="Asara Ben-Saoud (2515050)" userId="S::2515050@student.uwtsd.ac.uk::6295d3ea-d0e5-47ab-9488-f76de5e5ed8c" providerId="AD" clId="Web-{A2A72CBB-BE14-8058-9F92-BCBE52336863}" dt="2025-11-27T16:51:28.749" v="617" actId="20577"/>
          <ac:spMkLst>
            <pc:docMk/>
            <pc:sldMk cId="487528240" sldId="260"/>
            <ac:spMk id="2" creationId="{29546585-C5BC-DC2C-3B47-DBAE9CE632F2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16:47.863" v="357"/>
          <ac:spMkLst>
            <pc:docMk/>
            <pc:sldMk cId="487528240" sldId="260"/>
            <ac:spMk id="46" creationId="{1FE4C150-80D5-770F-7B10-707225E5476B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16:47.863" v="357"/>
          <ac:spMkLst>
            <pc:docMk/>
            <pc:sldMk cId="487528240" sldId="260"/>
            <ac:spMk id="47" creationId="{D150D424-378A-5EAF-BEF3-AB85F9E35F0E}"/>
          </ac:spMkLst>
        </pc:spChg>
        <pc:graphicFrameChg chg="add mod ord modGraphic">
          <ac:chgData name="Asara Ben-Saoud (2515050)" userId="S::2515050@student.uwtsd.ac.uk::6295d3ea-d0e5-47ab-9488-f76de5e5ed8c" providerId="AD" clId="Web-{A2A72CBB-BE14-8058-9F92-BCBE52336863}" dt="2025-11-27T16:16:47.863" v="357"/>
          <ac:graphicFrameMkLst>
            <pc:docMk/>
            <pc:sldMk cId="487528240" sldId="260"/>
            <ac:graphicFrameMk id="4" creationId="{6C14D022-EBC0-A1B6-552A-79EA995C8BB0}"/>
          </ac:graphicFrameMkLst>
        </pc:graphicFrameChg>
        <pc:picChg chg="add mod">
          <ac:chgData name="Asara Ben-Saoud (2515050)" userId="S::2515050@student.uwtsd.ac.uk::6295d3ea-d0e5-47ab-9488-f76de5e5ed8c" providerId="AD" clId="Web-{A2A72CBB-BE14-8058-9F92-BCBE52336863}" dt="2025-11-27T16:51:20.905" v="616" actId="14100"/>
          <ac:picMkLst>
            <pc:docMk/>
            <pc:sldMk cId="487528240" sldId="260"/>
            <ac:picMk id="1277" creationId="{FB3E8504-0D3F-3A3F-7F1E-DBEB620D8EBA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6:49:47.764" v="606"/>
        <pc:sldMkLst>
          <pc:docMk/>
          <pc:sldMk cId="2745421793" sldId="261"/>
        </pc:sldMkLst>
        <pc:spChg chg="mod ord">
          <ac:chgData name="Asara Ben-Saoud (2515050)" userId="S::2515050@student.uwtsd.ac.uk::6295d3ea-d0e5-47ab-9488-f76de5e5ed8c" providerId="AD" clId="Web-{A2A72CBB-BE14-8058-9F92-BCBE52336863}" dt="2025-11-27T16:29:20.449" v="454" actId="14100"/>
          <ac:spMkLst>
            <pc:docMk/>
            <pc:sldMk cId="2745421793" sldId="261"/>
            <ac:spMk id="2" creationId="{10FC0E06-8509-E77E-039B-DB1E17B9C135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6:29:30.136" v="457" actId="14100"/>
          <ac:spMkLst>
            <pc:docMk/>
            <pc:sldMk cId="2745421793" sldId="261"/>
            <ac:spMk id="9" creationId="{D3A7D84E-3594-1327-EA5B-7C4E5347E7FA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28:15.483" v="440"/>
          <ac:spMkLst>
            <pc:docMk/>
            <pc:sldMk cId="2745421793" sldId="261"/>
            <ac:spMk id="30" creationId="{FAFDCCA3-5CE7-058C-1962-A071B76432F1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28:15.483" v="440"/>
          <ac:spMkLst>
            <pc:docMk/>
            <pc:sldMk cId="2745421793" sldId="261"/>
            <ac:spMk id="32" creationId="{1BF24CF1-EE7F-86B3-94A8-3CD26A1ADB0F}"/>
          </ac:spMkLst>
        </pc:spChg>
        <pc:picChg chg="add mod ord">
          <ac:chgData name="Asara Ben-Saoud (2515050)" userId="S::2515050@student.uwtsd.ac.uk::6295d3ea-d0e5-47ab-9488-f76de5e5ed8c" providerId="AD" clId="Web-{A2A72CBB-BE14-8058-9F92-BCBE52336863}" dt="2025-11-27T16:29:08.214" v="451" actId="14100"/>
          <ac:picMkLst>
            <pc:docMk/>
            <pc:sldMk cId="2745421793" sldId="261"/>
            <ac:picMk id="4" creationId="{676D1EE5-58B9-75A2-FD0A-275B1DED5A8D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7:05:21.792" v="624"/>
        <pc:sldMkLst>
          <pc:docMk/>
          <pc:sldMk cId="3836789096" sldId="262"/>
        </pc:sldMkLst>
        <pc:spChg chg="mod">
          <ac:chgData name="Asara Ben-Saoud (2515050)" userId="S::2515050@student.uwtsd.ac.uk::6295d3ea-d0e5-47ab-9488-f76de5e5ed8c" providerId="AD" clId="Web-{A2A72CBB-BE14-8058-9F92-BCBE52336863}" dt="2025-11-27T16:26:47.463" v="426" actId="20577"/>
          <ac:spMkLst>
            <pc:docMk/>
            <pc:sldMk cId="3836789096" sldId="262"/>
            <ac:spMk id="2" creationId="{1D7A424C-7575-79E1-DAAE-2BF797F4589A}"/>
          </ac:spMkLst>
        </pc:spChg>
        <pc:spChg chg="mod">
          <ac:chgData name="Asara Ben-Saoud (2515050)" userId="S::2515050@student.uwtsd.ac.uk::6295d3ea-d0e5-47ab-9488-f76de5e5ed8c" providerId="AD" clId="Web-{A2A72CBB-BE14-8058-9F92-BCBE52336863}" dt="2025-11-27T16:27:54.512" v="437" actId="20577"/>
          <ac:spMkLst>
            <pc:docMk/>
            <pc:sldMk cId="3836789096" sldId="262"/>
            <ac:spMk id="3" creationId="{9748BC6B-711A-30E8-85A6-C5722B326500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26:37.338" v="425"/>
          <ac:spMkLst>
            <pc:docMk/>
            <pc:sldMk cId="3836789096" sldId="262"/>
            <ac:spMk id="9" creationId="{DC22E14B-4FF3-5229-CA86-75E25F3725E7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26:37.338" v="425"/>
          <ac:spMkLst>
            <pc:docMk/>
            <pc:sldMk cId="3836789096" sldId="262"/>
            <ac:spMk id="11" creationId="{FA6B968A-A417-B33C-613C-7B1B45542CF1}"/>
          </ac:spMkLst>
        </pc:spChg>
        <pc:picChg chg="add">
          <ac:chgData name="Asara Ben-Saoud (2515050)" userId="S::2515050@student.uwtsd.ac.uk::6295d3ea-d0e5-47ab-9488-f76de5e5ed8c" providerId="AD" clId="Web-{A2A72CBB-BE14-8058-9F92-BCBE52336863}" dt="2025-11-27T16:26:37.338" v="425"/>
          <ac:picMkLst>
            <pc:docMk/>
            <pc:sldMk cId="3836789096" sldId="262"/>
            <ac:picMk id="5" creationId="{2B5A1D40-EDA7-83C5-B332-725900CFFEB2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7:03:57.853" v="623"/>
        <pc:sldMkLst>
          <pc:docMk/>
          <pc:sldMk cId="4291408760" sldId="263"/>
        </pc:sldMkLst>
        <pc:spChg chg="mod">
          <ac:chgData name="Asara Ben-Saoud (2515050)" userId="S::2515050@student.uwtsd.ac.uk::6295d3ea-d0e5-47ab-9488-f76de5e5ed8c" providerId="AD" clId="Web-{A2A72CBB-BE14-8058-9F92-BCBE52336863}" dt="2025-11-27T16:43:35.967" v="541"/>
          <ac:spMkLst>
            <pc:docMk/>
            <pc:sldMk cId="4291408760" sldId="263"/>
            <ac:spMk id="2" creationId="{DF3C72E8-9A68-C242-5FFA-E5C0680C6BBC}"/>
          </ac:spMkLst>
        </pc:spChg>
        <pc:spChg chg="add mod">
          <ac:chgData name="Asara Ben-Saoud (2515050)" userId="S::2515050@student.uwtsd.ac.uk::6295d3ea-d0e5-47ab-9488-f76de5e5ed8c" providerId="AD" clId="Web-{A2A72CBB-BE14-8058-9F92-BCBE52336863}" dt="2025-11-27T16:43:35.967" v="541"/>
          <ac:spMkLst>
            <pc:docMk/>
            <pc:sldMk cId="4291408760" sldId="263"/>
            <ac:spMk id="4" creationId="{5A78087C-7736-48D4-BE8C-CC739F5FA762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43:35.967" v="541"/>
          <ac:spMkLst>
            <pc:docMk/>
            <pc:sldMk cId="4291408760" sldId="263"/>
            <ac:spMk id="33" creationId="{EA7E8276-E7F8-D393-6F54-0BF8862C33E7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43:35.967" v="541"/>
          <ac:spMkLst>
            <pc:docMk/>
            <pc:sldMk cId="4291408760" sldId="263"/>
            <ac:spMk id="34" creationId="{667DFE30-E9B4-B520-D9CF-5181D140E2EF}"/>
          </ac:spMkLst>
        </pc:spChg>
        <pc:spChg chg="add">
          <ac:chgData name="Asara Ben-Saoud (2515050)" userId="S::2515050@student.uwtsd.ac.uk::6295d3ea-d0e5-47ab-9488-f76de5e5ed8c" providerId="AD" clId="Web-{A2A72CBB-BE14-8058-9F92-BCBE52336863}" dt="2025-11-27T16:43:35.967" v="541"/>
          <ac:spMkLst>
            <pc:docMk/>
            <pc:sldMk cId="4291408760" sldId="263"/>
            <ac:spMk id="35" creationId="{F4A35A5E-99B4-DBDF-D46C-B415D1F42C86}"/>
          </ac:spMkLst>
        </pc:spChg>
        <pc:graphicFrameChg chg="add mod modGraphic">
          <ac:chgData name="Asara Ben-Saoud (2515050)" userId="S::2515050@student.uwtsd.ac.uk::6295d3ea-d0e5-47ab-9488-f76de5e5ed8c" providerId="AD" clId="Web-{A2A72CBB-BE14-8058-9F92-BCBE52336863}" dt="2025-11-27T16:43:35.967" v="541"/>
          <ac:graphicFrameMkLst>
            <pc:docMk/>
            <pc:sldMk cId="4291408760" sldId="263"/>
            <ac:graphicFrameMk id="12" creationId="{449112FE-C0AC-26F9-BF09-2859583FA34E}"/>
          </ac:graphicFrameMkLst>
        </pc:graphicFrameChg>
        <pc:picChg chg="add mod ord">
          <ac:chgData name="Asara Ben-Saoud (2515050)" userId="S::2515050@student.uwtsd.ac.uk::6295d3ea-d0e5-47ab-9488-f76de5e5ed8c" providerId="AD" clId="Web-{A2A72CBB-BE14-8058-9F92-BCBE52336863}" dt="2025-11-27T16:43:35.967" v="541"/>
          <ac:picMkLst>
            <pc:docMk/>
            <pc:sldMk cId="4291408760" sldId="263"/>
            <ac:picMk id="7" creationId="{A913AE87-A92F-801E-2516-E648B04BFF4A}"/>
          </ac:picMkLst>
        </pc:picChg>
      </pc:sldChg>
      <pc:sldChg chg="addSp delSp modSp new mod modTransition setBg">
        <pc:chgData name="Asara Ben-Saoud (2515050)" userId="S::2515050@student.uwtsd.ac.uk::6295d3ea-d0e5-47ab-9488-f76de5e5ed8c" providerId="AD" clId="Web-{A2A72CBB-BE14-8058-9F92-BCBE52336863}" dt="2025-11-27T17:02:07.946" v="619"/>
        <pc:sldMkLst>
          <pc:docMk/>
          <pc:sldMk cId="1723169173" sldId="264"/>
        </pc:sldMkLst>
        <pc:spChg chg="mod">
          <ac:chgData name="Asara Ben-Saoud (2515050)" userId="S::2515050@student.uwtsd.ac.uk::6295d3ea-d0e5-47ab-9488-f76de5e5ed8c" providerId="AD" clId="Web-{A2A72CBB-BE14-8058-9F92-BCBE52336863}" dt="2025-11-27T16:46:19.731" v="593"/>
          <ac:spMkLst>
            <pc:docMk/>
            <pc:sldMk cId="1723169173" sldId="264"/>
            <ac:spMk id="2" creationId="{B4271D2C-5EA5-1ACD-B609-1DAF06B29209}"/>
          </ac:spMkLst>
        </pc:spChg>
        <pc:spChg chg="mod">
          <ac:chgData name="Asara Ben-Saoud (2515050)" userId="S::2515050@student.uwtsd.ac.uk::6295d3ea-d0e5-47ab-9488-f76de5e5ed8c" providerId="AD" clId="Web-{A2A72CBB-BE14-8058-9F92-BCBE52336863}" dt="2025-11-27T16:46:19.731" v="593"/>
          <ac:spMkLst>
            <pc:docMk/>
            <pc:sldMk cId="1723169173" sldId="264"/>
            <ac:spMk id="3" creationId="{119DE9E5-A8FE-35C3-2DAA-6114248D826E}"/>
          </ac:spMkLst>
        </pc:spChg>
        <pc:spChg chg="add del">
          <ac:chgData name="Asara Ben-Saoud (2515050)" userId="S::2515050@student.uwtsd.ac.uk::6295d3ea-d0e5-47ab-9488-f76de5e5ed8c" providerId="AD" clId="Web-{A2A72CBB-BE14-8058-9F92-BCBE52336863}" dt="2025-11-27T16:46:19.731" v="593"/>
          <ac:spMkLst>
            <pc:docMk/>
            <pc:sldMk cId="1723169173" sldId="264"/>
            <ac:spMk id="10" creationId="{178DC1FE-8814-4858-2D62-947BC8044584}"/>
          </ac:spMkLst>
        </pc:spChg>
        <pc:spChg chg="add del">
          <ac:chgData name="Asara Ben-Saoud (2515050)" userId="S::2515050@student.uwtsd.ac.uk::6295d3ea-d0e5-47ab-9488-f76de5e5ed8c" providerId="AD" clId="Web-{A2A72CBB-BE14-8058-9F92-BCBE52336863}" dt="2025-11-27T16:46:19.731" v="593"/>
          <ac:spMkLst>
            <pc:docMk/>
            <pc:sldMk cId="1723169173" sldId="264"/>
            <ac:spMk id="12" creationId="{FA6B968A-A417-B33C-613C-7B1B45542CF1}"/>
          </ac:spMkLst>
        </pc:spChg>
        <pc:picChg chg="add mod">
          <ac:chgData name="Asara Ben-Saoud (2515050)" userId="S::2515050@student.uwtsd.ac.uk::6295d3ea-d0e5-47ab-9488-f76de5e5ed8c" providerId="AD" clId="Web-{A2A72CBB-BE14-8058-9F92-BCBE52336863}" dt="2025-11-27T16:46:19.731" v="593"/>
          <ac:picMkLst>
            <pc:docMk/>
            <pc:sldMk cId="1723169173" sldId="264"/>
            <ac:picMk id="7" creationId="{E6AC2434-0B1C-1207-E086-7D3BF828F4FC}"/>
          </ac:picMkLst>
        </pc:picChg>
      </pc:sldChg>
      <pc:sldMasterChg chg="modTransition modSldLayout">
        <pc:chgData name="Asara Ben-Saoud (2515050)" userId="S::2515050@student.uwtsd.ac.uk::6295d3ea-d0e5-47ab-9488-f76de5e5ed8c" providerId="AD" clId="Web-{A2A72CBB-BE14-8058-9F92-BCBE52336863}" dt="2025-11-27T16:49:47.764" v="606"/>
        <pc:sldMasterMkLst>
          <pc:docMk/>
          <pc:sldMasterMk cId="3084715356" sldId="2147483773"/>
        </pc:sldMasterMkLst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573463779" sldId="2147483762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1046681363" sldId="2147483763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2102728626" sldId="2147483764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2461326087" sldId="2147483765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2214169520" sldId="2147483766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3174593943" sldId="2147483767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3908495461" sldId="2147483768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571632530" sldId="2147483769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1145651394" sldId="2147483770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3802320193" sldId="2147483771"/>
          </pc:sldLayoutMkLst>
        </pc:sldLayoutChg>
        <pc:sldLayoutChg chg="modTransition">
          <pc:chgData name="Asara Ben-Saoud (2515050)" userId="S::2515050@student.uwtsd.ac.uk::6295d3ea-d0e5-47ab-9488-f76de5e5ed8c" providerId="AD" clId="Web-{A2A72CBB-BE14-8058-9F92-BCBE52336863}" dt="2025-11-27T16:49:47.764" v="606"/>
          <pc:sldLayoutMkLst>
            <pc:docMk/>
            <pc:sldMasterMk cId="3084715356" sldId="2147483773"/>
            <pc:sldLayoutMk cId="2353184665" sldId="214748377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943298-56DA-4CBB-97C5-F22F20D9572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8519208C-1115-4461-BFDE-3B9194AD8D17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rade Gothic Next Light"/>
              <a:ea typeface="+mn-ea"/>
              <a:cs typeface="+mn-cs"/>
            </a:rPr>
            <a:t>Create essays and assignments</a:t>
          </a:r>
        </a:p>
      </dgm:t>
    </dgm:pt>
    <dgm:pt modelId="{5787C8E1-EBC5-41CA-9572-884F89D5B055}" type="parTrans" cxnId="{EADF411E-E030-4FDB-81CC-61BBD20CFEC9}">
      <dgm:prSet/>
      <dgm:spPr/>
      <dgm:t>
        <a:bodyPr/>
        <a:lstStyle/>
        <a:p>
          <a:endParaRPr lang="en-GB"/>
        </a:p>
      </dgm:t>
    </dgm:pt>
    <dgm:pt modelId="{796822AB-23C3-4461-B09A-26C5D7390338}" type="sibTrans" cxnId="{EADF411E-E030-4FDB-81CC-61BBD20CFEC9}">
      <dgm:prSet/>
      <dgm:spPr/>
      <dgm:t>
        <a:bodyPr/>
        <a:lstStyle/>
        <a:p>
          <a:endParaRPr lang="en-GB"/>
        </a:p>
      </dgm:t>
    </dgm:pt>
    <dgm:pt modelId="{9267EBA4-FBF1-456C-93C9-A9B5B6D07F55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rade Gothic Next Light"/>
              <a:ea typeface="+mn-ea"/>
              <a:cs typeface="+mn-cs"/>
            </a:rPr>
            <a:t>Insert images, videos, and tables</a:t>
          </a:r>
        </a:p>
      </dgm:t>
    </dgm:pt>
    <dgm:pt modelId="{F1C7448B-F9C3-4A23-8923-E9313B789946}" type="parTrans" cxnId="{C21391A7-4090-449C-AB90-CF18CD6AA31F}">
      <dgm:prSet/>
      <dgm:spPr/>
      <dgm:t>
        <a:bodyPr/>
        <a:lstStyle/>
        <a:p>
          <a:endParaRPr lang="en-GB"/>
        </a:p>
      </dgm:t>
    </dgm:pt>
    <dgm:pt modelId="{DB38BBA3-3CA3-4446-875F-1F8F012425AF}" type="sibTrans" cxnId="{C21391A7-4090-449C-AB90-CF18CD6AA31F}">
      <dgm:prSet/>
      <dgm:spPr/>
      <dgm:t>
        <a:bodyPr/>
        <a:lstStyle/>
        <a:p>
          <a:endParaRPr lang="en-GB"/>
        </a:p>
      </dgm:t>
    </dgm:pt>
    <dgm:pt modelId="{D3CAF996-603C-4136-A67E-4C39FF96CF04}">
      <dgm:prSet phldrT="[Text]"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rade Gothic Next Light"/>
              <a:ea typeface="+mn-ea"/>
              <a:cs typeface="+mn-cs"/>
            </a:rPr>
            <a:t>Use headings and formatting for readability</a:t>
          </a:r>
        </a:p>
      </dgm:t>
    </dgm:pt>
    <dgm:pt modelId="{698E0E2F-CB6E-44FC-9951-037742658846}" type="parTrans" cxnId="{B5767AFB-78A7-4D84-BE29-1DFB23EBC8F4}">
      <dgm:prSet/>
      <dgm:spPr/>
      <dgm:t>
        <a:bodyPr/>
        <a:lstStyle/>
        <a:p>
          <a:endParaRPr lang="en-GB"/>
        </a:p>
      </dgm:t>
    </dgm:pt>
    <dgm:pt modelId="{9C5A43AD-2530-417B-858C-6CDEDCAE9B71}" type="sibTrans" cxnId="{B5767AFB-78A7-4D84-BE29-1DFB23EBC8F4}">
      <dgm:prSet/>
      <dgm:spPr/>
      <dgm:t>
        <a:bodyPr/>
        <a:lstStyle/>
        <a:p>
          <a:endParaRPr lang="en-GB"/>
        </a:p>
      </dgm:t>
    </dgm:pt>
    <dgm:pt modelId="{99E9748F-2A79-402A-AB13-FEBA4556CF27}" type="pres">
      <dgm:prSet presAssocID="{C0943298-56DA-4CBB-97C5-F22F20D95724}" presName="root" presStyleCnt="0">
        <dgm:presLayoutVars>
          <dgm:dir/>
          <dgm:resizeHandles val="exact"/>
        </dgm:presLayoutVars>
      </dgm:prSet>
      <dgm:spPr/>
    </dgm:pt>
    <dgm:pt modelId="{C24FD24B-257E-4D54-AE91-4C2FFC56BD3F}" type="pres">
      <dgm:prSet presAssocID="{8519208C-1115-4461-BFDE-3B9194AD8D17}" presName="compNode" presStyleCnt="0"/>
      <dgm:spPr/>
    </dgm:pt>
    <dgm:pt modelId="{64308C25-E583-4282-BF7B-F24FB55BA4AF}" type="pres">
      <dgm:prSet presAssocID="{8519208C-1115-4461-BFDE-3B9194AD8D17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B35F2C9-0300-438B-8C86-B4617D05C1E2}" type="pres">
      <dgm:prSet presAssocID="{8519208C-1115-4461-BFDE-3B9194AD8D1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E1D999A-CD7F-49D9-A55F-56F4EB1E60C9}" type="pres">
      <dgm:prSet presAssocID="{8519208C-1115-4461-BFDE-3B9194AD8D17}" presName="spaceRect" presStyleCnt="0"/>
      <dgm:spPr/>
    </dgm:pt>
    <dgm:pt modelId="{B8A1E45F-26D0-4A89-BE9B-DEC4C96A0491}" type="pres">
      <dgm:prSet presAssocID="{8519208C-1115-4461-BFDE-3B9194AD8D17}" presName="textRect" presStyleLbl="revTx" presStyleIdx="0" presStyleCnt="3">
        <dgm:presLayoutVars>
          <dgm:chMax val="1"/>
          <dgm:chPref val="1"/>
        </dgm:presLayoutVars>
      </dgm:prSet>
      <dgm:spPr/>
    </dgm:pt>
    <dgm:pt modelId="{BC902F83-A5B3-40C7-9B70-0603C4A313DF}" type="pres">
      <dgm:prSet presAssocID="{796822AB-23C3-4461-B09A-26C5D7390338}" presName="sibTrans" presStyleCnt="0"/>
      <dgm:spPr/>
    </dgm:pt>
    <dgm:pt modelId="{1C9138C4-95EF-4F27-818D-195DF3AE89EE}" type="pres">
      <dgm:prSet presAssocID="{9267EBA4-FBF1-456C-93C9-A9B5B6D07F55}" presName="compNode" presStyleCnt="0"/>
      <dgm:spPr/>
    </dgm:pt>
    <dgm:pt modelId="{D04179D1-9976-4906-8FE2-DF70CFA02575}" type="pres">
      <dgm:prSet presAssocID="{9267EBA4-FBF1-456C-93C9-A9B5B6D07F55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82F3C63-56CF-48A4-9D55-894E435A273D}" type="pres">
      <dgm:prSet presAssocID="{9267EBA4-FBF1-456C-93C9-A9B5B6D07F5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684D4ED1-17FA-4F22-ACB2-C2C7579E4DD3}" type="pres">
      <dgm:prSet presAssocID="{9267EBA4-FBF1-456C-93C9-A9B5B6D07F55}" presName="spaceRect" presStyleCnt="0"/>
      <dgm:spPr/>
    </dgm:pt>
    <dgm:pt modelId="{E8325D62-C97C-4D68-92DF-F2A80D03480A}" type="pres">
      <dgm:prSet presAssocID="{9267EBA4-FBF1-456C-93C9-A9B5B6D07F55}" presName="textRect" presStyleLbl="revTx" presStyleIdx="1" presStyleCnt="3">
        <dgm:presLayoutVars>
          <dgm:chMax val="1"/>
          <dgm:chPref val="1"/>
        </dgm:presLayoutVars>
      </dgm:prSet>
      <dgm:spPr/>
    </dgm:pt>
    <dgm:pt modelId="{57111BA3-1741-4B0D-B35B-D64585A8756D}" type="pres">
      <dgm:prSet presAssocID="{DB38BBA3-3CA3-4446-875F-1F8F012425AF}" presName="sibTrans" presStyleCnt="0"/>
      <dgm:spPr/>
    </dgm:pt>
    <dgm:pt modelId="{B1977963-4EF7-450D-811B-BCB2AC361089}" type="pres">
      <dgm:prSet presAssocID="{D3CAF996-603C-4136-A67E-4C39FF96CF04}" presName="compNode" presStyleCnt="0"/>
      <dgm:spPr/>
    </dgm:pt>
    <dgm:pt modelId="{2F66FD7F-1B34-4CD7-9418-F458B5491003}" type="pres">
      <dgm:prSet presAssocID="{D3CAF996-603C-4136-A67E-4C39FF96CF04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921F38F2-AE34-4088-8B16-4CB5A9D49A0F}" type="pres">
      <dgm:prSet presAssocID="{D3CAF996-603C-4136-A67E-4C39FF96CF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7C1A1D6-0DFC-4F81-9581-834D52FDD9FE}" type="pres">
      <dgm:prSet presAssocID="{D3CAF996-603C-4136-A67E-4C39FF96CF04}" presName="spaceRect" presStyleCnt="0"/>
      <dgm:spPr/>
    </dgm:pt>
    <dgm:pt modelId="{8298EDA4-B727-42F7-9360-4451C587BD70}" type="pres">
      <dgm:prSet presAssocID="{D3CAF996-603C-4136-A67E-4C39FF96CF0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ADF411E-E030-4FDB-81CC-61BBD20CFEC9}" srcId="{C0943298-56DA-4CBB-97C5-F22F20D95724}" destId="{8519208C-1115-4461-BFDE-3B9194AD8D17}" srcOrd="0" destOrd="0" parTransId="{5787C8E1-EBC5-41CA-9572-884F89D5B055}" sibTransId="{796822AB-23C3-4461-B09A-26C5D7390338}"/>
    <dgm:cxn modelId="{65D1CB3E-C2AA-4429-A822-FEEF32E60C97}" type="presOf" srcId="{C0943298-56DA-4CBB-97C5-F22F20D95724}" destId="{99E9748F-2A79-402A-AB13-FEBA4556CF27}" srcOrd="0" destOrd="0" presId="urn:microsoft.com/office/officeart/2018/5/layout/IconLeafLabelList"/>
    <dgm:cxn modelId="{25B8F967-6364-4DE1-9FBD-F5DA1F123D4F}" type="presOf" srcId="{D3CAF996-603C-4136-A67E-4C39FF96CF04}" destId="{8298EDA4-B727-42F7-9360-4451C587BD70}" srcOrd="0" destOrd="0" presId="urn:microsoft.com/office/officeart/2018/5/layout/IconLeafLabelList"/>
    <dgm:cxn modelId="{49CB7F70-5CD1-48B4-8BC2-C6BBDF977831}" type="presOf" srcId="{9267EBA4-FBF1-456C-93C9-A9B5B6D07F55}" destId="{E8325D62-C97C-4D68-92DF-F2A80D03480A}" srcOrd="0" destOrd="0" presId="urn:microsoft.com/office/officeart/2018/5/layout/IconLeafLabelList"/>
    <dgm:cxn modelId="{C21391A7-4090-449C-AB90-CF18CD6AA31F}" srcId="{C0943298-56DA-4CBB-97C5-F22F20D95724}" destId="{9267EBA4-FBF1-456C-93C9-A9B5B6D07F55}" srcOrd="1" destOrd="0" parTransId="{F1C7448B-F9C3-4A23-8923-E9313B789946}" sibTransId="{DB38BBA3-3CA3-4446-875F-1F8F012425AF}"/>
    <dgm:cxn modelId="{CEE0BEB0-27FD-4878-A01D-B87571DB47C0}" type="presOf" srcId="{8519208C-1115-4461-BFDE-3B9194AD8D17}" destId="{B8A1E45F-26D0-4A89-BE9B-DEC4C96A0491}" srcOrd="0" destOrd="0" presId="urn:microsoft.com/office/officeart/2018/5/layout/IconLeafLabelList"/>
    <dgm:cxn modelId="{B5767AFB-78A7-4D84-BE29-1DFB23EBC8F4}" srcId="{C0943298-56DA-4CBB-97C5-F22F20D95724}" destId="{D3CAF996-603C-4136-A67E-4C39FF96CF04}" srcOrd="2" destOrd="0" parTransId="{698E0E2F-CB6E-44FC-9951-037742658846}" sibTransId="{9C5A43AD-2530-417B-858C-6CDEDCAE9B71}"/>
    <dgm:cxn modelId="{1AE319F1-76F8-48ED-9E1D-8E5D6B8A68AC}" type="presParOf" srcId="{99E9748F-2A79-402A-AB13-FEBA4556CF27}" destId="{C24FD24B-257E-4D54-AE91-4C2FFC56BD3F}" srcOrd="0" destOrd="0" presId="urn:microsoft.com/office/officeart/2018/5/layout/IconLeafLabelList"/>
    <dgm:cxn modelId="{ACFAB2A9-CE48-49C6-863F-EA8FEF07436D}" type="presParOf" srcId="{C24FD24B-257E-4D54-AE91-4C2FFC56BD3F}" destId="{64308C25-E583-4282-BF7B-F24FB55BA4AF}" srcOrd="0" destOrd="0" presId="urn:microsoft.com/office/officeart/2018/5/layout/IconLeafLabelList"/>
    <dgm:cxn modelId="{BBACCBC2-F477-4799-996A-5F59CC019E60}" type="presParOf" srcId="{C24FD24B-257E-4D54-AE91-4C2FFC56BD3F}" destId="{BB35F2C9-0300-438B-8C86-B4617D05C1E2}" srcOrd="1" destOrd="0" presId="urn:microsoft.com/office/officeart/2018/5/layout/IconLeafLabelList"/>
    <dgm:cxn modelId="{2B582837-83AC-43DB-831F-72C0BB86C77E}" type="presParOf" srcId="{C24FD24B-257E-4D54-AE91-4C2FFC56BD3F}" destId="{2E1D999A-CD7F-49D9-A55F-56F4EB1E60C9}" srcOrd="2" destOrd="0" presId="urn:microsoft.com/office/officeart/2018/5/layout/IconLeafLabelList"/>
    <dgm:cxn modelId="{11DEC8C6-BD21-450E-9498-F0A123EC9ADD}" type="presParOf" srcId="{C24FD24B-257E-4D54-AE91-4C2FFC56BD3F}" destId="{B8A1E45F-26D0-4A89-BE9B-DEC4C96A0491}" srcOrd="3" destOrd="0" presId="urn:microsoft.com/office/officeart/2018/5/layout/IconLeafLabelList"/>
    <dgm:cxn modelId="{0F696979-9B1E-437B-ACF0-E3C9724D435A}" type="presParOf" srcId="{99E9748F-2A79-402A-AB13-FEBA4556CF27}" destId="{BC902F83-A5B3-40C7-9B70-0603C4A313DF}" srcOrd="1" destOrd="0" presId="urn:microsoft.com/office/officeart/2018/5/layout/IconLeafLabelList"/>
    <dgm:cxn modelId="{200C6193-B76E-48FB-A604-122B36BB2B2D}" type="presParOf" srcId="{99E9748F-2A79-402A-AB13-FEBA4556CF27}" destId="{1C9138C4-95EF-4F27-818D-195DF3AE89EE}" srcOrd="2" destOrd="0" presId="urn:microsoft.com/office/officeart/2018/5/layout/IconLeafLabelList"/>
    <dgm:cxn modelId="{8627F759-3B52-48F2-A53E-A411D231C302}" type="presParOf" srcId="{1C9138C4-95EF-4F27-818D-195DF3AE89EE}" destId="{D04179D1-9976-4906-8FE2-DF70CFA02575}" srcOrd="0" destOrd="0" presId="urn:microsoft.com/office/officeart/2018/5/layout/IconLeafLabelList"/>
    <dgm:cxn modelId="{ED5CC41B-C30D-4278-BE59-2BFFCC25E827}" type="presParOf" srcId="{1C9138C4-95EF-4F27-818D-195DF3AE89EE}" destId="{D82F3C63-56CF-48A4-9D55-894E435A273D}" srcOrd="1" destOrd="0" presId="urn:microsoft.com/office/officeart/2018/5/layout/IconLeafLabelList"/>
    <dgm:cxn modelId="{9DA6E8FE-E6B9-453F-95C3-8BA7AD83920B}" type="presParOf" srcId="{1C9138C4-95EF-4F27-818D-195DF3AE89EE}" destId="{684D4ED1-17FA-4F22-ACB2-C2C7579E4DD3}" srcOrd="2" destOrd="0" presId="urn:microsoft.com/office/officeart/2018/5/layout/IconLeafLabelList"/>
    <dgm:cxn modelId="{E2A9A5C6-A966-4CA3-818A-805E476995B1}" type="presParOf" srcId="{1C9138C4-95EF-4F27-818D-195DF3AE89EE}" destId="{E8325D62-C97C-4D68-92DF-F2A80D03480A}" srcOrd="3" destOrd="0" presId="urn:microsoft.com/office/officeart/2018/5/layout/IconLeafLabelList"/>
    <dgm:cxn modelId="{5BE9E364-D669-43A4-96A9-18F613FD3896}" type="presParOf" srcId="{99E9748F-2A79-402A-AB13-FEBA4556CF27}" destId="{57111BA3-1741-4B0D-B35B-D64585A8756D}" srcOrd="3" destOrd="0" presId="urn:microsoft.com/office/officeart/2018/5/layout/IconLeafLabelList"/>
    <dgm:cxn modelId="{A6ABDA18-C9BB-439C-834D-64D3A6D04B3A}" type="presParOf" srcId="{99E9748F-2A79-402A-AB13-FEBA4556CF27}" destId="{B1977963-4EF7-450D-811B-BCB2AC361089}" srcOrd="4" destOrd="0" presId="urn:microsoft.com/office/officeart/2018/5/layout/IconLeafLabelList"/>
    <dgm:cxn modelId="{F1C8B0EA-F3CB-47C5-91D5-F1EB56ACEDCD}" type="presParOf" srcId="{B1977963-4EF7-450D-811B-BCB2AC361089}" destId="{2F66FD7F-1B34-4CD7-9418-F458B5491003}" srcOrd="0" destOrd="0" presId="urn:microsoft.com/office/officeart/2018/5/layout/IconLeafLabelList"/>
    <dgm:cxn modelId="{FC6263D7-E690-4EC1-8ADA-001D98D95C34}" type="presParOf" srcId="{B1977963-4EF7-450D-811B-BCB2AC361089}" destId="{921F38F2-AE34-4088-8B16-4CB5A9D49A0F}" srcOrd="1" destOrd="0" presId="urn:microsoft.com/office/officeart/2018/5/layout/IconLeafLabelList"/>
    <dgm:cxn modelId="{0112F11F-5387-4DBE-B894-E1DC6CA57B24}" type="presParOf" srcId="{B1977963-4EF7-450D-811B-BCB2AC361089}" destId="{07C1A1D6-0DFC-4F81-9581-834D52FDD9FE}" srcOrd="2" destOrd="0" presId="urn:microsoft.com/office/officeart/2018/5/layout/IconLeafLabelList"/>
    <dgm:cxn modelId="{F4C5C2E3-D82B-43F9-A1C5-671E155986BA}" type="presParOf" srcId="{B1977963-4EF7-450D-811B-BCB2AC361089}" destId="{8298EDA4-B727-42F7-9360-4451C587BD7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779946-404A-423D-93BB-28BBD81B74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092C9A-B3AB-4DC3-A8E7-640482ACF518}">
      <dgm:prSet/>
      <dgm:spPr/>
      <dgm:t>
        <a:bodyPr/>
        <a:lstStyle/>
        <a:p>
          <a:r>
            <a:rPr lang="en-GB" dirty="0"/>
            <a:t>Chat </a:t>
          </a:r>
          <a:r>
            <a:rPr lang="en-GB" dirty="0">
              <a:latin typeface="Trade Gothic Next Cond"/>
            </a:rPr>
            <a:t>GPT</a:t>
          </a:r>
          <a:r>
            <a:rPr lang="en-GB" dirty="0"/>
            <a:t> and notebook</a:t>
          </a:r>
          <a:endParaRPr lang="en-US" dirty="0"/>
        </a:p>
      </dgm:t>
    </dgm:pt>
    <dgm:pt modelId="{02429F0F-3F12-49F9-9225-BCF5CEEFCA1B}" type="parTrans" cxnId="{52195A60-D207-482F-B86E-D20FD50745C2}">
      <dgm:prSet/>
      <dgm:spPr/>
      <dgm:t>
        <a:bodyPr/>
        <a:lstStyle/>
        <a:p>
          <a:endParaRPr lang="en-US"/>
        </a:p>
      </dgm:t>
    </dgm:pt>
    <dgm:pt modelId="{52D551AE-3F40-4AD1-8AF5-B1359955DEFF}" type="sibTrans" cxnId="{52195A60-D207-482F-B86E-D20FD50745C2}">
      <dgm:prSet/>
      <dgm:spPr/>
      <dgm:t>
        <a:bodyPr/>
        <a:lstStyle/>
        <a:p>
          <a:endParaRPr lang="en-US"/>
        </a:p>
      </dgm:t>
    </dgm:pt>
    <dgm:pt modelId="{888661E1-48D9-4FF9-8519-351654FE3009}">
      <dgm:prSet/>
      <dgm:spPr/>
      <dgm:t>
        <a:bodyPr/>
        <a:lstStyle/>
        <a:p>
          <a:r>
            <a:rPr lang="en-GB" dirty="0"/>
            <a:t>Code of conduct for </a:t>
          </a:r>
          <a:r>
            <a:rPr lang="en-GB" dirty="0">
              <a:latin typeface="Trade Gothic Next Cond"/>
            </a:rPr>
            <a:t>AI</a:t>
          </a:r>
          <a:endParaRPr lang="en-US" dirty="0"/>
        </a:p>
      </dgm:t>
    </dgm:pt>
    <dgm:pt modelId="{05690FF7-5F03-450E-8A39-791F906BAC35}" type="parTrans" cxnId="{F39B2BE0-9F7C-4B25-ADC8-215823B5F0CF}">
      <dgm:prSet/>
      <dgm:spPr/>
      <dgm:t>
        <a:bodyPr/>
        <a:lstStyle/>
        <a:p>
          <a:endParaRPr lang="en-US"/>
        </a:p>
      </dgm:t>
    </dgm:pt>
    <dgm:pt modelId="{C0F28543-FB54-4F86-A706-477FF4EBC3FE}" type="sibTrans" cxnId="{F39B2BE0-9F7C-4B25-ADC8-215823B5F0CF}">
      <dgm:prSet/>
      <dgm:spPr/>
      <dgm:t>
        <a:bodyPr/>
        <a:lstStyle/>
        <a:p>
          <a:endParaRPr lang="en-US"/>
        </a:p>
      </dgm:t>
    </dgm:pt>
    <dgm:pt modelId="{A6BD6F67-2CEE-4E91-900F-0F9C2843FF04}">
      <dgm:prSet/>
      <dgm:spPr/>
      <dgm:t>
        <a:bodyPr/>
        <a:lstStyle/>
        <a:p>
          <a:r>
            <a:rPr lang="en-GB" dirty="0"/>
            <a:t>Research and knowledge</a:t>
          </a:r>
          <a:endParaRPr lang="en-US" dirty="0"/>
        </a:p>
      </dgm:t>
    </dgm:pt>
    <dgm:pt modelId="{1EAF90B8-17D6-46CD-8A1E-E1CE2FAF52B6}" type="parTrans" cxnId="{4ED84512-27EF-466D-815D-139878DE4007}">
      <dgm:prSet/>
      <dgm:spPr/>
      <dgm:t>
        <a:bodyPr/>
        <a:lstStyle/>
        <a:p>
          <a:endParaRPr lang="en-US"/>
        </a:p>
      </dgm:t>
    </dgm:pt>
    <dgm:pt modelId="{65231DDC-FC30-4A33-B669-2A6F8E7D85BF}" type="sibTrans" cxnId="{4ED84512-27EF-466D-815D-139878DE4007}">
      <dgm:prSet/>
      <dgm:spPr/>
      <dgm:t>
        <a:bodyPr/>
        <a:lstStyle/>
        <a:p>
          <a:endParaRPr lang="en-US"/>
        </a:p>
      </dgm:t>
    </dgm:pt>
    <dgm:pt modelId="{AA26DD57-6300-40CF-BA01-4B9B30FDDAE1}" type="pres">
      <dgm:prSet presAssocID="{0E779946-404A-423D-93BB-28BBD81B7445}" presName="root" presStyleCnt="0">
        <dgm:presLayoutVars>
          <dgm:dir/>
          <dgm:resizeHandles val="exact"/>
        </dgm:presLayoutVars>
      </dgm:prSet>
      <dgm:spPr/>
    </dgm:pt>
    <dgm:pt modelId="{7BDDD82F-4553-46A4-ABCC-034E29F17F45}" type="pres">
      <dgm:prSet presAssocID="{C3092C9A-B3AB-4DC3-A8E7-640482ACF518}" presName="compNode" presStyleCnt="0"/>
      <dgm:spPr/>
    </dgm:pt>
    <dgm:pt modelId="{6DC51468-7CB2-4B27-B148-BB5C76160133}" type="pres">
      <dgm:prSet presAssocID="{C3092C9A-B3AB-4DC3-A8E7-640482ACF518}" presName="bgRect" presStyleLbl="bgShp" presStyleIdx="0" presStyleCnt="3"/>
      <dgm:spPr/>
    </dgm:pt>
    <dgm:pt modelId="{EF36282A-A96A-4AF9-9258-976C9AA6581C}" type="pres">
      <dgm:prSet presAssocID="{C3092C9A-B3AB-4DC3-A8E7-640482ACF51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3A253A8-B8DF-4EDD-85DC-164FC32C1AB7}" type="pres">
      <dgm:prSet presAssocID="{C3092C9A-B3AB-4DC3-A8E7-640482ACF518}" presName="spaceRect" presStyleCnt="0"/>
      <dgm:spPr/>
    </dgm:pt>
    <dgm:pt modelId="{E71E6FF4-4DF8-4F3F-9A2D-D0FD9E3432C1}" type="pres">
      <dgm:prSet presAssocID="{C3092C9A-B3AB-4DC3-A8E7-640482ACF518}" presName="parTx" presStyleLbl="revTx" presStyleIdx="0" presStyleCnt="3">
        <dgm:presLayoutVars>
          <dgm:chMax val="0"/>
          <dgm:chPref val="0"/>
        </dgm:presLayoutVars>
      </dgm:prSet>
      <dgm:spPr/>
    </dgm:pt>
    <dgm:pt modelId="{B10E7701-F40F-490D-91E9-841AAD093B96}" type="pres">
      <dgm:prSet presAssocID="{52D551AE-3F40-4AD1-8AF5-B1359955DEFF}" presName="sibTrans" presStyleCnt="0"/>
      <dgm:spPr/>
    </dgm:pt>
    <dgm:pt modelId="{42101A9F-8DE8-42AB-90F8-C6FCB8E8BE81}" type="pres">
      <dgm:prSet presAssocID="{888661E1-48D9-4FF9-8519-351654FE3009}" presName="compNode" presStyleCnt="0"/>
      <dgm:spPr/>
    </dgm:pt>
    <dgm:pt modelId="{26D192F3-A518-4BD3-BBF1-879FDF8099A5}" type="pres">
      <dgm:prSet presAssocID="{888661E1-48D9-4FF9-8519-351654FE3009}" presName="bgRect" presStyleLbl="bgShp" presStyleIdx="1" presStyleCnt="3"/>
      <dgm:spPr/>
    </dgm:pt>
    <dgm:pt modelId="{1ED88275-4261-4D2B-BD3C-5C44D50CA6F1}" type="pres">
      <dgm:prSet presAssocID="{888661E1-48D9-4FF9-8519-351654FE30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9AE2936-3F4D-4A8E-B1B4-7110D9A5EA66}" type="pres">
      <dgm:prSet presAssocID="{888661E1-48D9-4FF9-8519-351654FE3009}" presName="spaceRect" presStyleCnt="0"/>
      <dgm:spPr/>
    </dgm:pt>
    <dgm:pt modelId="{F686D4F1-3A60-4729-A975-7DD8CD0B8B23}" type="pres">
      <dgm:prSet presAssocID="{888661E1-48D9-4FF9-8519-351654FE3009}" presName="parTx" presStyleLbl="revTx" presStyleIdx="1" presStyleCnt="3">
        <dgm:presLayoutVars>
          <dgm:chMax val="0"/>
          <dgm:chPref val="0"/>
        </dgm:presLayoutVars>
      </dgm:prSet>
      <dgm:spPr/>
    </dgm:pt>
    <dgm:pt modelId="{92D385B8-3DCE-4000-872F-DB1CC52AA832}" type="pres">
      <dgm:prSet presAssocID="{C0F28543-FB54-4F86-A706-477FF4EBC3FE}" presName="sibTrans" presStyleCnt="0"/>
      <dgm:spPr/>
    </dgm:pt>
    <dgm:pt modelId="{CFEEBEA4-7F42-4464-A6B0-ED6AC761F6D5}" type="pres">
      <dgm:prSet presAssocID="{A6BD6F67-2CEE-4E91-900F-0F9C2843FF04}" presName="compNode" presStyleCnt="0"/>
      <dgm:spPr/>
    </dgm:pt>
    <dgm:pt modelId="{B4E5A5B8-B28D-42F7-9DEE-278F05610E9B}" type="pres">
      <dgm:prSet presAssocID="{A6BD6F67-2CEE-4E91-900F-0F9C2843FF04}" presName="bgRect" presStyleLbl="bgShp" presStyleIdx="2" presStyleCnt="3"/>
      <dgm:spPr/>
    </dgm:pt>
    <dgm:pt modelId="{367E31EA-8726-4552-A6F4-C2B567B38E56}" type="pres">
      <dgm:prSet presAssocID="{A6BD6F67-2CEE-4E91-900F-0F9C2843FF0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BE259B0-CAF5-4972-95E1-1B045605216A}" type="pres">
      <dgm:prSet presAssocID="{A6BD6F67-2CEE-4E91-900F-0F9C2843FF04}" presName="spaceRect" presStyleCnt="0"/>
      <dgm:spPr/>
    </dgm:pt>
    <dgm:pt modelId="{CA4932EB-B57A-4300-9FFD-22F94261933E}" type="pres">
      <dgm:prSet presAssocID="{A6BD6F67-2CEE-4E91-900F-0F9C2843FF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D84512-27EF-466D-815D-139878DE4007}" srcId="{0E779946-404A-423D-93BB-28BBD81B7445}" destId="{A6BD6F67-2CEE-4E91-900F-0F9C2843FF04}" srcOrd="2" destOrd="0" parTransId="{1EAF90B8-17D6-46CD-8A1E-E1CE2FAF52B6}" sibTransId="{65231DDC-FC30-4A33-B669-2A6F8E7D85BF}"/>
    <dgm:cxn modelId="{52195A60-D207-482F-B86E-D20FD50745C2}" srcId="{0E779946-404A-423D-93BB-28BBD81B7445}" destId="{C3092C9A-B3AB-4DC3-A8E7-640482ACF518}" srcOrd="0" destOrd="0" parTransId="{02429F0F-3F12-49F9-9225-BCF5CEEFCA1B}" sibTransId="{52D551AE-3F40-4AD1-8AF5-B1359955DEFF}"/>
    <dgm:cxn modelId="{59936072-9923-4482-96B3-1270127574CB}" type="presOf" srcId="{A6BD6F67-2CEE-4E91-900F-0F9C2843FF04}" destId="{CA4932EB-B57A-4300-9FFD-22F94261933E}" srcOrd="0" destOrd="0" presId="urn:microsoft.com/office/officeart/2018/2/layout/IconVerticalSolidList"/>
    <dgm:cxn modelId="{BCC450B1-F2FE-4739-B016-BE8D40B89B9B}" type="presOf" srcId="{888661E1-48D9-4FF9-8519-351654FE3009}" destId="{F686D4F1-3A60-4729-A975-7DD8CD0B8B23}" srcOrd="0" destOrd="0" presId="urn:microsoft.com/office/officeart/2018/2/layout/IconVerticalSolidList"/>
    <dgm:cxn modelId="{617AE6B6-E926-4453-A0C6-0DDAC5FEC71E}" type="presOf" srcId="{C3092C9A-B3AB-4DC3-A8E7-640482ACF518}" destId="{E71E6FF4-4DF8-4F3F-9A2D-D0FD9E3432C1}" srcOrd="0" destOrd="0" presId="urn:microsoft.com/office/officeart/2018/2/layout/IconVerticalSolidList"/>
    <dgm:cxn modelId="{A82B72DA-69B7-454A-90CA-03D5DBF8306F}" type="presOf" srcId="{0E779946-404A-423D-93BB-28BBD81B7445}" destId="{AA26DD57-6300-40CF-BA01-4B9B30FDDAE1}" srcOrd="0" destOrd="0" presId="urn:microsoft.com/office/officeart/2018/2/layout/IconVerticalSolidList"/>
    <dgm:cxn modelId="{F39B2BE0-9F7C-4B25-ADC8-215823B5F0CF}" srcId="{0E779946-404A-423D-93BB-28BBD81B7445}" destId="{888661E1-48D9-4FF9-8519-351654FE3009}" srcOrd="1" destOrd="0" parTransId="{05690FF7-5F03-450E-8A39-791F906BAC35}" sibTransId="{C0F28543-FB54-4F86-A706-477FF4EBC3FE}"/>
    <dgm:cxn modelId="{8C7ACEEF-570F-4F0E-911B-8BCD9385CA13}" type="presParOf" srcId="{AA26DD57-6300-40CF-BA01-4B9B30FDDAE1}" destId="{7BDDD82F-4553-46A4-ABCC-034E29F17F45}" srcOrd="0" destOrd="0" presId="urn:microsoft.com/office/officeart/2018/2/layout/IconVerticalSolidList"/>
    <dgm:cxn modelId="{BC5DF2A8-9BC6-4390-A9A0-32141523A7A9}" type="presParOf" srcId="{7BDDD82F-4553-46A4-ABCC-034E29F17F45}" destId="{6DC51468-7CB2-4B27-B148-BB5C76160133}" srcOrd="0" destOrd="0" presId="urn:microsoft.com/office/officeart/2018/2/layout/IconVerticalSolidList"/>
    <dgm:cxn modelId="{5173CA21-2A29-4AD2-91E9-A9899C41F1CF}" type="presParOf" srcId="{7BDDD82F-4553-46A4-ABCC-034E29F17F45}" destId="{EF36282A-A96A-4AF9-9258-976C9AA6581C}" srcOrd="1" destOrd="0" presId="urn:microsoft.com/office/officeart/2018/2/layout/IconVerticalSolidList"/>
    <dgm:cxn modelId="{2549D89F-C3F5-472B-8696-75BE7E9B947F}" type="presParOf" srcId="{7BDDD82F-4553-46A4-ABCC-034E29F17F45}" destId="{F3A253A8-B8DF-4EDD-85DC-164FC32C1AB7}" srcOrd="2" destOrd="0" presId="urn:microsoft.com/office/officeart/2018/2/layout/IconVerticalSolidList"/>
    <dgm:cxn modelId="{1EC915D3-E8F1-47DE-A97A-DE1F0413616C}" type="presParOf" srcId="{7BDDD82F-4553-46A4-ABCC-034E29F17F45}" destId="{E71E6FF4-4DF8-4F3F-9A2D-D0FD9E3432C1}" srcOrd="3" destOrd="0" presId="urn:microsoft.com/office/officeart/2018/2/layout/IconVerticalSolidList"/>
    <dgm:cxn modelId="{E87A9DFC-6B1B-4CBF-88D6-8E0178346D0F}" type="presParOf" srcId="{AA26DD57-6300-40CF-BA01-4B9B30FDDAE1}" destId="{B10E7701-F40F-490D-91E9-841AAD093B96}" srcOrd="1" destOrd="0" presId="urn:microsoft.com/office/officeart/2018/2/layout/IconVerticalSolidList"/>
    <dgm:cxn modelId="{97D25FF5-7DFC-4FD7-B178-71128B3482E4}" type="presParOf" srcId="{AA26DD57-6300-40CF-BA01-4B9B30FDDAE1}" destId="{42101A9F-8DE8-42AB-90F8-C6FCB8E8BE81}" srcOrd="2" destOrd="0" presId="urn:microsoft.com/office/officeart/2018/2/layout/IconVerticalSolidList"/>
    <dgm:cxn modelId="{DD98F756-4742-4E99-A97B-1704F7ACE00E}" type="presParOf" srcId="{42101A9F-8DE8-42AB-90F8-C6FCB8E8BE81}" destId="{26D192F3-A518-4BD3-BBF1-879FDF8099A5}" srcOrd="0" destOrd="0" presId="urn:microsoft.com/office/officeart/2018/2/layout/IconVerticalSolidList"/>
    <dgm:cxn modelId="{60C4C520-745D-4154-A5C8-1E8084E4743B}" type="presParOf" srcId="{42101A9F-8DE8-42AB-90F8-C6FCB8E8BE81}" destId="{1ED88275-4261-4D2B-BD3C-5C44D50CA6F1}" srcOrd="1" destOrd="0" presId="urn:microsoft.com/office/officeart/2018/2/layout/IconVerticalSolidList"/>
    <dgm:cxn modelId="{EF4657AA-0081-4D07-AF0F-216275DDB0B3}" type="presParOf" srcId="{42101A9F-8DE8-42AB-90F8-C6FCB8E8BE81}" destId="{99AE2936-3F4D-4A8E-B1B4-7110D9A5EA66}" srcOrd="2" destOrd="0" presId="urn:microsoft.com/office/officeart/2018/2/layout/IconVerticalSolidList"/>
    <dgm:cxn modelId="{23A89A52-DC42-48EF-B3B9-0261DE30B723}" type="presParOf" srcId="{42101A9F-8DE8-42AB-90F8-C6FCB8E8BE81}" destId="{F686D4F1-3A60-4729-A975-7DD8CD0B8B23}" srcOrd="3" destOrd="0" presId="urn:microsoft.com/office/officeart/2018/2/layout/IconVerticalSolidList"/>
    <dgm:cxn modelId="{BD67B3E6-C237-430E-AE61-4BA57E7E4AB1}" type="presParOf" srcId="{AA26DD57-6300-40CF-BA01-4B9B30FDDAE1}" destId="{92D385B8-3DCE-4000-872F-DB1CC52AA832}" srcOrd="3" destOrd="0" presId="urn:microsoft.com/office/officeart/2018/2/layout/IconVerticalSolidList"/>
    <dgm:cxn modelId="{1759F9F5-6F4C-47A0-AE09-1D0117FDE2DC}" type="presParOf" srcId="{AA26DD57-6300-40CF-BA01-4B9B30FDDAE1}" destId="{CFEEBEA4-7F42-4464-A6B0-ED6AC761F6D5}" srcOrd="4" destOrd="0" presId="urn:microsoft.com/office/officeart/2018/2/layout/IconVerticalSolidList"/>
    <dgm:cxn modelId="{F3959E5D-1902-4EC1-A4DC-C9608B50DDCE}" type="presParOf" srcId="{CFEEBEA4-7F42-4464-A6B0-ED6AC761F6D5}" destId="{B4E5A5B8-B28D-42F7-9DEE-278F05610E9B}" srcOrd="0" destOrd="0" presId="urn:microsoft.com/office/officeart/2018/2/layout/IconVerticalSolidList"/>
    <dgm:cxn modelId="{4973AA0C-838E-4928-BAD2-41A26995210A}" type="presParOf" srcId="{CFEEBEA4-7F42-4464-A6B0-ED6AC761F6D5}" destId="{367E31EA-8726-4552-A6F4-C2B567B38E56}" srcOrd="1" destOrd="0" presId="urn:microsoft.com/office/officeart/2018/2/layout/IconVerticalSolidList"/>
    <dgm:cxn modelId="{DFB80B81-87F6-4B01-9723-78EEBE9DF672}" type="presParOf" srcId="{CFEEBEA4-7F42-4464-A6B0-ED6AC761F6D5}" destId="{1BE259B0-CAF5-4972-95E1-1B045605216A}" srcOrd="2" destOrd="0" presId="urn:microsoft.com/office/officeart/2018/2/layout/IconVerticalSolidList"/>
    <dgm:cxn modelId="{AA953AD3-918A-4D78-B541-696152F34608}" type="presParOf" srcId="{CFEEBEA4-7F42-4464-A6B0-ED6AC761F6D5}" destId="{CA4932EB-B57A-4300-9FFD-22F9426193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E57B51-4DE6-40DD-A2EF-056FCD4525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EFD547D6-61F7-4B9F-AAD2-796EBA795F3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ea typeface="Calibri"/>
              <a:cs typeface="Calibri"/>
            </a:rPr>
            <a:t>Create a spreadsheet for data management</a:t>
          </a:r>
        </a:p>
      </dgm:t>
    </dgm:pt>
    <dgm:pt modelId="{3CAA320B-9FE5-4249-A9AD-86B010F33DEC}" type="parTrans" cxnId="{9FC62359-35E4-4B91-8832-FB158A902E5B}">
      <dgm:prSet/>
      <dgm:spPr/>
      <dgm:t>
        <a:bodyPr/>
        <a:lstStyle/>
        <a:p>
          <a:endParaRPr lang="en-GB"/>
        </a:p>
      </dgm:t>
    </dgm:pt>
    <dgm:pt modelId="{31AF7869-E3F1-4C65-841E-C0A6AD915E80}" type="sibTrans" cxnId="{9FC62359-35E4-4B91-8832-FB158A902E5B}">
      <dgm:prSet phldrT="1"/>
      <dgm:spPr/>
      <dgm:t>
        <a:bodyPr/>
        <a:lstStyle/>
        <a:p>
          <a:endParaRPr lang="en-GB"/>
        </a:p>
      </dgm:t>
    </dgm:pt>
    <dgm:pt modelId="{3563C60C-8A96-48DE-950E-7DB09330FA84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formulas like SUM and AVERAGE</a:t>
          </a:r>
        </a:p>
      </dgm:t>
    </dgm:pt>
    <dgm:pt modelId="{F9340936-377D-42C5-B0B1-7D641D7E4ED8}" type="parTrans" cxnId="{04271823-4AF2-461D-BFD7-8A0AC85F6CC4}">
      <dgm:prSet/>
      <dgm:spPr/>
      <dgm:t>
        <a:bodyPr/>
        <a:lstStyle/>
        <a:p>
          <a:endParaRPr lang="en-GB"/>
        </a:p>
      </dgm:t>
    </dgm:pt>
    <dgm:pt modelId="{0C8DE431-10C5-4CC9-8BE0-210937A8C2FA}" type="sibTrans" cxnId="{04271823-4AF2-461D-BFD7-8A0AC85F6CC4}">
      <dgm:prSet phldrT="2"/>
      <dgm:spPr/>
      <dgm:t>
        <a:bodyPr/>
        <a:lstStyle/>
        <a:p>
          <a:endParaRPr lang="en-GB"/>
        </a:p>
      </dgm:t>
    </dgm:pt>
    <dgm:pt modelId="{5C4CA646-61E7-4BE4-9EF9-73B468FE10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rade Gothic Next Cond"/>
            </a:rPr>
            <a:t>Organise and analyse data effectively</a:t>
          </a:r>
        </a:p>
      </dgm:t>
    </dgm:pt>
    <dgm:pt modelId="{25E0C2BB-B117-40BB-B5DB-C43BDF0F7B19}" type="parTrans" cxnId="{ADCA6466-D883-453E-B774-7432F5F2ADB8}">
      <dgm:prSet/>
      <dgm:spPr/>
    </dgm:pt>
    <dgm:pt modelId="{37272A42-1489-427A-B2AF-AABBC47EF73E}" type="sibTrans" cxnId="{ADCA6466-D883-453E-B774-7432F5F2ADB8}">
      <dgm:prSet/>
      <dgm:spPr/>
      <dgm:t>
        <a:bodyPr/>
        <a:lstStyle/>
        <a:p>
          <a:endParaRPr lang="en-US"/>
        </a:p>
      </dgm:t>
    </dgm:pt>
    <dgm:pt modelId="{745A1173-6AB2-4255-A8B6-D9CFC410D0F0}" type="pres">
      <dgm:prSet presAssocID="{1CE57B51-4DE6-40DD-A2EF-056FCD452551}" presName="root" presStyleCnt="0">
        <dgm:presLayoutVars>
          <dgm:dir/>
          <dgm:resizeHandles val="exact"/>
        </dgm:presLayoutVars>
      </dgm:prSet>
      <dgm:spPr/>
    </dgm:pt>
    <dgm:pt modelId="{A2F297C7-0C10-414E-8FBA-106CBCED817F}" type="pres">
      <dgm:prSet presAssocID="{EFD547D6-61F7-4B9F-AAD2-796EBA795F31}" presName="compNode" presStyleCnt="0"/>
      <dgm:spPr/>
    </dgm:pt>
    <dgm:pt modelId="{B9288129-B95B-43D3-95CC-076E271EF282}" type="pres">
      <dgm:prSet presAssocID="{EFD547D6-61F7-4B9F-AAD2-796EBA795F31}" presName="bgRect" presStyleLbl="bgShp" presStyleIdx="0" presStyleCnt="3"/>
      <dgm:spPr/>
    </dgm:pt>
    <dgm:pt modelId="{E3CE9EC5-1DC8-4CC1-981E-D3B9B6948BBD}" type="pres">
      <dgm:prSet presAssocID="{EFD547D6-61F7-4B9F-AAD2-796EBA795F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67B563F2-0A0A-48A7-8AE8-C6C32099084B}" type="pres">
      <dgm:prSet presAssocID="{EFD547D6-61F7-4B9F-AAD2-796EBA795F31}" presName="spaceRect" presStyleCnt="0"/>
      <dgm:spPr/>
    </dgm:pt>
    <dgm:pt modelId="{8E3BAE4A-126B-4C32-90C4-C0749FDFD002}" type="pres">
      <dgm:prSet presAssocID="{EFD547D6-61F7-4B9F-AAD2-796EBA795F31}" presName="parTx" presStyleLbl="revTx" presStyleIdx="0" presStyleCnt="3">
        <dgm:presLayoutVars>
          <dgm:chMax val="0"/>
          <dgm:chPref val="0"/>
        </dgm:presLayoutVars>
      </dgm:prSet>
      <dgm:spPr/>
    </dgm:pt>
    <dgm:pt modelId="{A902C71E-0395-433F-9FF3-D90D7A75185A}" type="pres">
      <dgm:prSet presAssocID="{31AF7869-E3F1-4C65-841E-C0A6AD915E80}" presName="sibTrans" presStyleCnt="0"/>
      <dgm:spPr/>
    </dgm:pt>
    <dgm:pt modelId="{B8F59F97-E995-4FC9-B8DB-EB259D0516E4}" type="pres">
      <dgm:prSet presAssocID="{3563C60C-8A96-48DE-950E-7DB09330FA84}" presName="compNode" presStyleCnt="0"/>
      <dgm:spPr/>
    </dgm:pt>
    <dgm:pt modelId="{1C1E12D7-0804-4971-87F2-719773B05E59}" type="pres">
      <dgm:prSet presAssocID="{3563C60C-8A96-48DE-950E-7DB09330FA84}" presName="bgRect" presStyleLbl="bgShp" presStyleIdx="1" presStyleCnt="3"/>
      <dgm:spPr/>
    </dgm:pt>
    <dgm:pt modelId="{A4FF0180-CE33-436B-AD12-0CF6BC5F1A31}" type="pres">
      <dgm:prSet presAssocID="{3563C60C-8A96-48DE-950E-7DB09330FA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EE739766-8981-4B12-9528-FF89D17C5484}" type="pres">
      <dgm:prSet presAssocID="{3563C60C-8A96-48DE-950E-7DB09330FA84}" presName="spaceRect" presStyleCnt="0"/>
      <dgm:spPr/>
    </dgm:pt>
    <dgm:pt modelId="{8C7B29D0-423B-4115-8310-B98F29D62C79}" type="pres">
      <dgm:prSet presAssocID="{3563C60C-8A96-48DE-950E-7DB09330FA84}" presName="parTx" presStyleLbl="revTx" presStyleIdx="1" presStyleCnt="3">
        <dgm:presLayoutVars>
          <dgm:chMax val="0"/>
          <dgm:chPref val="0"/>
        </dgm:presLayoutVars>
      </dgm:prSet>
      <dgm:spPr/>
    </dgm:pt>
    <dgm:pt modelId="{9A247BD0-05FC-4175-92AC-B307A55F1F80}" type="pres">
      <dgm:prSet presAssocID="{0C8DE431-10C5-4CC9-8BE0-210937A8C2FA}" presName="sibTrans" presStyleCnt="0"/>
      <dgm:spPr/>
    </dgm:pt>
    <dgm:pt modelId="{54827D40-F59E-4541-A5A9-EEA43D4CA7E5}" type="pres">
      <dgm:prSet presAssocID="{5C4CA646-61E7-4BE4-9EF9-73B468FE10A7}" presName="compNode" presStyleCnt="0"/>
      <dgm:spPr/>
    </dgm:pt>
    <dgm:pt modelId="{D72F037E-4159-4786-B298-F493DB920E8F}" type="pres">
      <dgm:prSet presAssocID="{5C4CA646-61E7-4BE4-9EF9-73B468FE10A7}" presName="bgRect" presStyleLbl="bgShp" presStyleIdx="2" presStyleCnt="3"/>
      <dgm:spPr/>
    </dgm:pt>
    <dgm:pt modelId="{A75B32B7-0C93-4F7F-882C-7BF7F5B0D170}" type="pres">
      <dgm:prSet presAssocID="{5C4CA646-61E7-4BE4-9EF9-73B468FE10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D62B990-E023-4791-A3A4-7878C02B2A83}" type="pres">
      <dgm:prSet presAssocID="{5C4CA646-61E7-4BE4-9EF9-73B468FE10A7}" presName="spaceRect" presStyleCnt="0"/>
      <dgm:spPr/>
    </dgm:pt>
    <dgm:pt modelId="{F52C3F26-9AB7-49BA-9AD5-AF57CC8668B5}" type="pres">
      <dgm:prSet presAssocID="{5C4CA646-61E7-4BE4-9EF9-73B468FE10A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8172807-ACD7-4214-BA91-528ED14B6351}" type="presOf" srcId="{3563C60C-8A96-48DE-950E-7DB09330FA84}" destId="{8C7B29D0-423B-4115-8310-B98F29D62C79}" srcOrd="0" destOrd="0" presId="urn:microsoft.com/office/officeart/2018/2/layout/IconVerticalSolidList"/>
    <dgm:cxn modelId="{04271823-4AF2-461D-BFD7-8A0AC85F6CC4}" srcId="{1CE57B51-4DE6-40DD-A2EF-056FCD452551}" destId="{3563C60C-8A96-48DE-950E-7DB09330FA84}" srcOrd="1" destOrd="0" parTransId="{F9340936-377D-42C5-B0B1-7D641D7E4ED8}" sibTransId="{0C8DE431-10C5-4CC9-8BE0-210937A8C2FA}"/>
    <dgm:cxn modelId="{ADCA6466-D883-453E-B774-7432F5F2ADB8}" srcId="{1CE57B51-4DE6-40DD-A2EF-056FCD452551}" destId="{5C4CA646-61E7-4BE4-9EF9-73B468FE10A7}" srcOrd="2" destOrd="0" parTransId="{25E0C2BB-B117-40BB-B5DB-C43BDF0F7B19}" sibTransId="{37272A42-1489-427A-B2AF-AABBC47EF73E}"/>
    <dgm:cxn modelId="{9FC62359-35E4-4B91-8832-FB158A902E5B}" srcId="{1CE57B51-4DE6-40DD-A2EF-056FCD452551}" destId="{EFD547D6-61F7-4B9F-AAD2-796EBA795F31}" srcOrd="0" destOrd="0" parTransId="{3CAA320B-9FE5-4249-A9AD-86B010F33DEC}" sibTransId="{31AF7869-E3F1-4C65-841E-C0A6AD915E80}"/>
    <dgm:cxn modelId="{7FC7F6A0-542B-44AD-8009-9C279038CADD}" type="presOf" srcId="{5C4CA646-61E7-4BE4-9EF9-73B468FE10A7}" destId="{F52C3F26-9AB7-49BA-9AD5-AF57CC8668B5}" srcOrd="0" destOrd="0" presId="urn:microsoft.com/office/officeart/2018/2/layout/IconVerticalSolidList"/>
    <dgm:cxn modelId="{2F9859DA-552A-4FB0-B7E9-6DE1D6A08DF7}" type="presOf" srcId="{1CE57B51-4DE6-40DD-A2EF-056FCD452551}" destId="{745A1173-6AB2-4255-A8B6-D9CFC410D0F0}" srcOrd="0" destOrd="0" presId="urn:microsoft.com/office/officeart/2018/2/layout/IconVerticalSolidList"/>
    <dgm:cxn modelId="{EDFACBFB-CF25-4414-9982-E1D3A82047E9}" type="presOf" srcId="{EFD547D6-61F7-4B9F-AAD2-796EBA795F31}" destId="{8E3BAE4A-126B-4C32-90C4-C0749FDFD002}" srcOrd="0" destOrd="0" presId="urn:microsoft.com/office/officeart/2018/2/layout/IconVerticalSolidList"/>
    <dgm:cxn modelId="{D6D4F91D-BABE-4BD1-88F5-3CBD4391F25F}" type="presParOf" srcId="{745A1173-6AB2-4255-A8B6-D9CFC410D0F0}" destId="{A2F297C7-0C10-414E-8FBA-106CBCED817F}" srcOrd="0" destOrd="0" presId="urn:microsoft.com/office/officeart/2018/2/layout/IconVerticalSolidList"/>
    <dgm:cxn modelId="{80E07C1C-69D0-4FBA-AA6A-4AB019AC28F1}" type="presParOf" srcId="{A2F297C7-0C10-414E-8FBA-106CBCED817F}" destId="{B9288129-B95B-43D3-95CC-076E271EF282}" srcOrd="0" destOrd="0" presId="urn:microsoft.com/office/officeart/2018/2/layout/IconVerticalSolidList"/>
    <dgm:cxn modelId="{9331F615-3E85-428A-A464-B893DD6F9441}" type="presParOf" srcId="{A2F297C7-0C10-414E-8FBA-106CBCED817F}" destId="{E3CE9EC5-1DC8-4CC1-981E-D3B9B6948BBD}" srcOrd="1" destOrd="0" presId="urn:microsoft.com/office/officeart/2018/2/layout/IconVerticalSolidList"/>
    <dgm:cxn modelId="{9B357C4A-C57B-4A23-A3C6-6EA524491A1C}" type="presParOf" srcId="{A2F297C7-0C10-414E-8FBA-106CBCED817F}" destId="{67B563F2-0A0A-48A7-8AE8-C6C32099084B}" srcOrd="2" destOrd="0" presId="urn:microsoft.com/office/officeart/2018/2/layout/IconVerticalSolidList"/>
    <dgm:cxn modelId="{DFB67A94-3457-400C-BDA0-B70E657DF79F}" type="presParOf" srcId="{A2F297C7-0C10-414E-8FBA-106CBCED817F}" destId="{8E3BAE4A-126B-4C32-90C4-C0749FDFD002}" srcOrd="3" destOrd="0" presId="urn:microsoft.com/office/officeart/2018/2/layout/IconVerticalSolidList"/>
    <dgm:cxn modelId="{5D8C1F1F-8C93-4B7B-BC67-A894885D49A2}" type="presParOf" srcId="{745A1173-6AB2-4255-A8B6-D9CFC410D0F0}" destId="{A902C71E-0395-433F-9FF3-D90D7A75185A}" srcOrd="1" destOrd="0" presId="urn:microsoft.com/office/officeart/2018/2/layout/IconVerticalSolidList"/>
    <dgm:cxn modelId="{2B39D0B2-A448-4DB7-9A14-72F46D19EB52}" type="presParOf" srcId="{745A1173-6AB2-4255-A8B6-D9CFC410D0F0}" destId="{B8F59F97-E995-4FC9-B8DB-EB259D0516E4}" srcOrd="2" destOrd="0" presId="urn:microsoft.com/office/officeart/2018/2/layout/IconVerticalSolidList"/>
    <dgm:cxn modelId="{AFEC87D3-670E-4633-9769-BE6439FED1E6}" type="presParOf" srcId="{B8F59F97-E995-4FC9-B8DB-EB259D0516E4}" destId="{1C1E12D7-0804-4971-87F2-719773B05E59}" srcOrd="0" destOrd="0" presId="urn:microsoft.com/office/officeart/2018/2/layout/IconVerticalSolidList"/>
    <dgm:cxn modelId="{9D1B8F35-557D-4D47-8F8A-F97CF7DA5B38}" type="presParOf" srcId="{B8F59F97-E995-4FC9-B8DB-EB259D0516E4}" destId="{A4FF0180-CE33-436B-AD12-0CF6BC5F1A31}" srcOrd="1" destOrd="0" presId="urn:microsoft.com/office/officeart/2018/2/layout/IconVerticalSolidList"/>
    <dgm:cxn modelId="{1DC4B6BF-EBB4-4298-A104-7ABA3A9A4775}" type="presParOf" srcId="{B8F59F97-E995-4FC9-B8DB-EB259D0516E4}" destId="{EE739766-8981-4B12-9528-FF89D17C5484}" srcOrd="2" destOrd="0" presId="urn:microsoft.com/office/officeart/2018/2/layout/IconVerticalSolidList"/>
    <dgm:cxn modelId="{C206E300-0382-4149-8BA6-213CE11798A3}" type="presParOf" srcId="{B8F59F97-E995-4FC9-B8DB-EB259D0516E4}" destId="{8C7B29D0-423B-4115-8310-B98F29D62C79}" srcOrd="3" destOrd="0" presId="urn:microsoft.com/office/officeart/2018/2/layout/IconVerticalSolidList"/>
    <dgm:cxn modelId="{C3711381-3B33-4A51-83F9-23C392039B4C}" type="presParOf" srcId="{745A1173-6AB2-4255-A8B6-D9CFC410D0F0}" destId="{9A247BD0-05FC-4175-92AC-B307A55F1F80}" srcOrd="3" destOrd="0" presId="urn:microsoft.com/office/officeart/2018/2/layout/IconVerticalSolidList"/>
    <dgm:cxn modelId="{39BE318F-1E64-4D70-92D1-59EDF7942803}" type="presParOf" srcId="{745A1173-6AB2-4255-A8B6-D9CFC410D0F0}" destId="{54827D40-F59E-4541-A5A9-EEA43D4CA7E5}" srcOrd="4" destOrd="0" presId="urn:microsoft.com/office/officeart/2018/2/layout/IconVerticalSolidList"/>
    <dgm:cxn modelId="{446F5D5D-BD59-4A47-BF6F-D24CC0574E7D}" type="presParOf" srcId="{54827D40-F59E-4541-A5A9-EEA43D4CA7E5}" destId="{D72F037E-4159-4786-B298-F493DB920E8F}" srcOrd="0" destOrd="0" presId="urn:microsoft.com/office/officeart/2018/2/layout/IconVerticalSolidList"/>
    <dgm:cxn modelId="{4797CEF2-A8F9-449B-BE12-8F5A319614DB}" type="presParOf" srcId="{54827D40-F59E-4541-A5A9-EEA43D4CA7E5}" destId="{A75B32B7-0C93-4F7F-882C-7BF7F5B0D170}" srcOrd="1" destOrd="0" presId="urn:microsoft.com/office/officeart/2018/2/layout/IconVerticalSolidList"/>
    <dgm:cxn modelId="{13EA14C2-9F11-49DD-B40E-BD81F3F7409D}" type="presParOf" srcId="{54827D40-F59E-4541-A5A9-EEA43D4CA7E5}" destId="{AD62B990-E023-4791-A3A4-7878C02B2A83}" srcOrd="2" destOrd="0" presId="urn:microsoft.com/office/officeart/2018/2/layout/IconVerticalSolidList"/>
    <dgm:cxn modelId="{6AF6AA8D-F5F8-4FC4-8546-80F59EB8070E}" type="presParOf" srcId="{54827D40-F59E-4541-A5A9-EEA43D4CA7E5}" destId="{F52C3F26-9AB7-49BA-9AD5-AF57CC8668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E346D3-BB81-4055-BCA2-F6D2A777AF6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86E87C-FC0D-4D6A-9F4B-B5BB21EEA8A5}">
      <dgm:prSet/>
      <dgm:spPr/>
      <dgm:t>
        <a:bodyPr/>
        <a:lstStyle/>
        <a:p>
          <a:pPr>
            <a:defRPr cap="all"/>
          </a:pPr>
          <a:r>
            <a:rPr lang="en-GB"/>
            <a:t>Questionnaire link</a:t>
          </a:r>
          <a:endParaRPr lang="en-US"/>
        </a:p>
      </dgm:t>
    </dgm:pt>
    <dgm:pt modelId="{BAB552C3-4C39-49C3-9016-527362F15E2C}" type="parTrans" cxnId="{1D7615CA-91DD-47B0-9840-DD603EE27C15}">
      <dgm:prSet/>
      <dgm:spPr/>
      <dgm:t>
        <a:bodyPr/>
        <a:lstStyle/>
        <a:p>
          <a:endParaRPr lang="en-US"/>
        </a:p>
      </dgm:t>
    </dgm:pt>
    <dgm:pt modelId="{E92AAFC1-4846-478B-8B2C-2C568C46E742}" type="sibTrans" cxnId="{1D7615CA-91DD-47B0-9840-DD603EE27C15}">
      <dgm:prSet/>
      <dgm:spPr/>
      <dgm:t>
        <a:bodyPr/>
        <a:lstStyle/>
        <a:p>
          <a:endParaRPr lang="en-US"/>
        </a:p>
      </dgm:t>
    </dgm:pt>
    <dgm:pt modelId="{F21EADEC-1565-4C6A-8787-AA0E10635AA5}">
      <dgm:prSet/>
      <dgm:spPr/>
      <dgm:t>
        <a:bodyPr/>
        <a:lstStyle/>
        <a:p>
          <a:pPr>
            <a:defRPr cap="all"/>
          </a:pPr>
          <a:r>
            <a:rPr lang="en-GB"/>
            <a:t>QR code generation</a:t>
          </a:r>
          <a:endParaRPr lang="en-US"/>
        </a:p>
      </dgm:t>
    </dgm:pt>
    <dgm:pt modelId="{2E51929E-3463-4F52-9618-E86D8688DBD1}" type="parTrans" cxnId="{79D3A636-CA08-455A-81C6-2F1E0B630CB0}">
      <dgm:prSet/>
      <dgm:spPr/>
      <dgm:t>
        <a:bodyPr/>
        <a:lstStyle/>
        <a:p>
          <a:endParaRPr lang="en-US"/>
        </a:p>
      </dgm:t>
    </dgm:pt>
    <dgm:pt modelId="{CD183AC1-C58E-4033-847B-ADD4F25A9949}" type="sibTrans" cxnId="{79D3A636-CA08-455A-81C6-2F1E0B630CB0}">
      <dgm:prSet/>
      <dgm:spPr/>
      <dgm:t>
        <a:bodyPr/>
        <a:lstStyle/>
        <a:p>
          <a:endParaRPr lang="en-US"/>
        </a:p>
      </dgm:t>
    </dgm:pt>
    <dgm:pt modelId="{783000FB-554B-4E1B-8568-690C5D8012E7}" type="pres">
      <dgm:prSet presAssocID="{B0E346D3-BB81-4055-BCA2-F6D2A777AF6C}" presName="root" presStyleCnt="0">
        <dgm:presLayoutVars>
          <dgm:dir/>
          <dgm:resizeHandles val="exact"/>
        </dgm:presLayoutVars>
      </dgm:prSet>
      <dgm:spPr/>
    </dgm:pt>
    <dgm:pt modelId="{318ABEFB-994C-4A92-95CC-2FCE0075D5A9}" type="pres">
      <dgm:prSet presAssocID="{5786E87C-FC0D-4D6A-9F4B-B5BB21EEA8A5}" presName="compNode" presStyleCnt="0"/>
      <dgm:spPr/>
    </dgm:pt>
    <dgm:pt modelId="{6AAAD42A-E09D-407B-A45C-6F9BD5ADEA95}" type="pres">
      <dgm:prSet presAssocID="{5786E87C-FC0D-4D6A-9F4B-B5BB21EEA8A5}" presName="iconBgRect" presStyleLbl="bgShp" presStyleIdx="0" presStyleCnt="2"/>
      <dgm:spPr/>
    </dgm:pt>
    <dgm:pt modelId="{8514EAC0-C172-4F55-8A39-F9CB55E161A1}" type="pres">
      <dgm:prSet presAssocID="{5786E87C-FC0D-4D6A-9F4B-B5BB21EEA8A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141914B-0E28-4FA9-A781-02A9EE5167E2}" type="pres">
      <dgm:prSet presAssocID="{5786E87C-FC0D-4D6A-9F4B-B5BB21EEA8A5}" presName="spaceRect" presStyleCnt="0"/>
      <dgm:spPr/>
    </dgm:pt>
    <dgm:pt modelId="{94179ED5-D69B-4EC2-9F22-7F04EC5FB2A8}" type="pres">
      <dgm:prSet presAssocID="{5786E87C-FC0D-4D6A-9F4B-B5BB21EEA8A5}" presName="textRect" presStyleLbl="revTx" presStyleIdx="0" presStyleCnt="2">
        <dgm:presLayoutVars>
          <dgm:chMax val="1"/>
          <dgm:chPref val="1"/>
        </dgm:presLayoutVars>
      </dgm:prSet>
      <dgm:spPr/>
    </dgm:pt>
    <dgm:pt modelId="{F6C2168A-BB17-48B2-8CAE-0E85B53906EB}" type="pres">
      <dgm:prSet presAssocID="{E92AAFC1-4846-478B-8B2C-2C568C46E742}" presName="sibTrans" presStyleCnt="0"/>
      <dgm:spPr/>
    </dgm:pt>
    <dgm:pt modelId="{97E79C85-FBBE-42B1-9644-2FF9B3E022FF}" type="pres">
      <dgm:prSet presAssocID="{F21EADEC-1565-4C6A-8787-AA0E10635AA5}" presName="compNode" presStyleCnt="0"/>
      <dgm:spPr/>
    </dgm:pt>
    <dgm:pt modelId="{DC4C3CE4-A498-4B5D-9C03-AC6D946E373A}" type="pres">
      <dgm:prSet presAssocID="{F21EADEC-1565-4C6A-8787-AA0E10635AA5}" presName="iconBgRect" presStyleLbl="bgShp" presStyleIdx="1" presStyleCnt="2"/>
      <dgm:spPr/>
    </dgm:pt>
    <dgm:pt modelId="{B37F573F-F039-46BB-97C5-D9ACFF00F200}" type="pres">
      <dgm:prSet presAssocID="{F21EADEC-1565-4C6A-8787-AA0E10635AA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C071CC5-3936-4542-A7DF-2460FCD15930}" type="pres">
      <dgm:prSet presAssocID="{F21EADEC-1565-4C6A-8787-AA0E10635AA5}" presName="spaceRect" presStyleCnt="0"/>
      <dgm:spPr/>
    </dgm:pt>
    <dgm:pt modelId="{4D65823D-DAC0-404D-B9C7-FCEF68A22087}" type="pres">
      <dgm:prSet presAssocID="{F21EADEC-1565-4C6A-8787-AA0E10635AA5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9D3A636-CA08-455A-81C6-2F1E0B630CB0}" srcId="{B0E346D3-BB81-4055-BCA2-F6D2A777AF6C}" destId="{F21EADEC-1565-4C6A-8787-AA0E10635AA5}" srcOrd="1" destOrd="0" parTransId="{2E51929E-3463-4F52-9618-E86D8688DBD1}" sibTransId="{CD183AC1-C58E-4033-847B-ADD4F25A9949}"/>
    <dgm:cxn modelId="{A1533E4E-32DB-4EE5-A30E-DC548D33B53C}" type="presOf" srcId="{5786E87C-FC0D-4D6A-9F4B-B5BB21EEA8A5}" destId="{94179ED5-D69B-4EC2-9F22-7F04EC5FB2A8}" srcOrd="0" destOrd="0" presId="urn:microsoft.com/office/officeart/2018/5/layout/IconCircleLabelList"/>
    <dgm:cxn modelId="{BCB9AB93-790B-490D-B898-2CB31597AC08}" type="presOf" srcId="{F21EADEC-1565-4C6A-8787-AA0E10635AA5}" destId="{4D65823D-DAC0-404D-B9C7-FCEF68A22087}" srcOrd="0" destOrd="0" presId="urn:microsoft.com/office/officeart/2018/5/layout/IconCircleLabelList"/>
    <dgm:cxn modelId="{1D7615CA-91DD-47B0-9840-DD603EE27C15}" srcId="{B0E346D3-BB81-4055-BCA2-F6D2A777AF6C}" destId="{5786E87C-FC0D-4D6A-9F4B-B5BB21EEA8A5}" srcOrd="0" destOrd="0" parTransId="{BAB552C3-4C39-49C3-9016-527362F15E2C}" sibTransId="{E92AAFC1-4846-478B-8B2C-2C568C46E742}"/>
    <dgm:cxn modelId="{3FB090CF-4517-4D25-A4CA-2B297F5B1107}" type="presOf" srcId="{B0E346D3-BB81-4055-BCA2-F6D2A777AF6C}" destId="{783000FB-554B-4E1B-8568-690C5D8012E7}" srcOrd="0" destOrd="0" presId="urn:microsoft.com/office/officeart/2018/5/layout/IconCircleLabelList"/>
    <dgm:cxn modelId="{B9CEF788-9F78-459B-A474-297C03EA33C7}" type="presParOf" srcId="{783000FB-554B-4E1B-8568-690C5D8012E7}" destId="{318ABEFB-994C-4A92-95CC-2FCE0075D5A9}" srcOrd="0" destOrd="0" presId="urn:microsoft.com/office/officeart/2018/5/layout/IconCircleLabelList"/>
    <dgm:cxn modelId="{5A2E806F-DA08-4891-84DF-300DDA53E9CD}" type="presParOf" srcId="{318ABEFB-994C-4A92-95CC-2FCE0075D5A9}" destId="{6AAAD42A-E09D-407B-A45C-6F9BD5ADEA95}" srcOrd="0" destOrd="0" presId="urn:microsoft.com/office/officeart/2018/5/layout/IconCircleLabelList"/>
    <dgm:cxn modelId="{B2B85922-73D8-4552-9B6F-4FB33AB463E6}" type="presParOf" srcId="{318ABEFB-994C-4A92-95CC-2FCE0075D5A9}" destId="{8514EAC0-C172-4F55-8A39-F9CB55E161A1}" srcOrd="1" destOrd="0" presId="urn:microsoft.com/office/officeart/2018/5/layout/IconCircleLabelList"/>
    <dgm:cxn modelId="{FFE735DC-B742-4376-ABDF-34F1D4EEC657}" type="presParOf" srcId="{318ABEFB-994C-4A92-95CC-2FCE0075D5A9}" destId="{B141914B-0E28-4FA9-A781-02A9EE5167E2}" srcOrd="2" destOrd="0" presId="urn:microsoft.com/office/officeart/2018/5/layout/IconCircleLabelList"/>
    <dgm:cxn modelId="{74CAD40C-EA12-47E0-858E-ADECE20917A2}" type="presParOf" srcId="{318ABEFB-994C-4A92-95CC-2FCE0075D5A9}" destId="{94179ED5-D69B-4EC2-9F22-7F04EC5FB2A8}" srcOrd="3" destOrd="0" presId="urn:microsoft.com/office/officeart/2018/5/layout/IconCircleLabelList"/>
    <dgm:cxn modelId="{1F06B381-4F45-438E-9899-A7FAEFA06D3D}" type="presParOf" srcId="{783000FB-554B-4E1B-8568-690C5D8012E7}" destId="{F6C2168A-BB17-48B2-8CAE-0E85B53906EB}" srcOrd="1" destOrd="0" presId="urn:microsoft.com/office/officeart/2018/5/layout/IconCircleLabelList"/>
    <dgm:cxn modelId="{477186DC-C133-409B-95F9-BF141B737E38}" type="presParOf" srcId="{783000FB-554B-4E1B-8568-690C5D8012E7}" destId="{97E79C85-FBBE-42B1-9644-2FF9B3E022FF}" srcOrd="2" destOrd="0" presId="urn:microsoft.com/office/officeart/2018/5/layout/IconCircleLabelList"/>
    <dgm:cxn modelId="{A632A982-86F4-4DEB-B3CD-3A95A9F6349B}" type="presParOf" srcId="{97E79C85-FBBE-42B1-9644-2FF9B3E022FF}" destId="{DC4C3CE4-A498-4B5D-9C03-AC6D946E373A}" srcOrd="0" destOrd="0" presId="urn:microsoft.com/office/officeart/2018/5/layout/IconCircleLabelList"/>
    <dgm:cxn modelId="{F6BDC4E0-B0C4-4F67-B32F-B46328C136F9}" type="presParOf" srcId="{97E79C85-FBBE-42B1-9644-2FF9B3E022FF}" destId="{B37F573F-F039-46BB-97C5-D9ACFF00F200}" srcOrd="1" destOrd="0" presId="urn:microsoft.com/office/officeart/2018/5/layout/IconCircleLabelList"/>
    <dgm:cxn modelId="{676E8757-73F0-49C4-ADFD-B436AA2D480C}" type="presParOf" srcId="{97E79C85-FBBE-42B1-9644-2FF9B3E022FF}" destId="{EC071CC5-3936-4542-A7DF-2460FCD15930}" srcOrd="2" destOrd="0" presId="urn:microsoft.com/office/officeart/2018/5/layout/IconCircleLabelList"/>
    <dgm:cxn modelId="{31E53F7C-EAAF-4D14-82C8-367924F3E5FC}" type="presParOf" srcId="{97E79C85-FBBE-42B1-9644-2FF9B3E022FF}" destId="{4D65823D-DAC0-404D-B9C7-FCEF68A2208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F5D42F6-C7DF-4412-98C2-DC460D344508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76BE706D-E9AA-4799-BE13-4BB36AECA3A2}">
      <dgm:prSet phldrT="[Text]" phldr="0"/>
      <dgm:spPr/>
      <dgm:t>
        <a:bodyPr/>
        <a:lstStyle/>
        <a:p>
          <a:pPr rtl="0"/>
          <a:r>
            <a:rPr lang="en-GB">
              <a:latin typeface="Trade Gothic Next Light"/>
            </a:rPr>
            <a:t>Digital tools support academic success</a:t>
          </a:r>
          <a:endParaRPr lang="en-GB"/>
        </a:p>
      </dgm:t>
    </dgm:pt>
    <dgm:pt modelId="{EC70423A-530D-4F8F-80AE-F9D1B07D27B9}" type="parTrans" cxnId="{2D4CB71B-E9B4-4345-BF41-1AE3C2C27B4A}">
      <dgm:prSet/>
      <dgm:spPr/>
    </dgm:pt>
    <dgm:pt modelId="{92B79AA9-EB2B-4575-AA43-FAD661A14AA0}" type="sibTrans" cxnId="{2D4CB71B-E9B4-4345-BF41-1AE3C2C27B4A}">
      <dgm:prSet/>
      <dgm:spPr/>
      <dgm:t>
        <a:bodyPr/>
        <a:lstStyle/>
        <a:p>
          <a:endParaRPr lang="en-GB"/>
        </a:p>
      </dgm:t>
    </dgm:pt>
    <dgm:pt modelId="{3D574C4F-24DE-4BED-BE6D-7CE9849A4AC8}">
      <dgm:prSet phldrT="[Text]" phldr="0"/>
      <dgm:spPr/>
      <dgm:t>
        <a:bodyPr/>
        <a:lstStyle/>
        <a:p>
          <a:pPr rtl="0"/>
          <a:r>
            <a:rPr lang="en-GB">
              <a:latin typeface="Trade Gothic Next Light"/>
            </a:rPr>
            <a:t>Organisation and professionalism are key</a:t>
          </a:r>
          <a:endParaRPr lang="en-GB"/>
        </a:p>
      </dgm:t>
    </dgm:pt>
    <dgm:pt modelId="{BBEA30B1-E692-4E84-9DA4-B89FE223CA0C}" type="parTrans" cxnId="{6E1E9DF0-7B87-40AB-A927-8DABAF610EEE}">
      <dgm:prSet/>
      <dgm:spPr/>
    </dgm:pt>
    <dgm:pt modelId="{03766115-D954-4782-A5BC-ACA675BF3C7F}" type="sibTrans" cxnId="{6E1E9DF0-7B87-40AB-A927-8DABAF610EEE}">
      <dgm:prSet/>
      <dgm:spPr/>
      <dgm:t>
        <a:bodyPr/>
        <a:lstStyle/>
        <a:p>
          <a:endParaRPr lang="en-GB"/>
        </a:p>
      </dgm:t>
    </dgm:pt>
    <dgm:pt modelId="{5F46E10E-4528-420F-82D0-6B8EB1467FA1}">
      <dgm:prSet phldrT="[Text]" phldr="0"/>
      <dgm:spPr/>
      <dgm:t>
        <a:bodyPr/>
        <a:lstStyle/>
        <a:p>
          <a:pPr rtl="0"/>
          <a:r>
            <a:rPr lang="en-GB">
              <a:latin typeface="Trade Gothic Next Light"/>
            </a:rPr>
            <a:t>Online presence helps career growth</a:t>
          </a:r>
          <a:endParaRPr lang="en-GB"/>
        </a:p>
      </dgm:t>
    </dgm:pt>
    <dgm:pt modelId="{863F661E-ECDC-4E81-AC85-2D9C8FC1E557}" type="parTrans" cxnId="{5BF55F1A-42D3-4AE6-9DE1-D70F0F408D1B}">
      <dgm:prSet/>
      <dgm:spPr/>
    </dgm:pt>
    <dgm:pt modelId="{7909CDA4-25FA-48CD-B23B-127672314C67}" type="sibTrans" cxnId="{5BF55F1A-42D3-4AE6-9DE1-D70F0F408D1B}">
      <dgm:prSet/>
      <dgm:spPr/>
    </dgm:pt>
    <dgm:pt modelId="{6EBF7493-26D1-426A-8083-1C43F37D273E}" type="pres">
      <dgm:prSet presAssocID="{FF5D42F6-C7DF-4412-98C2-DC460D344508}" presName="linearFlow" presStyleCnt="0">
        <dgm:presLayoutVars>
          <dgm:resizeHandles val="exact"/>
        </dgm:presLayoutVars>
      </dgm:prSet>
      <dgm:spPr/>
    </dgm:pt>
    <dgm:pt modelId="{EBCD681D-C40E-4890-B1C3-1593F087A55E}" type="pres">
      <dgm:prSet presAssocID="{76BE706D-E9AA-4799-BE13-4BB36AECA3A2}" presName="node" presStyleLbl="node1" presStyleIdx="0" presStyleCnt="3">
        <dgm:presLayoutVars>
          <dgm:bulletEnabled val="1"/>
        </dgm:presLayoutVars>
      </dgm:prSet>
      <dgm:spPr/>
    </dgm:pt>
    <dgm:pt modelId="{C7F574ED-9D02-4C24-8BE9-7B1FB86171E5}" type="pres">
      <dgm:prSet presAssocID="{92B79AA9-EB2B-4575-AA43-FAD661A14AA0}" presName="sibTrans" presStyleLbl="sibTrans2D1" presStyleIdx="0" presStyleCnt="2"/>
      <dgm:spPr/>
    </dgm:pt>
    <dgm:pt modelId="{593D2AD3-D7D4-45BA-B57E-BDAB9CAF0889}" type="pres">
      <dgm:prSet presAssocID="{92B79AA9-EB2B-4575-AA43-FAD661A14AA0}" presName="connectorText" presStyleLbl="sibTrans2D1" presStyleIdx="0" presStyleCnt="2"/>
      <dgm:spPr/>
    </dgm:pt>
    <dgm:pt modelId="{206A3AAE-68E9-46DF-8761-D3C6302B549D}" type="pres">
      <dgm:prSet presAssocID="{3D574C4F-24DE-4BED-BE6D-7CE9849A4AC8}" presName="node" presStyleLbl="node1" presStyleIdx="1" presStyleCnt="3">
        <dgm:presLayoutVars>
          <dgm:bulletEnabled val="1"/>
        </dgm:presLayoutVars>
      </dgm:prSet>
      <dgm:spPr/>
    </dgm:pt>
    <dgm:pt modelId="{42206E89-3647-4071-9BFA-3C021E494B92}" type="pres">
      <dgm:prSet presAssocID="{03766115-D954-4782-A5BC-ACA675BF3C7F}" presName="sibTrans" presStyleLbl="sibTrans2D1" presStyleIdx="1" presStyleCnt="2"/>
      <dgm:spPr/>
    </dgm:pt>
    <dgm:pt modelId="{38E1616C-A898-493E-9231-6D6798D5D61F}" type="pres">
      <dgm:prSet presAssocID="{03766115-D954-4782-A5BC-ACA675BF3C7F}" presName="connectorText" presStyleLbl="sibTrans2D1" presStyleIdx="1" presStyleCnt="2"/>
      <dgm:spPr/>
    </dgm:pt>
    <dgm:pt modelId="{CA0B77C4-C64D-469C-8F4B-172D36D5C569}" type="pres">
      <dgm:prSet presAssocID="{5F46E10E-4528-420F-82D0-6B8EB1467FA1}" presName="node" presStyleLbl="node1" presStyleIdx="2" presStyleCnt="3">
        <dgm:presLayoutVars>
          <dgm:bulletEnabled val="1"/>
        </dgm:presLayoutVars>
      </dgm:prSet>
      <dgm:spPr/>
    </dgm:pt>
  </dgm:ptLst>
  <dgm:cxnLst>
    <dgm:cxn modelId="{5BF55F1A-42D3-4AE6-9DE1-D70F0F408D1B}" srcId="{FF5D42F6-C7DF-4412-98C2-DC460D344508}" destId="{5F46E10E-4528-420F-82D0-6B8EB1467FA1}" srcOrd="2" destOrd="0" parTransId="{863F661E-ECDC-4E81-AC85-2D9C8FC1E557}" sibTransId="{7909CDA4-25FA-48CD-B23B-127672314C67}"/>
    <dgm:cxn modelId="{2D4CB71B-E9B4-4345-BF41-1AE3C2C27B4A}" srcId="{FF5D42F6-C7DF-4412-98C2-DC460D344508}" destId="{76BE706D-E9AA-4799-BE13-4BB36AECA3A2}" srcOrd="0" destOrd="0" parTransId="{EC70423A-530D-4F8F-80AE-F9D1B07D27B9}" sibTransId="{92B79AA9-EB2B-4575-AA43-FAD661A14AA0}"/>
    <dgm:cxn modelId="{BCEF4627-1F50-48A9-97CB-34C0285B2E4C}" type="presOf" srcId="{3D574C4F-24DE-4BED-BE6D-7CE9849A4AC8}" destId="{206A3AAE-68E9-46DF-8761-D3C6302B549D}" srcOrd="0" destOrd="0" presId="urn:microsoft.com/office/officeart/2005/8/layout/process2"/>
    <dgm:cxn modelId="{4C0B0A5F-23D4-48B4-A064-421C106715A5}" type="presOf" srcId="{92B79AA9-EB2B-4575-AA43-FAD661A14AA0}" destId="{C7F574ED-9D02-4C24-8BE9-7B1FB86171E5}" srcOrd="0" destOrd="0" presId="urn:microsoft.com/office/officeart/2005/8/layout/process2"/>
    <dgm:cxn modelId="{52C71250-B203-4F9B-98B0-3A6766C5C0E6}" type="presOf" srcId="{03766115-D954-4782-A5BC-ACA675BF3C7F}" destId="{38E1616C-A898-493E-9231-6D6798D5D61F}" srcOrd="1" destOrd="0" presId="urn:microsoft.com/office/officeart/2005/8/layout/process2"/>
    <dgm:cxn modelId="{2905B87E-0AB8-4032-9113-03D8DAB05C77}" type="presOf" srcId="{5F46E10E-4528-420F-82D0-6B8EB1467FA1}" destId="{CA0B77C4-C64D-469C-8F4B-172D36D5C569}" srcOrd="0" destOrd="0" presId="urn:microsoft.com/office/officeart/2005/8/layout/process2"/>
    <dgm:cxn modelId="{6A497399-A68F-4554-9E22-E4D7675641CD}" type="presOf" srcId="{03766115-D954-4782-A5BC-ACA675BF3C7F}" destId="{42206E89-3647-4071-9BFA-3C021E494B92}" srcOrd="0" destOrd="0" presId="urn:microsoft.com/office/officeart/2005/8/layout/process2"/>
    <dgm:cxn modelId="{9A0D0B9E-A2A6-4C33-8C55-9D9FBC662167}" type="presOf" srcId="{76BE706D-E9AA-4799-BE13-4BB36AECA3A2}" destId="{EBCD681D-C40E-4890-B1C3-1593F087A55E}" srcOrd="0" destOrd="0" presId="urn:microsoft.com/office/officeart/2005/8/layout/process2"/>
    <dgm:cxn modelId="{BB244ECB-5DDC-4AEF-9F05-4A0AB44D4488}" type="presOf" srcId="{92B79AA9-EB2B-4575-AA43-FAD661A14AA0}" destId="{593D2AD3-D7D4-45BA-B57E-BDAB9CAF0889}" srcOrd="1" destOrd="0" presId="urn:microsoft.com/office/officeart/2005/8/layout/process2"/>
    <dgm:cxn modelId="{6E1E9DF0-7B87-40AB-A927-8DABAF610EEE}" srcId="{FF5D42F6-C7DF-4412-98C2-DC460D344508}" destId="{3D574C4F-24DE-4BED-BE6D-7CE9849A4AC8}" srcOrd="1" destOrd="0" parTransId="{BBEA30B1-E692-4E84-9DA4-B89FE223CA0C}" sibTransId="{03766115-D954-4782-A5BC-ACA675BF3C7F}"/>
    <dgm:cxn modelId="{3CCC6FFE-9EE9-4B06-A053-888FA36B28D8}" type="presOf" srcId="{FF5D42F6-C7DF-4412-98C2-DC460D344508}" destId="{6EBF7493-26D1-426A-8083-1C43F37D273E}" srcOrd="0" destOrd="0" presId="urn:microsoft.com/office/officeart/2005/8/layout/process2"/>
    <dgm:cxn modelId="{570C1FE2-B972-450B-81A6-E3E49981019C}" type="presParOf" srcId="{6EBF7493-26D1-426A-8083-1C43F37D273E}" destId="{EBCD681D-C40E-4890-B1C3-1593F087A55E}" srcOrd="0" destOrd="0" presId="urn:microsoft.com/office/officeart/2005/8/layout/process2"/>
    <dgm:cxn modelId="{F04CA192-2E5F-455F-993C-CA88AEF923C6}" type="presParOf" srcId="{6EBF7493-26D1-426A-8083-1C43F37D273E}" destId="{C7F574ED-9D02-4C24-8BE9-7B1FB86171E5}" srcOrd="1" destOrd="0" presId="urn:microsoft.com/office/officeart/2005/8/layout/process2"/>
    <dgm:cxn modelId="{8BF8CD8C-4B61-4AE3-AF6A-6D73997C0C0B}" type="presParOf" srcId="{C7F574ED-9D02-4C24-8BE9-7B1FB86171E5}" destId="{593D2AD3-D7D4-45BA-B57E-BDAB9CAF0889}" srcOrd="0" destOrd="0" presId="urn:microsoft.com/office/officeart/2005/8/layout/process2"/>
    <dgm:cxn modelId="{47D4F068-E75C-4391-9183-36DCF996FA05}" type="presParOf" srcId="{6EBF7493-26D1-426A-8083-1C43F37D273E}" destId="{206A3AAE-68E9-46DF-8761-D3C6302B549D}" srcOrd="2" destOrd="0" presId="urn:microsoft.com/office/officeart/2005/8/layout/process2"/>
    <dgm:cxn modelId="{9CF2BB35-C61D-4A6F-82CB-F641E90ADB94}" type="presParOf" srcId="{6EBF7493-26D1-426A-8083-1C43F37D273E}" destId="{42206E89-3647-4071-9BFA-3C021E494B92}" srcOrd="3" destOrd="0" presId="urn:microsoft.com/office/officeart/2005/8/layout/process2"/>
    <dgm:cxn modelId="{2F21FB95-6E36-43A8-94B8-16DA2DB68FF5}" type="presParOf" srcId="{42206E89-3647-4071-9BFA-3C021E494B92}" destId="{38E1616C-A898-493E-9231-6D6798D5D61F}" srcOrd="0" destOrd="0" presId="urn:microsoft.com/office/officeart/2005/8/layout/process2"/>
    <dgm:cxn modelId="{2E7F7D0F-F8B7-46DA-BC0F-9AEFE2FF7E98}" type="presParOf" srcId="{6EBF7493-26D1-426A-8083-1C43F37D273E}" destId="{CA0B77C4-C64D-469C-8F4B-172D36D5C569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08C25-E583-4282-BF7B-F24FB55BA4AF}">
      <dsp:nvSpPr>
        <dsp:cNvPr id="0" name=""/>
        <dsp:cNvSpPr/>
      </dsp:nvSpPr>
      <dsp:spPr>
        <a:xfrm>
          <a:off x="543291" y="270726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5F2C9-0300-438B-8C86-B4617D05C1E2}">
      <dsp:nvSpPr>
        <dsp:cNvPr id="0" name=""/>
        <dsp:cNvSpPr/>
      </dsp:nvSpPr>
      <dsp:spPr>
        <a:xfrm>
          <a:off x="879666" y="607101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A1E45F-26D0-4A89-BE9B-DEC4C96A0491}">
      <dsp:nvSpPr>
        <dsp:cNvPr id="0" name=""/>
        <dsp:cNvSpPr/>
      </dsp:nvSpPr>
      <dsp:spPr>
        <a:xfrm>
          <a:off x="38729" y="2340727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>
              <a:latin typeface="Trade Gothic Next Light"/>
              <a:ea typeface="+mn-ea"/>
              <a:cs typeface="+mn-cs"/>
            </a:rPr>
            <a:t>Create essays and assignments</a:t>
          </a:r>
        </a:p>
      </dsp:txBody>
      <dsp:txXfrm>
        <a:off x="38729" y="2340727"/>
        <a:ext cx="2587500" cy="720000"/>
      </dsp:txXfrm>
    </dsp:sp>
    <dsp:sp modelId="{D04179D1-9976-4906-8FE2-DF70CFA02575}">
      <dsp:nvSpPr>
        <dsp:cNvPr id="0" name=""/>
        <dsp:cNvSpPr/>
      </dsp:nvSpPr>
      <dsp:spPr>
        <a:xfrm>
          <a:off x="3583604" y="270726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2F3C63-56CF-48A4-9D55-894E435A273D}">
      <dsp:nvSpPr>
        <dsp:cNvPr id="0" name=""/>
        <dsp:cNvSpPr/>
      </dsp:nvSpPr>
      <dsp:spPr>
        <a:xfrm>
          <a:off x="3919979" y="607101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25D62-C97C-4D68-92DF-F2A80D03480A}">
      <dsp:nvSpPr>
        <dsp:cNvPr id="0" name=""/>
        <dsp:cNvSpPr/>
      </dsp:nvSpPr>
      <dsp:spPr>
        <a:xfrm>
          <a:off x="3079041" y="2340727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>
              <a:latin typeface="Trade Gothic Next Light"/>
              <a:ea typeface="+mn-ea"/>
              <a:cs typeface="+mn-cs"/>
            </a:rPr>
            <a:t>Insert images, videos, and tables</a:t>
          </a:r>
        </a:p>
      </dsp:txBody>
      <dsp:txXfrm>
        <a:off x="3079041" y="2340727"/>
        <a:ext cx="2587500" cy="720000"/>
      </dsp:txXfrm>
    </dsp:sp>
    <dsp:sp modelId="{2F66FD7F-1B34-4CD7-9418-F458B5491003}">
      <dsp:nvSpPr>
        <dsp:cNvPr id="0" name=""/>
        <dsp:cNvSpPr/>
      </dsp:nvSpPr>
      <dsp:spPr>
        <a:xfrm>
          <a:off x="6623916" y="270726"/>
          <a:ext cx="1578375" cy="15783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1F38F2-AE34-4088-8B16-4CB5A9D49A0F}">
      <dsp:nvSpPr>
        <dsp:cNvPr id="0" name=""/>
        <dsp:cNvSpPr/>
      </dsp:nvSpPr>
      <dsp:spPr>
        <a:xfrm>
          <a:off x="6960291" y="607101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8EDA4-B727-42F7-9360-4451C587BD70}">
      <dsp:nvSpPr>
        <dsp:cNvPr id="0" name=""/>
        <dsp:cNvSpPr/>
      </dsp:nvSpPr>
      <dsp:spPr>
        <a:xfrm>
          <a:off x="6119354" y="2340727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>
              <a:latin typeface="Trade Gothic Next Light"/>
              <a:ea typeface="+mn-ea"/>
              <a:cs typeface="+mn-cs"/>
            </a:rPr>
            <a:t>Use headings and formatting for readability</a:t>
          </a:r>
        </a:p>
      </dsp:txBody>
      <dsp:txXfrm>
        <a:off x="6119354" y="2340727"/>
        <a:ext cx="2587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51468-7CB2-4B27-B148-BB5C76160133}">
      <dsp:nvSpPr>
        <dsp:cNvPr id="0" name=""/>
        <dsp:cNvSpPr/>
      </dsp:nvSpPr>
      <dsp:spPr>
        <a:xfrm>
          <a:off x="0" y="613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36282A-A96A-4AF9-9258-976C9AA6581C}">
      <dsp:nvSpPr>
        <dsp:cNvPr id="0" name=""/>
        <dsp:cNvSpPr/>
      </dsp:nvSpPr>
      <dsp:spPr>
        <a:xfrm>
          <a:off x="434560" y="323840"/>
          <a:ext cx="790110" cy="790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E6FF4-4DF8-4F3F-9A2D-D0FD9E3432C1}">
      <dsp:nvSpPr>
        <dsp:cNvPr id="0" name=""/>
        <dsp:cNvSpPr/>
      </dsp:nvSpPr>
      <dsp:spPr>
        <a:xfrm>
          <a:off x="1659231" y="613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Chat </a:t>
          </a:r>
          <a:r>
            <a:rPr lang="en-GB" sz="2500" kern="1200" dirty="0">
              <a:latin typeface="Trade Gothic Next Cond"/>
            </a:rPr>
            <a:t>GPT</a:t>
          </a:r>
          <a:r>
            <a:rPr lang="en-GB" sz="2500" kern="1200" dirty="0"/>
            <a:t> and notebook</a:t>
          </a:r>
          <a:endParaRPr lang="en-US" sz="2500" kern="1200" dirty="0"/>
        </a:p>
      </dsp:txBody>
      <dsp:txXfrm>
        <a:off x="1659231" y="613"/>
        <a:ext cx="3742260" cy="1436563"/>
      </dsp:txXfrm>
    </dsp:sp>
    <dsp:sp modelId="{26D192F3-A518-4BD3-BBF1-879FDF8099A5}">
      <dsp:nvSpPr>
        <dsp:cNvPr id="0" name=""/>
        <dsp:cNvSpPr/>
      </dsp:nvSpPr>
      <dsp:spPr>
        <a:xfrm>
          <a:off x="0" y="1796318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D88275-4261-4D2B-BD3C-5C44D50CA6F1}">
      <dsp:nvSpPr>
        <dsp:cNvPr id="0" name=""/>
        <dsp:cNvSpPr/>
      </dsp:nvSpPr>
      <dsp:spPr>
        <a:xfrm>
          <a:off x="434560" y="2119545"/>
          <a:ext cx="790110" cy="790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6D4F1-3A60-4729-A975-7DD8CD0B8B23}">
      <dsp:nvSpPr>
        <dsp:cNvPr id="0" name=""/>
        <dsp:cNvSpPr/>
      </dsp:nvSpPr>
      <dsp:spPr>
        <a:xfrm>
          <a:off x="1659231" y="1796318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Code of conduct for </a:t>
          </a:r>
          <a:r>
            <a:rPr lang="en-GB" sz="2500" kern="1200" dirty="0">
              <a:latin typeface="Trade Gothic Next Cond"/>
            </a:rPr>
            <a:t>AI</a:t>
          </a:r>
          <a:endParaRPr lang="en-US" sz="2500" kern="1200" dirty="0"/>
        </a:p>
      </dsp:txBody>
      <dsp:txXfrm>
        <a:off x="1659231" y="1796318"/>
        <a:ext cx="3742260" cy="1436563"/>
      </dsp:txXfrm>
    </dsp:sp>
    <dsp:sp modelId="{B4E5A5B8-B28D-42F7-9DEE-278F05610E9B}">
      <dsp:nvSpPr>
        <dsp:cNvPr id="0" name=""/>
        <dsp:cNvSpPr/>
      </dsp:nvSpPr>
      <dsp:spPr>
        <a:xfrm>
          <a:off x="0" y="3592023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7E31EA-8726-4552-A6F4-C2B567B38E56}">
      <dsp:nvSpPr>
        <dsp:cNvPr id="0" name=""/>
        <dsp:cNvSpPr/>
      </dsp:nvSpPr>
      <dsp:spPr>
        <a:xfrm>
          <a:off x="434560" y="3915250"/>
          <a:ext cx="790110" cy="790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932EB-B57A-4300-9FFD-22F94261933E}">
      <dsp:nvSpPr>
        <dsp:cNvPr id="0" name=""/>
        <dsp:cNvSpPr/>
      </dsp:nvSpPr>
      <dsp:spPr>
        <a:xfrm>
          <a:off x="1659231" y="3592023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Research and knowledge</a:t>
          </a:r>
          <a:endParaRPr lang="en-US" sz="2500" kern="1200" dirty="0"/>
        </a:p>
      </dsp:txBody>
      <dsp:txXfrm>
        <a:off x="1659231" y="3592023"/>
        <a:ext cx="3742260" cy="14365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288129-B95B-43D3-95CC-076E271EF282}">
      <dsp:nvSpPr>
        <dsp:cNvPr id="0" name=""/>
        <dsp:cNvSpPr/>
      </dsp:nvSpPr>
      <dsp:spPr>
        <a:xfrm>
          <a:off x="0" y="613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CE9EC5-1DC8-4CC1-981E-D3B9B6948BBD}">
      <dsp:nvSpPr>
        <dsp:cNvPr id="0" name=""/>
        <dsp:cNvSpPr/>
      </dsp:nvSpPr>
      <dsp:spPr>
        <a:xfrm>
          <a:off x="434560" y="323840"/>
          <a:ext cx="790110" cy="7901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BAE4A-126B-4C32-90C4-C0749FDFD002}">
      <dsp:nvSpPr>
        <dsp:cNvPr id="0" name=""/>
        <dsp:cNvSpPr/>
      </dsp:nvSpPr>
      <dsp:spPr>
        <a:xfrm>
          <a:off x="1659231" y="613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alibri"/>
              <a:ea typeface="Calibri"/>
              <a:cs typeface="Calibri"/>
            </a:rPr>
            <a:t>Create a spreadsheet for data management</a:t>
          </a:r>
        </a:p>
      </dsp:txBody>
      <dsp:txXfrm>
        <a:off x="1659231" y="613"/>
        <a:ext cx="3742260" cy="1436563"/>
      </dsp:txXfrm>
    </dsp:sp>
    <dsp:sp modelId="{1C1E12D7-0804-4971-87F2-719773B05E59}">
      <dsp:nvSpPr>
        <dsp:cNvPr id="0" name=""/>
        <dsp:cNvSpPr/>
      </dsp:nvSpPr>
      <dsp:spPr>
        <a:xfrm>
          <a:off x="0" y="1796318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F0180-CE33-436B-AD12-0CF6BC5F1A31}">
      <dsp:nvSpPr>
        <dsp:cNvPr id="0" name=""/>
        <dsp:cNvSpPr/>
      </dsp:nvSpPr>
      <dsp:spPr>
        <a:xfrm>
          <a:off x="434560" y="2119545"/>
          <a:ext cx="790110" cy="7901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B29D0-423B-4115-8310-B98F29D62C79}">
      <dsp:nvSpPr>
        <dsp:cNvPr id="0" name=""/>
        <dsp:cNvSpPr/>
      </dsp:nvSpPr>
      <dsp:spPr>
        <a:xfrm>
          <a:off x="1659231" y="1796318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Use formulas like SUM and AVERAGE</a:t>
          </a:r>
        </a:p>
      </dsp:txBody>
      <dsp:txXfrm>
        <a:off x="1659231" y="1796318"/>
        <a:ext cx="3742260" cy="1436563"/>
      </dsp:txXfrm>
    </dsp:sp>
    <dsp:sp modelId="{D72F037E-4159-4786-B298-F493DB920E8F}">
      <dsp:nvSpPr>
        <dsp:cNvPr id="0" name=""/>
        <dsp:cNvSpPr/>
      </dsp:nvSpPr>
      <dsp:spPr>
        <a:xfrm>
          <a:off x="0" y="3592023"/>
          <a:ext cx="5401492" cy="14365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B32B7-0C93-4F7F-882C-7BF7F5B0D170}">
      <dsp:nvSpPr>
        <dsp:cNvPr id="0" name=""/>
        <dsp:cNvSpPr/>
      </dsp:nvSpPr>
      <dsp:spPr>
        <a:xfrm>
          <a:off x="434560" y="3915250"/>
          <a:ext cx="790110" cy="7901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C3F26-9AB7-49BA-9AD5-AF57CC8668B5}">
      <dsp:nvSpPr>
        <dsp:cNvPr id="0" name=""/>
        <dsp:cNvSpPr/>
      </dsp:nvSpPr>
      <dsp:spPr>
        <a:xfrm>
          <a:off x="1659231" y="3592023"/>
          <a:ext cx="3742260" cy="1436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036" tIns="152036" rIns="152036" bIns="15203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Trade Gothic Next Cond"/>
            </a:rPr>
            <a:t>Organise and analyse data effectively</a:t>
          </a:r>
        </a:p>
      </dsp:txBody>
      <dsp:txXfrm>
        <a:off x="1659231" y="3592023"/>
        <a:ext cx="3742260" cy="1436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AD42A-E09D-407B-A45C-6F9BD5ADEA95}">
      <dsp:nvSpPr>
        <dsp:cNvPr id="0" name=""/>
        <dsp:cNvSpPr/>
      </dsp:nvSpPr>
      <dsp:spPr>
        <a:xfrm>
          <a:off x="1461010" y="72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4EAC0-C172-4F55-8A39-F9CB55E161A1}">
      <dsp:nvSpPr>
        <dsp:cNvPr id="0" name=""/>
        <dsp:cNvSpPr/>
      </dsp:nvSpPr>
      <dsp:spPr>
        <a:xfrm>
          <a:off x="1885135" y="42485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79ED5-D69B-4EC2-9F22-7F04EC5FB2A8}">
      <dsp:nvSpPr>
        <dsp:cNvPr id="0" name=""/>
        <dsp:cNvSpPr/>
      </dsp:nvSpPr>
      <dsp:spPr>
        <a:xfrm>
          <a:off x="824822" y="261072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Questionnaire link</a:t>
          </a:r>
          <a:endParaRPr lang="en-US" sz="2600" kern="1200"/>
        </a:p>
      </dsp:txBody>
      <dsp:txXfrm>
        <a:off x="824822" y="2610727"/>
        <a:ext cx="3262500" cy="720000"/>
      </dsp:txXfrm>
    </dsp:sp>
    <dsp:sp modelId="{DC4C3CE4-A498-4B5D-9C03-AC6D946E373A}">
      <dsp:nvSpPr>
        <dsp:cNvPr id="0" name=""/>
        <dsp:cNvSpPr/>
      </dsp:nvSpPr>
      <dsp:spPr>
        <a:xfrm>
          <a:off x="5294447" y="72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7F573F-F039-46BB-97C5-D9ACFF00F200}">
      <dsp:nvSpPr>
        <dsp:cNvPr id="0" name=""/>
        <dsp:cNvSpPr/>
      </dsp:nvSpPr>
      <dsp:spPr>
        <a:xfrm>
          <a:off x="5718572" y="42485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65823D-DAC0-404D-B9C7-FCEF68A22087}">
      <dsp:nvSpPr>
        <dsp:cNvPr id="0" name=""/>
        <dsp:cNvSpPr/>
      </dsp:nvSpPr>
      <dsp:spPr>
        <a:xfrm>
          <a:off x="4658260" y="261072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QR code generation</a:t>
          </a:r>
          <a:endParaRPr lang="en-US" sz="2600" kern="1200"/>
        </a:p>
      </dsp:txBody>
      <dsp:txXfrm>
        <a:off x="4658260" y="2610727"/>
        <a:ext cx="326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CD681D-C40E-4890-B1C3-1593F087A55E}">
      <dsp:nvSpPr>
        <dsp:cNvPr id="0" name=""/>
        <dsp:cNvSpPr/>
      </dsp:nvSpPr>
      <dsp:spPr>
        <a:xfrm>
          <a:off x="274201" y="0"/>
          <a:ext cx="2263140" cy="12573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rade Gothic Next Light"/>
            </a:rPr>
            <a:t>Digital tools support academic success</a:t>
          </a:r>
          <a:endParaRPr lang="en-GB" sz="2000" kern="1200"/>
        </a:p>
      </dsp:txBody>
      <dsp:txXfrm>
        <a:off x="311026" y="36825"/>
        <a:ext cx="2189490" cy="1183650"/>
      </dsp:txXfrm>
    </dsp:sp>
    <dsp:sp modelId="{C7F574ED-9D02-4C24-8BE9-7B1FB86171E5}">
      <dsp:nvSpPr>
        <dsp:cNvPr id="0" name=""/>
        <dsp:cNvSpPr/>
      </dsp:nvSpPr>
      <dsp:spPr>
        <a:xfrm rot="5400000">
          <a:off x="1170028" y="1288732"/>
          <a:ext cx="471487" cy="565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-5400000">
        <a:off x="1236036" y="1335881"/>
        <a:ext cx="339471" cy="330041"/>
      </dsp:txXfrm>
    </dsp:sp>
    <dsp:sp modelId="{206A3AAE-68E9-46DF-8761-D3C6302B549D}">
      <dsp:nvSpPr>
        <dsp:cNvPr id="0" name=""/>
        <dsp:cNvSpPr/>
      </dsp:nvSpPr>
      <dsp:spPr>
        <a:xfrm>
          <a:off x="274201" y="1885949"/>
          <a:ext cx="2263140" cy="12573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rade Gothic Next Light"/>
            </a:rPr>
            <a:t>Organisation and professionalism are key</a:t>
          </a:r>
          <a:endParaRPr lang="en-GB" sz="2000" kern="1200"/>
        </a:p>
      </dsp:txBody>
      <dsp:txXfrm>
        <a:off x="311026" y="1922774"/>
        <a:ext cx="2189490" cy="1183650"/>
      </dsp:txXfrm>
    </dsp:sp>
    <dsp:sp modelId="{42206E89-3647-4071-9BFA-3C021E494B92}">
      <dsp:nvSpPr>
        <dsp:cNvPr id="0" name=""/>
        <dsp:cNvSpPr/>
      </dsp:nvSpPr>
      <dsp:spPr>
        <a:xfrm rot="5400000">
          <a:off x="1170028" y="3174682"/>
          <a:ext cx="471487" cy="5657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-5400000">
        <a:off x="1236036" y="3221831"/>
        <a:ext cx="339471" cy="330041"/>
      </dsp:txXfrm>
    </dsp:sp>
    <dsp:sp modelId="{CA0B77C4-C64D-469C-8F4B-172D36D5C569}">
      <dsp:nvSpPr>
        <dsp:cNvPr id="0" name=""/>
        <dsp:cNvSpPr/>
      </dsp:nvSpPr>
      <dsp:spPr>
        <a:xfrm>
          <a:off x="274201" y="3771900"/>
          <a:ext cx="2263140" cy="12573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rade Gothic Next Light"/>
            </a:rPr>
            <a:t>Online presence helps career growth</a:t>
          </a:r>
          <a:endParaRPr lang="en-GB" sz="2000" kern="1200"/>
        </a:p>
      </dsp:txBody>
      <dsp:txXfrm>
        <a:off x="311026" y="3808725"/>
        <a:ext cx="2189490" cy="1183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8406" y="4512376"/>
            <a:ext cx="8639776" cy="900190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406" y="1720884"/>
            <a:ext cx="8639775" cy="2734693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08495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632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474" y="2413788"/>
            <a:ext cx="8085116" cy="273752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2474" y="1351721"/>
            <a:ext cx="8085118" cy="99391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651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5817" y="1272209"/>
            <a:ext cx="9164725" cy="103367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5817" y="2425148"/>
            <a:ext cx="4188635" cy="316064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355" y="2425148"/>
            <a:ext cx="4188635" cy="316064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320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42" y="600817"/>
            <a:ext cx="10079497" cy="1168706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17442" y="1798488"/>
            <a:ext cx="4599587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17442" y="2777279"/>
            <a:ext cx="4599587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352" y="1798488"/>
            <a:ext cx="4599588" cy="668492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7352" y="2777279"/>
            <a:ext cx="4599588" cy="327693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571185" y="2593591"/>
            <a:ext cx="4525755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107503" y="2593591"/>
            <a:ext cx="4509526" cy="0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3184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169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46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1" y="1391478"/>
            <a:ext cx="3288432" cy="195141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3235" y="920080"/>
            <a:ext cx="5312467" cy="502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1" y="3566727"/>
            <a:ext cx="3288432" cy="1766325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AAC029-BE5C-900C-E7D2-DE6E31789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681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120" y="1391478"/>
            <a:ext cx="3322510" cy="2037522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 useBgFill="1"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907143" y="931857"/>
            <a:ext cx="5351659" cy="499630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80120" y="3742792"/>
            <a:ext cx="3322510" cy="1590261"/>
          </a:xfrm>
        </p:spPr>
        <p:txBody>
          <a:bodyPr anchor="b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D8EE65-D4F9-418A-1628-F5DFD3DBA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4305523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728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4338" y="1255172"/>
            <a:ext cx="9297346" cy="1050707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624338" y="2419468"/>
            <a:ext cx="9297346" cy="32543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326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26961" y="1414196"/>
            <a:ext cx="1817441" cy="410060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346042" y="1414196"/>
            <a:ext cx="7780919" cy="410060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93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107382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0444" y="2419639"/>
            <a:ext cx="8977509" cy="3141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E7736193-EDE3-4BB5-AE5F-E6E5472AB8BE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9657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n-lt"/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715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danielepaolinellisea.blogspot.com/2015/02/codici-barre-con-excel-per-la-gestione.html" TargetMode="External"/><Relationship Id="rId3" Type="http://schemas.openxmlformats.org/officeDocument/2006/relationships/diagramLayout" Target="../diagrams/layout3.xml"/><Relationship Id="rId7" Type="http://schemas.openxmlformats.org/officeDocument/2006/relationships/image" Target="../media/image2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ancescricart.com/checklislt-de-conocimientos-minimos-que-deberias-tener-en-power-point/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hyperlink" Target="https://www.new-educ.com/%D8%A7%D9%84%D9%85%D9%87%D8%A7%D8%B1%D8%A7%D8%AA-%D8%A7%D9%84%D8%B1%D9%82%D9%85%D9%8A%D8%A9-%D9%81%D9%8A-%D8%A7%D9%84%D9%82%D8%B1%D9%86-21" TargetMode="External"/><Relationship Id="rId7" Type="http://schemas.openxmlformats.org/officeDocument/2006/relationships/diagramColors" Target="../diagrams/colors5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23FB3B-24E7-5304-70D8-3CA402902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081EE3-B6BE-9584-F5AF-E5F6484DA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mosaic of colourful geometric shapes">
            <a:extLst>
              <a:ext uri="{FF2B5EF4-FFF2-40B4-BE49-F238E27FC236}">
                <a16:creationId xmlns:a16="http://schemas.microsoft.com/office/drawing/2014/main" id="{E74313FC-1686-CA07-A980-0615546B69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6299" r="-2" b="4957"/>
          <a:stretch>
            <a:fillRect/>
          </a:stretch>
        </p:blipFill>
        <p:spPr>
          <a:xfrm>
            <a:off x="-149" y="-5291"/>
            <a:ext cx="12192001" cy="685800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11BF64-C99B-2F90-ADA1-0C08F9BE8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1856" y="934541"/>
            <a:ext cx="10329631" cy="4992275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0 w 9985794"/>
              <a:gd name="connsiteY0" fmla="*/ 1551223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17333 w 9985794"/>
              <a:gd name="connsiteY0" fmla="*/ 1686702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1 w 9985794"/>
              <a:gd name="connsiteY0" fmla="*/ 1686702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85794" h="4920343">
                <a:moveTo>
                  <a:pt x="1" y="1686702"/>
                </a:moveTo>
                <a:cubicBezTo>
                  <a:pt x="1" y="1124468"/>
                  <a:pt x="0" y="562234"/>
                  <a:pt x="0" y="0"/>
                </a:cubicBezTo>
                <a:lnTo>
                  <a:pt x="9985794" y="0"/>
                </a:lnTo>
                <a:lnTo>
                  <a:pt x="9985794" y="4920343"/>
                </a:lnTo>
                <a:lnTo>
                  <a:pt x="0" y="4920343"/>
                </a:lnTo>
                <a:lnTo>
                  <a:pt x="0" y="4119525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6882" y="2498165"/>
            <a:ext cx="4536336" cy="2016326"/>
          </a:xfrm>
          <a:noFill/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Digital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6882" y="4514492"/>
            <a:ext cx="4536336" cy="619145"/>
          </a:xfrm>
          <a:noFill/>
        </p:spPr>
        <p:txBody>
          <a:bodyPr anchor="t"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“UWTSD Moodle, Microsoft Tools, and LinkedIn”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E2A4C-8F22-CF6F-8CA1-9D3819EC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42" y="1233199"/>
            <a:ext cx="8977511" cy="63679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Trade Gothic Next Cond"/>
              </a:rPr>
              <a:t>JISC &amp;Moodle 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5186AA1-9BB8-0C3B-2F9D-887725C5B1C2}"/>
              </a:ext>
            </a:extLst>
          </p:cNvPr>
          <p:cNvSpPr/>
          <p:nvPr/>
        </p:nvSpPr>
        <p:spPr>
          <a:xfrm>
            <a:off x="1600403" y="3041752"/>
            <a:ext cx="8985281" cy="7745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2200" dirty="0">
              <a:solidFill>
                <a:srgbClr val="000000"/>
              </a:solidFill>
            </a:endParaRPr>
          </a:p>
          <a:p>
            <a:pPr algn="ctr"/>
            <a:r>
              <a:rPr lang="en-GB" sz="2400" dirty="0">
                <a:ea typeface="+mn-lt"/>
                <a:cs typeface="+mn-lt"/>
              </a:rPr>
              <a:t>Submit assignments and track deadlines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394BAC-A347-D602-98B0-0FB975CF5B6F}"/>
              </a:ext>
            </a:extLst>
          </p:cNvPr>
          <p:cNvSpPr/>
          <p:nvPr/>
        </p:nvSpPr>
        <p:spPr>
          <a:xfrm>
            <a:off x="1602112" y="4047053"/>
            <a:ext cx="8985281" cy="7745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ea typeface="+mn-lt"/>
                <a:cs typeface="+mn-lt"/>
              </a:rPr>
              <a:t> Communicate with tutors and peers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83528CF4-D96C-A7B2-2794-3026655BEAD8}"/>
              </a:ext>
            </a:extLst>
          </p:cNvPr>
          <p:cNvSpPr/>
          <p:nvPr/>
        </p:nvSpPr>
        <p:spPr>
          <a:xfrm>
            <a:off x="1602113" y="4988347"/>
            <a:ext cx="8985281" cy="7745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dirty="0">
                <a:ea typeface="+mn-lt"/>
                <a:cs typeface="+mn-lt"/>
              </a:rPr>
              <a:t>Access support for academic work</a:t>
            </a:r>
            <a:endParaRPr lang="en-US" sz="2400" dirty="0">
              <a:ea typeface="+mn-lt"/>
              <a:cs typeface="+mn-lt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8C1D0BA-C964-5477-84B5-224A21CE1370}"/>
              </a:ext>
            </a:extLst>
          </p:cNvPr>
          <p:cNvSpPr/>
          <p:nvPr/>
        </p:nvSpPr>
        <p:spPr>
          <a:xfrm>
            <a:off x="1623848" y="2092182"/>
            <a:ext cx="8985281" cy="7745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GB" sz="2200" dirty="0">
              <a:solidFill>
                <a:srgbClr val="000000"/>
              </a:solidFill>
            </a:endParaRPr>
          </a:p>
          <a:p>
            <a:pPr algn="ctr"/>
            <a:r>
              <a:rPr lang="en-GB" sz="2400" dirty="0">
                <a:ea typeface="+mn-lt"/>
                <a:cs typeface="+mn-lt"/>
              </a:rPr>
              <a:t>JISC discovery tool and digital badge</a:t>
            </a:r>
          </a:p>
        </p:txBody>
      </p:sp>
    </p:spTree>
    <p:extLst>
      <p:ext uri="{BB962C8B-B14F-4D97-AF65-F5344CB8AC3E}">
        <p14:creationId xmlns:p14="http://schemas.microsoft.com/office/powerpoint/2010/main" val="3346813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5BE2A49E-0BD9-321C-F602-AFA2FCF9B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65735658-270A-8D75-091E-AFB444A3D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5" name="Picture 54" descr="Paper files on the table">
            <a:extLst>
              <a:ext uri="{FF2B5EF4-FFF2-40B4-BE49-F238E27FC236}">
                <a16:creationId xmlns:a16="http://schemas.microsoft.com/office/drawing/2014/main" id="{0973694C-EA06-8430-8FB8-53FCD6648B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5974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E2A6D284-D866-CAF7-92D7-CA87C32FE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866962" y="-884565"/>
            <a:ext cx="6857999" cy="8627131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56000"/>
                </a:srgbClr>
              </a:gs>
              <a:gs pos="100000">
                <a:srgbClr val="000000">
                  <a:alpha val="0"/>
                </a:srgbClr>
              </a:gs>
              <a:gs pos="79000">
                <a:srgbClr val="000000">
                  <a:alpha val="28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4711BF64-C99B-2F90-ADA1-0C08F9BE8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934286" y="934039"/>
            <a:ext cx="4193101" cy="4991433"/>
          </a:xfrm>
          <a:custGeom>
            <a:avLst/>
            <a:gdLst>
              <a:gd name="connsiteX0" fmla="*/ 0 w 9985794"/>
              <a:gd name="connsiteY0" fmla="*/ 0 h 4920343"/>
              <a:gd name="connsiteX1" fmla="*/ 9985794 w 9985794"/>
              <a:gd name="connsiteY1" fmla="*/ 0 h 4920343"/>
              <a:gd name="connsiteX2" fmla="*/ 9985794 w 9985794"/>
              <a:gd name="connsiteY2" fmla="*/ 4920343 h 4920343"/>
              <a:gd name="connsiteX3" fmla="*/ 0 w 9985794"/>
              <a:gd name="connsiteY3" fmla="*/ 4920343 h 4920343"/>
              <a:gd name="connsiteX4" fmla="*/ 0 w 9985794"/>
              <a:gd name="connsiteY4" fmla="*/ 4119525 h 4920343"/>
              <a:gd name="connsiteX5" fmla="*/ 4905554 w 9985794"/>
              <a:gd name="connsiteY5" fmla="*/ 4119525 h 4920343"/>
              <a:gd name="connsiteX6" fmla="*/ 4905554 w 9985794"/>
              <a:gd name="connsiteY6" fmla="*/ 1451087 h 4920343"/>
              <a:gd name="connsiteX7" fmla="*/ 0 w 9985794"/>
              <a:gd name="connsiteY7" fmla="*/ 1451087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8" fmla="*/ 4996994 w 9985794"/>
              <a:gd name="connsiteY8" fmla="*/ 4210965 h 4920343"/>
              <a:gd name="connsiteX0" fmla="*/ 4905554 w 9985794"/>
              <a:gd name="connsiteY0" fmla="*/ 4119525 h 4920343"/>
              <a:gd name="connsiteX1" fmla="*/ 4905554 w 9985794"/>
              <a:gd name="connsiteY1" fmla="*/ 1451087 h 4920343"/>
              <a:gd name="connsiteX2" fmla="*/ 0 w 9985794"/>
              <a:gd name="connsiteY2" fmla="*/ 1451087 h 4920343"/>
              <a:gd name="connsiteX3" fmla="*/ 0 w 9985794"/>
              <a:gd name="connsiteY3" fmla="*/ 0 h 4920343"/>
              <a:gd name="connsiteX4" fmla="*/ 9985794 w 9985794"/>
              <a:gd name="connsiteY4" fmla="*/ 0 h 4920343"/>
              <a:gd name="connsiteX5" fmla="*/ 9985794 w 9985794"/>
              <a:gd name="connsiteY5" fmla="*/ 4920343 h 4920343"/>
              <a:gd name="connsiteX6" fmla="*/ 0 w 9985794"/>
              <a:gd name="connsiteY6" fmla="*/ 4920343 h 4920343"/>
              <a:gd name="connsiteX7" fmla="*/ 0 w 9985794"/>
              <a:gd name="connsiteY7" fmla="*/ 4119525 h 4920343"/>
              <a:gd name="connsiteX0" fmla="*/ 4905554 w 9985794"/>
              <a:gd name="connsiteY0" fmla="*/ 1451087 h 4920343"/>
              <a:gd name="connsiteX1" fmla="*/ 0 w 9985794"/>
              <a:gd name="connsiteY1" fmla="*/ 1451087 h 4920343"/>
              <a:gd name="connsiteX2" fmla="*/ 0 w 9985794"/>
              <a:gd name="connsiteY2" fmla="*/ 0 h 4920343"/>
              <a:gd name="connsiteX3" fmla="*/ 9985794 w 9985794"/>
              <a:gd name="connsiteY3" fmla="*/ 0 h 4920343"/>
              <a:gd name="connsiteX4" fmla="*/ 9985794 w 9985794"/>
              <a:gd name="connsiteY4" fmla="*/ 4920343 h 4920343"/>
              <a:gd name="connsiteX5" fmla="*/ 0 w 9985794"/>
              <a:gd name="connsiteY5" fmla="*/ 4920343 h 4920343"/>
              <a:gd name="connsiteX6" fmla="*/ 0 w 9985794"/>
              <a:gd name="connsiteY6" fmla="*/ 4119525 h 4920343"/>
              <a:gd name="connsiteX0" fmla="*/ 0 w 9985794"/>
              <a:gd name="connsiteY0" fmla="*/ 1451087 h 4920343"/>
              <a:gd name="connsiteX1" fmla="*/ 0 w 9985794"/>
              <a:gd name="connsiteY1" fmla="*/ 0 h 4920343"/>
              <a:gd name="connsiteX2" fmla="*/ 9985794 w 9985794"/>
              <a:gd name="connsiteY2" fmla="*/ 0 h 4920343"/>
              <a:gd name="connsiteX3" fmla="*/ 9985794 w 9985794"/>
              <a:gd name="connsiteY3" fmla="*/ 4920343 h 4920343"/>
              <a:gd name="connsiteX4" fmla="*/ 0 w 9985794"/>
              <a:gd name="connsiteY4" fmla="*/ 4920343 h 4920343"/>
              <a:gd name="connsiteX5" fmla="*/ 0 w 9985794"/>
              <a:gd name="connsiteY5" fmla="*/ 4119525 h 4920343"/>
              <a:gd name="connsiteX0" fmla="*/ 0 w 10019371"/>
              <a:gd name="connsiteY0" fmla="*/ 1655069 h 4920343"/>
              <a:gd name="connsiteX1" fmla="*/ 33577 w 10019371"/>
              <a:gd name="connsiteY1" fmla="*/ 0 h 4920343"/>
              <a:gd name="connsiteX2" fmla="*/ 10019371 w 10019371"/>
              <a:gd name="connsiteY2" fmla="*/ 0 h 4920343"/>
              <a:gd name="connsiteX3" fmla="*/ 10019371 w 10019371"/>
              <a:gd name="connsiteY3" fmla="*/ 4920343 h 4920343"/>
              <a:gd name="connsiteX4" fmla="*/ 33577 w 10019371"/>
              <a:gd name="connsiteY4" fmla="*/ 4920343 h 4920343"/>
              <a:gd name="connsiteX5" fmla="*/ 33577 w 10019371"/>
              <a:gd name="connsiteY5" fmla="*/ 4119525 h 4920343"/>
              <a:gd name="connsiteX0" fmla="*/ 0 w 9991028"/>
              <a:gd name="connsiteY0" fmla="*/ 1645173 h 4920343"/>
              <a:gd name="connsiteX1" fmla="*/ 5234 w 9991028"/>
              <a:gd name="connsiteY1" fmla="*/ 0 h 4920343"/>
              <a:gd name="connsiteX2" fmla="*/ 9991028 w 9991028"/>
              <a:gd name="connsiteY2" fmla="*/ 0 h 4920343"/>
              <a:gd name="connsiteX3" fmla="*/ 9991028 w 9991028"/>
              <a:gd name="connsiteY3" fmla="*/ 4920343 h 4920343"/>
              <a:gd name="connsiteX4" fmla="*/ 5234 w 9991028"/>
              <a:gd name="connsiteY4" fmla="*/ 4920343 h 4920343"/>
              <a:gd name="connsiteX5" fmla="*/ 5234 w 9991028"/>
              <a:gd name="connsiteY5" fmla="*/ 4119525 h 4920343"/>
              <a:gd name="connsiteX0" fmla="*/ 59 w 9986364"/>
              <a:gd name="connsiteY0" fmla="*/ 1639236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60 w 9986364"/>
              <a:gd name="connsiteY0" fmla="*/ 1847740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1626 w 9985937"/>
              <a:gd name="connsiteY0" fmla="*/ 1797498 h 4920343"/>
              <a:gd name="connsiteX1" fmla="*/ 143 w 9985937"/>
              <a:gd name="connsiteY1" fmla="*/ 0 h 4920343"/>
              <a:gd name="connsiteX2" fmla="*/ 9985937 w 9985937"/>
              <a:gd name="connsiteY2" fmla="*/ 0 h 4920343"/>
              <a:gd name="connsiteX3" fmla="*/ 9985937 w 9985937"/>
              <a:gd name="connsiteY3" fmla="*/ 4920343 h 4920343"/>
              <a:gd name="connsiteX4" fmla="*/ 143 w 9985937"/>
              <a:gd name="connsiteY4" fmla="*/ 4920343 h 4920343"/>
              <a:gd name="connsiteX5" fmla="*/ 143 w 9985937"/>
              <a:gd name="connsiteY5" fmla="*/ 4119525 h 4920343"/>
              <a:gd name="connsiteX0" fmla="*/ 62 w 9986364"/>
              <a:gd name="connsiteY0" fmla="*/ 1779914 h 4920343"/>
              <a:gd name="connsiteX1" fmla="*/ 570 w 9986364"/>
              <a:gd name="connsiteY1" fmla="*/ 0 h 4920343"/>
              <a:gd name="connsiteX2" fmla="*/ 9986364 w 9986364"/>
              <a:gd name="connsiteY2" fmla="*/ 0 h 4920343"/>
              <a:gd name="connsiteX3" fmla="*/ 9986364 w 9986364"/>
              <a:gd name="connsiteY3" fmla="*/ 4920343 h 4920343"/>
              <a:gd name="connsiteX4" fmla="*/ 570 w 9986364"/>
              <a:gd name="connsiteY4" fmla="*/ 4920343 h 4920343"/>
              <a:gd name="connsiteX5" fmla="*/ 570 w 9986364"/>
              <a:gd name="connsiteY5" fmla="*/ 4119525 h 4920343"/>
              <a:gd name="connsiteX0" fmla="*/ 17584 w 9985899"/>
              <a:gd name="connsiteY0" fmla="*/ 1779914 h 4920343"/>
              <a:gd name="connsiteX1" fmla="*/ 105 w 9985899"/>
              <a:gd name="connsiteY1" fmla="*/ 0 h 4920343"/>
              <a:gd name="connsiteX2" fmla="*/ 9985899 w 9985899"/>
              <a:gd name="connsiteY2" fmla="*/ 0 h 4920343"/>
              <a:gd name="connsiteX3" fmla="*/ 9985899 w 9985899"/>
              <a:gd name="connsiteY3" fmla="*/ 4920343 h 4920343"/>
              <a:gd name="connsiteX4" fmla="*/ 105 w 9985899"/>
              <a:gd name="connsiteY4" fmla="*/ 4920343 h 4920343"/>
              <a:gd name="connsiteX5" fmla="*/ 105 w 9985899"/>
              <a:gd name="connsiteY5" fmla="*/ 4119525 h 4920343"/>
              <a:gd name="connsiteX0" fmla="*/ 17584 w 9985899"/>
              <a:gd name="connsiteY0" fmla="*/ 1779914 h 4920343"/>
              <a:gd name="connsiteX1" fmla="*/ 105 w 9985899"/>
              <a:gd name="connsiteY1" fmla="*/ 0 h 4920343"/>
              <a:gd name="connsiteX2" fmla="*/ 9985899 w 9985899"/>
              <a:gd name="connsiteY2" fmla="*/ 0 h 4920343"/>
              <a:gd name="connsiteX3" fmla="*/ 9985899 w 9985899"/>
              <a:gd name="connsiteY3" fmla="*/ 4920343 h 4920343"/>
              <a:gd name="connsiteX4" fmla="*/ 105 w 9985899"/>
              <a:gd name="connsiteY4" fmla="*/ 4920343 h 4920343"/>
              <a:gd name="connsiteX5" fmla="*/ 3331 w 9985899"/>
              <a:gd name="connsiteY5" fmla="*/ 4251727 h 4920343"/>
              <a:gd name="connsiteX0" fmla="*/ 23936 w 9992251"/>
              <a:gd name="connsiteY0" fmla="*/ 1779914 h 4920343"/>
              <a:gd name="connsiteX1" fmla="*/ 6457 w 9992251"/>
              <a:gd name="connsiteY1" fmla="*/ 0 h 4920343"/>
              <a:gd name="connsiteX2" fmla="*/ 9992251 w 9992251"/>
              <a:gd name="connsiteY2" fmla="*/ 0 h 4920343"/>
              <a:gd name="connsiteX3" fmla="*/ 9992251 w 9992251"/>
              <a:gd name="connsiteY3" fmla="*/ 4920343 h 4920343"/>
              <a:gd name="connsiteX4" fmla="*/ 6457 w 9992251"/>
              <a:gd name="connsiteY4" fmla="*/ 4920343 h 4920343"/>
              <a:gd name="connsiteX5" fmla="*/ 0 w 9992251"/>
              <a:gd name="connsiteY5" fmla="*/ 4250393 h 4920343"/>
              <a:gd name="connsiteX0" fmla="*/ 20707 w 9989022"/>
              <a:gd name="connsiteY0" fmla="*/ 1779914 h 4920343"/>
              <a:gd name="connsiteX1" fmla="*/ 3228 w 9989022"/>
              <a:gd name="connsiteY1" fmla="*/ 0 h 4920343"/>
              <a:gd name="connsiteX2" fmla="*/ 9989022 w 9989022"/>
              <a:gd name="connsiteY2" fmla="*/ 0 h 4920343"/>
              <a:gd name="connsiteX3" fmla="*/ 9989022 w 9989022"/>
              <a:gd name="connsiteY3" fmla="*/ 4920343 h 4920343"/>
              <a:gd name="connsiteX4" fmla="*/ 3228 w 9989022"/>
              <a:gd name="connsiteY4" fmla="*/ 4920343 h 4920343"/>
              <a:gd name="connsiteX5" fmla="*/ 0 w 9989022"/>
              <a:gd name="connsiteY5" fmla="*/ 4250394 h 4920343"/>
              <a:gd name="connsiteX0" fmla="*/ 17583 w 9985898"/>
              <a:gd name="connsiteY0" fmla="*/ 1779914 h 4920343"/>
              <a:gd name="connsiteX1" fmla="*/ 104 w 9985898"/>
              <a:gd name="connsiteY1" fmla="*/ 0 h 4920343"/>
              <a:gd name="connsiteX2" fmla="*/ 9985898 w 9985898"/>
              <a:gd name="connsiteY2" fmla="*/ 0 h 4920343"/>
              <a:gd name="connsiteX3" fmla="*/ 9985898 w 9985898"/>
              <a:gd name="connsiteY3" fmla="*/ 4920343 h 4920343"/>
              <a:gd name="connsiteX4" fmla="*/ 104 w 9985898"/>
              <a:gd name="connsiteY4" fmla="*/ 4920343 h 4920343"/>
              <a:gd name="connsiteX5" fmla="*/ 6559 w 9985898"/>
              <a:gd name="connsiteY5" fmla="*/ 4251729 h 4920343"/>
              <a:gd name="connsiteX0" fmla="*/ 23935 w 9992250"/>
              <a:gd name="connsiteY0" fmla="*/ 1779914 h 4920343"/>
              <a:gd name="connsiteX1" fmla="*/ 6456 w 9992250"/>
              <a:gd name="connsiteY1" fmla="*/ 0 h 4920343"/>
              <a:gd name="connsiteX2" fmla="*/ 9992250 w 9992250"/>
              <a:gd name="connsiteY2" fmla="*/ 0 h 4920343"/>
              <a:gd name="connsiteX3" fmla="*/ 9992250 w 9992250"/>
              <a:gd name="connsiteY3" fmla="*/ 4920343 h 4920343"/>
              <a:gd name="connsiteX4" fmla="*/ 6456 w 9992250"/>
              <a:gd name="connsiteY4" fmla="*/ 4920343 h 4920343"/>
              <a:gd name="connsiteX5" fmla="*/ 0 w 9992250"/>
              <a:gd name="connsiteY5" fmla="*/ 4255735 h 4920343"/>
              <a:gd name="connsiteX0" fmla="*/ 20706 w 9989021"/>
              <a:gd name="connsiteY0" fmla="*/ 1779914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1339 w 9989021"/>
              <a:gd name="connsiteY0" fmla="*/ 2408875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11022 w 9989021"/>
              <a:gd name="connsiteY0" fmla="*/ 2454278 h 4920343"/>
              <a:gd name="connsiteX1" fmla="*/ 3227 w 9989021"/>
              <a:gd name="connsiteY1" fmla="*/ 0 h 4920343"/>
              <a:gd name="connsiteX2" fmla="*/ 9989021 w 9989021"/>
              <a:gd name="connsiteY2" fmla="*/ 0 h 4920343"/>
              <a:gd name="connsiteX3" fmla="*/ 9989021 w 9989021"/>
              <a:gd name="connsiteY3" fmla="*/ 4920343 h 4920343"/>
              <a:gd name="connsiteX4" fmla="*/ 3227 w 9989021"/>
              <a:gd name="connsiteY4" fmla="*/ 4920343 h 4920343"/>
              <a:gd name="connsiteX5" fmla="*/ 0 w 9989021"/>
              <a:gd name="connsiteY5" fmla="*/ 4255735 h 4920343"/>
              <a:gd name="connsiteX0" fmla="*/ 0 w 9990908"/>
              <a:gd name="connsiteY0" fmla="*/ 2455614 h 4920343"/>
              <a:gd name="connsiteX1" fmla="*/ 5114 w 9990908"/>
              <a:gd name="connsiteY1" fmla="*/ 0 h 4920343"/>
              <a:gd name="connsiteX2" fmla="*/ 9990908 w 9990908"/>
              <a:gd name="connsiteY2" fmla="*/ 0 h 4920343"/>
              <a:gd name="connsiteX3" fmla="*/ 9990908 w 9990908"/>
              <a:gd name="connsiteY3" fmla="*/ 4920343 h 4920343"/>
              <a:gd name="connsiteX4" fmla="*/ 5114 w 9990908"/>
              <a:gd name="connsiteY4" fmla="*/ 4920343 h 4920343"/>
              <a:gd name="connsiteX5" fmla="*/ 1887 w 9990908"/>
              <a:gd name="connsiteY5" fmla="*/ 4255735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990908" h="4920343">
                <a:moveTo>
                  <a:pt x="0" y="2455614"/>
                </a:moveTo>
                <a:cubicBezTo>
                  <a:pt x="1745" y="1907223"/>
                  <a:pt x="3369" y="548391"/>
                  <a:pt x="5114" y="0"/>
                </a:cubicBezTo>
                <a:lnTo>
                  <a:pt x="9990908" y="0"/>
                </a:lnTo>
                <a:lnTo>
                  <a:pt x="9990908" y="4920343"/>
                </a:lnTo>
                <a:lnTo>
                  <a:pt x="5114" y="4920343"/>
                </a:lnTo>
                <a:cubicBezTo>
                  <a:pt x="5114" y="4653404"/>
                  <a:pt x="1887" y="4522674"/>
                  <a:pt x="1887" y="4255735"/>
                </a:cubicBez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0" name="Rectangle: Diagonal Corners Rounded 49">
            <a:extLst>
              <a:ext uri="{FF2B5EF4-FFF2-40B4-BE49-F238E27FC236}">
                <a16:creationId xmlns:a16="http://schemas.microsoft.com/office/drawing/2014/main" id="{210B7ED0-7667-F9B7-DA7D-39004B0A2B33}"/>
              </a:ext>
            </a:extLst>
          </p:cNvPr>
          <p:cNvSpPr/>
          <p:nvPr/>
        </p:nvSpPr>
        <p:spPr>
          <a:xfrm>
            <a:off x="1477929" y="4101844"/>
            <a:ext cx="3043621" cy="1319184"/>
          </a:xfrm>
          <a:prstGeom prst="round2Diag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>
                <a:solidFill>
                  <a:schemeClr val="accent1">
                    <a:lumMod val="60000"/>
                    <a:lumOff val="40000"/>
                  </a:schemeClr>
                </a:solidFill>
              </a:rPr>
              <a:t>Write professional emails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706B4-D5FC-5979-60AB-55E5C1C9F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619" y="1597224"/>
            <a:ext cx="3941391" cy="1841435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700" spc="530">
                <a:solidFill>
                  <a:schemeClr val="accent1">
                    <a:lumMod val="60000"/>
                    <a:lumOff val="40000"/>
                  </a:schemeClr>
                </a:solidFill>
              </a:rPr>
              <a:t>Professional Email &amp; Calendar Management</a:t>
            </a:r>
          </a:p>
        </p:txBody>
      </p:sp>
      <p:sp>
        <p:nvSpPr>
          <p:cNvPr id="51" name="Rectangle: Diagonal Corners Rounded 50">
            <a:extLst>
              <a:ext uri="{FF2B5EF4-FFF2-40B4-BE49-F238E27FC236}">
                <a16:creationId xmlns:a16="http://schemas.microsoft.com/office/drawing/2014/main" id="{3E44A7EF-6C3F-B0D7-1BED-6CA74609DFCB}"/>
              </a:ext>
            </a:extLst>
          </p:cNvPr>
          <p:cNvSpPr/>
          <p:nvPr/>
        </p:nvSpPr>
        <p:spPr>
          <a:xfrm>
            <a:off x="1531687" y="3236401"/>
            <a:ext cx="9076844" cy="706207"/>
          </a:xfrm>
          <a:prstGeom prst="round2Diag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 sz="2400" dirty="0"/>
              <a:t>Organise emails using folders</a:t>
            </a:r>
            <a:endParaRPr lang="en-GB" sz="2400"/>
          </a:p>
        </p:txBody>
      </p:sp>
      <p:sp>
        <p:nvSpPr>
          <p:cNvPr id="52" name="Rectangle: Diagonal Corners Rounded 51">
            <a:extLst>
              <a:ext uri="{FF2B5EF4-FFF2-40B4-BE49-F238E27FC236}">
                <a16:creationId xmlns:a16="http://schemas.microsoft.com/office/drawing/2014/main" id="{3AF272EC-2FD4-FA06-4F97-DB4E749E9272}"/>
              </a:ext>
            </a:extLst>
          </p:cNvPr>
          <p:cNvSpPr/>
          <p:nvPr/>
        </p:nvSpPr>
        <p:spPr>
          <a:xfrm>
            <a:off x="1531687" y="4197693"/>
            <a:ext cx="9076844" cy="706207"/>
          </a:xfrm>
          <a:prstGeom prst="round2Diag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 sz="2400" dirty="0"/>
              <a:t>Use Outlook Calendar to schedule meetings and reminders</a:t>
            </a:r>
            <a:endParaRPr lang="en-US" sz="2400"/>
          </a:p>
        </p:txBody>
      </p:sp>
      <p:sp>
        <p:nvSpPr>
          <p:cNvPr id="53" name="Rectangle: Diagonal Corners Rounded 52">
            <a:extLst>
              <a:ext uri="{FF2B5EF4-FFF2-40B4-BE49-F238E27FC236}">
                <a16:creationId xmlns:a16="http://schemas.microsoft.com/office/drawing/2014/main" id="{1A271F8C-FE13-5721-2714-41C5831933E3}"/>
              </a:ext>
            </a:extLst>
          </p:cNvPr>
          <p:cNvSpPr/>
          <p:nvPr/>
        </p:nvSpPr>
        <p:spPr>
          <a:xfrm>
            <a:off x="1531687" y="5065200"/>
            <a:ext cx="9076844" cy="706207"/>
          </a:xfrm>
          <a:prstGeom prst="round2DiagRec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spcAft>
                <a:spcPts val="600"/>
              </a:spcAft>
            </a:pPr>
            <a:r>
              <a:rPr lang="en-GB" sz="2400"/>
              <a:t>Send invites for group projects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232776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D12CE6E-EFBF-F92D-EFCE-D0EAEE4F3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AA35204-0670-6473-6686-1AB0165AB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159" y="936478"/>
            <a:ext cx="10314136" cy="4982284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CC7151-1CD6-5FE7-8A55-EEA48C279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786" y="656052"/>
            <a:ext cx="3909414" cy="1166217"/>
          </a:xfrm>
        </p:spPr>
        <p:txBody>
          <a:bodyPr anchor="t">
            <a:normAutofit/>
          </a:bodyPr>
          <a:lstStyle/>
          <a:p>
            <a:r>
              <a:rPr lang="en-GB" dirty="0"/>
              <a:t>Microsoft word</a:t>
            </a:r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1EC128B5-3351-6F17-8F6F-5615835DBE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582533"/>
              </p:ext>
            </p:extLst>
          </p:nvPr>
        </p:nvGraphicFramePr>
        <p:xfrm>
          <a:off x="1724297" y="2102696"/>
          <a:ext cx="8745583" cy="3331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277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E4C150-80D5-770F-7B10-707225E54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50D424-378A-5EAF-BEF3-AB85F9E3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639" y="929119"/>
            <a:ext cx="3713561" cy="4998841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31B2F-B1E2-09A0-1091-857CE1DCB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495" y="1715495"/>
            <a:ext cx="3406665" cy="2900991"/>
          </a:xfrm>
        </p:spPr>
        <p:txBody>
          <a:bodyPr anchor="t">
            <a:normAutofit/>
          </a:bodyPr>
          <a:lstStyle/>
          <a:p>
            <a:r>
              <a:rPr lang="en-GB" sz="3200" dirty="0"/>
              <a:t>Artificial intelligence</a:t>
            </a:r>
            <a:endParaRPr lang="en-US" sz="32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82D7A4-55BD-0C82-8EC6-6C7AE401AA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385021"/>
              </p:ext>
            </p:extLst>
          </p:nvPr>
        </p:nvGraphicFramePr>
        <p:xfrm>
          <a:off x="5662749" y="914400"/>
          <a:ext cx="5401492" cy="5029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1171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FE4C150-80D5-770F-7B10-707225E54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150D424-378A-5EAF-BEF3-AB85F9E3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639" y="929119"/>
            <a:ext cx="3713561" cy="4998841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46585-C5BC-DC2C-3B47-DBAE9CE63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15" y="1573427"/>
            <a:ext cx="3417870" cy="1589903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Microsoft excel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14D022-EBC0-A1B6-552A-79EA995C8B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084435"/>
              </p:ext>
            </p:extLst>
          </p:nvPr>
        </p:nvGraphicFramePr>
        <p:xfrm>
          <a:off x="5662749" y="914400"/>
          <a:ext cx="5401492" cy="5029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77" name="Picture 1276" descr="A green and white logo&#10;&#10;AI-generated content may be incorrect.">
            <a:extLst>
              <a:ext uri="{FF2B5EF4-FFF2-40B4-BE49-F238E27FC236}">
                <a16:creationId xmlns:a16="http://schemas.microsoft.com/office/drawing/2014/main" id="{FB3E8504-0D3F-3A3F-7F1E-DBEB620D8E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809750" y="3178269"/>
            <a:ext cx="1871381" cy="211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528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BF24CF1-EE7F-86B3-94A8-3CD26A1AD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8233" y="936887"/>
            <a:ext cx="5947834" cy="4337163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C0E06-8509-E77E-039B-DB1E17B9C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7" y="937741"/>
            <a:ext cx="3184637" cy="988655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cap="all" spc="5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 point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A7D84E-3594-1327-EA5B-7C4E5347E7FA}"/>
              </a:ext>
            </a:extLst>
          </p:cNvPr>
          <p:cNvSpPr txBox="1"/>
          <p:nvPr/>
        </p:nvSpPr>
        <p:spPr>
          <a:xfrm>
            <a:off x="266700" y="2192381"/>
            <a:ext cx="4886433" cy="453861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/>
              <a:t>Create visually appealing </a:t>
            </a:r>
            <a:r>
              <a:rPr lang="en-US" sz="2400" dirty="0"/>
              <a:t>slides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Add transitions, animations, and multimedia</a:t>
            </a: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Insert audio/video recordings of yourself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Practice presenting your slides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4" name="Content Placeholder 3" descr="A logo of a powerpoint&#10;&#10;AI-generated content may be incorrect.">
            <a:extLst>
              <a:ext uri="{FF2B5EF4-FFF2-40B4-BE49-F238E27FC236}">
                <a16:creationId xmlns:a16="http://schemas.microsoft.com/office/drawing/2014/main" id="{676D1EE5-58B9-75A2-FD0A-275B1DED5A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37200" y="1682637"/>
            <a:ext cx="5058834" cy="2712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421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D12CE6E-EFBF-F92D-EFCE-D0EAEE4F3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A35204-0670-6473-6686-1AB0165AB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159" y="936478"/>
            <a:ext cx="10314136" cy="4982284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5245C-C2F5-4810-764D-739859CE4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312" y="1133917"/>
            <a:ext cx="3909414" cy="1166217"/>
          </a:xfrm>
        </p:spPr>
        <p:txBody>
          <a:bodyPr anchor="t">
            <a:normAutofit/>
          </a:bodyPr>
          <a:lstStyle/>
          <a:p>
            <a:r>
              <a:rPr lang="en-GB" dirty="0"/>
              <a:t>Generating a QR code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2ACA82-9338-EAC2-B1B9-65654FF8A0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1646141"/>
              </p:ext>
            </p:extLst>
          </p:nvPr>
        </p:nvGraphicFramePr>
        <p:xfrm>
          <a:off x="1724297" y="2102696"/>
          <a:ext cx="8745583" cy="3331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4351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22E14B-4FF3-5229-CA86-75E25F372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5A1D40-EDA7-83C5-B332-725900CFFE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68" r="12914" b="-13"/>
          <a:stretch>
            <a:fillRect/>
          </a:stretch>
        </p:blipFill>
        <p:spPr>
          <a:xfrm>
            <a:off x="7537704" y="-2"/>
            <a:ext cx="4654296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A6B968A-A417-B33C-613C-7B1B4554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10326946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A424C-7575-79E1-DAAE-2BF797F45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418" y="1280160"/>
            <a:ext cx="5670400" cy="115214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Linked in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8BC6B-711A-30E8-85A6-C5722B326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6745" y="2433681"/>
            <a:ext cx="5949973" cy="30910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ea typeface="+mn-lt"/>
                <a:cs typeface="+mn-lt"/>
              </a:rPr>
              <a:t> Create a professional profile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 Connect with peers and industry professionals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 Showcase skills and achievements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Earn certificates through LinkedIn Learning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6789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A7E8276-E7F8-D393-6F54-0BF8862C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67DFE30-E9B4-B520-D9CF-5181D140E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34648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touching a circular screen with icons&#10;&#10;AI-generated content may be incorrect.">
            <a:extLst>
              <a:ext uri="{FF2B5EF4-FFF2-40B4-BE49-F238E27FC236}">
                <a16:creationId xmlns:a16="http://schemas.microsoft.com/office/drawing/2014/main" id="{A913AE87-A92F-801E-2516-E648B04BFF4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104" r="21173" b="-1"/>
          <a:stretch>
            <a:fillRect/>
          </a:stretch>
        </p:blipFill>
        <p:spPr>
          <a:xfrm>
            <a:off x="-1" y="10"/>
            <a:ext cx="7534649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3C72E8-9A68-C242-5FFA-E5C0680C6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785" y="3994511"/>
            <a:ext cx="4054887" cy="1591492"/>
          </a:xfrm>
          <a:noFill/>
        </p:spPr>
        <p:txBody>
          <a:bodyPr>
            <a:normAutofit/>
          </a:bodyPr>
          <a:lstStyle/>
          <a:p>
            <a:r>
              <a:rPr lang="en-GB">
                <a:solidFill>
                  <a:schemeClr val="accent1">
                    <a:lumMod val="60000"/>
                    <a:lumOff val="40000"/>
                  </a:schemeClr>
                </a:solidFill>
              </a:rPr>
              <a:t>Moving forward with digital tools</a:t>
            </a:r>
          </a:p>
        </p:txBody>
      </p:sp>
      <p:sp>
        <p:nvSpPr>
          <p:cNvPr id="35" name="Freeform: Shape 20">
            <a:extLst>
              <a:ext uri="{FF2B5EF4-FFF2-40B4-BE49-F238E27FC236}">
                <a16:creationId xmlns:a16="http://schemas.microsoft.com/office/drawing/2014/main" id="{F4A35A5E-99B4-DBDF-D46C-B415D1F42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35881" y="931855"/>
            <a:ext cx="5657097" cy="4992273"/>
          </a:xfrm>
          <a:custGeom>
            <a:avLst/>
            <a:gdLst>
              <a:gd name="connsiteX0" fmla="*/ 0 w 4172596"/>
              <a:gd name="connsiteY0" fmla="*/ 0 h 4952999"/>
              <a:gd name="connsiteX1" fmla="*/ 4172596 w 4172596"/>
              <a:gd name="connsiteY1" fmla="*/ 0 h 4952999"/>
              <a:gd name="connsiteX2" fmla="*/ 4172596 w 4172596"/>
              <a:gd name="connsiteY2" fmla="*/ 342900 h 4952999"/>
              <a:gd name="connsiteX3" fmla="*/ 3239761 w 4172596"/>
              <a:gd name="connsiteY3" fmla="*/ 342900 h 4952999"/>
              <a:gd name="connsiteX4" fmla="*/ 3239761 w 4172596"/>
              <a:gd name="connsiteY4" fmla="*/ 1934392 h 4952999"/>
              <a:gd name="connsiteX5" fmla="*/ 4172596 w 4172596"/>
              <a:gd name="connsiteY5" fmla="*/ 1934392 h 4952999"/>
              <a:gd name="connsiteX6" fmla="*/ 4172596 w 4172596"/>
              <a:gd name="connsiteY6" fmla="*/ 4952999 h 4952999"/>
              <a:gd name="connsiteX7" fmla="*/ 0 w 4172596"/>
              <a:gd name="connsiteY7" fmla="*/ 4952999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8" fmla="*/ 3331201 w 4172596"/>
              <a:gd name="connsiteY8" fmla="*/ 2025832 h 4952999"/>
              <a:gd name="connsiteX0" fmla="*/ 3239761 w 4172596"/>
              <a:gd name="connsiteY0" fmla="*/ 1934392 h 4952999"/>
              <a:gd name="connsiteX1" fmla="*/ 4172596 w 4172596"/>
              <a:gd name="connsiteY1" fmla="*/ 1934392 h 4952999"/>
              <a:gd name="connsiteX2" fmla="*/ 4172596 w 4172596"/>
              <a:gd name="connsiteY2" fmla="*/ 4952999 h 4952999"/>
              <a:gd name="connsiteX3" fmla="*/ 0 w 4172596"/>
              <a:gd name="connsiteY3" fmla="*/ 4952999 h 4952999"/>
              <a:gd name="connsiteX4" fmla="*/ 0 w 4172596"/>
              <a:gd name="connsiteY4" fmla="*/ 0 h 4952999"/>
              <a:gd name="connsiteX5" fmla="*/ 4172596 w 4172596"/>
              <a:gd name="connsiteY5" fmla="*/ 0 h 4952999"/>
              <a:gd name="connsiteX6" fmla="*/ 4172596 w 4172596"/>
              <a:gd name="connsiteY6" fmla="*/ 342900 h 4952999"/>
              <a:gd name="connsiteX7" fmla="*/ 3239761 w 4172596"/>
              <a:gd name="connsiteY7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  <a:gd name="connsiteX6" fmla="*/ 3239761 w 4172596"/>
              <a:gd name="connsiteY6" fmla="*/ 342900 h 4952999"/>
              <a:gd name="connsiteX0" fmla="*/ 4172596 w 4172596"/>
              <a:gd name="connsiteY0" fmla="*/ 1934392 h 4952999"/>
              <a:gd name="connsiteX1" fmla="*/ 4172596 w 4172596"/>
              <a:gd name="connsiteY1" fmla="*/ 4952999 h 4952999"/>
              <a:gd name="connsiteX2" fmla="*/ 0 w 4172596"/>
              <a:gd name="connsiteY2" fmla="*/ 4952999 h 4952999"/>
              <a:gd name="connsiteX3" fmla="*/ 0 w 4172596"/>
              <a:gd name="connsiteY3" fmla="*/ 0 h 4952999"/>
              <a:gd name="connsiteX4" fmla="*/ 4172596 w 4172596"/>
              <a:gd name="connsiteY4" fmla="*/ 0 h 4952999"/>
              <a:gd name="connsiteX5" fmla="*/ 4172596 w 4172596"/>
              <a:gd name="connsiteY5" fmla="*/ 342900 h 4952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72596" h="4952999">
                <a:moveTo>
                  <a:pt x="4172596" y="1934392"/>
                </a:moveTo>
                <a:lnTo>
                  <a:pt x="4172596" y="4952999"/>
                </a:lnTo>
                <a:lnTo>
                  <a:pt x="0" y="4952999"/>
                </a:lnTo>
                <a:lnTo>
                  <a:pt x="0" y="0"/>
                </a:lnTo>
                <a:lnTo>
                  <a:pt x="4172596" y="0"/>
                </a:lnTo>
                <a:lnTo>
                  <a:pt x="4172596" y="342900"/>
                </a:lnTo>
              </a:path>
            </a:pathLst>
          </a:cu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8087C-7736-48D4-BE8C-CC739F5FA762}"/>
              </a:ext>
            </a:extLst>
          </p:cNvPr>
          <p:cNvSpPr txBox="1"/>
          <p:nvPr/>
        </p:nvSpPr>
        <p:spPr>
          <a:xfrm>
            <a:off x="6096000" y="6858000"/>
            <a:ext cx="6096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449112FE-C0AC-26F9-BF09-2859583FA3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8213339"/>
              </p:ext>
            </p:extLst>
          </p:nvPr>
        </p:nvGraphicFramePr>
        <p:xfrm>
          <a:off x="8462681" y="914400"/>
          <a:ext cx="2811544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91408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78DC1FE-8814-4858-2D62-947BC8044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6B968A-A417-B33C-613C-7B1B4554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198" y="931857"/>
            <a:ext cx="5670400" cy="4996302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71D2C-5EA5-1ACD-B609-1DAF06B29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018" y="1279153"/>
            <a:ext cx="4703982" cy="1150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Thank you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DE9E5-A8FE-35C3-2DAA-6114248D8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0446" y="2890881"/>
            <a:ext cx="4227462" cy="26338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Asara ben-Saoud</a:t>
            </a:r>
          </a:p>
          <a:p>
            <a:r>
              <a:rPr lang="en-GB" sz="2400" dirty="0"/>
              <a:t>2515050@student.uwtsd.ac.uk</a:t>
            </a:r>
          </a:p>
        </p:txBody>
      </p:sp>
      <p:pic>
        <p:nvPicPr>
          <p:cNvPr id="7" name="Graphic 6" descr="Email">
            <a:extLst>
              <a:ext uri="{FF2B5EF4-FFF2-40B4-BE49-F238E27FC236}">
                <a16:creationId xmlns:a16="http://schemas.microsoft.com/office/drawing/2014/main" id="{E6AC2434-0B1C-1207-E086-7D3BF828F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7704" y="1559052"/>
            <a:ext cx="3739896" cy="3739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1691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22D75-669F-B7AA-29B7-F11DDE944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Feedback questionnaire </a:t>
            </a:r>
            <a:endParaRPr lang="en-US" dirty="0"/>
          </a:p>
        </p:txBody>
      </p:sp>
      <p:pic>
        <p:nvPicPr>
          <p:cNvPr id="4" name="Content Placeholder 3" descr="A qr code on a white background&#10;&#10;AI-generated content may be incorrect.">
            <a:extLst>
              <a:ext uri="{FF2B5EF4-FFF2-40B4-BE49-F238E27FC236}">
                <a16:creationId xmlns:a16="http://schemas.microsoft.com/office/drawing/2014/main" id="{801D2F91-BD3E-FF56-C3D3-2860FE639D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45746" y="2419639"/>
            <a:ext cx="2526905" cy="3141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557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LimelightVTI">
  <a:themeElements>
    <a:clrScheme name="Limelight">
      <a:dk1>
        <a:sysClr val="windowText" lastClr="000000"/>
      </a:dk1>
      <a:lt1>
        <a:sysClr val="window" lastClr="FFFFFF"/>
      </a:lt1>
      <a:dk2>
        <a:srgbClr val="23353B"/>
      </a:dk2>
      <a:lt2>
        <a:srgbClr val="E0DDD8"/>
      </a:lt2>
      <a:accent1>
        <a:srgbClr val="90A208"/>
      </a:accent1>
      <a:accent2>
        <a:srgbClr val="6A8755"/>
      </a:accent2>
      <a:accent3>
        <a:srgbClr val="49716B"/>
      </a:accent3>
      <a:accent4>
        <a:srgbClr val="A16F7C"/>
      </a:accent4>
      <a:accent5>
        <a:srgbClr val="B16455"/>
      </a:accent5>
      <a:accent6>
        <a:srgbClr val="E08350"/>
      </a:accent6>
      <a:hlink>
        <a:srgbClr val="5F864B"/>
      </a:hlink>
      <a:folHlink>
        <a:srgbClr val="3F877D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imelightVTI" id="{7936DCFD-B587-41FD-9126-64F2709ED40B}" vid="{74F41540-78F1-4C56-9EAA-6FA6E9F1D77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LimelightVTI</vt:lpstr>
      <vt:lpstr>Digital skills</vt:lpstr>
      <vt:lpstr>JISC &amp;Moodle </vt:lpstr>
      <vt:lpstr>Professional Email &amp; Calendar Management</vt:lpstr>
      <vt:lpstr>Microsoft word</vt:lpstr>
      <vt:lpstr>Artificial intelligence</vt:lpstr>
      <vt:lpstr>Microsoft excel</vt:lpstr>
      <vt:lpstr>Power point</vt:lpstr>
      <vt:lpstr>Generating a QR code</vt:lpstr>
      <vt:lpstr>Linked in </vt:lpstr>
      <vt:lpstr>Moving forward with digital tools</vt:lpstr>
      <vt:lpstr>Thank you</vt:lpstr>
      <vt:lpstr>Feedback questionnaire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445</cp:revision>
  <dcterms:created xsi:type="dcterms:W3CDTF">2025-11-27T14:44:18Z</dcterms:created>
  <dcterms:modified xsi:type="dcterms:W3CDTF">2025-12-01T09:32:35Z</dcterms:modified>
</cp:coreProperties>
</file>