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1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00B9B3-810D-4F15-B2DF-354456E4242F}" v="96" dt="2023-12-12T19:55:21.1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>
        <p:scale>
          <a:sx n="94" d="100"/>
          <a:sy n="94" d="100"/>
        </p:scale>
        <p:origin x="114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EF00B9B3-810D-4F15-B2DF-354456E4242F}"/>
    <pc:docChg chg="undo custSel addSld delSld modSld">
      <pc:chgData name="Jenni Steen" userId="3e51ffc7-aa92-4e9a-9db2-4e9164f92bbf" providerId="ADAL" clId="{EF00B9B3-810D-4F15-B2DF-354456E4242F}" dt="2023-12-12T19:55:44.975" v="768" actId="20577"/>
      <pc:docMkLst>
        <pc:docMk/>
      </pc:docMkLst>
      <pc:sldChg chg="modAnim">
        <pc:chgData name="Jenni Steen" userId="3e51ffc7-aa92-4e9a-9db2-4e9164f92bbf" providerId="ADAL" clId="{EF00B9B3-810D-4F15-B2DF-354456E4242F}" dt="2023-12-09T23:33:17.822" v="640"/>
        <pc:sldMkLst>
          <pc:docMk/>
          <pc:sldMk cId="1805055222" sldId="258"/>
        </pc:sldMkLst>
      </pc:sldChg>
      <pc:sldChg chg="modSp modAnim">
        <pc:chgData name="Jenni Steen" userId="3e51ffc7-aa92-4e9a-9db2-4e9164f92bbf" providerId="ADAL" clId="{EF00B9B3-810D-4F15-B2DF-354456E4242F}" dt="2023-12-12T19:55:21.116" v="742" actId="20577"/>
        <pc:sldMkLst>
          <pc:docMk/>
          <pc:sldMk cId="2748349031" sldId="259"/>
        </pc:sldMkLst>
        <pc:spChg chg="mod">
          <ac:chgData name="Jenni Steen" userId="3e51ffc7-aa92-4e9a-9db2-4e9164f92bbf" providerId="ADAL" clId="{EF00B9B3-810D-4F15-B2DF-354456E4242F}" dt="2023-12-12T19:55:21.116" v="742" actId="20577"/>
          <ac:spMkLst>
            <pc:docMk/>
            <pc:sldMk cId="2748349031" sldId="259"/>
            <ac:spMk id="3" creationId="{A43BE9E9-DCCE-E8DD-36A2-E8176154DD36}"/>
          </ac:spMkLst>
        </pc:spChg>
      </pc:sldChg>
      <pc:sldChg chg="modSp mod modAnim">
        <pc:chgData name="Jenni Steen" userId="3e51ffc7-aa92-4e9a-9db2-4e9164f92bbf" providerId="ADAL" clId="{EF00B9B3-810D-4F15-B2DF-354456E4242F}" dt="2023-12-12T19:55:44.975" v="768" actId="20577"/>
        <pc:sldMkLst>
          <pc:docMk/>
          <pc:sldMk cId="1057582636" sldId="261"/>
        </pc:sldMkLst>
        <pc:spChg chg="mod">
          <ac:chgData name="Jenni Steen" userId="3e51ffc7-aa92-4e9a-9db2-4e9164f92bbf" providerId="ADAL" clId="{EF00B9B3-810D-4F15-B2DF-354456E4242F}" dt="2023-12-12T19:55:44.975" v="768" actId="20577"/>
          <ac:spMkLst>
            <pc:docMk/>
            <pc:sldMk cId="1057582636" sldId="261"/>
            <ac:spMk id="2" creationId="{3DCB2361-761E-18AE-810E-EF02A76BA844}"/>
          </ac:spMkLst>
        </pc:spChg>
        <pc:spChg chg="mod">
          <ac:chgData name="Jenni Steen" userId="3e51ffc7-aa92-4e9a-9db2-4e9164f92bbf" providerId="ADAL" clId="{EF00B9B3-810D-4F15-B2DF-354456E4242F}" dt="2023-12-12T19:54:57.514" v="699" actId="20577"/>
          <ac:spMkLst>
            <pc:docMk/>
            <pc:sldMk cId="1057582636" sldId="261"/>
            <ac:spMk id="3" creationId="{D9A19190-B132-4389-CB05-8356F85F4DDF}"/>
          </ac:spMkLst>
        </pc:spChg>
        <pc:spChg chg="mod">
          <ac:chgData name="Jenni Steen" userId="3e51ffc7-aa92-4e9a-9db2-4e9164f92bbf" providerId="ADAL" clId="{EF00B9B3-810D-4F15-B2DF-354456E4242F}" dt="2023-12-12T19:55:03.383" v="710" actId="20577"/>
          <ac:spMkLst>
            <pc:docMk/>
            <pc:sldMk cId="1057582636" sldId="261"/>
            <ac:spMk id="5" creationId="{1E712C4F-8A40-3FC8-90BD-D9568B0CA796}"/>
          </ac:spMkLst>
        </pc:spChg>
      </pc:sldChg>
      <pc:sldChg chg="modAnim">
        <pc:chgData name="Jenni Steen" userId="3e51ffc7-aa92-4e9a-9db2-4e9164f92bbf" providerId="ADAL" clId="{EF00B9B3-810D-4F15-B2DF-354456E4242F}" dt="2023-12-09T23:34:32.960" v="651"/>
        <pc:sldMkLst>
          <pc:docMk/>
          <pc:sldMk cId="3419980562" sldId="263"/>
        </pc:sldMkLst>
      </pc:sldChg>
      <pc:sldChg chg="modAnim">
        <pc:chgData name="Jenni Steen" userId="3e51ffc7-aa92-4e9a-9db2-4e9164f92bbf" providerId="ADAL" clId="{EF00B9B3-810D-4F15-B2DF-354456E4242F}" dt="2023-12-09T23:35:24.933" v="660"/>
        <pc:sldMkLst>
          <pc:docMk/>
          <pc:sldMk cId="998602052" sldId="264"/>
        </pc:sldMkLst>
      </pc:sldChg>
      <pc:sldChg chg="modAnim">
        <pc:chgData name="Jenni Steen" userId="3e51ffc7-aa92-4e9a-9db2-4e9164f92bbf" providerId="ADAL" clId="{EF00B9B3-810D-4F15-B2DF-354456E4242F}" dt="2023-12-09T23:35:07.853" v="656"/>
        <pc:sldMkLst>
          <pc:docMk/>
          <pc:sldMk cId="306490808" sldId="265"/>
        </pc:sldMkLst>
      </pc:sldChg>
      <pc:sldChg chg="modAnim">
        <pc:chgData name="Jenni Steen" userId="3e51ffc7-aa92-4e9a-9db2-4e9164f92bbf" providerId="ADAL" clId="{EF00B9B3-810D-4F15-B2DF-354456E4242F}" dt="2023-12-09T23:35:36.991" v="664"/>
        <pc:sldMkLst>
          <pc:docMk/>
          <pc:sldMk cId="4199651281" sldId="266"/>
        </pc:sldMkLst>
      </pc:sldChg>
      <pc:sldChg chg="modAnim">
        <pc:chgData name="Jenni Steen" userId="3e51ffc7-aa92-4e9a-9db2-4e9164f92bbf" providerId="ADAL" clId="{EF00B9B3-810D-4F15-B2DF-354456E4242F}" dt="2023-12-09T23:35:43.239" v="665"/>
        <pc:sldMkLst>
          <pc:docMk/>
          <pc:sldMk cId="4076392700" sldId="267"/>
        </pc:sldMkLst>
      </pc:sldChg>
      <pc:sldChg chg="modAnim">
        <pc:chgData name="Jenni Steen" userId="3e51ffc7-aa92-4e9a-9db2-4e9164f92bbf" providerId="ADAL" clId="{EF00B9B3-810D-4F15-B2DF-354456E4242F}" dt="2023-12-09T23:35:53.943" v="666"/>
        <pc:sldMkLst>
          <pc:docMk/>
          <pc:sldMk cId="8753190" sldId="268"/>
        </pc:sldMkLst>
      </pc:sldChg>
      <pc:sldChg chg="modAnim">
        <pc:chgData name="Jenni Steen" userId="3e51ffc7-aa92-4e9a-9db2-4e9164f92bbf" providerId="ADAL" clId="{EF00B9B3-810D-4F15-B2DF-354456E4242F}" dt="2023-12-09T23:36:02.628" v="667"/>
        <pc:sldMkLst>
          <pc:docMk/>
          <pc:sldMk cId="42239542" sldId="269"/>
        </pc:sldMkLst>
      </pc:sldChg>
      <pc:sldChg chg="modAnim">
        <pc:chgData name="Jenni Steen" userId="3e51ffc7-aa92-4e9a-9db2-4e9164f92bbf" providerId="ADAL" clId="{EF00B9B3-810D-4F15-B2DF-354456E4242F}" dt="2023-12-09T23:36:07.231" v="668"/>
        <pc:sldMkLst>
          <pc:docMk/>
          <pc:sldMk cId="3922439949" sldId="270"/>
        </pc:sldMkLst>
      </pc:sldChg>
      <pc:sldChg chg="modAnim">
        <pc:chgData name="Jenni Steen" userId="3e51ffc7-aa92-4e9a-9db2-4e9164f92bbf" providerId="ADAL" clId="{EF00B9B3-810D-4F15-B2DF-354456E4242F}" dt="2023-12-09T23:36:23.308" v="669"/>
        <pc:sldMkLst>
          <pc:docMk/>
          <pc:sldMk cId="3991449132" sldId="272"/>
        </pc:sldMkLst>
      </pc:sldChg>
      <pc:sldChg chg="modAnim">
        <pc:chgData name="Jenni Steen" userId="3e51ffc7-aa92-4e9a-9db2-4e9164f92bbf" providerId="ADAL" clId="{EF00B9B3-810D-4F15-B2DF-354456E4242F}" dt="2023-12-09T23:36:37.126" v="670"/>
        <pc:sldMkLst>
          <pc:docMk/>
          <pc:sldMk cId="3043393620" sldId="273"/>
        </pc:sldMkLst>
      </pc:sldChg>
      <pc:sldChg chg="modAnim">
        <pc:chgData name="Jenni Steen" userId="3e51ffc7-aa92-4e9a-9db2-4e9164f92bbf" providerId="ADAL" clId="{EF00B9B3-810D-4F15-B2DF-354456E4242F}" dt="2023-12-09T23:36:54.618" v="671"/>
        <pc:sldMkLst>
          <pc:docMk/>
          <pc:sldMk cId="392579538" sldId="274"/>
        </pc:sldMkLst>
      </pc:sldChg>
      <pc:sldChg chg="modAnim">
        <pc:chgData name="Jenni Steen" userId="3e51ffc7-aa92-4e9a-9db2-4e9164f92bbf" providerId="ADAL" clId="{EF00B9B3-810D-4F15-B2DF-354456E4242F}" dt="2023-12-09T23:37:02.735" v="672"/>
        <pc:sldMkLst>
          <pc:docMk/>
          <pc:sldMk cId="3377237814" sldId="275"/>
        </pc:sldMkLst>
      </pc:sldChg>
      <pc:sldChg chg="modAnim">
        <pc:chgData name="Jenni Steen" userId="3e51ffc7-aa92-4e9a-9db2-4e9164f92bbf" providerId="ADAL" clId="{EF00B9B3-810D-4F15-B2DF-354456E4242F}" dt="2023-12-09T23:37:06.353" v="673"/>
        <pc:sldMkLst>
          <pc:docMk/>
          <pc:sldMk cId="729109311" sldId="276"/>
        </pc:sldMkLst>
      </pc:sldChg>
      <pc:sldChg chg="modAnim">
        <pc:chgData name="Jenni Steen" userId="3e51ffc7-aa92-4e9a-9db2-4e9164f92bbf" providerId="ADAL" clId="{EF00B9B3-810D-4F15-B2DF-354456E4242F}" dt="2023-12-09T23:37:12.728" v="674"/>
        <pc:sldMkLst>
          <pc:docMk/>
          <pc:sldMk cId="2859780603" sldId="277"/>
        </pc:sldMkLst>
      </pc:sldChg>
      <pc:sldChg chg="modAnim">
        <pc:chgData name="Jenni Steen" userId="3e51ffc7-aa92-4e9a-9db2-4e9164f92bbf" providerId="ADAL" clId="{EF00B9B3-810D-4F15-B2DF-354456E4242F}" dt="2023-12-09T23:37:19.571" v="675"/>
        <pc:sldMkLst>
          <pc:docMk/>
          <pc:sldMk cId="3166827849" sldId="278"/>
        </pc:sldMkLst>
      </pc:sldChg>
      <pc:sldChg chg="modAnim">
        <pc:chgData name="Jenni Steen" userId="3e51ffc7-aa92-4e9a-9db2-4e9164f92bbf" providerId="ADAL" clId="{EF00B9B3-810D-4F15-B2DF-354456E4242F}" dt="2023-12-09T23:37:24.733" v="676"/>
        <pc:sldMkLst>
          <pc:docMk/>
          <pc:sldMk cId="3609294805" sldId="279"/>
        </pc:sldMkLst>
      </pc:sldChg>
      <pc:sldChg chg="modAnim">
        <pc:chgData name="Jenni Steen" userId="3e51ffc7-aa92-4e9a-9db2-4e9164f92bbf" providerId="ADAL" clId="{EF00B9B3-810D-4F15-B2DF-354456E4242F}" dt="2023-12-09T23:37:31.314" v="677"/>
        <pc:sldMkLst>
          <pc:docMk/>
          <pc:sldMk cId="579846621" sldId="280"/>
        </pc:sldMkLst>
      </pc:sldChg>
      <pc:sldChg chg="addSp delSp modSp new mod delAnim modAnim">
        <pc:chgData name="Jenni Steen" userId="3e51ffc7-aa92-4e9a-9db2-4e9164f92bbf" providerId="ADAL" clId="{EF00B9B3-810D-4F15-B2DF-354456E4242F}" dt="2023-12-09T23:11:02.665" v="33" actId="14100"/>
        <pc:sldMkLst>
          <pc:docMk/>
          <pc:sldMk cId="3447021089" sldId="281"/>
        </pc:sldMkLst>
        <pc:spChg chg="mod">
          <ac:chgData name="Jenni Steen" userId="3e51ffc7-aa92-4e9a-9db2-4e9164f92bbf" providerId="ADAL" clId="{EF00B9B3-810D-4F15-B2DF-354456E4242F}" dt="2023-12-09T23:09:32.886" v="27" actId="20577"/>
          <ac:spMkLst>
            <pc:docMk/>
            <pc:sldMk cId="3447021089" sldId="281"/>
            <ac:spMk id="2" creationId="{1E902267-63C7-0F40-C3A4-0715291CEBAB}"/>
          </ac:spMkLst>
        </pc:spChg>
        <pc:spChg chg="del">
          <ac:chgData name="Jenni Steen" userId="3e51ffc7-aa92-4e9a-9db2-4e9164f92bbf" providerId="ADAL" clId="{EF00B9B3-810D-4F15-B2DF-354456E4242F}" dt="2023-12-09T23:08:59.212" v="1"/>
          <ac:spMkLst>
            <pc:docMk/>
            <pc:sldMk cId="3447021089" sldId="281"/>
            <ac:spMk id="3" creationId="{C8F1629E-B6AE-3BFF-DACE-7B66F1558384}"/>
          </ac:spMkLst>
        </pc:spChg>
        <pc:spChg chg="add del mod">
          <ac:chgData name="Jenni Steen" userId="3e51ffc7-aa92-4e9a-9db2-4e9164f92bbf" providerId="ADAL" clId="{EF00B9B3-810D-4F15-B2DF-354456E4242F}" dt="2023-12-09T23:10:36.160" v="31"/>
          <ac:spMkLst>
            <pc:docMk/>
            <pc:sldMk cId="3447021089" sldId="281"/>
            <ac:spMk id="6" creationId="{1DC910D8-2752-889C-266F-6059AB6680E7}"/>
          </ac:spMkLst>
        </pc:spChg>
        <pc:picChg chg="add del mod">
          <ac:chgData name="Jenni Steen" userId="3e51ffc7-aa92-4e9a-9db2-4e9164f92bbf" providerId="ADAL" clId="{EF00B9B3-810D-4F15-B2DF-354456E4242F}" dt="2023-12-09T23:10:29.709" v="30" actId="478"/>
          <ac:picMkLst>
            <pc:docMk/>
            <pc:sldMk cId="3447021089" sldId="281"/>
            <ac:picMk id="4" creationId="{BAF19457-DD1A-E7E0-5700-263107F9D22B}"/>
          </ac:picMkLst>
        </pc:picChg>
        <pc:picChg chg="add mod">
          <ac:chgData name="Jenni Steen" userId="3e51ffc7-aa92-4e9a-9db2-4e9164f92bbf" providerId="ADAL" clId="{EF00B9B3-810D-4F15-B2DF-354456E4242F}" dt="2023-12-09T23:11:02.665" v="33" actId="14100"/>
          <ac:picMkLst>
            <pc:docMk/>
            <pc:sldMk cId="3447021089" sldId="281"/>
            <ac:picMk id="7" creationId="{752DC52C-84C3-EEC8-81E0-14DE95CAD40B}"/>
          </ac:picMkLst>
        </pc:picChg>
      </pc:sldChg>
      <pc:sldChg chg="addSp modSp new mod modAnim">
        <pc:chgData name="Jenni Steen" userId="3e51ffc7-aa92-4e9a-9db2-4e9164f92bbf" providerId="ADAL" clId="{EF00B9B3-810D-4F15-B2DF-354456E4242F}" dt="2023-12-09T23:37:50.924" v="681"/>
        <pc:sldMkLst>
          <pc:docMk/>
          <pc:sldMk cId="1381554195" sldId="282"/>
        </pc:sldMkLst>
        <pc:spChg chg="mod">
          <ac:chgData name="Jenni Steen" userId="3e51ffc7-aa92-4e9a-9db2-4e9164f92bbf" providerId="ADAL" clId="{EF00B9B3-810D-4F15-B2DF-354456E4242F}" dt="2023-12-09T23:13:21.998" v="61" actId="14100"/>
          <ac:spMkLst>
            <pc:docMk/>
            <pc:sldMk cId="1381554195" sldId="282"/>
            <ac:spMk id="2" creationId="{8021AE9B-1E11-BF20-30EE-57F8AFAB0A7B}"/>
          </ac:spMkLst>
        </pc:spChg>
        <pc:spChg chg="mod">
          <ac:chgData name="Jenni Steen" userId="3e51ffc7-aa92-4e9a-9db2-4e9164f92bbf" providerId="ADAL" clId="{EF00B9B3-810D-4F15-B2DF-354456E4242F}" dt="2023-12-09T23:13:26.550" v="62" actId="14100"/>
          <ac:spMkLst>
            <pc:docMk/>
            <pc:sldMk cId="1381554195" sldId="282"/>
            <ac:spMk id="3" creationId="{1CD3CACD-8973-D8C6-07FE-2AFD40B9FE8F}"/>
          </ac:spMkLst>
        </pc:spChg>
        <pc:picChg chg="add mod">
          <ac:chgData name="Jenni Steen" userId="3e51ffc7-aa92-4e9a-9db2-4e9164f92bbf" providerId="ADAL" clId="{EF00B9B3-810D-4F15-B2DF-354456E4242F}" dt="2023-12-09T23:13:28.584" v="63" actId="1076"/>
          <ac:picMkLst>
            <pc:docMk/>
            <pc:sldMk cId="1381554195" sldId="282"/>
            <ac:picMk id="4" creationId="{F41B60D7-B71F-4B36-70B0-529C5664C95C}"/>
          </ac:picMkLst>
        </pc:picChg>
      </pc:sldChg>
      <pc:sldChg chg="addSp delSp modSp add mod modAnim">
        <pc:chgData name="Jenni Steen" userId="3e51ffc7-aa92-4e9a-9db2-4e9164f92bbf" providerId="ADAL" clId="{EF00B9B3-810D-4F15-B2DF-354456E4242F}" dt="2023-12-09T23:38:00.926" v="683"/>
        <pc:sldMkLst>
          <pc:docMk/>
          <pc:sldMk cId="444925253" sldId="283"/>
        </pc:sldMkLst>
        <pc:spChg chg="mod">
          <ac:chgData name="Jenni Steen" userId="3e51ffc7-aa92-4e9a-9db2-4e9164f92bbf" providerId="ADAL" clId="{EF00B9B3-810D-4F15-B2DF-354456E4242F}" dt="2023-12-09T23:14:39.095" v="68"/>
          <ac:spMkLst>
            <pc:docMk/>
            <pc:sldMk cId="444925253" sldId="283"/>
            <ac:spMk id="3" creationId="{1CD3CACD-8973-D8C6-07FE-2AFD40B9FE8F}"/>
          </ac:spMkLst>
        </pc:spChg>
        <pc:picChg chg="del">
          <ac:chgData name="Jenni Steen" userId="3e51ffc7-aa92-4e9a-9db2-4e9164f92bbf" providerId="ADAL" clId="{EF00B9B3-810D-4F15-B2DF-354456E4242F}" dt="2023-12-09T23:14:23.378" v="67" actId="478"/>
          <ac:picMkLst>
            <pc:docMk/>
            <pc:sldMk cId="444925253" sldId="283"/>
            <ac:picMk id="4" creationId="{F41B60D7-B71F-4B36-70B0-529C5664C95C}"/>
          </ac:picMkLst>
        </pc:picChg>
        <pc:picChg chg="add mod">
          <ac:chgData name="Jenni Steen" userId="3e51ffc7-aa92-4e9a-9db2-4e9164f92bbf" providerId="ADAL" clId="{EF00B9B3-810D-4F15-B2DF-354456E4242F}" dt="2023-12-09T23:15:00.984" v="72" actId="688"/>
          <ac:picMkLst>
            <pc:docMk/>
            <pc:sldMk cId="444925253" sldId="283"/>
            <ac:picMk id="5" creationId="{5E8DC447-8971-03EB-6A6A-F4EB848DB560}"/>
          </ac:picMkLst>
        </pc:picChg>
      </pc:sldChg>
      <pc:sldChg chg="new del">
        <pc:chgData name="Jenni Steen" userId="3e51ffc7-aa92-4e9a-9db2-4e9164f92bbf" providerId="ADAL" clId="{EF00B9B3-810D-4F15-B2DF-354456E4242F}" dt="2023-12-09T23:14:10.203" v="65" actId="47"/>
        <pc:sldMkLst>
          <pc:docMk/>
          <pc:sldMk cId="964512828" sldId="283"/>
        </pc:sldMkLst>
      </pc:sldChg>
      <pc:sldChg chg="addSp delSp modSp add mod modAnim modNotesTx">
        <pc:chgData name="Jenni Steen" userId="3e51ffc7-aa92-4e9a-9db2-4e9164f92bbf" providerId="ADAL" clId="{EF00B9B3-810D-4F15-B2DF-354456E4242F}" dt="2023-12-09T23:38:08.378" v="685"/>
        <pc:sldMkLst>
          <pc:docMk/>
          <pc:sldMk cId="442603444" sldId="284"/>
        </pc:sldMkLst>
        <pc:spChg chg="mod">
          <ac:chgData name="Jenni Steen" userId="3e51ffc7-aa92-4e9a-9db2-4e9164f92bbf" providerId="ADAL" clId="{EF00B9B3-810D-4F15-B2DF-354456E4242F}" dt="2023-12-09T23:15:33.857" v="75"/>
          <ac:spMkLst>
            <pc:docMk/>
            <pc:sldMk cId="442603444" sldId="284"/>
            <ac:spMk id="3" creationId="{1CD3CACD-8973-D8C6-07FE-2AFD40B9FE8F}"/>
          </ac:spMkLst>
        </pc:spChg>
        <pc:picChg chg="add mod">
          <ac:chgData name="Jenni Steen" userId="3e51ffc7-aa92-4e9a-9db2-4e9164f92bbf" providerId="ADAL" clId="{EF00B9B3-810D-4F15-B2DF-354456E4242F}" dt="2023-12-09T23:17:11.919" v="108" actId="14100"/>
          <ac:picMkLst>
            <pc:docMk/>
            <pc:sldMk cId="442603444" sldId="284"/>
            <ac:picMk id="4" creationId="{874E3047-167A-5F91-2023-0554FFC9BA7D}"/>
          </ac:picMkLst>
        </pc:picChg>
        <pc:picChg chg="del">
          <ac:chgData name="Jenni Steen" userId="3e51ffc7-aa92-4e9a-9db2-4e9164f92bbf" providerId="ADAL" clId="{EF00B9B3-810D-4F15-B2DF-354456E4242F}" dt="2023-12-09T23:15:30.756" v="74" actId="478"/>
          <ac:picMkLst>
            <pc:docMk/>
            <pc:sldMk cId="442603444" sldId="284"/>
            <ac:picMk id="5" creationId="{5E8DC447-8971-03EB-6A6A-F4EB848DB560}"/>
          </ac:picMkLst>
        </pc:picChg>
      </pc:sldChg>
      <pc:sldChg chg="addSp delSp modSp new mod">
        <pc:chgData name="Jenni Steen" userId="3e51ffc7-aa92-4e9a-9db2-4e9164f92bbf" providerId="ADAL" clId="{EF00B9B3-810D-4F15-B2DF-354456E4242F}" dt="2023-12-09T23:20:31.991" v="151" actId="962"/>
        <pc:sldMkLst>
          <pc:docMk/>
          <pc:sldMk cId="4291257115" sldId="285"/>
        </pc:sldMkLst>
        <pc:spChg chg="mod">
          <ac:chgData name="Jenni Steen" userId="3e51ffc7-aa92-4e9a-9db2-4e9164f92bbf" providerId="ADAL" clId="{EF00B9B3-810D-4F15-B2DF-354456E4242F}" dt="2023-12-09T23:20:22.737" v="148" actId="20577"/>
          <ac:spMkLst>
            <pc:docMk/>
            <pc:sldMk cId="4291257115" sldId="285"/>
            <ac:spMk id="2" creationId="{BDD8FF44-32A2-0E2C-F070-BF840E8A57C2}"/>
          </ac:spMkLst>
        </pc:spChg>
        <pc:spChg chg="del">
          <ac:chgData name="Jenni Steen" userId="3e51ffc7-aa92-4e9a-9db2-4e9164f92bbf" providerId="ADAL" clId="{EF00B9B3-810D-4F15-B2DF-354456E4242F}" dt="2023-12-09T23:20:30.758" v="149" actId="931"/>
          <ac:spMkLst>
            <pc:docMk/>
            <pc:sldMk cId="4291257115" sldId="285"/>
            <ac:spMk id="3" creationId="{6089DF2D-C744-E8AC-117F-EBFCAF225F62}"/>
          </ac:spMkLst>
        </pc:spChg>
        <pc:picChg chg="add mod">
          <ac:chgData name="Jenni Steen" userId="3e51ffc7-aa92-4e9a-9db2-4e9164f92bbf" providerId="ADAL" clId="{EF00B9B3-810D-4F15-B2DF-354456E4242F}" dt="2023-12-09T23:20:31.991" v="151" actId="962"/>
          <ac:picMkLst>
            <pc:docMk/>
            <pc:sldMk cId="4291257115" sldId="285"/>
            <ac:picMk id="5" creationId="{76FCA5B6-BE47-0C05-DF5D-2FD13387C1F6}"/>
          </ac:picMkLst>
        </pc:picChg>
      </pc:sldChg>
      <pc:sldChg chg="addSp delSp modSp new mod modAnim">
        <pc:chgData name="Jenni Steen" userId="3e51ffc7-aa92-4e9a-9db2-4e9164f92bbf" providerId="ADAL" clId="{EF00B9B3-810D-4F15-B2DF-354456E4242F}" dt="2023-12-09T23:38:23.555" v="687"/>
        <pc:sldMkLst>
          <pc:docMk/>
          <pc:sldMk cId="1997219665" sldId="286"/>
        </pc:sldMkLst>
        <pc:spChg chg="mod">
          <ac:chgData name="Jenni Steen" userId="3e51ffc7-aa92-4e9a-9db2-4e9164f92bbf" providerId="ADAL" clId="{EF00B9B3-810D-4F15-B2DF-354456E4242F}" dt="2023-12-09T23:20:45.321" v="170" actId="20577"/>
          <ac:spMkLst>
            <pc:docMk/>
            <pc:sldMk cId="1997219665" sldId="286"/>
            <ac:spMk id="2" creationId="{543C8BA8-6C60-2BD8-8849-5B0DC0B6DD45}"/>
          </ac:spMkLst>
        </pc:spChg>
        <pc:spChg chg="mod">
          <ac:chgData name="Jenni Steen" userId="3e51ffc7-aa92-4e9a-9db2-4e9164f92bbf" providerId="ADAL" clId="{EF00B9B3-810D-4F15-B2DF-354456E4242F}" dt="2023-12-09T23:26:49.721" v="442" actId="12"/>
          <ac:spMkLst>
            <pc:docMk/>
            <pc:sldMk cId="1997219665" sldId="286"/>
            <ac:spMk id="3" creationId="{9D16E68A-C32F-0D9E-F6C6-9D505F3F3A1F}"/>
          </ac:spMkLst>
        </pc:spChg>
        <pc:spChg chg="add del mod">
          <ac:chgData name="Jenni Steen" userId="3e51ffc7-aa92-4e9a-9db2-4e9164f92bbf" providerId="ADAL" clId="{EF00B9B3-810D-4F15-B2DF-354456E4242F}" dt="2023-12-09T23:32:37.131" v="639" actId="164"/>
          <ac:spMkLst>
            <pc:docMk/>
            <pc:sldMk cId="1997219665" sldId="286"/>
            <ac:spMk id="6" creationId="{73EA333A-017C-1F0E-82DA-CABD4093BC67}"/>
          </ac:spMkLst>
        </pc:spChg>
        <pc:grpChg chg="add mod">
          <ac:chgData name="Jenni Steen" userId="3e51ffc7-aa92-4e9a-9db2-4e9164f92bbf" providerId="ADAL" clId="{EF00B9B3-810D-4F15-B2DF-354456E4242F}" dt="2023-12-09T23:32:37.131" v="639" actId="164"/>
          <ac:grpSpMkLst>
            <pc:docMk/>
            <pc:sldMk cId="1997219665" sldId="286"/>
            <ac:grpSpMk id="7" creationId="{0C290B62-6DE5-4013-E38D-30AA7F63C434}"/>
          </ac:grpSpMkLst>
        </pc:grpChg>
        <pc:picChg chg="add mod">
          <ac:chgData name="Jenni Steen" userId="3e51ffc7-aa92-4e9a-9db2-4e9164f92bbf" providerId="ADAL" clId="{EF00B9B3-810D-4F15-B2DF-354456E4242F}" dt="2023-12-09T23:32:37.131" v="639" actId="164"/>
          <ac:picMkLst>
            <pc:docMk/>
            <pc:sldMk cId="1997219665" sldId="286"/>
            <ac:picMk id="5" creationId="{AD421EFA-DCD1-3C4C-110C-43AD27B636A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745DAF-E879-40E5-976B-2D83997083D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265044-82C8-4EC0-A22F-05B2C90233A8}">
      <dgm:prSet/>
      <dgm:spPr/>
      <dgm:t>
        <a:bodyPr/>
        <a:lstStyle/>
        <a:p>
          <a:r>
            <a:rPr lang="en-GB"/>
            <a:t>Independent variables</a:t>
          </a:r>
          <a:endParaRPr lang="en-US"/>
        </a:p>
      </dgm:t>
    </dgm:pt>
    <dgm:pt modelId="{F30FA28D-B3D4-4BAE-9B3C-1D6487764B4F}" type="parTrans" cxnId="{DCAC6FF6-B744-4C70-A59E-47AA9BA93597}">
      <dgm:prSet/>
      <dgm:spPr/>
      <dgm:t>
        <a:bodyPr/>
        <a:lstStyle/>
        <a:p>
          <a:endParaRPr lang="en-US"/>
        </a:p>
      </dgm:t>
    </dgm:pt>
    <dgm:pt modelId="{9C8C35D5-ED3C-4247-8ED9-0A47B124E126}" type="sibTrans" cxnId="{DCAC6FF6-B744-4C70-A59E-47AA9BA93597}">
      <dgm:prSet/>
      <dgm:spPr/>
      <dgm:t>
        <a:bodyPr/>
        <a:lstStyle/>
        <a:p>
          <a:endParaRPr lang="en-US"/>
        </a:p>
      </dgm:t>
    </dgm:pt>
    <dgm:pt modelId="{522552B4-5A2F-49BA-82A4-ED05FD69DEF1}">
      <dgm:prSet/>
      <dgm:spPr/>
      <dgm:t>
        <a:bodyPr/>
        <a:lstStyle/>
        <a:p>
          <a:r>
            <a:rPr lang="en-GB"/>
            <a:t>Dependent variables</a:t>
          </a:r>
          <a:endParaRPr lang="en-US"/>
        </a:p>
      </dgm:t>
    </dgm:pt>
    <dgm:pt modelId="{FC928744-436B-4500-A749-B7603C283B95}" type="parTrans" cxnId="{16A7E63E-B126-4FD5-A2E5-BE6AA0D70FF1}">
      <dgm:prSet/>
      <dgm:spPr/>
      <dgm:t>
        <a:bodyPr/>
        <a:lstStyle/>
        <a:p>
          <a:endParaRPr lang="en-US"/>
        </a:p>
      </dgm:t>
    </dgm:pt>
    <dgm:pt modelId="{4D0CC001-8B01-4706-99FE-1699F57AAF95}" type="sibTrans" cxnId="{16A7E63E-B126-4FD5-A2E5-BE6AA0D70FF1}">
      <dgm:prSet/>
      <dgm:spPr/>
      <dgm:t>
        <a:bodyPr/>
        <a:lstStyle/>
        <a:p>
          <a:endParaRPr lang="en-US"/>
        </a:p>
      </dgm:t>
    </dgm:pt>
    <dgm:pt modelId="{E639C652-173A-4B6F-8D6C-2FB60928EFA8}">
      <dgm:prSet/>
      <dgm:spPr/>
      <dgm:t>
        <a:bodyPr/>
        <a:lstStyle/>
        <a:p>
          <a:r>
            <a:rPr lang="en-GB"/>
            <a:t>Control variables</a:t>
          </a:r>
          <a:endParaRPr lang="en-US"/>
        </a:p>
      </dgm:t>
    </dgm:pt>
    <dgm:pt modelId="{7725380C-FEC3-4E47-990C-BA5024502A3D}" type="parTrans" cxnId="{C7D4C63F-AD17-40EB-A832-FFCC46C360A5}">
      <dgm:prSet/>
      <dgm:spPr/>
      <dgm:t>
        <a:bodyPr/>
        <a:lstStyle/>
        <a:p>
          <a:endParaRPr lang="en-US"/>
        </a:p>
      </dgm:t>
    </dgm:pt>
    <dgm:pt modelId="{D5ECA27A-F62F-412F-85F7-4803E2341CEF}" type="sibTrans" cxnId="{C7D4C63F-AD17-40EB-A832-FFCC46C360A5}">
      <dgm:prSet/>
      <dgm:spPr/>
      <dgm:t>
        <a:bodyPr/>
        <a:lstStyle/>
        <a:p>
          <a:endParaRPr lang="en-US"/>
        </a:p>
      </dgm:t>
    </dgm:pt>
    <dgm:pt modelId="{B0B75605-80DC-4A7D-A320-09EC9C7F0343}">
      <dgm:prSet/>
      <dgm:spPr/>
      <dgm:t>
        <a:bodyPr/>
        <a:lstStyle/>
        <a:p>
          <a:r>
            <a:rPr lang="en-GB" dirty="0"/>
            <a:t>Extraneous variables</a:t>
          </a:r>
          <a:endParaRPr lang="en-US" dirty="0"/>
        </a:p>
      </dgm:t>
    </dgm:pt>
    <dgm:pt modelId="{8B49CF2C-F1C0-408E-BB2A-4EC56AFE2684}" type="parTrans" cxnId="{202F5FA6-1D09-453F-B612-57AF7CFC9340}">
      <dgm:prSet/>
      <dgm:spPr/>
      <dgm:t>
        <a:bodyPr/>
        <a:lstStyle/>
        <a:p>
          <a:endParaRPr lang="en-US"/>
        </a:p>
      </dgm:t>
    </dgm:pt>
    <dgm:pt modelId="{E3EC8C93-F86D-43AD-8792-61D38619E1A8}" type="sibTrans" cxnId="{202F5FA6-1D09-453F-B612-57AF7CFC9340}">
      <dgm:prSet/>
      <dgm:spPr/>
      <dgm:t>
        <a:bodyPr/>
        <a:lstStyle/>
        <a:p>
          <a:endParaRPr lang="en-US"/>
        </a:p>
      </dgm:t>
    </dgm:pt>
    <dgm:pt modelId="{530EFA6E-203A-4A97-99BD-A5FD60B06B29}" type="pres">
      <dgm:prSet presAssocID="{90745DAF-E879-40E5-976B-2D83997083DD}" presName="matrix" presStyleCnt="0">
        <dgm:presLayoutVars>
          <dgm:chMax val="1"/>
          <dgm:dir/>
          <dgm:resizeHandles val="exact"/>
        </dgm:presLayoutVars>
      </dgm:prSet>
      <dgm:spPr/>
    </dgm:pt>
    <dgm:pt modelId="{34FA9DAE-FE61-4BF5-9723-4281FA5ACF01}" type="pres">
      <dgm:prSet presAssocID="{90745DAF-E879-40E5-976B-2D83997083DD}" presName="diamond" presStyleLbl="bgShp" presStyleIdx="0" presStyleCnt="1"/>
      <dgm:spPr/>
    </dgm:pt>
    <dgm:pt modelId="{0D6D56E8-EB06-4E4C-AC2A-CD55051B028A}" type="pres">
      <dgm:prSet presAssocID="{90745DAF-E879-40E5-976B-2D83997083D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EB77F5A-CD9C-499A-939C-D30933B3DBF5}" type="pres">
      <dgm:prSet presAssocID="{90745DAF-E879-40E5-976B-2D83997083D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4F2EF13-52BC-4E53-B9ED-46191A574F8C}" type="pres">
      <dgm:prSet presAssocID="{90745DAF-E879-40E5-976B-2D83997083D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1FB896A-A5AA-49ED-AEFB-9A3E855E9413}" type="pres">
      <dgm:prSet presAssocID="{90745DAF-E879-40E5-976B-2D83997083D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46F2936-F2B6-4AC4-B1E2-56C812DEDC8E}" type="presOf" srcId="{5C265044-82C8-4EC0-A22F-05B2C90233A8}" destId="{0D6D56E8-EB06-4E4C-AC2A-CD55051B028A}" srcOrd="0" destOrd="0" presId="urn:microsoft.com/office/officeart/2005/8/layout/matrix3"/>
    <dgm:cxn modelId="{16A7E63E-B126-4FD5-A2E5-BE6AA0D70FF1}" srcId="{90745DAF-E879-40E5-976B-2D83997083DD}" destId="{522552B4-5A2F-49BA-82A4-ED05FD69DEF1}" srcOrd="1" destOrd="0" parTransId="{FC928744-436B-4500-A749-B7603C283B95}" sibTransId="{4D0CC001-8B01-4706-99FE-1699F57AAF95}"/>
    <dgm:cxn modelId="{C7D4C63F-AD17-40EB-A832-FFCC46C360A5}" srcId="{90745DAF-E879-40E5-976B-2D83997083DD}" destId="{E639C652-173A-4B6F-8D6C-2FB60928EFA8}" srcOrd="2" destOrd="0" parTransId="{7725380C-FEC3-4E47-990C-BA5024502A3D}" sibTransId="{D5ECA27A-F62F-412F-85F7-4803E2341CEF}"/>
    <dgm:cxn modelId="{13C59F5C-68EC-4D1E-8AD3-EAE2C7ED6680}" type="presOf" srcId="{90745DAF-E879-40E5-976B-2D83997083DD}" destId="{530EFA6E-203A-4A97-99BD-A5FD60B06B29}" srcOrd="0" destOrd="0" presId="urn:microsoft.com/office/officeart/2005/8/layout/matrix3"/>
    <dgm:cxn modelId="{60CDE959-A9E0-4183-9A0A-BEED2F800696}" type="presOf" srcId="{B0B75605-80DC-4A7D-A320-09EC9C7F0343}" destId="{01FB896A-A5AA-49ED-AEFB-9A3E855E9413}" srcOrd="0" destOrd="0" presId="urn:microsoft.com/office/officeart/2005/8/layout/matrix3"/>
    <dgm:cxn modelId="{202F5FA6-1D09-453F-B612-57AF7CFC9340}" srcId="{90745DAF-E879-40E5-976B-2D83997083DD}" destId="{B0B75605-80DC-4A7D-A320-09EC9C7F0343}" srcOrd="3" destOrd="0" parTransId="{8B49CF2C-F1C0-408E-BB2A-4EC56AFE2684}" sibTransId="{E3EC8C93-F86D-43AD-8792-61D38619E1A8}"/>
    <dgm:cxn modelId="{82EE2CC0-8AB3-443D-AAC3-338F85A87578}" type="presOf" srcId="{522552B4-5A2F-49BA-82A4-ED05FD69DEF1}" destId="{8EB77F5A-CD9C-499A-939C-D30933B3DBF5}" srcOrd="0" destOrd="0" presId="urn:microsoft.com/office/officeart/2005/8/layout/matrix3"/>
    <dgm:cxn modelId="{14977EE5-FE57-48C9-A4C2-434753C8FC79}" type="presOf" srcId="{E639C652-173A-4B6F-8D6C-2FB60928EFA8}" destId="{A4F2EF13-52BC-4E53-B9ED-46191A574F8C}" srcOrd="0" destOrd="0" presId="urn:microsoft.com/office/officeart/2005/8/layout/matrix3"/>
    <dgm:cxn modelId="{DCAC6FF6-B744-4C70-A59E-47AA9BA93597}" srcId="{90745DAF-E879-40E5-976B-2D83997083DD}" destId="{5C265044-82C8-4EC0-A22F-05B2C90233A8}" srcOrd="0" destOrd="0" parTransId="{F30FA28D-B3D4-4BAE-9B3C-1D6487764B4F}" sibTransId="{9C8C35D5-ED3C-4247-8ED9-0A47B124E126}"/>
    <dgm:cxn modelId="{0B7F5835-EDBB-4E2F-B069-32796DCED539}" type="presParOf" srcId="{530EFA6E-203A-4A97-99BD-A5FD60B06B29}" destId="{34FA9DAE-FE61-4BF5-9723-4281FA5ACF01}" srcOrd="0" destOrd="0" presId="urn:microsoft.com/office/officeart/2005/8/layout/matrix3"/>
    <dgm:cxn modelId="{23EDA17C-613F-405E-9A28-4EA2F98ECF52}" type="presParOf" srcId="{530EFA6E-203A-4A97-99BD-A5FD60B06B29}" destId="{0D6D56E8-EB06-4E4C-AC2A-CD55051B028A}" srcOrd="1" destOrd="0" presId="urn:microsoft.com/office/officeart/2005/8/layout/matrix3"/>
    <dgm:cxn modelId="{E04EA0FD-5F6E-410D-8A6E-AC2A9DA022F7}" type="presParOf" srcId="{530EFA6E-203A-4A97-99BD-A5FD60B06B29}" destId="{8EB77F5A-CD9C-499A-939C-D30933B3DBF5}" srcOrd="2" destOrd="0" presId="urn:microsoft.com/office/officeart/2005/8/layout/matrix3"/>
    <dgm:cxn modelId="{7094606C-9BC4-443C-A486-43DB2CD9E4AC}" type="presParOf" srcId="{530EFA6E-203A-4A97-99BD-A5FD60B06B29}" destId="{A4F2EF13-52BC-4E53-B9ED-46191A574F8C}" srcOrd="3" destOrd="0" presId="urn:microsoft.com/office/officeart/2005/8/layout/matrix3"/>
    <dgm:cxn modelId="{FED682FF-3646-4BB3-BC6C-BF873846972C}" type="presParOf" srcId="{530EFA6E-203A-4A97-99BD-A5FD60B06B29}" destId="{01FB896A-A5AA-49ED-AEFB-9A3E855E941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D18F5F-16D8-48C0-9027-0F5869181952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AAE6D63-8201-4554-B555-7BDE44CBB882}">
      <dgm:prSet/>
      <dgm:spPr/>
      <dgm:t>
        <a:bodyPr/>
        <a:lstStyle/>
        <a:p>
          <a:r>
            <a:rPr lang="en-GB"/>
            <a:t>Mode</a:t>
          </a:r>
          <a:endParaRPr lang="en-US"/>
        </a:p>
      </dgm:t>
    </dgm:pt>
    <dgm:pt modelId="{AD7D0EB4-271A-4C30-B396-42E94E2D6A50}" type="parTrans" cxnId="{1944A7CA-4CAF-4291-87F2-B540A9DBE4AE}">
      <dgm:prSet/>
      <dgm:spPr/>
      <dgm:t>
        <a:bodyPr/>
        <a:lstStyle/>
        <a:p>
          <a:endParaRPr lang="en-US"/>
        </a:p>
      </dgm:t>
    </dgm:pt>
    <dgm:pt modelId="{18BE206A-2405-4A15-968B-E19D433F6807}" type="sibTrans" cxnId="{1944A7CA-4CAF-4291-87F2-B540A9DBE4AE}">
      <dgm:prSet/>
      <dgm:spPr/>
      <dgm:t>
        <a:bodyPr/>
        <a:lstStyle/>
        <a:p>
          <a:endParaRPr lang="en-US"/>
        </a:p>
      </dgm:t>
    </dgm:pt>
    <dgm:pt modelId="{B6E000A0-BBC8-42D8-A7BB-A3D79DFFABD8}">
      <dgm:prSet/>
      <dgm:spPr/>
      <dgm:t>
        <a:bodyPr/>
        <a:lstStyle/>
        <a:p>
          <a:r>
            <a:rPr lang="en-GB"/>
            <a:t>Range</a:t>
          </a:r>
          <a:endParaRPr lang="en-US"/>
        </a:p>
      </dgm:t>
    </dgm:pt>
    <dgm:pt modelId="{46914C85-21F0-43F4-A2D9-E1B446B920C3}" type="parTrans" cxnId="{1B762C16-A116-4EE0-9879-26E070145F47}">
      <dgm:prSet/>
      <dgm:spPr/>
      <dgm:t>
        <a:bodyPr/>
        <a:lstStyle/>
        <a:p>
          <a:endParaRPr lang="en-US"/>
        </a:p>
      </dgm:t>
    </dgm:pt>
    <dgm:pt modelId="{BD02596E-322A-46E8-AACD-E98C03E3511E}" type="sibTrans" cxnId="{1B762C16-A116-4EE0-9879-26E070145F47}">
      <dgm:prSet/>
      <dgm:spPr/>
      <dgm:t>
        <a:bodyPr/>
        <a:lstStyle/>
        <a:p>
          <a:endParaRPr lang="en-US"/>
        </a:p>
      </dgm:t>
    </dgm:pt>
    <dgm:pt modelId="{B74F3B69-E137-4F42-B788-E7D8E13CE3A8}">
      <dgm:prSet/>
      <dgm:spPr/>
      <dgm:t>
        <a:bodyPr/>
        <a:lstStyle/>
        <a:p>
          <a:r>
            <a:rPr lang="en-GB"/>
            <a:t>Median</a:t>
          </a:r>
          <a:endParaRPr lang="en-US"/>
        </a:p>
      </dgm:t>
    </dgm:pt>
    <dgm:pt modelId="{95DDB460-2681-433E-9FC5-8F4F05C83CF6}" type="parTrans" cxnId="{628A6C62-1984-4EEF-A405-6DF21A7CABEC}">
      <dgm:prSet/>
      <dgm:spPr/>
      <dgm:t>
        <a:bodyPr/>
        <a:lstStyle/>
        <a:p>
          <a:endParaRPr lang="en-US"/>
        </a:p>
      </dgm:t>
    </dgm:pt>
    <dgm:pt modelId="{2D01177A-E866-4B3C-9466-91128F7BF08F}" type="sibTrans" cxnId="{628A6C62-1984-4EEF-A405-6DF21A7CABEC}">
      <dgm:prSet/>
      <dgm:spPr/>
      <dgm:t>
        <a:bodyPr/>
        <a:lstStyle/>
        <a:p>
          <a:endParaRPr lang="en-US"/>
        </a:p>
      </dgm:t>
    </dgm:pt>
    <dgm:pt modelId="{193B0E51-4D63-4D64-B2BE-324589578E13}">
      <dgm:prSet/>
      <dgm:spPr/>
      <dgm:t>
        <a:bodyPr/>
        <a:lstStyle/>
        <a:p>
          <a:r>
            <a:rPr lang="en-GB"/>
            <a:t>Mean</a:t>
          </a:r>
          <a:endParaRPr lang="en-US"/>
        </a:p>
      </dgm:t>
    </dgm:pt>
    <dgm:pt modelId="{06090D42-2D7C-489F-9D21-7A3E71C6CFAD}" type="parTrans" cxnId="{35CA98AE-8087-46DA-8AED-C3CF092EEB46}">
      <dgm:prSet/>
      <dgm:spPr/>
      <dgm:t>
        <a:bodyPr/>
        <a:lstStyle/>
        <a:p>
          <a:endParaRPr lang="en-US"/>
        </a:p>
      </dgm:t>
    </dgm:pt>
    <dgm:pt modelId="{50BE8AE4-1F6E-41B7-99BB-EBD83DD54AA9}" type="sibTrans" cxnId="{35CA98AE-8087-46DA-8AED-C3CF092EEB46}">
      <dgm:prSet/>
      <dgm:spPr/>
      <dgm:t>
        <a:bodyPr/>
        <a:lstStyle/>
        <a:p>
          <a:endParaRPr lang="en-US"/>
        </a:p>
      </dgm:t>
    </dgm:pt>
    <dgm:pt modelId="{40615F7C-11DD-49EB-888F-75465D0AC571}" type="pres">
      <dgm:prSet presAssocID="{A2D18F5F-16D8-48C0-9027-0F5869181952}" presName="matrix" presStyleCnt="0">
        <dgm:presLayoutVars>
          <dgm:chMax val="1"/>
          <dgm:dir/>
          <dgm:resizeHandles val="exact"/>
        </dgm:presLayoutVars>
      </dgm:prSet>
      <dgm:spPr/>
    </dgm:pt>
    <dgm:pt modelId="{10BA4125-70EB-4A36-B037-466256FE90E2}" type="pres">
      <dgm:prSet presAssocID="{A2D18F5F-16D8-48C0-9027-0F5869181952}" presName="diamond" presStyleLbl="bgShp" presStyleIdx="0" presStyleCnt="1"/>
      <dgm:spPr/>
    </dgm:pt>
    <dgm:pt modelId="{E9A65605-0597-4142-9B5B-9400B7290DB0}" type="pres">
      <dgm:prSet presAssocID="{A2D18F5F-16D8-48C0-9027-0F586918195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652F99A-521A-41F3-9666-49AC167F8574}" type="pres">
      <dgm:prSet presAssocID="{A2D18F5F-16D8-48C0-9027-0F586918195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46DCE07-B348-428E-92A1-FD139DA4CE53}" type="pres">
      <dgm:prSet presAssocID="{A2D18F5F-16D8-48C0-9027-0F5869181952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1E74BA3-22D0-43F4-B2F4-B186738B5FC1}" type="pres">
      <dgm:prSet presAssocID="{A2D18F5F-16D8-48C0-9027-0F5869181952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B762C16-A116-4EE0-9879-26E070145F47}" srcId="{A2D18F5F-16D8-48C0-9027-0F5869181952}" destId="{B6E000A0-BBC8-42D8-A7BB-A3D79DFFABD8}" srcOrd="1" destOrd="0" parTransId="{46914C85-21F0-43F4-A2D9-E1B446B920C3}" sibTransId="{BD02596E-322A-46E8-AACD-E98C03E3511E}"/>
    <dgm:cxn modelId="{7937692C-63A5-4AB4-8111-0E1B420BAFE6}" type="presOf" srcId="{A2D18F5F-16D8-48C0-9027-0F5869181952}" destId="{40615F7C-11DD-49EB-888F-75465D0AC571}" srcOrd="0" destOrd="0" presId="urn:microsoft.com/office/officeart/2005/8/layout/matrix3"/>
    <dgm:cxn modelId="{628A6C62-1984-4EEF-A405-6DF21A7CABEC}" srcId="{A2D18F5F-16D8-48C0-9027-0F5869181952}" destId="{B74F3B69-E137-4F42-B788-E7D8E13CE3A8}" srcOrd="2" destOrd="0" parTransId="{95DDB460-2681-433E-9FC5-8F4F05C83CF6}" sibTransId="{2D01177A-E866-4B3C-9466-91128F7BF08F}"/>
    <dgm:cxn modelId="{E30E9143-F323-4004-9031-F597FC582B47}" type="presOf" srcId="{193B0E51-4D63-4D64-B2BE-324589578E13}" destId="{41E74BA3-22D0-43F4-B2F4-B186738B5FC1}" srcOrd="0" destOrd="0" presId="urn:microsoft.com/office/officeart/2005/8/layout/matrix3"/>
    <dgm:cxn modelId="{63D35552-B114-4E12-B887-9F9FF87ED67A}" type="presOf" srcId="{BAAE6D63-8201-4554-B555-7BDE44CBB882}" destId="{E9A65605-0597-4142-9B5B-9400B7290DB0}" srcOrd="0" destOrd="0" presId="urn:microsoft.com/office/officeart/2005/8/layout/matrix3"/>
    <dgm:cxn modelId="{E386AA88-0FBC-4F29-96B6-869B00B1B73D}" type="presOf" srcId="{B6E000A0-BBC8-42D8-A7BB-A3D79DFFABD8}" destId="{B652F99A-521A-41F3-9666-49AC167F8574}" srcOrd="0" destOrd="0" presId="urn:microsoft.com/office/officeart/2005/8/layout/matrix3"/>
    <dgm:cxn modelId="{35CA98AE-8087-46DA-8AED-C3CF092EEB46}" srcId="{A2D18F5F-16D8-48C0-9027-0F5869181952}" destId="{193B0E51-4D63-4D64-B2BE-324589578E13}" srcOrd="3" destOrd="0" parTransId="{06090D42-2D7C-489F-9D21-7A3E71C6CFAD}" sibTransId="{50BE8AE4-1F6E-41B7-99BB-EBD83DD54AA9}"/>
    <dgm:cxn modelId="{1944A7CA-4CAF-4291-87F2-B540A9DBE4AE}" srcId="{A2D18F5F-16D8-48C0-9027-0F5869181952}" destId="{BAAE6D63-8201-4554-B555-7BDE44CBB882}" srcOrd="0" destOrd="0" parTransId="{AD7D0EB4-271A-4C30-B396-42E94E2D6A50}" sibTransId="{18BE206A-2405-4A15-968B-E19D433F6807}"/>
    <dgm:cxn modelId="{73BC59F8-0F5C-4FC9-B09E-2DAD3E36AC4D}" type="presOf" srcId="{B74F3B69-E137-4F42-B788-E7D8E13CE3A8}" destId="{846DCE07-B348-428E-92A1-FD139DA4CE53}" srcOrd="0" destOrd="0" presId="urn:microsoft.com/office/officeart/2005/8/layout/matrix3"/>
    <dgm:cxn modelId="{0760A2BD-DCE4-4941-B25B-DCAA622A89F9}" type="presParOf" srcId="{40615F7C-11DD-49EB-888F-75465D0AC571}" destId="{10BA4125-70EB-4A36-B037-466256FE90E2}" srcOrd="0" destOrd="0" presId="urn:microsoft.com/office/officeart/2005/8/layout/matrix3"/>
    <dgm:cxn modelId="{4EB9C75E-82A6-48FF-A226-0AC62A35765B}" type="presParOf" srcId="{40615F7C-11DD-49EB-888F-75465D0AC571}" destId="{E9A65605-0597-4142-9B5B-9400B7290DB0}" srcOrd="1" destOrd="0" presId="urn:microsoft.com/office/officeart/2005/8/layout/matrix3"/>
    <dgm:cxn modelId="{B966B2F2-96E4-4099-A6E1-88A79B47E99C}" type="presParOf" srcId="{40615F7C-11DD-49EB-888F-75465D0AC571}" destId="{B652F99A-521A-41F3-9666-49AC167F8574}" srcOrd="2" destOrd="0" presId="urn:microsoft.com/office/officeart/2005/8/layout/matrix3"/>
    <dgm:cxn modelId="{F47C496B-D5F5-4A4C-88D1-5560C1C41CA6}" type="presParOf" srcId="{40615F7C-11DD-49EB-888F-75465D0AC571}" destId="{846DCE07-B348-428E-92A1-FD139DA4CE53}" srcOrd="3" destOrd="0" presId="urn:microsoft.com/office/officeart/2005/8/layout/matrix3"/>
    <dgm:cxn modelId="{13DA6F1B-A608-4E84-AB70-3450376AD74F}" type="presParOf" srcId="{40615F7C-11DD-49EB-888F-75465D0AC571}" destId="{41E74BA3-22D0-43F4-B2F4-B186738B5FC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FA9DAE-FE61-4BF5-9723-4281FA5ACF01}">
      <dsp:nvSpPr>
        <dsp:cNvPr id="0" name=""/>
        <dsp:cNvSpPr/>
      </dsp:nvSpPr>
      <dsp:spPr>
        <a:xfrm>
          <a:off x="2357947" y="0"/>
          <a:ext cx="3880773" cy="388077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6D56E8-EB06-4E4C-AC2A-CD55051B028A}">
      <dsp:nvSpPr>
        <dsp:cNvPr id="0" name=""/>
        <dsp:cNvSpPr/>
      </dsp:nvSpPr>
      <dsp:spPr>
        <a:xfrm>
          <a:off x="2726620" y="368673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Independent variables</a:t>
          </a:r>
          <a:endParaRPr lang="en-US" sz="1700" kern="1200"/>
        </a:p>
      </dsp:txBody>
      <dsp:txXfrm>
        <a:off x="2800503" y="442556"/>
        <a:ext cx="1365735" cy="1365735"/>
      </dsp:txXfrm>
    </dsp:sp>
    <dsp:sp modelId="{8EB77F5A-CD9C-499A-939C-D30933B3DBF5}">
      <dsp:nvSpPr>
        <dsp:cNvPr id="0" name=""/>
        <dsp:cNvSpPr/>
      </dsp:nvSpPr>
      <dsp:spPr>
        <a:xfrm>
          <a:off x="4356545" y="368673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Dependent variables</a:t>
          </a:r>
          <a:endParaRPr lang="en-US" sz="1700" kern="1200"/>
        </a:p>
      </dsp:txBody>
      <dsp:txXfrm>
        <a:off x="4430428" y="442556"/>
        <a:ext cx="1365735" cy="1365735"/>
      </dsp:txXfrm>
    </dsp:sp>
    <dsp:sp modelId="{A4F2EF13-52BC-4E53-B9ED-46191A574F8C}">
      <dsp:nvSpPr>
        <dsp:cNvPr id="0" name=""/>
        <dsp:cNvSpPr/>
      </dsp:nvSpPr>
      <dsp:spPr>
        <a:xfrm>
          <a:off x="2726620" y="1998598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Control variables</a:t>
          </a:r>
          <a:endParaRPr lang="en-US" sz="1700" kern="1200"/>
        </a:p>
      </dsp:txBody>
      <dsp:txXfrm>
        <a:off x="2800503" y="2072481"/>
        <a:ext cx="1365735" cy="1365735"/>
      </dsp:txXfrm>
    </dsp:sp>
    <dsp:sp modelId="{01FB896A-A5AA-49ED-AEFB-9A3E855E9413}">
      <dsp:nvSpPr>
        <dsp:cNvPr id="0" name=""/>
        <dsp:cNvSpPr/>
      </dsp:nvSpPr>
      <dsp:spPr>
        <a:xfrm>
          <a:off x="4356545" y="1998598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Extraneous variables</a:t>
          </a:r>
          <a:endParaRPr lang="en-US" sz="1700" kern="1200" dirty="0"/>
        </a:p>
      </dsp:txBody>
      <dsp:txXfrm>
        <a:off x="4430428" y="2072481"/>
        <a:ext cx="1365735" cy="13657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A4125-70EB-4A36-B037-466256FE90E2}">
      <dsp:nvSpPr>
        <dsp:cNvPr id="0" name=""/>
        <dsp:cNvSpPr/>
      </dsp:nvSpPr>
      <dsp:spPr>
        <a:xfrm>
          <a:off x="2357947" y="0"/>
          <a:ext cx="3880773" cy="388077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65605-0597-4142-9B5B-9400B7290DB0}">
      <dsp:nvSpPr>
        <dsp:cNvPr id="0" name=""/>
        <dsp:cNvSpPr/>
      </dsp:nvSpPr>
      <dsp:spPr>
        <a:xfrm>
          <a:off x="2726620" y="368673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Mode</a:t>
          </a:r>
          <a:endParaRPr lang="en-US" sz="2800" kern="1200"/>
        </a:p>
      </dsp:txBody>
      <dsp:txXfrm>
        <a:off x="2800503" y="442556"/>
        <a:ext cx="1365735" cy="1365735"/>
      </dsp:txXfrm>
    </dsp:sp>
    <dsp:sp modelId="{B652F99A-521A-41F3-9666-49AC167F8574}">
      <dsp:nvSpPr>
        <dsp:cNvPr id="0" name=""/>
        <dsp:cNvSpPr/>
      </dsp:nvSpPr>
      <dsp:spPr>
        <a:xfrm>
          <a:off x="4356545" y="368673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Range</a:t>
          </a:r>
          <a:endParaRPr lang="en-US" sz="2800" kern="1200"/>
        </a:p>
      </dsp:txBody>
      <dsp:txXfrm>
        <a:off x="4430428" y="442556"/>
        <a:ext cx="1365735" cy="1365735"/>
      </dsp:txXfrm>
    </dsp:sp>
    <dsp:sp modelId="{846DCE07-B348-428E-92A1-FD139DA4CE53}">
      <dsp:nvSpPr>
        <dsp:cNvPr id="0" name=""/>
        <dsp:cNvSpPr/>
      </dsp:nvSpPr>
      <dsp:spPr>
        <a:xfrm>
          <a:off x="2726620" y="1998598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Median</a:t>
          </a:r>
          <a:endParaRPr lang="en-US" sz="2800" kern="1200"/>
        </a:p>
      </dsp:txBody>
      <dsp:txXfrm>
        <a:off x="2800503" y="2072481"/>
        <a:ext cx="1365735" cy="1365735"/>
      </dsp:txXfrm>
    </dsp:sp>
    <dsp:sp modelId="{41E74BA3-22D0-43F4-B2F4-B186738B5FC1}">
      <dsp:nvSpPr>
        <dsp:cNvPr id="0" name=""/>
        <dsp:cNvSpPr/>
      </dsp:nvSpPr>
      <dsp:spPr>
        <a:xfrm>
          <a:off x="4356545" y="1998598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Mean</a:t>
          </a:r>
          <a:endParaRPr lang="en-US" sz="2800" kern="1200"/>
        </a:p>
      </dsp:txBody>
      <dsp:txXfrm>
        <a:off x="4430428" y="2072481"/>
        <a:ext cx="1365735" cy="13657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84765F-096A-4EC6-B1AD-82FE0896FF32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94E1A0-9B36-4C3A-ACA9-6A91E72D9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3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Transport – car, train, tram etc</a:t>
            </a:r>
          </a:p>
          <a:p>
            <a:r>
              <a:rPr lang="en-GB" dirty="0"/>
              <a:t>Agreement – strongly agree, agree, neutral, disagree, strongly disagree</a:t>
            </a:r>
          </a:p>
          <a:p>
            <a:r>
              <a:rPr lang="en-GB" dirty="0"/>
              <a:t>Education – primary, secondary, post-secondary</a:t>
            </a:r>
          </a:p>
          <a:p>
            <a:r>
              <a:rPr lang="en-GB" dirty="0"/>
              <a:t>Expertise – beginner, intermediate, professional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644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there are 200 people working for a company and 5 people volunteer to fill in a survey, is that truly representative?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401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258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9054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8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 = 47</a:t>
            </a:r>
          </a:p>
          <a:p>
            <a:r>
              <a:rPr lang="en-GB" dirty="0"/>
              <a:t>Range = 43-51</a:t>
            </a:r>
          </a:p>
          <a:p>
            <a:r>
              <a:rPr lang="en-GB" dirty="0"/>
              <a:t>Made a nice graph in excel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573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98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21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15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540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981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725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239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156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611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01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43864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217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71353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275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15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447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18D44-9E6D-4C82-9A38-C0E53AF28EA8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91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9CE4F-EBA4-7BD3-0E6D-C87969D768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Statistics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D7E757-BF7D-209C-5920-491E561094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OME Study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1EDE1F-F84E-045E-C205-5D04C1160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676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DA3D0-8F80-AF47-6FC0-0EC5B1654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1E539-F8F9-C9F1-0DFB-0AADAAD0A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statistics</a:t>
            </a:r>
          </a:p>
        </p:txBody>
      </p:sp>
    </p:spTree>
    <p:extLst>
      <p:ext uri="{BB962C8B-B14F-4D97-AF65-F5344CB8AC3E}">
        <p14:creationId xmlns:p14="http://schemas.microsoft.com/office/powerpoint/2010/main" val="2550845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DF124-985E-01EF-81BE-FC4D56134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sz="3300"/>
              <a:t>What do we mean by statistics?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7CA45-5746-FB9F-9D5D-AC1C853AD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r>
              <a:rPr lang="en-GB" sz="1700" dirty="0"/>
              <a:t>Statistics is the study and manipulation of data</a:t>
            </a:r>
          </a:p>
          <a:p>
            <a:pPr lvl="1"/>
            <a:r>
              <a:rPr lang="en-GB" sz="1700" dirty="0"/>
              <a:t>Gathering</a:t>
            </a:r>
          </a:p>
          <a:p>
            <a:pPr lvl="1"/>
            <a:r>
              <a:rPr lang="en-GB" sz="1700" dirty="0"/>
              <a:t>Analysing</a:t>
            </a:r>
          </a:p>
          <a:p>
            <a:pPr lvl="1"/>
            <a:r>
              <a:rPr lang="en-GB" sz="1700" dirty="0"/>
              <a:t>Presenting</a:t>
            </a:r>
          </a:p>
          <a:p>
            <a:pPr lvl="1"/>
            <a:r>
              <a:rPr lang="en-GB" sz="1700" dirty="0"/>
              <a:t>Interpreting</a:t>
            </a:r>
          </a:p>
          <a:p>
            <a:r>
              <a:rPr lang="en-GB" sz="1700" dirty="0"/>
              <a:t>Used to conduct research, evaluate outcomes, develop critical thinking and make informed decisions</a:t>
            </a:r>
          </a:p>
          <a:p>
            <a:r>
              <a:rPr lang="en-GB" sz="1700" dirty="0"/>
              <a:t>Can be used to investigate why things happen, when they occur and whether a reoccurrence is likely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8C280CDF-327D-3024-86D8-2C1DC51A75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63" r="39026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05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87ED-9ACC-CCB3-C29B-1991DB66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9" y="609600"/>
            <a:ext cx="4276692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So, what is data?</a:t>
            </a:r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16562E02-E121-9D53-90C8-6B7F339108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3878" y="1416524"/>
            <a:ext cx="3861905" cy="38619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BE9E9-DCCE-E8DD-36A2-E8176154D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23" y="2160589"/>
            <a:ext cx="4285176" cy="3768573"/>
          </a:xfrm>
        </p:spPr>
        <p:txBody>
          <a:bodyPr>
            <a:normAutofit/>
          </a:bodyPr>
          <a:lstStyle/>
          <a:p>
            <a:r>
              <a:rPr lang="en-GB" dirty="0"/>
              <a:t>Measurements or observations that are collected as a source of information</a:t>
            </a:r>
          </a:p>
          <a:p>
            <a:r>
              <a:rPr lang="en-GB" dirty="0"/>
              <a:t>Individual pieces of data can make up a dataset</a:t>
            </a:r>
          </a:p>
          <a:p>
            <a:r>
              <a:rPr lang="en-GB" dirty="0"/>
              <a:t>Two types of data:</a:t>
            </a:r>
          </a:p>
          <a:p>
            <a:pPr lvl="1"/>
            <a:r>
              <a:rPr lang="en-GB" dirty="0"/>
              <a:t>Quantitative</a:t>
            </a:r>
          </a:p>
          <a:p>
            <a:pPr lvl="1"/>
            <a:r>
              <a:rPr lang="en-GB" dirty="0"/>
              <a:t>Qualitative</a:t>
            </a:r>
          </a:p>
        </p:txBody>
      </p:sp>
    </p:spTree>
    <p:extLst>
      <p:ext uri="{BB962C8B-B14F-4D97-AF65-F5344CB8AC3E}">
        <p14:creationId xmlns:p14="http://schemas.microsoft.com/office/powerpoint/2010/main" val="274834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B2361-761E-18AE-810E-EF02A76BA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Data vs Qualitative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19190-B132-4389-CB05-8356F85F4D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F4A829-DA4C-EB6B-CE48-C54BE59E4B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Numeric data, quantifiable</a:t>
            </a:r>
          </a:p>
          <a:p>
            <a:r>
              <a:rPr lang="en-GB" dirty="0"/>
              <a:t>Structured</a:t>
            </a:r>
          </a:p>
          <a:p>
            <a:r>
              <a:rPr lang="en-GB" dirty="0"/>
              <a:t>Tells you WHAT is happening</a:t>
            </a:r>
          </a:p>
          <a:p>
            <a:r>
              <a:rPr lang="en-GB" dirty="0"/>
              <a:t>Charts, tables, diagrams</a:t>
            </a:r>
          </a:p>
          <a:p>
            <a:r>
              <a:rPr lang="en-GB" dirty="0"/>
              <a:t>Some examples include</a:t>
            </a:r>
          </a:p>
          <a:p>
            <a:pPr lvl="1"/>
            <a:r>
              <a:rPr lang="en-GB" dirty="0"/>
              <a:t>Age</a:t>
            </a:r>
          </a:p>
          <a:p>
            <a:pPr lvl="1"/>
            <a:r>
              <a:rPr lang="en-GB" dirty="0"/>
              <a:t>Height</a:t>
            </a:r>
          </a:p>
          <a:p>
            <a:pPr lvl="1"/>
            <a:r>
              <a:rPr lang="en-GB" dirty="0"/>
              <a:t>Weight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712C4F-8A40-3FC8-90BD-D9568B0CA7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Qualitative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D9C8F2-0D68-2031-5BC7-6093890303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Non-numeric data, descriptive</a:t>
            </a:r>
          </a:p>
          <a:p>
            <a:r>
              <a:rPr lang="en-GB" dirty="0"/>
              <a:t>Unstructured, needs interpreting</a:t>
            </a:r>
          </a:p>
          <a:p>
            <a:r>
              <a:rPr lang="en-GB" dirty="0"/>
              <a:t>Tells you WHY it is happening</a:t>
            </a:r>
          </a:p>
          <a:p>
            <a:r>
              <a:rPr lang="en-GB" dirty="0"/>
              <a:t>Grouping together common themes</a:t>
            </a:r>
          </a:p>
          <a:p>
            <a:r>
              <a:rPr lang="en-GB" dirty="0"/>
              <a:t>Some examples include</a:t>
            </a:r>
          </a:p>
          <a:p>
            <a:pPr lvl="1"/>
            <a:r>
              <a:rPr lang="en-GB" dirty="0"/>
              <a:t>Gender</a:t>
            </a:r>
          </a:p>
          <a:p>
            <a:pPr lvl="1"/>
            <a:r>
              <a:rPr lang="en-GB" dirty="0"/>
              <a:t>Religion</a:t>
            </a:r>
          </a:p>
          <a:p>
            <a:pPr lvl="1"/>
            <a:r>
              <a:rPr lang="en-GB" dirty="0"/>
              <a:t>Qualifications</a:t>
            </a:r>
          </a:p>
        </p:txBody>
      </p:sp>
    </p:spTree>
    <p:extLst>
      <p:ext uri="{BB962C8B-B14F-4D97-AF65-F5344CB8AC3E}">
        <p14:creationId xmlns:p14="http://schemas.microsoft.com/office/powerpoint/2010/main" val="105758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48699-5FD2-C9D2-B026-3C320D6FF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CC91BE-12A5-9D32-2756-FA13F1AC7B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Discrete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2DAD41-7C39-2670-14EA-FF278A7790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Whole numbers</a:t>
            </a:r>
          </a:p>
          <a:p>
            <a:r>
              <a:rPr lang="en-GB" dirty="0"/>
              <a:t>E.g. number of students in a class, employees in a company, products reviewed</a:t>
            </a:r>
          </a:p>
          <a:p>
            <a:r>
              <a:rPr lang="en-GB" dirty="0"/>
              <a:t>Measured with integers</a:t>
            </a:r>
          </a:p>
          <a:p>
            <a:endParaRPr lang="en-GB" dirty="0"/>
          </a:p>
          <a:p>
            <a:r>
              <a:rPr lang="en-GB" dirty="0"/>
              <a:t>Represented with bar charts or histograms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B8D6A3-9455-0DA0-8A68-9F57C65980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Continuous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51AFBB-47DD-805F-8289-31133AD1F19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Any value in a given range</a:t>
            </a:r>
          </a:p>
          <a:p>
            <a:r>
              <a:rPr lang="en-GB" dirty="0"/>
              <a:t>E.g. temperature, speed of a projectile, time taken to complete a project</a:t>
            </a:r>
          </a:p>
          <a:p>
            <a:r>
              <a:rPr lang="en-GB" dirty="0"/>
              <a:t>Measured with decimals or fractions</a:t>
            </a:r>
          </a:p>
          <a:p>
            <a:r>
              <a:rPr lang="en-GB" dirty="0"/>
              <a:t>Represented with line graphs</a:t>
            </a:r>
          </a:p>
        </p:txBody>
      </p:sp>
    </p:spTree>
    <p:extLst>
      <p:ext uri="{BB962C8B-B14F-4D97-AF65-F5344CB8AC3E}">
        <p14:creationId xmlns:p14="http://schemas.microsoft.com/office/powerpoint/2010/main" val="341998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540F-CC37-50D2-F527-FCD32DD73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8525E7-452D-45C8-9003-1AEE6E61F6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Quick and easy to collect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Easy to replicate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Interpretation and presentation of data is usually straightforward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AE63CD-2F07-AD8D-BEB1-E04CFCA18F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By focusing on numbers, there is a risk of missing out on information that could be helpful</a:t>
            </a:r>
          </a:p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Doesn’t provide a full story</a:t>
            </a:r>
          </a:p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Can be influenced by external factors such as measurement error</a:t>
            </a:r>
          </a:p>
        </p:txBody>
      </p:sp>
    </p:spTree>
    <p:extLst>
      <p:ext uri="{BB962C8B-B14F-4D97-AF65-F5344CB8AC3E}">
        <p14:creationId xmlns:p14="http://schemas.microsoft.com/office/powerpoint/2010/main" val="30649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7F7E-C82D-201B-38E5-53C356B33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AE70EE-5083-C79E-988A-C6F75AD148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Nominal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1FB161-C87D-9398-E0C6-2AFE5CB6D3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Categories that do not have a ranking</a:t>
            </a:r>
          </a:p>
          <a:p>
            <a:r>
              <a:rPr lang="en-GB" dirty="0"/>
              <a:t>E.g. eye colour, preferred mode of transport, blood group</a:t>
            </a:r>
          </a:p>
          <a:p>
            <a:r>
              <a:rPr lang="en-GB" dirty="0"/>
              <a:t>Can be presented as categories, percentages, pie charts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3EF8DE-BCE1-2576-7177-9FEB603B42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Ordinal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A97417-0BD5-34DF-BDB0-4DC540EAC7A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Categories that can be ordered into ranks</a:t>
            </a:r>
          </a:p>
          <a:p>
            <a:r>
              <a:rPr lang="en-GB" dirty="0"/>
              <a:t>E.g. agreement level, education level, expertise</a:t>
            </a:r>
          </a:p>
          <a:p>
            <a:r>
              <a:rPr lang="en-GB" dirty="0"/>
              <a:t>Can be presented in tables, bar charts, mosaic plots</a:t>
            </a:r>
          </a:p>
        </p:txBody>
      </p:sp>
    </p:spTree>
    <p:extLst>
      <p:ext uri="{BB962C8B-B14F-4D97-AF65-F5344CB8AC3E}">
        <p14:creationId xmlns:p14="http://schemas.microsoft.com/office/powerpoint/2010/main" val="99860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24DEE45-2048-02E5-31D2-39325B6E2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31D730-7785-4145-DC89-A60CB3404D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Rich, in-depth information that gives context that numbers allow cannot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capture changing attitudes in target groups such as workplace attitudes or consumer wants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be flexible, adaptable and creative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4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C809DB-2B64-3624-4F6D-BAB4ECDB58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Sample size and selection can introduce bias</a:t>
            </a:r>
          </a:p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Can be subjective, inconsistent, hard to verify and generalise</a:t>
            </a:r>
          </a:p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Can take a lot of time, effort and resources to interpret and present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9965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9E3102-2636-A53E-07DA-1C27ADD45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A92129A-BE52-AD9B-B98B-F0389F5BDA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302064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639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DA14E-287C-73B9-2BC7-9DE461A03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vs Dependent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70D51-D858-4846-1987-A54CF031E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Independent variables are variables that are changed to observe the effect</a:t>
            </a:r>
          </a:p>
          <a:p>
            <a:r>
              <a:rPr lang="en-GB" dirty="0"/>
              <a:t>Dependent variables are the events studied or expected changes that occur based on the changes made to the independent variable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example:</a:t>
            </a:r>
          </a:p>
          <a:p>
            <a:pPr marL="0" indent="0">
              <a:buNone/>
            </a:pPr>
            <a:r>
              <a:rPr lang="en-GB" dirty="0"/>
              <a:t>You design a study to test whether changes in room temperature have an effect on maths score.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Independent variable = temperature, you can make it warmer or cooler</a:t>
            </a:r>
          </a:p>
          <a:p>
            <a:pPr marL="0" indent="0">
              <a:buNone/>
            </a:pPr>
            <a:r>
              <a:rPr lang="en-GB" dirty="0"/>
              <a:t>Dependent variable = test score, you can measure ability with a standardised test 					    then check whether they differ based on temperature change</a:t>
            </a:r>
          </a:p>
        </p:txBody>
      </p:sp>
    </p:spTree>
    <p:extLst>
      <p:ext uri="{BB962C8B-B14F-4D97-AF65-F5344CB8AC3E}">
        <p14:creationId xmlns:p14="http://schemas.microsoft.com/office/powerpoint/2010/main" val="875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66F62-C3BB-7E2D-41D8-5A82D2D6A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E2997-D36E-CE06-596D-C50A98CC9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Control variables are factors that are kept the same or limited throughout an investigation</a:t>
            </a:r>
          </a:p>
          <a:p>
            <a:r>
              <a:rPr lang="en-GB" dirty="0"/>
              <a:t>Things need to be kept as similar as possible to ensure that the observed changes are caused by the independent variable changing and not something else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example:</a:t>
            </a:r>
          </a:p>
          <a:p>
            <a:pPr marL="0" indent="0">
              <a:buNone/>
            </a:pPr>
            <a:r>
              <a:rPr lang="en-GB" dirty="0"/>
              <a:t>Does caffeine increase memory recall?</a:t>
            </a:r>
          </a:p>
          <a:p>
            <a:pPr marL="0" indent="0">
              <a:buNone/>
            </a:pPr>
            <a:r>
              <a:rPr lang="en-GB" dirty="0"/>
              <a:t>Independent variable = amount of caffeine</a:t>
            </a:r>
          </a:p>
          <a:p>
            <a:pPr marL="0" indent="0">
              <a:buNone/>
            </a:pPr>
            <a:r>
              <a:rPr lang="en-GB" dirty="0"/>
              <a:t>Dependent variable = memory recall</a:t>
            </a:r>
          </a:p>
          <a:p>
            <a:pPr marL="0" indent="0">
              <a:buNone/>
            </a:pPr>
            <a:r>
              <a:rPr lang="en-GB" dirty="0"/>
              <a:t>Control variables include = participant age, noise in the environment, number of hours studied, information being recalled etc</a:t>
            </a:r>
          </a:p>
        </p:txBody>
      </p:sp>
    </p:spTree>
    <p:extLst>
      <p:ext uri="{BB962C8B-B14F-4D97-AF65-F5344CB8AC3E}">
        <p14:creationId xmlns:p14="http://schemas.microsoft.com/office/powerpoint/2010/main" val="4223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46133-4582-7FB9-2A3E-4CE967FAB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Extraneous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CAC1-6B57-49A8-58C5-CD454A691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Anything that is not an independent variable but has the potential to affect the outcome of a study</a:t>
            </a:r>
          </a:p>
          <a:p>
            <a:r>
              <a:rPr lang="en-GB" dirty="0"/>
              <a:t>If left uncontrolled, extraneous variables can lead to inaccurate data and misleading conclusions about the relationship between independent and dependent variables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example:</a:t>
            </a:r>
          </a:p>
          <a:p>
            <a:pPr marL="0" indent="0">
              <a:buNone/>
            </a:pPr>
            <a:r>
              <a:rPr lang="en-GB" dirty="0"/>
              <a:t>Does caffeine increase memory recall?</a:t>
            </a:r>
          </a:p>
          <a:p>
            <a:pPr marL="0" indent="0">
              <a:buNone/>
            </a:pPr>
            <a:r>
              <a:rPr lang="en-GB" dirty="0"/>
              <a:t>Extraneous variables could include = time of day test is taken, participants mood, participants stress level, participant may have test anxiety etc</a:t>
            </a:r>
          </a:p>
        </p:txBody>
      </p:sp>
    </p:spTree>
    <p:extLst>
      <p:ext uri="{BB962C8B-B14F-4D97-AF65-F5344CB8AC3E}">
        <p14:creationId xmlns:p14="http://schemas.microsoft.com/office/powerpoint/2010/main" val="392243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A6B863-4237-6764-0C4D-8080FA64F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10-minute break!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Graphic 5" descr="Stopwatch">
            <a:extLst>
              <a:ext uri="{FF2B5EF4-FFF2-40B4-BE49-F238E27FC236}">
                <a16:creationId xmlns:a16="http://schemas.microsoft.com/office/drawing/2014/main" id="{8323F3AC-986B-B88C-4611-A9300AA806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0115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FCD08A7-BBD3-4875-D3B9-E0B5C2CF7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Descriptive Statistics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130FDA5-22D7-B2FB-1A61-43BD1DF548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144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D0738-6136-094B-0F6C-6D886A65E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F9F93-D84A-E122-C3F2-41A58447B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Value that appears most often</a:t>
            </a:r>
          </a:p>
          <a:p>
            <a:r>
              <a:rPr lang="en-GB" dirty="0"/>
              <a:t>For example: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</a:rPr>
              <a:t>9, 1, 6, 3, 9, 9, 10, 10, 2, 9, 7, 5, 8, 2, 4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we reorder the numbers it will make it easier to see…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/>
              <a:t>1, 2, 2, 3, 4, 5, 6, 7, 8, </a:t>
            </a:r>
            <a:r>
              <a:rPr lang="en-GB" sz="3600" dirty="0">
                <a:solidFill>
                  <a:schemeClr val="accent1"/>
                </a:solidFill>
              </a:rPr>
              <a:t>9, 9, 9, 9</a:t>
            </a:r>
            <a:r>
              <a:rPr lang="en-GB" sz="3600" dirty="0"/>
              <a:t>, 10, 10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2100" dirty="0"/>
              <a:t>9 is the most commonly occurring number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4339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C858B-5746-5A59-9667-EB2EE4FA5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9E81E-AB52-541C-2188-991F494F4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</a:rPr>
              <a:t>7, 6, 3, 2, 10, 8, 5, 2, 1, 10, 5, 8, 7, 7, 9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1, 2, 2, 3, 5, 5, 6, </a:t>
            </a:r>
            <a:r>
              <a:rPr lang="en-GB" sz="3600" dirty="0">
                <a:solidFill>
                  <a:schemeClr val="accent1"/>
                </a:solidFill>
              </a:rPr>
              <a:t>7, 7, 7</a:t>
            </a:r>
            <a:r>
              <a:rPr lang="en-GB" sz="3600" dirty="0"/>
              <a:t>, 8, 8, 9, 10, 10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</a:rPr>
              <a:t>7 </a:t>
            </a:r>
            <a:r>
              <a:rPr lang="en-GB" sz="3600" dirty="0">
                <a:solidFill>
                  <a:schemeClr val="tx1"/>
                </a:solidFill>
              </a:rPr>
              <a:t>is the </a:t>
            </a:r>
            <a:r>
              <a:rPr lang="en-GB" sz="3600" dirty="0">
                <a:solidFill>
                  <a:schemeClr val="accent1"/>
                </a:solidFill>
              </a:rPr>
              <a:t>mode </a:t>
            </a:r>
            <a:r>
              <a:rPr lang="en-GB" sz="3600" dirty="0">
                <a:solidFill>
                  <a:schemeClr val="tx1"/>
                </a:solidFill>
              </a:rPr>
              <a:t>as the most commonly occurring number</a:t>
            </a:r>
            <a:endParaRPr lang="en-GB" sz="3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7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0A933-D748-A87C-1CE2-067300606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40080"/>
          </a:xfrm>
        </p:spPr>
        <p:txBody>
          <a:bodyPr/>
          <a:lstStyle/>
          <a:p>
            <a:r>
              <a:rPr lang="en-GB" dirty="0"/>
              <a:t>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06F9A-EC1F-46FD-1393-FE68F70E8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20509"/>
            <a:ext cx="8596668" cy="492093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Spread of the data from the lowest to the highest value</a:t>
            </a:r>
          </a:p>
          <a:p>
            <a:r>
              <a:rPr lang="en-GB" dirty="0"/>
              <a:t>Calculated by subtracting the lowest value from the highest value</a:t>
            </a:r>
          </a:p>
          <a:p>
            <a:r>
              <a:rPr lang="en-GB" dirty="0"/>
              <a:t>For example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/>
              <a:t>12, 43, 48, 7, 8, 13, 1, 2, 46, 49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we reorder to make it easier to see: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2800" dirty="0"/>
              <a:t>1, 2, 7, 8, 12, 13, 43, 46, 48, 49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 is the lowest value and 49 is the highest value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900" dirty="0"/>
              <a:t>49 – 1 = 48 so the range is </a:t>
            </a:r>
            <a:r>
              <a:rPr lang="en-GB" sz="1900" dirty="0">
                <a:solidFill>
                  <a:schemeClr val="accent1"/>
                </a:solidFill>
              </a:rPr>
              <a:t>48</a:t>
            </a:r>
          </a:p>
        </p:txBody>
      </p:sp>
    </p:spTree>
    <p:extLst>
      <p:ext uri="{BB962C8B-B14F-4D97-AF65-F5344CB8AC3E}">
        <p14:creationId xmlns:p14="http://schemas.microsoft.com/office/powerpoint/2010/main" val="337723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B1F5F-33B7-2A21-49D1-9DE4622E6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F1A1B-9C12-3B50-178D-745EDC6EF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/>
              <a:t>23, 40, 33, 38, 19, 3, 9, 14, 25, 4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3, 4, 9, 14, 19, 23, 25, 33, 38, 40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40 – 3 = 37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The range is </a:t>
            </a:r>
            <a:r>
              <a:rPr lang="en-GB" sz="3600" dirty="0">
                <a:solidFill>
                  <a:schemeClr val="accent1"/>
                </a:solidFill>
              </a:rPr>
              <a:t>37</a:t>
            </a:r>
          </a:p>
        </p:txBody>
      </p:sp>
    </p:spTree>
    <p:extLst>
      <p:ext uri="{BB962C8B-B14F-4D97-AF65-F5344CB8AC3E}">
        <p14:creationId xmlns:p14="http://schemas.microsoft.com/office/powerpoint/2010/main" val="729109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350F5-AF2F-9836-E437-A58F607FC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1360"/>
          </a:xfrm>
        </p:spPr>
        <p:txBody>
          <a:bodyPr/>
          <a:lstStyle/>
          <a:p>
            <a:r>
              <a:rPr lang="en-GB" dirty="0"/>
              <a:t>Median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15DD0-A989-6B2F-210B-1DBE751CA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84960"/>
            <a:ext cx="8596668" cy="4907279"/>
          </a:xfrm>
        </p:spPr>
        <p:txBody>
          <a:bodyPr>
            <a:normAutofit lnSpcReduction="10000"/>
          </a:bodyPr>
          <a:lstStyle/>
          <a:p>
            <a:r>
              <a:rPr lang="en-GB" sz="1400" dirty="0"/>
              <a:t>When data is ordered from lowest to highest, the median is the centre point</a:t>
            </a:r>
          </a:p>
          <a:p>
            <a:r>
              <a:rPr lang="en-GB" sz="1400" dirty="0"/>
              <a:t>For an odd number of datapoints this is the middle value, for an even number of datapoints this is the average of the two middle values</a:t>
            </a:r>
          </a:p>
          <a:p>
            <a:r>
              <a:rPr lang="en-GB" sz="1400" dirty="0"/>
              <a:t>For example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2000" dirty="0"/>
              <a:t>7, 2, 7, 2, 3, 5, 1, 4, 3, 9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Ordered from lowest to highest: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000" dirty="0"/>
              <a:t>1, 2, 2, 3, </a:t>
            </a:r>
            <a:r>
              <a:rPr lang="en-GB" sz="2000" dirty="0">
                <a:solidFill>
                  <a:schemeClr val="accent1"/>
                </a:solidFill>
              </a:rPr>
              <a:t>3, 4</a:t>
            </a:r>
            <a:r>
              <a:rPr lang="en-GB" sz="2000" dirty="0"/>
              <a:t>, 5, 7, 7, 9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600" dirty="0"/>
              <a:t>3 and 4 are the middle values, the average of 3 and 4 is 3.5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chemeClr val="accent1"/>
                </a:solidFill>
              </a:rPr>
              <a:t>3.5 </a:t>
            </a:r>
            <a:r>
              <a:rPr lang="en-GB" sz="2000" dirty="0"/>
              <a:t>is the median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78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2DA26-AE38-CE5C-A19B-51C8E8571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0A8F9-3AB4-4AA1-A4F4-62A52A849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</a:rPr>
              <a:t>4, 5, 3, 3, 6, 3, 5, 8, 8, 8, 9, 1, 5, 9, 2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1, 2, 3, 3, 3, 4, 5, </a:t>
            </a:r>
            <a:r>
              <a:rPr lang="en-GB" sz="3600" dirty="0">
                <a:solidFill>
                  <a:schemeClr val="accent1"/>
                </a:solidFill>
              </a:rPr>
              <a:t>5</a:t>
            </a:r>
            <a:r>
              <a:rPr lang="en-GB" sz="3600" dirty="0"/>
              <a:t>, 5, 6, 8, 8, 8, 9, 9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The median is </a:t>
            </a:r>
            <a:r>
              <a:rPr lang="en-GB" sz="3600" dirty="0">
                <a:solidFill>
                  <a:schemeClr val="accent1"/>
                </a:solidFill>
              </a:rPr>
              <a:t>5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6682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78D00-0B55-039D-53E0-E93BB7B4B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3440"/>
          </a:xfrm>
        </p:spPr>
        <p:txBody>
          <a:bodyPr/>
          <a:lstStyle/>
          <a:p>
            <a:r>
              <a:rPr lang="en-GB" dirty="0"/>
              <a:t>Mean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3BEE-D6AB-36DD-F2B7-442A6BAE1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63040"/>
            <a:ext cx="8596668" cy="50698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sum of all values in the dataset divided by the number of datapoints there are</a:t>
            </a:r>
          </a:p>
          <a:p>
            <a:r>
              <a:rPr lang="en-GB" dirty="0"/>
              <a:t>For example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600" dirty="0"/>
              <a:t>10, 8, 1 ,4, 10, 3, 9, 8, 4, 2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10+8+1+4+10+3+9+8+4+2 = 59</a:t>
            </a:r>
          </a:p>
          <a:p>
            <a:pPr marL="0" indent="0">
              <a:buNone/>
            </a:pPr>
            <a:r>
              <a:rPr lang="en-GB" sz="3600" dirty="0"/>
              <a:t>There are 10 datapoints so 59÷10 = 5.9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The mean is </a:t>
            </a:r>
            <a:r>
              <a:rPr lang="en-GB" sz="3600" dirty="0">
                <a:solidFill>
                  <a:schemeClr val="accent1"/>
                </a:solidFill>
              </a:rPr>
              <a:t>5.9</a:t>
            </a:r>
            <a:endParaRPr lang="en-GB" sz="32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294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838B4-5BF1-C963-D13E-6B71EE6A9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004B2-9FF4-757E-D09D-4496ED4B5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2, 10, 7, 7, 2, 3, 5, 3, 2, 1, 3, 5, 5, 4, 7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2+10+7+7+2+3+5+3+2+1+3+5+5+4+7 = 66</a:t>
            </a:r>
          </a:p>
          <a:p>
            <a:pPr marL="0" indent="0">
              <a:buNone/>
            </a:pPr>
            <a:r>
              <a:rPr lang="en-GB" sz="3600" dirty="0"/>
              <a:t>66÷15 = 4.4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The mean is </a:t>
            </a:r>
            <a:r>
              <a:rPr lang="en-GB" sz="3600" dirty="0">
                <a:solidFill>
                  <a:schemeClr val="accent1"/>
                </a:solidFill>
              </a:rPr>
              <a:t>4.4</a:t>
            </a:r>
          </a:p>
        </p:txBody>
      </p:sp>
    </p:spTree>
    <p:extLst>
      <p:ext uri="{BB962C8B-B14F-4D97-AF65-F5344CB8AC3E}">
        <p14:creationId xmlns:p14="http://schemas.microsoft.com/office/powerpoint/2010/main" val="57984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02267-63C7-0F40-C3A4-0715291CE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Distribution</a:t>
            </a:r>
          </a:p>
        </p:txBody>
      </p:sp>
      <p:pic>
        <p:nvPicPr>
          <p:cNvPr id="7" name="Probability Machine - Galton Board Plinko in Slow Motion with Bell Curve Distribution #statistics">
            <a:hlinkClick r:id="" action="ppaction://media"/>
            <a:extLst>
              <a:ext uri="{FF2B5EF4-FFF2-40B4-BE49-F238E27FC236}">
                <a16:creationId xmlns:a16="http://schemas.microsoft.com/office/drawing/2014/main" id="{752DC52C-84C3-EEC8-81E0-14DE95CAD40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69870" y="1265238"/>
            <a:ext cx="4474210" cy="5592762"/>
          </a:xfrm>
        </p:spPr>
      </p:pic>
    </p:spTree>
    <p:extLst>
      <p:ext uri="{BB962C8B-B14F-4D97-AF65-F5344CB8AC3E}">
        <p14:creationId xmlns:p14="http://schemas.microsoft.com/office/powerpoint/2010/main" val="344702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4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1AE9B-1E11-BF20-30EE-57F8AFAB0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7870"/>
          </a:xfrm>
        </p:spPr>
        <p:txBody>
          <a:bodyPr/>
          <a:lstStyle/>
          <a:p>
            <a:r>
              <a:rPr lang="en-GB" dirty="0"/>
              <a:t>Frequency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3CACD-8973-D8C6-07FE-2AFD40B9F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7471"/>
            <a:ext cx="8596668" cy="4553892"/>
          </a:xfrm>
        </p:spPr>
        <p:txBody>
          <a:bodyPr/>
          <a:lstStyle/>
          <a:p>
            <a:r>
              <a:rPr lang="en-GB" dirty="0"/>
              <a:t>When data is first gathered it is generally in the form of an unordered set of scores</a:t>
            </a:r>
          </a:p>
          <a:p>
            <a:r>
              <a:rPr lang="en-GB" dirty="0"/>
              <a:t>The first thing to do with it is to organise and display it using a frequency distribution</a:t>
            </a:r>
          </a:p>
          <a:p>
            <a:r>
              <a:rPr lang="en-GB" dirty="0"/>
              <a:t>Suppose you have an EQ test in which the students gained the following scores: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1B60D7-B71F-4B36-70B0-529C5664C9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184" y="3634894"/>
            <a:ext cx="6572967" cy="261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55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1AE9B-1E11-BF20-30EE-57F8AFAB0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7870"/>
          </a:xfrm>
        </p:spPr>
        <p:txBody>
          <a:bodyPr/>
          <a:lstStyle/>
          <a:p>
            <a:r>
              <a:rPr lang="en-GB" dirty="0"/>
              <a:t>Frequency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3CACD-8973-D8C6-07FE-2AFD40B9F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7471"/>
            <a:ext cx="8596668" cy="455389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1800" dirty="0"/>
              <a:t>Locate the lowest and highest scores – 43 and 51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Record all possible scores, even if they’re not present in the dataset – 43, 44, 45, 46, 47, 48, 49, 50, 51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Go through the list of scores and tally each score one by one. At the end of this process our data looks like this: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8DC447-8971-03EB-6A6A-F4EB848DB5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3772" b="-1"/>
          <a:stretch/>
        </p:blipFill>
        <p:spPr>
          <a:xfrm>
            <a:off x="2552700" y="2499343"/>
            <a:ext cx="4643146" cy="423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92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1AE9B-1E11-BF20-30EE-57F8AFAB0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7870"/>
          </a:xfrm>
        </p:spPr>
        <p:txBody>
          <a:bodyPr/>
          <a:lstStyle/>
          <a:p>
            <a:r>
              <a:rPr lang="en-GB" dirty="0"/>
              <a:t>Frequency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3CACD-8973-D8C6-07FE-2AFD40B9F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7471"/>
            <a:ext cx="8596668" cy="4553892"/>
          </a:xfrm>
        </p:spPr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GB" dirty="0"/>
              <a:t>Now count the number of tallies to find the frequency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4E3047-167A-5F91-2023-0554FFC9BA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030" y="2183838"/>
            <a:ext cx="4907674" cy="406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60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8FF44-32A2-0E2C-F070-BF840E8A5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Skewness</a:t>
            </a:r>
          </a:p>
        </p:txBody>
      </p:sp>
      <p:pic>
        <p:nvPicPr>
          <p:cNvPr id="5" name="Content Placeholder 4" descr="A diagram of a negative and negative&#10;&#10;Description automatically generated with medium confidence">
            <a:extLst>
              <a:ext uri="{FF2B5EF4-FFF2-40B4-BE49-F238E27FC236}">
                <a16:creationId xmlns:a16="http://schemas.microsoft.com/office/drawing/2014/main" id="{76FCA5B6-BE47-0C05-DF5D-2FD13387C1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582" y="2160588"/>
            <a:ext cx="7762874" cy="3881437"/>
          </a:xfrm>
        </p:spPr>
      </p:pic>
    </p:spTree>
    <p:extLst>
      <p:ext uri="{BB962C8B-B14F-4D97-AF65-F5344CB8AC3E}">
        <p14:creationId xmlns:p14="http://schemas.microsoft.com/office/powerpoint/2010/main" val="42912571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C8BA8-6C60-2BD8-8849-5B0DC0B6D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Deviation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6E68A-C32F-0D9E-F6C6-9D505F3F3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measure of how the data is dispersed in relation to the mean</a:t>
            </a:r>
          </a:p>
          <a:p>
            <a:r>
              <a:rPr lang="en-GB" dirty="0"/>
              <a:t>Low standard deviation shows that data is tightly clustered around the mean</a:t>
            </a:r>
          </a:p>
          <a:p>
            <a:r>
              <a:rPr lang="en-GB" dirty="0"/>
              <a:t>High standard deviation shows that data is more spread out</a:t>
            </a:r>
          </a:p>
          <a:p>
            <a:r>
              <a:rPr lang="en-GB" dirty="0"/>
              <a:t>Calculated as the square root of the variance: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C290B62-6DE5-4013-E38D-30AA7F63C434}"/>
              </a:ext>
            </a:extLst>
          </p:cNvPr>
          <p:cNvGrpSpPr/>
          <p:nvPr/>
        </p:nvGrpSpPr>
        <p:grpSpPr>
          <a:xfrm>
            <a:off x="659417" y="4115139"/>
            <a:ext cx="8413723" cy="1624924"/>
            <a:chOff x="659417" y="4115139"/>
            <a:chExt cx="8413723" cy="1624924"/>
          </a:xfrm>
        </p:grpSpPr>
        <p:pic>
          <p:nvPicPr>
            <p:cNvPr id="5" name="Picture 4" descr="A black square with letters and numbers&#10;&#10;Description automatically generated">
              <a:extLst>
                <a:ext uri="{FF2B5EF4-FFF2-40B4-BE49-F238E27FC236}">
                  <a16:creationId xmlns:a16="http://schemas.microsoft.com/office/drawing/2014/main" id="{AD421EFA-DCD1-3C4C-110C-43AD27B636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9417" y="4115139"/>
              <a:ext cx="4517162" cy="1624924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3EA333A-017C-1F0E-82DA-CABD4093BC67}"/>
                </a:ext>
              </a:extLst>
            </p:cNvPr>
            <p:cNvSpPr txBox="1"/>
            <p:nvPr/>
          </p:nvSpPr>
          <p:spPr>
            <a:xfrm>
              <a:off x="5377440" y="4140539"/>
              <a:ext cx="369570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/>
                <a:t>σ</a:t>
              </a:r>
              <a:r>
                <a:rPr lang="en-GB" dirty="0"/>
                <a:t> = standard deviation</a:t>
              </a:r>
            </a:p>
            <a:p>
              <a:r>
                <a:rPr lang="en-GB" dirty="0"/>
                <a:t>Σ = sum of</a:t>
              </a:r>
            </a:p>
            <a:p>
              <a:r>
                <a:rPr lang="en-GB" dirty="0"/>
                <a:t>μ = mean of all values</a:t>
              </a:r>
            </a:p>
            <a:p>
              <a:r>
                <a:rPr lang="en-GB" dirty="0"/>
                <a:t>N = the number of data points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9721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9260</TotalTime>
  <Words>1515</Words>
  <Application>Microsoft Office PowerPoint</Application>
  <PresentationFormat>Widescreen</PresentationFormat>
  <Paragraphs>219</Paragraphs>
  <Slides>29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Trebuchet MS</vt:lpstr>
      <vt:lpstr>Wingdings</vt:lpstr>
      <vt:lpstr>Wingdings 3</vt:lpstr>
      <vt:lpstr>Facet</vt:lpstr>
      <vt:lpstr>Introduction to Statistics</vt:lpstr>
      <vt:lpstr>What are we covering today? </vt:lpstr>
      <vt:lpstr>What do we mean by statistics?</vt:lpstr>
      <vt:lpstr>So, what is data?</vt:lpstr>
      <vt:lpstr>Quantitative Data vs Qualitative Data</vt:lpstr>
      <vt:lpstr>Quantitative Data</vt:lpstr>
      <vt:lpstr>Advantages and Disadvantages</vt:lpstr>
      <vt:lpstr>Qualitative Data</vt:lpstr>
      <vt:lpstr>Advantages and Disadvantages</vt:lpstr>
      <vt:lpstr>Variables</vt:lpstr>
      <vt:lpstr>Independent vs Dependent Variables</vt:lpstr>
      <vt:lpstr>Control Variables</vt:lpstr>
      <vt:lpstr>Extraneous Variables</vt:lpstr>
      <vt:lpstr>10-minute break!</vt:lpstr>
      <vt:lpstr>Descriptive Statistics</vt:lpstr>
      <vt:lpstr>Mode</vt:lpstr>
      <vt:lpstr>Mode</vt:lpstr>
      <vt:lpstr>Range</vt:lpstr>
      <vt:lpstr>Range</vt:lpstr>
      <vt:lpstr>Median</vt:lpstr>
      <vt:lpstr>Median</vt:lpstr>
      <vt:lpstr>Mean</vt:lpstr>
      <vt:lpstr>Mean</vt:lpstr>
      <vt:lpstr>Frequency Distribution</vt:lpstr>
      <vt:lpstr>Frequency Distribution</vt:lpstr>
      <vt:lpstr>Frequency Distribution</vt:lpstr>
      <vt:lpstr>Frequency Distribution</vt:lpstr>
      <vt:lpstr>Skewness</vt:lpstr>
      <vt:lpstr>Standard Deviation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Statistics</dc:title>
  <dc:creator>Jenni Steen</dc:creator>
  <cp:lastModifiedBy>Jenni Steen</cp:lastModifiedBy>
  <cp:revision>1</cp:revision>
  <dcterms:created xsi:type="dcterms:W3CDTF">2023-11-22T11:23:36Z</dcterms:created>
  <dcterms:modified xsi:type="dcterms:W3CDTF">2023-12-12T19:55:51Z</dcterms:modified>
</cp:coreProperties>
</file>