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3" r:id="rId4"/>
    <p:sldId id="259" r:id="rId5"/>
    <p:sldId id="260" r:id="rId6"/>
    <p:sldId id="262" r:id="rId7"/>
    <p:sldId id="261"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C2B29B-0D04-4861-B999-1CC14ADF3517}" v="223" dt="2022-02-15T17:19:19.745"/>
    <p1510:client id="{50135BC9-85AC-2730-D45C-341FDD20341D}" v="6" dt="2022-02-26T23:50:54.045"/>
    <p1510:client id="{5F7BD3C7-B3C4-24A2-EF9C-163BE42A316A}" v="257" dt="2022-02-25T23:18:34.927"/>
    <p1510:client id="{6EB61E7E-4DF7-A419-5C79-24F56429A9F7}" v="295" dt="2022-02-27T09:50:25.470"/>
    <p1510:client id="{7F3A1535-5E27-D230-3ADF-DBEAC108173D}" v="396" dt="2022-02-25T00:51:58.637"/>
    <p1510:client id="{A4248E80-F619-9B4C-513D-CC646A310594}" v="3" dt="2022-02-27T10:27:04.200"/>
    <p1510:client id="{C687C135-C86E-E237-DE6E-C4AF33EAEC58}" v="1779" dt="2022-02-27T14:49:43.913"/>
    <p1510:client id="{EB6F4702-E580-E96A-6B23-934E87ADF0A5}" v="89" dt="2022-02-26T22:45:35.006"/>
    <p1510:client id="{EE739AB9-E333-8FCF-EA06-24FB77601079}" v="544" dt="2022-02-27T01:44:53.563"/>
    <p1510:client id="{F1BBB376-089B-84FE-0D07-A4FEDB82449B}" v="5" dt="2022-02-25T22:48:23.109"/>
    <p1510:client id="{FB2FCB43-90D2-066A-6E71-F06071AFE7AF}" v="4" dt="2022-02-25T23:55:18.7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han Harris (2116541)" userId="S::2116541@student.uwtsd.ac.uk::049505fe-2827-4935-b489-0edff6f145fd" providerId="AD" clId="Web-{5F7BD3C7-B3C4-24A2-EF9C-163BE42A316A}"/>
    <pc:docChg chg="modSld">
      <pc:chgData name="Bethan Harris (2116541)" userId="S::2116541@student.uwtsd.ac.uk::049505fe-2827-4935-b489-0edff6f145fd" providerId="AD" clId="Web-{5F7BD3C7-B3C4-24A2-EF9C-163BE42A316A}" dt="2022-02-25T23:18:34.927" v="124" actId="20577"/>
      <pc:docMkLst>
        <pc:docMk/>
      </pc:docMkLst>
      <pc:sldChg chg="addSp delSp modSp">
        <pc:chgData name="Bethan Harris (2116541)" userId="S::2116541@student.uwtsd.ac.uk::049505fe-2827-4935-b489-0edff6f145fd" providerId="AD" clId="Web-{5F7BD3C7-B3C4-24A2-EF9C-163BE42A316A}" dt="2022-02-25T23:18:34.927" v="124" actId="20577"/>
        <pc:sldMkLst>
          <pc:docMk/>
          <pc:sldMk cId="113385103" sldId="257"/>
        </pc:sldMkLst>
        <pc:spChg chg="add del mod">
          <ac:chgData name="Bethan Harris (2116541)" userId="S::2116541@student.uwtsd.ac.uk::049505fe-2827-4935-b489-0edff6f145fd" providerId="AD" clId="Web-{5F7BD3C7-B3C4-24A2-EF9C-163BE42A316A}" dt="2022-02-25T23:15:47.563" v="7"/>
          <ac:spMkLst>
            <pc:docMk/>
            <pc:sldMk cId="113385103" sldId="257"/>
            <ac:spMk id="4" creationId="{400431B2-46CF-4B9A-BD70-897A7D62EDB3}"/>
          </ac:spMkLst>
        </pc:spChg>
        <pc:spChg chg="add mod">
          <ac:chgData name="Bethan Harris (2116541)" userId="S::2116541@student.uwtsd.ac.uk::049505fe-2827-4935-b489-0edff6f145fd" providerId="AD" clId="Web-{5F7BD3C7-B3C4-24A2-EF9C-163BE42A316A}" dt="2022-02-25T23:18:34.927" v="124" actId="20577"/>
          <ac:spMkLst>
            <pc:docMk/>
            <pc:sldMk cId="113385103" sldId="257"/>
            <ac:spMk id="5" creationId="{F9CAD7A9-8124-469D-A5F1-65E512D9C1B2}"/>
          </ac:spMkLst>
        </pc:spChg>
      </pc:sldChg>
    </pc:docChg>
  </pc:docChgLst>
  <pc:docChgLst>
    <pc:chgData name="Bethan Harris (2116541)" userId="S::2116541@student.uwtsd.ac.uk::049505fe-2827-4935-b489-0edff6f145fd" providerId="AD" clId="Web-{C687C135-C86E-E237-DE6E-C4AF33EAEC58}"/>
    <pc:docChg chg="addSld modSld">
      <pc:chgData name="Bethan Harris (2116541)" userId="S::2116541@student.uwtsd.ac.uk::049505fe-2827-4935-b489-0edff6f145fd" providerId="AD" clId="Web-{C687C135-C86E-E237-DE6E-C4AF33EAEC58}" dt="2022-02-27T14:49:43.913" v="1714" actId="20577"/>
      <pc:docMkLst>
        <pc:docMk/>
      </pc:docMkLst>
      <pc:sldChg chg="modSp">
        <pc:chgData name="Bethan Harris (2116541)" userId="S::2116541@student.uwtsd.ac.uk::049505fe-2827-4935-b489-0edff6f145fd" providerId="AD" clId="Web-{C687C135-C86E-E237-DE6E-C4AF33EAEC58}" dt="2022-02-27T12:46:53.276" v="803" actId="20577"/>
        <pc:sldMkLst>
          <pc:docMk/>
          <pc:sldMk cId="109857222" sldId="256"/>
        </pc:sldMkLst>
        <pc:spChg chg="mod">
          <ac:chgData name="Bethan Harris (2116541)" userId="S::2116541@student.uwtsd.ac.uk::049505fe-2827-4935-b489-0edff6f145fd" providerId="AD" clId="Web-{C687C135-C86E-E237-DE6E-C4AF33EAEC58}" dt="2022-02-27T12:46:53.276" v="803" actId="20577"/>
          <ac:spMkLst>
            <pc:docMk/>
            <pc:sldMk cId="109857222" sldId="256"/>
            <ac:spMk id="2" creationId="{00000000-0000-0000-0000-000000000000}"/>
          </ac:spMkLst>
        </pc:spChg>
      </pc:sldChg>
      <pc:sldChg chg="modSp">
        <pc:chgData name="Bethan Harris (2116541)" userId="S::2116541@student.uwtsd.ac.uk::049505fe-2827-4935-b489-0edff6f145fd" providerId="AD" clId="Web-{C687C135-C86E-E237-DE6E-C4AF33EAEC58}" dt="2022-02-27T12:11:15.717" v="310" actId="20577"/>
        <pc:sldMkLst>
          <pc:docMk/>
          <pc:sldMk cId="113385103" sldId="257"/>
        </pc:sldMkLst>
        <pc:spChg chg="mod">
          <ac:chgData name="Bethan Harris (2116541)" userId="S::2116541@student.uwtsd.ac.uk::049505fe-2827-4935-b489-0edff6f145fd" providerId="AD" clId="Web-{C687C135-C86E-E237-DE6E-C4AF33EAEC58}" dt="2022-02-27T12:11:15.717" v="310" actId="20577"/>
          <ac:spMkLst>
            <pc:docMk/>
            <pc:sldMk cId="113385103" sldId="257"/>
            <ac:spMk id="5" creationId="{F9CAD7A9-8124-469D-A5F1-65E512D9C1B2}"/>
          </ac:spMkLst>
        </pc:spChg>
      </pc:sldChg>
      <pc:sldChg chg="modSp">
        <pc:chgData name="Bethan Harris (2116541)" userId="S::2116541@student.uwtsd.ac.uk::049505fe-2827-4935-b489-0edff6f145fd" providerId="AD" clId="Web-{C687C135-C86E-E237-DE6E-C4AF33EAEC58}" dt="2022-02-27T14:41:24.243" v="1679" actId="20577"/>
        <pc:sldMkLst>
          <pc:docMk/>
          <pc:sldMk cId="2146761722" sldId="259"/>
        </pc:sldMkLst>
        <pc:spChg chg="mod">
          <ac:chgData name="Bethan Harris (2116541)" userId="S::2116541@student.uwtsd.ac.uk::049505fe-2827-4935-b489-0edff6f145fd" providerId="AD" clId="Web-{C687C135-C86E-E237-DE6E-C4AF33EAEC58}" dt="2022-02-27T14:41:24.243" v="1679" actId="20577"/>
          <ac:spMkLst>
            <pc:docMk/>
            <pc:sldMk cId="2146761722" sldId="259"/>
            <ac:spMk id="3" creationId="{27AB2F7D-FCA5-4DEC-9A48-60CDB273EAE5}"/>
          </ac:spMkLst>
        </pc:spChg>
      </pc:sldChg>
      <pc:sldChg chg="modSp">
        <pc:chgData name="Bethan Harris (2116541)" userId="S::2116541@student.uwtsd.ac.uk::049505fe-2827-4935-b489-0edff6f145fd" providerId="AD" clId="Web-{C687C135-C86E-E237-DE6E-C4AF33EAEC58}" dt="2022-02-27T12:36:13.694" v="562" actId="20577"/>
        <pc:sldMkLst>
          <pc:docMk/>
          <pc:sldMk cId="3930726211" sldId="260"/>
        </pc:sldMkLst>
        <pc:spChg chg="mod">
          <ac:chgData name="Bethan Harris (2116541)" userId="S::2116541@student.uwtsd.ac.uk::049505fe-2827-4935-b489-0edff6f145fd" providerId="AD" clId="Web-{C687C135-C86E-E237-DE6E-C4AF33EAEC58}" dt="2022-02-27T12:36:13.694" v="562" actId="20577"/>
          <ac:spMkLst>
            <pc:docMk/>
            <pc:sldMk cId="3930726211" sldId="260"/>
            <ac:spMk id="3" creationId="{0BCDCEF4-FCE4-4497-B212-4CB6FCA2C066}"/>
          </ac:spMkLst>
        </pc:spChg>
      </pc:sldChg>
      <pc:sldChg chg="modSp">
        <pc:chgData name="Bethan Harris (2116541)" userId="S::2116541@student.uwtsd.ac.uk::049505fe-2827-4935-b489-0edff6f145fd" providerId="AD" clId="Web-{C687C135-C86E-E237-DE6E-C4AF33EAEC58}" dt="2022-02-27T14:36:03.130" v="1598" actId="20577"/>
        <pc:sldMkLst>
          <pc:docMk/>
          <pc:sldMk cId="2642430603" sldId="261"/>
        </pc:sldMkLst>
        <pc:spChg chg="mod">
          <ac:chgData name="Bethan Harris (2116541)" userId="S::2116541@student.uwtsd.ac.uk::049505fe-2827-4935-b489-0edff6f145fd" providerId="AD" clId="Web-{C687C135-C86E-E237-DE6E-C4AF33EAEC58}" dt="2022-02-27T14:36:03.130" v="1598" actId="20577"/>
          <ac:spMkLst>
            <pc:docMk/>
            <pc:sldMk cId="2642430603" sldId="261"/>
            <ac:spMk id="3" creationId="{32B55FAE-D75A-4098-9AE6-FB9C9FAF68A6}"/>
          </ac:spMkLst>
        </pc:spChg>
      </pc:sldChg>
      <pc:sldChg chg="delSp modSp new">
        <pc:chgData name="Bethan Harris (2116541)" userId="S::2116541@student.uwtsd.ac.uk::049505fe-2827-4935-b489-0edff6f145fd" providerId="AD" clId="Web-{C687C135-C86E-E237-DE6E-C4AF33EAEC58}" dt="2022-02-27T12:47:34.482" v="1271" actId="20577"/>
        <pc:sldMkLst>
          <pc:docMk/>
          <pc:sldMk cId="1433399499" sldId="262"/>
        </pc:sldMkLst>
        <pc:spChg chg="del">
          <ac:chgData name="Bethan Harris (2116541)" userId="S::2116541@student.uwtsd.ac.uk::049505fe-2827-4935-b489-0edff6f145fd" providerId="AD" clId="Web-{C687C135-C86E-E237-DE6E-C4AF33EAEC58}" dt="2022-02-27T12:36:17.804" v="563"/>
          <ac:spMkLst>
            <pc:docMk/>
            <pc:sldMk cId="1433399499" sldId="262"/>
            <ac:spMk id="2" creationId="{97C2B4EF-FC8E-44F1-A57B-CA232FD011E0}"/>
          </ac:spMkLst>
        </pc:spChg>
        <pc:spChg chg="mod">
          <ac:chgData name="Bethan Harris (2116541)" userId="S::2116541@student.uwtsd.ac.uk::049505fe-2827-4935-b489-0edff6f145fd" providerId="AD" clId="Web-{C687C135-C86E-E237-DE6E-C4AF33EAEC58}" dt="2022-02-27T12:47:34.482" v="1271" actId="20577"/>
          <ac:spMkLst>
            <pc:docMk/>
            <pc:sldMk cId="1433399499" sldId="262"/>
            <ac:spMk id="3" creationId="{652E7BCB-5D7B-45E9-A0C3-53A08ABCA029}"/>
          </ac:spMkLst>
        </pc:spChg>
      </pc:sldChg>
      <pc:sldChg chg="addSp delSp modSp new mod setBg">
        <pc:chgData name="Bethan Harris (2116541)" userId="S::2116541@student.uwtsd.ac.uk::049505fe-2827-4935-b489-0edff6f145fd" providerId="AD" clId="Web-{C687C135-C86E-E237-DE6E-C4AF33EAEC58}" dt="2022-02-27T14:49:43.913" v="1714" actId="20577"/>
        <pc:sldMkLst>
          <pc:docMk/>
          <pc:sldMk cId="2168066454" sldId="263"/>
        </pc:sldMkLst>
        <pc:spChg chg="mod">
          <ac:chgData name="Bethan Harris (2116541)" userId="S::2116541@student.uwtsd.ac.uk::049505fe-2827-4935-b489-0edff6f145fd" providerId="AD" clId="Web-{C687C135-C86E-E237-DE6E-C4AF33EAEC58}" dt="2022-02-27T12:54:18.785" v="1282"/>
          <ac:spMkLst>
            <pc:docMk/>
            <pc:sldMk cId="2168066454" sldId="263"/>
            <ac:spMk id="2" creationId="{12416FAA-49DE-40CA-85FC-B054E63EFBE7}"/>
          </ac:spMkLst>
        </pc:spChg>
        <pc:spChg chg="mod">
          <ac:chgData name="Bethan Harris (2116541)" userId="S::2116541@student.uwtsd.ac.uk::049505fe-2827-4935-b489-0edff6f145fd" providerId="AD" clId="Web-{C687C135-C86E-E237-DE6E-C4AF33EAEC58}" dt="2022-02-27T14:49:43.913" v="1714" actId="20577"/>
          <ac:spMkLst>
            <pc:docMk/>
            <pc:sldMk cId="2168066454" sldId="263"/>
            <ac:spMk id="3" creationId="{A59809DF-F151-4A52-9008-39623346D0F7}"/>
          </ac:spMkLst>
        </pc:spChg>
        <pc:spChg chg="add del mod">
          <ac:chgData name="Bethan Harris (2116541)" userId="S::2116541@student.uwtsd.ac.uk::049505fe-2827-4935-b489-0edff6f145fd" providerId="AD" clId="Web-{C687C135-C86E-E237-DE6E-C4AF33EAEC58}" dt="2022-02-27T12:57:25.861" v="1358"/>
          <ac:spMkLst>
            <pc:docMk/>
            <pc:sldMk cId="2168066454" sldId="263"/>
            <ac:spMk id="4" creationId="{FDD099B4-751B-4C3E-A502-DBC6E00A54EF}"/>
          </ac:spMkLst>
        </pc:spChg>
        <pc:spChg chg="add">
          <ac:chgData name="Bethan Harris (2116541)" userId="S::2116541@student.uwtsd.ac.uk::049505fe-2827-4935-b489-0edff6f145fd" providerId="AD" clId="Web-{C687C135-C86E-E237-DE6E-C4AF33EAEC58}" dt="2022-02-27T12:54:18.785" v="1282"/>
          <ac:spMkLst>
            <pc:docMk/>
            <pc:sldMk cId="2168066454" sldId="263"/>
            <ac:spMk id="8" creationId="{1B15ED52-F352-441B-82BF-E0EA34836D08}"/>
          </ac:spMkLst>
        </pc:spChg>
        <pc:spChg chg="add">
          <ac:chgData name="Bethan Harris (2116541)" userId="S::2116541@student.uwtsd.ac.uk::049505fe-2827-4935-b489-0edff6f145fd" providerId="AD" clId="Web-{C687C135-C86E-E237-DE6E-C4AF33EAEC58}" dt="2022-02-27T12:54:18.785" v="1282"/>
          <ac:spMkLst>
            <pc:docMk/>
            <pc:sldMk cId="2168066454" sldId="263"/>
            <ac:spMk id="10" creationId="{3B2E3793-BFE6-45A2-9B7B-E18844431C99}"/>
          </ac:spMkLst>
        </pc:spChg>
        <pc:spChg chg="add">
          <ac:chgData name="Bethan Harris (2116541)" userId="S::2116541@student.uwtsd.ac.uk::049505fe-2827-4935-b489-0edff6f145fd" providerId="AD" clId="Web-{C687C135-C86E-E237-DE6E-C4AF33EAEC58}" dt="2022-02-27T12:54:18.785" v="1282"/>
          <ac:spMkLst>
            <pc:docMk/>
            <pc:sldMk cId="2168066454" sldId="263"/>
            <ac:spMk id="12" creationId="{BC4C4868-CB8F-4AF9-9CDB-8108F2C19B67}"/>
          </ac:spMkLst>
        </pc:spChg>
        <pc:spChg chg="add">
          <ac:chgData name="Bethan Harris (2116541)" userId="S::2116541@student.uwtsd.ac.uk::049505fe-2827-4935-b489-0edff6f145fd" providerId="AD" clId="Web-{C687C135-C86E-E237-DE6E-C4AF33EAEC58}" dt="2022-02-27T12:54:18.785" v="1282"/>
          <ac:spMkLst>
            <pc:docMk/>
            <pc:sldMk cId="2168066454" sldId="263"/>
            <ac:spMk id="14" creationId="{375E0459-6403-40CD-989D-56A4407CA12E}"/>
          </ac:spMkLst>
        </pc:spChg>
        <pc:spChg chg="add">
          <ac:chgData name="Bethan Harris (2116541)" userId="S::2116541@student.uwtsd.ac.uk::049505fe-2827-4935-b489-0edff6f145fd" providerId="AD" clId="Web-{C687C135-C86E-E237-DE6E-C4AF33EAEC58}" dt="2022-02-27T12:54:18.785" v="1282"/>
          <ac:spMkLst>
            <pc:docMk/>
            <pc:sldMk cId="2168066454" sldId="263"/>
            <ac:spMk id="16" creationId="{53E5B1A8-3AC9-4BD1-9BBC-78CA94F2D1BA}"/>
          </ac:spMkLst>
        </pc:spChg>
      </pc:sldChg>
    </pc:docChg>
  </pc:docChgLst>
  <pc:docChgLst>
    <pc:chgData name="Bethan Harris (2116541)" userId="S::2116541@student.uwtsd.ac.uk::049505fe-2827-4935-b489-0edff6f145fd" providerId="AD" clId="Web-{7F3A1535-5E27-D230-3ADF-DBEAC108173D}"/>
    <pc:docChg chg="delSld modSld">
      <pc:chgData name="Bethan Harris (2116541)" userId="S::2116541@student.uwtsd.ac.uk::049505fe-2827-4935-b489-0edff6f145fd" providerId="AD" clId="Web-{7F3A1535-5E27-D230-3ADF-DBEAC108173D}" dt="2022-02-25T00:51:58.637" v="596" actId="20577"/>
      <pc:docMkLst>
        <pc:docMk/>
      </pc:docMkLst>
      <pc:sldChg chg="modSp">
        <pc:chgData name="Bethan Harris (2116541)" userId="S::2116541@student.uwtsd.ac.uk::049505fe-2827-4935-b489-0edff6f145fd" providerId="AD" clId="Web-{7F3A1535-5E27-D230-3ADF-DBEAC108173D}" dt="2022-02-25T00:51:10.824" v="551" actId="20577"/>
        <pc:sldMkLst>
          <pc:docMk/>
          <pc:sldMk cId="109857222" sldId="256"/>
        </pc:sldMkLst>
        <pc:spChg chg="mod">
          <ac:chgData name="Bethan Harris (2116541)" userId="S::2116541@student.uwtsd.ac.uk::049505fe-2827-4935-b489-0edff6f145fd" providerId="AD" clId="Web-{7F3A1535-5E27-D230-3ADF-DBEAC108173D}" dt="2022-02-25T00:15:20.736" v="120" actId="14100"/>
          <ac:spMkLst>
            <pc:docMk/>
            <pc:sldMk cId="109857222" sldId="256"/>
            <ac:spMk id="2" creationId="{00000000-0000-0000-0000-000000000000}"/>
          </ac:spMkLst>
        </pc:spChg>
        <pc:spChg chg="mod">
          <ac:chgData name="Bethan Harris (2116541)" userId="S::2116541@student.uwtsd.ac.uk::049505fe-2827-4935-b489-0edff6f145fd" providerId="AD" clId="Web-{7F3A1535-5E27-D230-3ADF-DBEAC108173D}" dt="2022-02-25T00:51:10.824" v="551" actId="20577"/>
          <ac:spMkLst>
            <pc:docMk/>
            <pc:sldMk cId="109857222" sldId="256"/>
            <ac:spMk id="3" creationId="{00000000-0000-0000-0000-000000000000}"/>
          </ac:spMkLst>
        </pc:spChg>
      </pc:sldChg>
      <pc:sldChg chg="addSp modSp">
        <pc:chgData name="Bethan Harris (2116541)" userId="S::2116541@student.uwtsd.ac.uk::049505fe-2827-4935-b489-0edff6f145fd" providerId="AD" clId="Web-{7F3A1535-5E27-D230-3ADF-DBEAC108173D}" dt="2022-02-25T00:51:58.637" v="596" actId="20577"/>
        <pc:sldMkLst>
          <pc:docMk/>
          <pc:sldMk cId="113385103" sldId="257"/>
        </pc:sldMkLst>
        <pc:spChg chg="add mod">
          <ac:chgData name="Bethan Harris (2116541)" userId="S::2116541@student.uwtsd.ac.uk::049505fe-2827-4935-b489-0edff6f145fd" providerId="AD" clId="Web-{7F3A1535-5E27-D230-3ADF-DBEAC108173D}" dt="2022-02-25T00:51:58.637" v="596" actId="20577"/>
          <ac:spMkLst>
            <pc:docMk/>
            <pc:sldMk cId="113385103" sldId="257"/>
            <ac:spMk id="3" creationId="{74B2B818-7D52-486C-BB39-725E97F5C04E}"/>
          </ac:spMkLst>
        </pc:spChg>
      </pc:sldChg>
      <pc:sldChg chg="modSp">
        <pc:chgData name="Bethan Harris (2116541)" userId="S::2116541@student.uwtsd.ac.uk::049505fe-2827-4935-b489-0edff6f145fd" providerId="AD" clId="Web-{7F3A1535-5E27-D230-3ADF-DBEAC108173D}" dt="2022-02-25T00:37:32.051" v="372" actId="20577"/>
        <pc:sldMkLst>
          <pc:docMk/>
          <pc:sldMk cId="1875149612" sldId="258"/>
        </pc:sldMkLst>
        <pc:graphicFrameChg chg="mod modGraphic">
          <ac:chgData name="Bethan Harris (2116541)" userId="S::2116541@student.uwtsd.ac.uk::049505fe-2827-4935-b489-0edff6f145fd" providerId="AD" clId="Web-{7F3A1535-5E27-D230-3ADF-DBEAC108173D}" dt="2022-02-25T00:37:32.051" v="372" actId="20577"/>
          <ac:graphicFrameMkLst>
            <pc:docMk/>
            <pc:sldMk cId="1875149612" sldId="258"/>
            <ac:graphicFrameMk id="5" creationId="{0D48A5DF-FA49-4352-B4AE-0474958E1576}"/>
          </ac:graphicFrameMkLst>
        </pc:graphicFrameChg>
      </pc:sldChg>
      <pc:sldChg chg="modSp">
        <pc:chgData name="Bethan Harris (2116541)" userId="S::2116541@student.uwtsd.ac.uk::049505fe-2827-4935-b489-0edff6f145fd" providerId="AD" clId="Web-{7F3A1535-5E27-D230-3ADF-DBEAC108173D}" dt="2022-02-25T00:41:15.227" v="448" actId="20577"/>
        <pc:sldMkLst>
          <pc:docMk/>
          <pc:sldMk cId="2146761722" sldId="259"/>
        </pc:sldMkLst>
        <pc:spChg chg="mod">
          <ac:chgData name="Bethan Harris (2116541)" userId="S::2116541@student.uwtsd.ac.uk::049505fe-2827-4935-b489-0edff6f145fd" providerId="AD" clId="Web-{7F3A1535-5E27-D230-3ADF-DBEAC108173D}" dt="2022-02-25T00:41:15.227" v="448" actId="20577"/>
          <ac:spMkLst>
            <pc:docMk/>
            <pc:sldMk cId="2146761722" sldId="259"/>
            <ac:spMk id="3" creationId="{27AB2F7D-FCA5-4DEC-9A48-60CDB273EAE5}"/>
          </ac:spMkLst>
        </pc:spChg>
      </pc:sldChg>
      <pc:sldChg chg="modSp">
        <pc:chgData name="Bethan Harris (2116541)" userId="S::2116541@student.uwtsd.ac.uk::049505fe-2827-4935-b489-0edff6f145fd" providerId="AD" clId="Web-{7F3A1535-5E27-D230-3ADF-DBEAC108173D}" dt="2022-02-25T00:48:32.768" v="544" actId="20577"/>
        <pc:sldMkLst>
          <pc:docMk/>
          <pc:sldMk cId="3930726211" sldId="260"/>
        </pc:sldMkLst>
        <pc:spChg chg="mod">
          <ac:chgData name="Bethan Harris (2116541)" userId="S::2116541@student.uwtsd.ac.uk::049505fe-2827-4935-b489-0edff6f145fd" providerId="AD" clId="Web-{7F3A1535-5E27-D230-3ADF-DBEAC108173D}" dt="2022-02-25T00:48:32.768" v="544" actId="20577"/>
          <ac:spMkLst>
            <pc:docMk/>
            <pc:sldMk cId="3930726211" sldId="260"/>
            <ac:spMk id="3" creationId="{0BCDCEF4-FCE4-4497-B212-4CB6FCA2C066}"/>
          </ac:spMkLst>
        </pc:spChg>
      </pc:sldChg>
      <pc:sldChg chg="del">
        <pc:chgData name="Bethan Harris (2116541)" userId="S::2116541@student.uwtsd.ac.uk::049505fe-2827-4935-b489-0edff6f145fd" providerId="AD" clId="Web-{7F3A1535-5E27-D230-3ADF-DBEAC108173D}" dt="2022-02-25T00:12:26.373" v="65"/>
        <pc:sldMkLst>
          <pc:docMk/>
          <pc:sldMk cId="1122112416" sldId="261"/>
        </pc:sldMkLst>
      </pc:sldChg>
    </pc:docChg>
  </pc:docChgLst>
  <pc:docChgLst>
    <pc:chgData name="Bethan Harris (2116541)" userId="S::2116541@student.uwtsd.ac.uk::049505fe-2827-4935-b489-0edff6f145fd" providerId="AD" clId="Web-{EE739AB9-E333-8FCF-EA06-24FB77601079}"/>
    <pc:docChg chg="addSld delSld modSld">
      <pc:chgData name="Bethan Harris (2116541)" userId="S::2116541@student.uwtsd.ac.uk::049505fe-2827-4935-b489-0edff6f145fd" providerId="AD" clId="Web-{EE739AB9-E333-8FCF-EA06-24FB77601079}" dt="2022-02-27T01:44:53.563" v="479" actId="20577"/>
      <pc:docMkLst>
        <pc:docMk/>
      </pc:docMkLst>
      <pc:sldChg chg="modSp">
        <pc:chgData name="Bethan Harris (2116541)" userId="S::2116541@student.uwtsd.ac.uk::049505fe-2827-4935-b489-0edff6f145fd" providerId="AD" clId="Web-{EE739AB9-E333-8FCF-EA06-24FB77601079}" dt="2022-02-27T00:40:26" v="229" actId="20577"/>
        <pc:sldMkLst>
          <pc:docMk/>
          <pc:sldMk cId="113385103" sldId="257"/>
        </pc:sldMkLst>
        <pc:spChg chg="mod">
          <ac:chgData name="Bethan Harris (2116541)" userId="S::2116541@student.uwtsd.ac.uk::049505fe-2827-4935-b489-0edff6f145fd" providerId="AD" clId="Web-{EE739AB9-E333-8FCF-EA06-24FB77601079}" dt="2022-02-27T00:40:26" v="229" actId="20577"/>
          <ac:spMkLst>
            <pc:docMk/>
            <pc:sldMk cId="113385103" sldId="257"/>
            <ac:spMk id="5" creationId="{F9CAD7A9-8124-469D-A5F1-65E512D9C1B2}"/>
          </ac:spMkLst>
        </pc:spChg>
      </pc:sldChg>
      <pc:sldChg chg="modSp">
        <pc:chgData name="Bethan Harris (2116541)" userId="S::2116541@student.uwtsd.ac.uk::049505fe-2827-4935-b489-0edff6f145fd" providerId="AD" clId="Web-{EE739AB9-E333-8FCF-EA06-24FB77601079}" dt="2022-02-27T01:44:31.031" v="478" actId="14100"/>
        <pc:sldMkLst>
          <pc:docMk/>
          <pc:sldMk cId="1875149612" sldId="258"/>
        </pc:sldMkLst>
        <pc:graphicFrameChg chg="mod modGraphic">
          <ac:chgData name="Bethan Harris (2116541)" userId="S::2116541@student.uwtsd.ac.uk::049505fe-2827-4935-b489-0edff6f145fd" providerId="AD" clId="Web-{EE739AB9-E333-8FCF-EA06-24FB77601079}" dt="2022-02-27T01:44:31.031" v="478" actId="14100"/>
          <ac:graphicFrameMkLst>
            <pc:docMk/>
            <pc:sldMk cId="1875149612" sldId="258"/>
            <ac:graphicFrameMk id="5" creationId="{0D48A5DF-FA49-4352-B4AE-0474958E1576}"/>
          </ac:graphicFrameMkLst>
        </pc:graphicFrameChg>
      </pc:sldChg>
      <pc:sldChg chg="modSp add del">
        <pc:chgData name="Bethan Harris (2116541)" userId="S::2116541@student.uwtsd.ac.uk::049505fe-2827-4935-b489-0edff6f145fd" providerId="AD" clId="Web-{EE739AB9-E333-8FCF-EA06-24FB77601079}" dt="2022-02-27T01:44:53.563" v="479" actId="20577"/>
        <pc:sldMkLst>
          <pc:docMk/>
          <pc:sldMk cId="3930726211" sldId="260"/>
        </pc:sldMkLst>
        <pc:spChg chg="mod">
          <ac:chgData name="Bethan Harris (2116541)" userId="S::2116541@student.uwtsd.ac.uk::049505fe-2827-4935-b489-0edff6f145fd" providerId="AD" clId="Web-{EE739AB9-E333-8FCF-EA06-24FB77601079}" dt="2022-02-27T01:44:53.563" v="479" actId="20577"/>
          <ac:spMkLst>
            <pc:docMk/>
            <pc:sldMk cId="3930726211" sldId="260"/>
            <ac:spMk id="3" creationId="{0BCDCEF4-FCE4-4497-B212-4CB6FCA2C066}"/>
          </ac:spMkLst>
        </pc:spChg>
      </pc:sldChg>
      <pc:sldChg chg="modSp">
        <pc:chgData name="Bethan Harris (2116541)" userId="S::2116541@student.uwtsd.ac.uk::049505fe-2827-4935-b489-0edff6f145fd" providerId="AD" clId="Web-{EE739AB9-E333-8FCF-EA06-24FB77601079}" dt="2022-02-27T00:56:33.393" v="314" actId="20577"/>
        <pc:sldMkLst>
          <pc:docMk/>
          <pc:sldMk cId="2642430603" sldId="261"/>
        </pc:sldMkLst>
        <pc:spChg chg="mod">
          <ac:chgData name="Bethan Harris (2116541)" userId="S::2116541@student.uwtsd.ac.uk::049505fe-2827-4935-b489-0edff6f145fd" providerId="AD" clId="Web-{EE739AB9-E333-8FCF-EA06-24FB77601079}" dt="2022-02-27T00:56:33.393" v="314" actId="20577"/>
          <ac:spMkLst>
            <pc:docMk/>
            <pc:sldMk cId="2642430603" sldId="261"/>
            <ac:spMk id="3" creationId="{32B55FAE-D75A-4098-9AE6-FB9C9FAF68A6}"/>
          </ac:spMkLst>
        </pc:spChg>
      </pc:sldChg>
    </pc:docChg>
  </pc:docChgLst>
  <pc:docChgLst>
    <pc:chgData name="Bethan Harris (2116541)" userId="S::2116541@student.uwtsd.ac.uk::049505fe-2827-4935-b489-0edff6f145fd" providerId="AD" clId="Web-{A4248E80-F619-9B4C-513D-CC646A310594}"/>
    <pc:docChg chg="addSld delSld">
      <pc:chgData name="Bethan Harris (2116541)" userId="S::2116541@student.uwtsd.ac.uk::049505fe-2827-4935-b489-0edff6f145fd" providerId="AD" clId="Web-{A4248E80-F619-9B4C-513D-CC646A310594}" dt="2022-02-27T10:27:04.200" v="2"/>
      <pc:docMkLst>
        <pc:docMk/>
      </pc:docMkLst>
      <pc:sldChg chg="new del">
        <pc:chgData name="Bethan Harris (2116541)" userId="S::2116541@student.uwtsd.ac.uk::049505fe-2827-4935-b489-0edff6f145fd" providerId="AD" clId="Web-{A4248E80-F619-9B4C-513D-CC646A310594}" dt="2022-02-27T10:27:04.200" v="2"/>
        <pc:sldMkLst>
          <pc:docMk/>
          <pc:sldMk cId="298441383" sldId="262"/>
        </pc:sldMkLst>
      </pc:sldChg>
      <pc:sldChg chg="del">
        <pc:chgData name="Bethan Harris (2116541)" userId="S::2116541@student.uwtsd.ac.uk::049505fe-2827-4935-b489-0edff6f145fd" providerId="AD" clId="Web-{A4248E80-F619-9B4C-513D-CC646A310594}" dt="2022-02-27T10:18:08.906" v="0"/>
        <pc:sldMkLst>
          <pc:docMk/>
          <pc:sldMk cId="1229149486" sldId="262"/>
        </pc:sldMkLst>
      </pc:sldChg>
    </pc:docChg>
  </pc:docChgLst>
  <pc:docChgLst>
    <pc:chgData name="Bethan Elizabeth Harris (2116541)" userId="S::2116541@student.uwtsd.ac.uk::049505fe-2827-4935-b489-0edff6f145fd" providerId="AD" clId="Web-{1BC2B29B-0D04-4861-B999-1CC14ADF3517}"/>
    <pc:docChg chg="addSld modSld">
      <pc:chgData name="Bethan Elizabeth Harris (2116541)" userId="S::2116541@student.uwtsd.ac.uk::049505fe-2827-4935-b489-0edff6f145fd" providerId="AD" clId="Web-{1BC2B29B-0D04-4861-B999-1CC14ADF3517}" dt="2022-02-15T17:31:43.531" v="350" actId="20577"/>
      <pc:docMkLst>
        <pc:docMk/>
      </pc:docMkLst>
      <pc:sldChg chg="addSp modSp mod setBg">
        <pc:chgData name="Bethan Elizabeth Harris (2116541)" userId="S::2116541@student.uwtsd.ac.uk::049505fe-2827-4935-b489-0edff6f145fd" providerId="AD" clId="Web-{1BC2B29B-0D04-4861-B999-1CC14ADF3517}" dt="2022-02-15T17:02:36.094" v="306" actId="20577"/>
        <pc:sldMkLst>
          <pc:docMk/>
          <pc:sldMk cId="109857222" sldId="256"/>
        </pc:sldMkLst>
        <pc:spChg chg="mod">
          <ac:chgData name="Bethan Elizabeth Harris (2116541)" userId="S::2116541@student.uwtsd.ac.uk::049505fe-2827-4935-b489-0edff6f145fd" providerId="AD" clId="Web-{1BC2B29B-0D04-4861-B999-1CC14ADF3517}" dt="2022-02-15T16:53:37.377" v="291"/>
          <ac:spMkLst>
            <pc:docMk/>
            <pc:sldMk cId="109857222" sldId="256"/>
            <ac:spMk id="2" creationId="{00000000-0000-0000-0000-000000000000}"/>
          </ac:spMkLst>
        </pc:spChg>
        <pc:spChg chg="mod">
          <ac:chgData name="Bethan Elizabeth Harris (2116541)" userId="S::2116541@student.uwtsd.ac.uk::049505fe-2827-4935-b489-0edff6f145fd" providerId="AD" clId="Web-{1BC2B29B-0D04-4861-B999-1CC14ADF3517}" dt="2022-02-15T17:02:36.094" v="306" actId="20577"/>
          <ac:spMkLst>
            <pc:docMk/>
            <pc:sldMk cId="109857222" sldId="256"/>
            <ac:spMk id="3" creationId="{00000000-0000-0000-0000-000000000000}"/>
          </ac:spMkLst>
        </pc:spChg>
        <pc:spChg chg="add">
          <ac:chgData name="Bethan Elizabeth Harris (2116541)" userId="S::2116541@student.uwtsd.ac.uk::049505fe-2827-4935-b489-0edff6f145fd" providerId="AD" clId="Web-{1BC2B29B-0D04-4861-B999-1CC14ADF3517}" dt="2022-02-15T16:53:37.377" v="291"/>
          <ac:spMkLst>
            <pc:docMk/>
            <pc:sldMk cId="109857222" sldId="256"/>
            <ac:spMk id="8" creationId="{DEE2AD96-B495-4E06-9291-B71706F728CB}"/>
          </ac:spMkLst>
        </pc:spChg>
        <pc:spChg chg="add">
          <ac:chgData name="Bethan Elizabeth Harris (2116541)" userId="S::2116541@student.uwtsd.ac.uk::049505fe-2827-4935-b489-0edff6f145fd" providerId="AD" clId="Web-{1BC2B29B-0D04-4861-B999-1CC14ADF3517}" dt="2022-02-15T16:53:37.377" v="291"/>
          <ac:spMkLst>
            <pc:docMk/>
            <pc:sldMk cId="109857222" sldId="256"/>
            <ac:spMk id="10" creationId="{53CF6D67-C5A8-4ADD-9E8E-1E38CA1D3166}"/>
          </ac:spMkLst>
        </pc:spChg>
        <pc:spChg chg="add">
          <ac:chgData name="Bethan Elizabeth Harris (2116541)" userId="S::2116541@student.uwtsd.ac.uk::049505fe-2827-4935-b489-0edff6f145fd" providerId="AD" clId="Web-{1BC2B29B-0D04-4861-B999-1CC14ADF3517}" dt="2022-02-15T16:53:37.377" v="291"/>
          <ac:spMkLst>
            <pc:docMk/>
            <pc:sldMk cId="109857222" sldId="256"/>
            <ac:spMk id="12" creationId="{86909FA0-B515-4681-B7A8-FA281D133B94}"/>
          </ac:spMkLst>
        </pc:spChg>
        <pc:spChg chg="add">
          <ac:chgData name="Bethan Elizabeth Harris (2116541)" userId="S::2116541@student.uwtsd.ac.uk::049505fe-2827-4935-b489-0edff6f145fd" providerId="AD" clId="Web-{1BC2B29B-0D04-4861-B999-1CC14ADF3517}" dt="2022-02-15T16:53:37.377" v="291"/>
          <ac:spMkLst>
            <pc:docMk/>
            <pc:sldMk cId="109857222" sldId="256"/>
            <ac:spMk id="14" creationId="{21C9FE86-FCC3-4A31-AA1C-C882262B7FE7}"/>
          </ac:spMkLst>
        </pc:spChg>
        <pc:spChg chg="add">
          <ac:chgData name="Bethan Elizabeth Harris (2116541)" userId="S::2116541@student.uwtsd.ac.uk::049505fe-2827-4935-b489-0edff6f145fd" providerId="AD" clId="Web-{1BC2B29B-0D04-4861-B999-1CC14ADF3517}" dt="2022-02-15T16:53:37.377" v="291"/>
          <ac:spMkLst>
            <pc:docMk/>
            <pc:sldMk cId="109857222" sldId="256"/>
            <ac:spMk id="16" creationId="{7D96243B-ECED-4B71-8E06-AE9A285EAD20}"/>
          </ac:spMkLst>
        </pc:spChg>
        <pc:spChg chg="add">
          <ac:chgData name="Bethan Elizabeth Harris (2116541)" userId="S::2116541@student.uwtsd.ac.uk::049505fe-2827-4935-b489-0edff6f145fd" providerId="AD" clId="Web-{1BC2B29B-0D04-4861-B999-1CC14ADF3517}" dt="2022-02-15T16:53:37.377" v="291"/>
          <ac:spMkLst>
            <pc:docMk/>
            <pc:sldMk cId="109857222" sldId="256"/>
            <ac:spMk id="18" creationId="{A09989E4-EFDC-4A90-A633-E0525FB4139E}"/>
          </ac:spMkLst>
        </pc:spChg>
      </pc:sldChg>
      <pc:sldChg chg="addSp delSp modSp new mod setBg">
        <pc:chgData name="Bethan Elizabeth Harris (2116541)" userId="S::2116541@student.uwtsd.ac.uk::049505fe-2827-4935-b489-0edff6f145fd" providerId="AD" clId="Web-{1BC2B29B-0D04-4861-B999-1CC14ADF3517}" dt="2022-02-15T17:17:11.992" v="307"/>
        <pc:sldMkLst>
          <pc:docMk/>
          <pc:sldMk cId="113385103" sldId="257"/>
        </pc:sldMkLst>
        <pc:spChg chg="mod">
          <ac:chgData name="Bethan Elizabeth Harris (2116541)" userId="S::2116541@student.uwtsd.ac.uk::049505fe-2827-4935-b489-0edff6f145fd" providerId="AD" clId="Web-{1BC2B29B-0D04-4861-B999-1CC14ADF3517}" dt="2022-02-15T16:58:15.665" v="298"/>
          <ac:spMkLst>
            <pc:docMk/>
            <pc:sldMk cId="113385103" sldId="257"/>
            <ac:spMk id="2" creationId="{4E82D15C-3DF1-4C71-845D-CA0C25361937}"/>
          </ac:spMkLst>
        </pc:spChg>
        <pc:spChg chg="del mod">
          <ac:chgData name="Bethan Elizabeth Harris (2116541)" userId="S::2116541@student.uwtsd.ac.uk::049505fe-2827-4935-b489-0edff6f145fd" providerId="AD" clId="Web-{1BC2B29B-0D04-4861-B999-1CC14ADF3517}" dt="2022-02-15T17:17:11.992" v="307"/>
          <ac:spMkLst>
            <pc:docMk/>
            <pc:sldMk cId="113385103" sldId="257"/>
            <ac:spMk id="3" creationId="{7BFBC91C-FECD-405D-89BF-27645D7089E7}"/>
          </ac:spMkLst>
        </pc:spChg>
        <pc:spChg chg="add">
          <ac:chgData name="Bethan Elizabeth Harris (2116541)" userId="S::2116541@student.uwtsd.ac.uk::049505fe-2827-4935-b489-0edff6f145fd" providerId="AD" clId="Web-{1BC2B29B-0D04-4861-B999-1CC14ADF3517}" dt="2022-02-15T16:58:15.665" v="298"/>
          <ac:spMkLst>
            <pc:docMk/>
            <pc:sldMk cId="113385103" sldId="257"/>
            <ac:spMk id="8" creationId="{1B15ED52-F352-441B-82BF-E0EA34836D08}"/>
          </ac:spMkLst>
        </pc:spChg>
        <pc:spChg chg="add">
          <ac:chgData name="Bethan Elizabeth Harris (2116541)" userId="S::2116541@student.uwtsd.ac.uk::049505fe-2827-4935-b489-0edff6f145fd" providerId="AD" clId="Web-{1BC2B29B-0D04-4861-B999-1CC14ADF3517}" dt="2022-02-15T16:58:15.665" v="298"/>
          <ac:spMkLst>
            <pc:docMk/>
            <pc:sldMk cId="113385103" sldId="257"/>
            <ac:spMk id="10" creationId="{3B2E3793-BFE6-45A2-9B7B-E18844431C99}"/>
          </ac:spMkLst>
        </pc:spChg>
        <pc:spChg chg="add">
          <ac:chgData name="Bethan Elizabeth Harris (2116541)" userId="S::2116541@student.uwtsd.ac.uk::049505fe-2827-4935-b489-0edff6f145fd" providerId="AD" clId="Web-{1BC2B29B-0D04-4861-B999-1CC14ADF3517}" dt="2022-02-15T16:58:15.665" v="298"/>
          <ac:spMkLst>
            <pc:docMk/>
            <pc:sldMk cId="113385103" sldId="257"/>
            <ac:spMk id="12" creationId="{BC4C4868-CB8F-4AF9-9CDB-8108F2C19B67}"/>
          </ac:spMkLst>
        </pc:spChg>
        <pc:spChg chg="add">
          <ac:chgData name="Bethan Elizabeth Harris (2116541)" userId="S::2116541@student.uwtsd.ac.uk::049505fe-2827-4935-b489-0edff6f145fd" providerId="AD" clId="Web-{1BC2B29B-0D04-4861-B999-1CC14ADF3517}" dt="2022-02-15T16:58:15.665" v="298"/>
          <ac:spMkLst>
            <pc:docMk/>
            <pc:sldMk cId="113385103" sldId="257"/>
            <ac:spMk id="14" creationId="{375E0459-6403-40CD-989D-56A4407CA12E}"/>
          </ac:spMkLst>
        </pc:spChg>
        <pc:spChg chg="add">
          <ac:chgData name="Bethan Elizabeth Harris (2116541)" userId="S::2116541@student.uwtsd.ac.uk::049505fe-2827-4935-b489-0edff6f145fd" providerId="AD" clId="Web-{1BC2B29B-0D04-4861-B999-1CC14ADF3517}" dt="2022-02-15T16:58:15.665" v="298"/>
          <ac:spMkLst>
            <pc:docMk/>
            <pc:sldMk cId="113385103" sldId="257"/>
            <ac:spMk id="16" creationId="{53E5B1A8-3AC9-4BD1-9BBC-78CA94F2D1BA}"/>
          </ac:spMkLst>
        </pc:spChg>
      </pc:sldChg>
      <pc:sldChg chg="addSp delSp modSp new mod setBg">
        <pc:chgData name="Bethan Elizabeth Harris (2116541)" userId="S::2116541@student.uwtsd.ac.uk::049505fe-2827-4935-b489-0edff6f145fd" providerId="AD" clId="Web-{1BC2B29B-0D04-4861-B999-1CC14ADF3517}" dt="2022-02-15T16:58:29.306" v="299"/>
        <pc:sldMkLst>
          <pc:docMk/>
          <pc:sldMk cId="1875149612" sldId="258"/>
        </pc:sldMkLst>
        <pc:spChg chg="mod">
          <ac:chgData name="Bethan Elizabeth Harris (2116541)" userId="S::2116541@student.uwtsd.ac.uk::049505fe-2827-4935-b489-0edff6f145fd" providerId="AD" clId="Web-{1BC2B29B-0D04-4861-B999-1CC14ADF3517}" dt="2022-02-15T16:58:29.306" v="299"/>
          <ac:spMkLst>
            <pc:docMk/>
            <pc:sldMk cId="1875149612" sldId="258"/>
            <ac:spMk id="2" creationId="{6CC69469-B923-4506-864F-B76CD762CC30}"/>
          </ac:spMkLst>
        </pc:spChg>
        <pc:spChg chg="del mod">
          <ac:chgData name="Bethan Elizabeth Harris (2116541)" userId="S::2116541@student.uwtsd.ac.uk::049505fe-2827-4935-b489-0edff6f145fd" providerId="AD" clId="Web-{1BC2B29B-0D04-4861-B999-1CC14ADF3517}" dt="2022-02-15T16:27:38.476" v="198"/>
          <ac:spMkLst>
            <pc:docMk/>
            <pc:sldMk cId="1875149612" sldId="258"/>
            <ac:spMk id="3" creationId="{69997163-A000-4C11-9EBA-94940B1FADB9}"/>
          </ac:spMkLst>
        </pc:spChg>
        <pc:spChg chg="add del">
          <ac:chgData name="Bethan Elizabeth Harris (2116541)" userId="S::2116541@student.uwtsd.ac.uk::049505fe-2827-4935-b489-0edff6f145fd" providerId="AD" clId="Web-{1BC2B29B-0D04-4861-B999-1CC14ADF3517}" dt="2022-02-15T16:58:29.306" v="299"/>
          <ac:spMkLst>
            <pc:docMk/>
            <pc:sldMk cId="1875149612" sldId="258"/>
            <ac:spMk id="9" creationId="{B819A166-7571-4003-A6B8-B62034C3ED30}"/>
          </ac:spMkLst>
        </pc:spChg>
        <pc:spChg chg="add">
          <ac:chgData name="Bethan Elizabeth Harris (2116541)" userId="S::2116541@student.uwtsd.ac.uk::049505fe-2827-4935-b489-0edff6f145fd" providerId="AD" clId="Web-{1BC2B29B-0D04-4861-B999-1CC14ADF3517}" dt="2022-02-15T16:58:29.306" v="299"/>
          <ac:spMkLst>
            <pc:docMk/>
            <pc:sldMk cId="1875149612" sldId="258"/>
            <ac:spMk id="14" creationId="{BACC6370-2D7E-4714-9D71-7542949D7D5D}"/>
          </ac:spMkLst>
        </pc:spChg>
        <pc:spChg chg="add">
          <ac:chgData name="Bethan Elizabeth Harris (2116541)" userId="S::2116541@student.uwtsd.ac.uk::049505fe-2827-4935-b489-0edff6f145fd" providerId="AD" clId="Web-{1BC2B29B-0D04-4861-B999-1CC14ADF3517}" dt="2022-02-15T16:58:29.306" v="299"/>
          <ac:spMkLst>
            <pc:docMk/>
            <pc:sldMk cId="1875149612" sldId="258"/>
            <ac:spMk id="16" creationId="{F68B3F68-107C-434F-AA38-110D5EA91B85}"/>
          </ac:spMkLst>
        </pc:spChg>
        <pc:spChg chg="add">
          <ac:chgData name="Bethan Elizabeth Harris (2116541)" userId="S::2116541@student.uwtsd.ac.uk::049505fe-2827-4935-b489-0edff6f145fd" providerId="AD" clId="Web-{1BC2B29B-0D04-4861-B999-1CC14ADF3517}" dt="2022-02-15T16:58:29.306" v="299"/>
          <ac:spMkLst>
            <pc:docMk/>
            <pc:sldMk cId="1875149612" sldId="258"/>
            <ac:spMk id="18" creationId="{AAD0DBB9-1A4B-4391-81D4-CB19F9AB918A}"/>
          </ac:spMkLst>
        </pc:spChg>
        <pc:spChg chg="add">
          <ac:chgData name="Bethan Elizabeth Harris (2116541)" userId="S::2116541@student.uwtsd.ac.uk::049505fe-2827-4935-b489-0edff6f145fd" providerId="AD" clId="Web-{1BC2B29B-0D04-4861-B999-1CC14ADF3517}" dt="2022-02-15T16:58:29.306" v="299"/>
          <ac:spMkLst>
            <pc:docMk/>
            <pc:sldMk cId="1875149612" sldId="258"/>
            <ac:spMk id="20" creationId="{063BBA22-50EA-4C4D-BE05-F1CE4E63AA56}"/>
          </ac:spMkLst>
        </pc:spChg>
        <pc:graphicFrameChg chg="add mod modGraphic">
          <ac:chgData name="Bethan Elizabeth Harris (2116541)" userId="S::2116541@student.uwtsd.ac.uk::049505fe-2827-4935-b489-0edff6f145fd" providerId="AD" clId="Web-{1BC2B29B-0D04-4861-B999-1CC14ADF3517}" dt="2022-02-15T16:58:29.306" v="299"/>
          <ac:graphicFrameMkLst>
            <pc:docMk/>
            <pc:sldMk cId="1875149612" sldId="258"/>
            <ac:graphicFrameMk id="5" creationId="{0D48A5DF-FA49-4352-B4AE-0474958E1576}"/>
          </ac:graphicFrameMkLst>
        </pc:graphicFrameChg>
      </pc:sldChg>
      <pc:sldChg chg="addSp modSp new mod setBg">
        <pc:chgData name="Bethan Elizabeth Harris (2116541)" userId="S::2116541@student.uwtsd.ac.uk::049505fe-2827-4935-b489-0edff6f145fd" providerId="AD" clId="Web-{1BC2B29B-0D04-4861-B999-1CC14ADF3517}" dt="2022-02-15T16:58:43.682" v="300"/>
        <pc:sldMkLst>
          <pc:docMk/>
          <pc:sldMk cId="2146761722" sldId="259"/>
        </pc:sldMkLst>
        <pc:spChg chg="mod">
          <ac:chgData name="Bethan Elizabeth Harris (2116541)" userId="S::2116541@student.uwtsd.ac.uk::049505fe-2827-4935-b489-0edff6f145fd" providerId="AD" clId="Web-{1BC2B29B-0D04-4861-B999-1CC14ADF3517}" dt="2022-02-15T16:58:43.682" v="300"/>
          <ac:spMkLst>
            <pc:docMk/>
            <pc:sldMk cId="2146761722" sldId="259"/>
            <ac:spMk id="2" creationId="{3DA8FE9E-BE46-49B2-B74A-7800AD94A5C2}"/>
          </ac:spMkLst>
        </pc:spChg>
        <pc:spChg chg="mod">
          <ac:chgData name="Bethan Elizabeth Harris (2116541)" userId="S::2116541@student.uwtsd.ac.uk::049505fe-2827-4935-b489-0edff6f145fd" providerId="AD" clId="Web-{1BC2B29B-0D04-4861-B999-1CC14ADF3517}" dt="2022-02-15T16:58:43.682" v="300"/>
          <ac:spMkLst>
            <pc:docMk/>
            <pc:sldMk cId="2146761722" sldId="259"/>
            <ac:spMk id="3" creationId="{27AB2F7D-FCA5-4DEC-9A48-60CDB273EAE5}"/>
          </ac:spMkLst>
        </pc:spChg>
        <pc:spChg chg="add">
          <ac:chgData name="Bethan Elizabeth Harris (2116541)" userId="S::2116541@student.uwtsd.ac.uk::049505fe-2827-4935-b489-0edff6f145fd" providerId="AD" clId="Web-{1BC2B29B-0D04-4861-B999-1CC14ADF3517}" dt="2022-02-15T16:58:43.682" v="300"/>
          <ac:spMkLst>
            <pc:docMk/>
            <pc:sldMk cId="2146761722" sldId="259"/>
            <ac:spMk id="8" creationId="{1B15ED52-F352-441B-82BF-E0EA34836D08}"/>
          </ac:spMkLst>
        </pc:spChg>
        <pc:spChg chg="add">
          <ac:chgData name="Bethan Elizabeth Harris (2116541)" userId="S::2116541@student.uwtsd.ac.uk::049505fe-2827-4935-b489-0edff6f145fd" providerId="AD" clId="Web-{1BC2B29B-0D04-4861-B999-1CC14ADF3517}" dt="2022-02-15T16:58:43.682" v="300"/>
          <ac:spMkLst>
            <pc:docMk/>
            <pc:sldMk cId="2146761722" sldId="259"/>
            <ac:spMk id="10" creationId="{3B2E3793-BFE6-45A2-9B7B-E18844431C99}"/>
          </ac:spMkLst>
        </pc:spChg>
        <pc:spChg chg="add">
          <ac:chgData name="Bethan Elizabeth Harris (2116541)" userId="S::2116541@student.uwtsd.ac.uk::049505fe-2827-4935-b489-0edff6f145fd" providerId="AD" clId="Web-{1BC2B29B-0D04-4861-B999-1CC14ADF3517}" dt="2022-02-15T16:58:43.682" v="300"/>
          <ac:spMkLst>
            <pc:docMk/>
            <pc:sldMk cId="2146761722" sldId="259"/>
            <ac:spMk id="12" creationId="{BC4C4868-CB8F-4AF9-9CDB-8108F2C19B67}"/>
          </ac:spMkLst>
        </pc:spChg>
        <pc:spChg chg="add">
          <ac:chgData name="Bethan Elizabeth Harris (2116541)" userId="S::2116541@student.uwtsd.ac.uk::049505fe-2827-4935-b489-0edff6f145fd" providerId="AD" clId="Web-{1BC2B29B-0D04-4861-B999-1CC14ADF3517}" dt="2022-02-15T16:58:43.682" v="300"/>
          <ac:spMkLst>
            <pc:docMk/>
            <pc:sldMk cId="2146761722" sldId="259"/>
            <ac:spMk id="14" creationId="{375E0459-6403-40CD-989D-56A4407CA12E}"/>
          </ac:spMkLst>
        </pc:spChg>
        <pc:spChg chg="add">
          <ac:chgData name="Bethan Elizabeth Harris (2116541)" userId="S::2116541@student.uwtsd.ac.uk::049505fe-2827-4935-b489-0edff6f145fd" providerId="AD" clId="Web-{1BC2B29B-0D04-4861-B999-1CC14ADF3517}" dt="2022-02-15T16:58:43.682" v="300"/>
          <ac:spMkLst>
            <pc:docMk/>
            <pc:sldMk cId="2146761722" sldId="259"/>
            <ac:spMk id="16" creationId="{53E5B1A8-3AC9-4BD1-9BBC-78CA94F2D1BA}"/>
          </ac:spMkLst>
        </pc:spChg>
      </pc:sldChg>
      <pc:sldChg chg="addSp delSp modSp new mod setBg">
        <pc:chgData name="Bethan Elizabeth Harris (2116541)" userId="S::2116541@student.uwtsd.ac.uk::049505fe-2827-4935-b489-0edff6f145fd" providerId="AD" clId="Web-{1BC2B29B-0D04-4861-B999-1CC14ADF3517}" dt="2022-02-15T16:58:53.885" v="301"/>
        <pc:sldMkLst>
          <pc:docMk/>
          <pc:sldMk cId="3930726211" sldId="260"/>
        </pc:sldMkLst>
        <pc:spChg chg="mod">
          <ac:chgData name="Bethan Elizabeth Harris (2116541)" userId="S::2116541@student.uwtsd.ac.uk::049505fe-2827-4935-b489-0edff6f145fd" providerId="AD" clId="Web-{1BC2B29B-0D04-4861-B999-1CC14ADF3517}" dt="2022-02-15T16:58:53.885" v="301"/>
          <ac:spMkLst>
            <pc:docMk/>
            <pc:sldMk cId="3930726211" sldId="260"/>
            <ac:spMk id="2" creationId="{70C58ACC-184D-4686-BEAE-33C6B60E69C4}"/>
          </ac:spMkLst>
        </pc:spChg>
        <pc:spChg chg="mod">
          <ac:chgData name="Bethan Elizabeth Harris (2116541)" userId="S::2116541@student.uwtsd.ac.uk::049505fe-2827-4935-b489-0edff6f145fd" providerId="AD" clId="Web-{1BC2B29B-0D04-4861-B999-1CC14ADF3517}" dt="2022-02-15T16:58:53.885" v="301"/>
          <ac:spMkLst>
            <pc:docMk/>
            <pc:sldMk cId="3930726211" sldId="260"/>
            <ac:spMk id="3" creationId="{0BCDCEF4-FCE4-4497-B212-4CB6FCA2C066}"/>
          </ac:spMkLst>
        </pc:spChg>
        <pc:spChg chg="add del">
          <ac:chgData name="Bethan Elizabeth Harris (2116541)" userId="S::2116541@student.uwtsd.ac.uk::049505fe-2827-4935-b489-0edff6f145fd" providerId="AD" clId="Web-{1BC2B29B-0D04-4861-B999-1CC14ADF3517}" dt="2022-02-15T16:58:53.885" v="301"/>
          <ac:spMkLst>
            <pc:docMk/>
            <pc:sldMk cId="3930726211" sldId="260"/>
            <ac:spMk id="8" creationId="{827B839B-9ADE-406B-8590-F1CAEDED45A1}"/>
          </ac:spMkLst>
        </pc:spChg>
        <pc:spChg chg="add del">
          <ac:chgData name="Bethan Elizabeth Harris (2116541)" userId="S::2116541@student.uwtsd.ac.uk::049505fe-2827-4935-b489-0edff6f145fd" providerId="AD" clId="Web-{1BC2B29B-0D04-4861-B999-1CC14ADF3517}" dt="2022-02-15T16:58:53.885" v="301"/>
          <ac:spMkLst>
            <pc:docMk/>
            <pc:sldMk cId="3930726211" sldId="260"/>
            <ac:spMk id="10" creationId="{CFE45BF0-46DB-408C-B5F7-7B11716805D4}"/>
          </ac:spMkLst>
        </pc:spChg>
        <pc:spChg chg="add del">
          <ac:chgData name="Bethan Elizabeth Harris (2116541)" userId="S::2116541@student.uwtsd.ac.uk::049505fe-2827-4935-b489-0edff6f145fd" providerId="AD" clId="Web-{1BC2B29B-0D04-4861-B999-1CC14ADF3517}" dt="2022-02-15T16:58:53.885" v="301"/>
          <ac:spMkLst>
            <pc:docMk/>
            <pc:sldMk cId="3930726211" sldId="260"/>
            <ac:spMk id="12" creationId="{2AEBC8F2-97B1-41B4-93F1-2D289E197FBA}"/>
          </ac:spMkLst>
        </pc:spChg>
        <pc:spChg chg="add del">
          <ac:chgData name="Bethan Elizabeth Harris (2116541)" userId="S::2116541@student.uwtsd.ac.uk::049505fe-2827-4935-b489-0edff6f145fd" providerId="AD" clId="Web-{1BC2B29B-0D04-4861-B999-1CC14ADF3517}" dt="2022-02-15T16:58:53.885" v="301"/>
          <ac:spMkLst>
            <pc:docMk/>
            <pc:sldMk cId="3930726211" sldId="260"/>
            <ac:spMk id="14" creationId="{472E3A19-F5D5-48FC-BB9C-48C2F68F598B}"/>
          </ac:spMkLst>
        </pc:spChg>
        <pc:spChg chg="add del">
          <ac:chgData name="Bethan Elizabeth Harris (2116541)" userId="S::2116541@student.uwtsd.ac.uk::049505fe-2827-4935-b489-0edff6f145fd" providerId="AD" clId="Web-{1BC2B29B-0D04-4861-B999-1CC14ADF3517}" dt="2022-02-15T16:58:53.885" v="301"/>
          <ac:spMkLst>
            <pc:docMk/>
            <pc:sldMk cId="3930726211" sldId="260"/>
            <ac:spMk id="16" creationId="{7A62E32F-BB65-43A8-8EB5-92346890E549}"/>
          </ac:spMkLst>
        </pc:spChg>
        <pc:spChg chg="add del">
          <ac:chgData name="Bethan Elizabeth Harris (2116541)" userId="S::2116541@student.uwtsd.ac.uk::049505fe-2827-4935-b489-0edff6f145fd" providerId="AD" clId="Web-{1BC2B29B-0D04-4861-B999-1CC14ADF3517}" dt="2022-02-15T16:58:53.885" v="301"/>
          <ac:spMkLst>
            <pc:docMk/>
            <pc:sldMk cId="3930726211" sldId="260"/>
            <ac:spMk id="18" creationId="{14E91B64-9FCC-451E-AFB4-A827D6329367}"/>
          </ac:spMkLst>
        </pc:spChg>
        <pc:spChg chg="add">
          <ac:chgData name="Bethan Elizabeth Harris (2116541)" userId="S::2116541@student.uwtsd.ac.uk::049505fe-2827-4935-b489-0edff6f145fd" providerId="AD" clId="Web-{1BC2B29B-0D04-4861-B999-1CC14ADF3517}" dt="2022-02-15T16:58:53.885" v="301"/>
          <ac:spMkLst>
            <pc:docMk/>
            <pc:sldMk cId="3930726211" sldId="260"/>
            <ac:spMk id="23" creationId="{1B15ED52-F352-441B-82BF-E0EA34836D08}"/>
          </ac:spMkLst>
        </pc:spChg>
        <pc:spChg chg="add">
          <ac:chgData name="Bethan Elizabeth Harris (2116541)" userId="S::2116541@student.uwtsd.ac.uk::049505fe-2827-4935-b489-0edff6f145fd" providerId="AD" clId="Web-{1BC2B29B-0D04-4861-B999-1CC14ADF3517}" dt="2022-02-15T16:58:53.885" v="301"/>
          <ac:spMkLst>
            <pc:docMk/>
            <pc:sldMk cId="3930726211" sldId="260"/>
            <ac:spMk id="25" creationId="{3B2E3793-BFE6-45A2-9B7B-E18844431C99}"/>
          </ac:spMkLst>
        </pc:spChg>
        <pc:spChg chg="add">
          <ac:chgData name="Bethan Elizabeth Harris (2116541)" userId="S::2116541@student.uwtsd.ac.uk::049505fe-2827-4935-b489-0edff6f145fd" providerId="AD" clId="Web-{1BC2B29B-0D04-4861-B999-1CC14ADF3517}" dt="2022-02-15T16:58:53.885" v="301"/>
          <ac:spMkLst>
            <pc:docMk/>
            <pc:sldMk cId="3930726211" sldId="260"/>
            <ac:spMk id="27" creationId="{BC4C4868-CB8F-4AF9-9CDB-8108F2C19B67}"/>
          </ac:spMkLst>
        </pc:spChg>
        <pc:spChg chg="add">
          <ac:chgData name="Bethan Elizabeth Harris (2116541)" userId="S::2116541@student.uwtsd.ac.uk::049505fe-2827-4935-b489-0edff6f145fd" providerId="AD" clId="Web-{1BC2B29B-0D04-4861-B999-1CC14ADF3517}" dt="2022-02-15T16:58:53.885" v="301"/>
          <ac:spMkLst>
            <pc:docMk/>
            <pc:sldMk cId="3930726211" sldId="260"/>
            <ac:spMk id="29" creationId="{375E0459-6403-40CD-989D-56A4407CA12E}"/>
          </ac:spMkLst>
        </pc:spChg>
        <pc:spChg chg="add">
          <ac:chgData name="Bethan Elizabeth Harris (2116541)" userId="S::2116541@student.uwtsd.ac.uk::049505fe-2827-4935-b489-0edff6f145fd" providerId="AD" clId="Web-{1BC2B29B-0D04-4861-B999-1CC14ADF3517}" dt="2022-02-15T16:58:53.885" v="301"/>
          <ac:spMkLst>
            <pc:docMk/>
            <pc:sldMk cId="3930726211" sldId="260"/>
            <ac:spMk id="31" creationId="{53E5B1A8-3AC9-4BD1-9BBC-78CA94F2D1BA}"/>
          </ac:spMkLst>
        </pc:spChg>
      </pc:sldChg>
      <pc:sldChg chg="modSp add replId">
        <pc:chgData name="Bethan Elizabeth Harris (2116541)" userId="S::2116541@student.uwtsd.ac.uk::049505fe-2827-4935-b489-0edff6f145fd" providerId="AD" clId="Web-{1BC2B29B-0D04-4861-B999-1CC14ADF3517}" dt="2022-02-15T17:31:43.531" v="350" actId="20577"/>
        <pc:sldMkLst>
          <pc:docMk/>
          <pc:sldMk cId="1122112416" sldId="261"/>
        </pc:sldMkLst>
        <pc:graphicFrameChg chg="modGraphic">
          <ac:chgData name="Bethan Elizabeth Harris (2116541)" userId="S::2116541@student.uwtsd.ac.uk::049505fe-2827-4935-b489-0edff6f145fd" providerId="AD" clId="Web-{1BC2B29B-0D04-4861-B999-1CC14ADF3517}" dt="2022-02-15T17:31:43.531" v="350" actId="20577"/>
          <ac:graphicFrameMkLst>
            <pc:docMk/>
            <pc:sldMk cId="1122112416" sldId="261"/>
            <ac:graphicFrameMk id="5" creationId="{0D48A5DF-FA49-4352-B4AE-0474958E1576}"/>
          </ac:graphicFrameMkLst>
        </pc:graphicFrameChg>
      </pc:sldChg>
    </pc:docChg>
  </pc:docChgLst>
  <pc:docChgLst>
    <pc:chgData name="Bethan Harris (2116541)" userId="S::2116541@student.uwtsd.ac.uk::049505fe-2827-4935-b489-0edff6f145fd" providerId="AD" clId="Web-{EB6F4702-E580-E96A-6B23-934E87ADF0A5}"/>
    <pc:docChg chg="addSld modSld">
      <pc:chgData name="Bethan Harris (2116541)" userId="S::2116541@student.uwtsd.ac.uk::049505fe-2827-4935-b489-0edff6f145fd" providerId="AD" clId="Web-{EB6F4702-E580-E96A-6B23-934E87ADF0A5}" dt="2022-02-26T22:45:35.006" v="88" actId="20577"/>
      <pc:docMkLst>
        <pc:docMk/>
      </pc:docMkLst>
      <pc:sldChg chg="addSp modSp new mod setBg">
        <pc:chgData name="Bethan Harris (2116541)" userId="S::2116541@student.uwtsd.ac.uk::049505fe-2827-4935-b489-0edff6f145fd" providerId="AD" clId="Web-{EB6F4702-E580-E96A-6B23-934E87ADF0A5}" dt="2022-02-26T22:45:35.006" v="88" actId="20577"/>
        <pc:sldMkLst>
          <pc:docMk/>
          <pc:sldMk cId="2642430603" sldId="261"/>
        </pc:sldMkLst>
        <pc:spChg chg="mod">
          <ac:chgData name="Bethan Harris (2116541)" userId="S::2116541@student.uwtsd.ac.uk::049505fe-2827-4935-b489-0edff6f145fd" providerId="AD" clId="Web-{EB6F4702-E580-E96A-6B23-934E87ADF0A5}" dt="2022-02-26T22:25:42.002" v="4"/>
          <ac:spMkLst>
            <pc:docMk/>
            <pc:sldMk cId="2642430603" sldId="261"/>
            <ac:spMk id="2" creationId="{16AF5D3F-2604-4B1D-AC48-7E9AF1447DD8}"/>
          </ac:spMkLst>
        </pc:spChg>
        <pc:spChg chg="mod">
          <ac:chgData name="Bethan Harris (2116541)" userId="S::2116541@student.uwtsd.ac.uk::049505fe-2827-4935-b489-0edff6f145fd" providerId="AD" clId="Web-{EB6F4702-E580-E96A-6B23-934E87ADF0A5}" dt="2022-02-26T22:45:35.006" v="88" actId="20577"/>
          <ac:spMkLst>
            <pc:docMk/>
            <pc:sldMk cId="2642430603" sldId="261"/>
            <ac:spMk id="3" creationId="{32B55FAE-D75A-4098-9AE6-FB9C9FAF68A6}"/>
          </ac:spMkLst>
        </pc:spChg>
        <pc:spChg chg="add">
          <ac:chgData name="Bethan Harris (2116541)" userId="S::2116541@student.uwtsd.ac.uk::049505fe-2827-4935-b489-0edff6f145fd" providerId="AD" clId="Web-{EB6F4702-E580-E96A-6B23-934E87ADF0A5}" dt="2022-02-26T22:25:42.002" v="4"/>
          <ac:spMkLst>
            <pc:docMk/>
            <pc:sldMk cId="2642430603" sldId="261"/>
            <ac:spMk id="8" creationId="{1B15ED52-F352-441B-82BF-E0EA34836D08}"/>
          </ac:spMkLst>
        </pc:spChg>
        <pc:spChg chg="add">
          <ac:chgData name="Bethan Harris (2116541)" userId="S::2116541@student.uwtsd.ac.uk::049505fe-2827-4935-b489-0edff6f145fd" providerId="AD" clId="Web-{EB6F4702-E580-E96A-6B23-934E87ADF0A5}" dt="2022-02-26T22:25:42.002" v="4"/>
          <ac:spMkLst>
            <pc:docMk/>
            <pc:sldMk cId="2642430603" sldId="261"/>
            <ac:spMk id="10" creationId="{3B2E3793-BFE6-45A2-9B7B-E18844431C99}"/>
          </ac:spMkLst>
        </pc:spChg>
        <pc:spChg chg="add">
          <ac:chgData name="Bethan Harris (2116541)" userId="S::2116541@student.uwtsd.ac.uk::049505fe-2827-4935-b489-0edff6f145fd" providerId="AD" clId="Web-{EB6F4702-E580-E96A-6B23-934E87ADF0A5}" dt="2022-02-26T22:25:42.002" v="4"/>
          <ac:spMkLst>
            <pc:docMk/>
            <pc:sldMk cId="2642430603" sldId="261"/>
            <ac:spMk id="12" creationId="{BC4C4868-CB8F-4AF9-9CDB-8108F2C19B67}"/>
          </ac:spMkLst>
        </pc:spChg>
        <pc:spChg chg="add">
          <ac:chgData name="Bethan Harris (2116541)" userId="S::2116541@student.uwtsd.ac.uk::049505fe-2827-4935-b489-0edff6f145fd" providerId="AD" clId="Web-{EB6F4702-E580-E96A-6B23-934E87ADF0A5}" dt="2022-02-26T22:25:42.002" v="4"/>
          <ac:spMkLst>
            <pc:docMk/>
            <pc:sldMk cId="2642430603" sldId="261"/>
            <ac:spMk id="14" creationId="{375E0459-6403-40CD-989D-56A4407CA12E}"/>
          </ac:spMkLst>
        </pc:spChg>
        <pc:spChg chg="add">
          <ac:chgData name="Bethan Harris (2116541)" userId="S::2116541@student.uwtsd.ac.uk::049505fe-2827-4935-b489-0edff6f145fd" providerId="AD" clId="Web-{EB6F4702-E580-E96A-6B23-934E87ADF0A5}" dt="2022-02-26T22:25:42.002" v="4"/>
          <ac:spMkLst>
            <pc:docMk/>
            <pc:sldMk cId="2642430603" sldId="261"/>
            <ac:spMk id="16" creationId="{53E5B1A8-3AC9-4BD1-9BBC-78CA94F2D1BA}"/>
          </ac:spMkLst>
        </pc:spChg>
      </pc:sldChg>
    </pc:docChg>
  </pc:docChgLst>
  <pc:docChgLst>
    <pc:chgData name="Bethan Harris (2116541)" userId="S::2116541@student.uwtsd.ac.uk::049505fe-2827-4935-b489-0edff6f145fd" providerId="AD" clId="Web-{50135BC9-85AC-2730-D45C-341FDD20341D}"/>
    <pc:docChg chg="modSld">
      <pc:chgData name="Bethan Harris (2116541)" userId="S::2116541@student.uwtsd.ac.uk::049505fe-2827-4935-b489-0edff6f145fd" providerId="AD" clId="Web-{50135BC9-85AC-2730-D45C-341FDD20341D}" dt="2022-02-26T23:50:54.045" v="5" actId="20577"/>
      <pc:docMkLst>
        <pc:docMk/>
      </pc:docMkLst>
      <pc:sldChg chg="modSp">
        <pc:chgData name="Bethan Harris (2116541)" userId="S::2116541@student.uwtsd.ac.uk::049505fe-2827-4935-b489-0edff6f145fd" providerId="AD" clId="Web-{50135BC9-85AC-2730-D45C-341FDD20341D}" dt="2022-02-26T23:50:54.045" v="5" actId="20577"/>
        <pc:sldMkLst>
          <pc:docMk/>
          <pc:sldMk cId="2146761722" sldId="259"/>
        </pc:sldMkLst>
        <pc:spChg chg="mod">
          <ac:chgData name="Bethan Harris (2116541)" userId="S::2116541@student.uwtsd.ac.uk::049505fe-2827-4935-b489-0edff6f145fd" providerId="AD" clId="Web-{50135BC9-85AC-2730-D45C-341FDD20341D}" dt="2022-02-26T23:50:54.045" v="5" actId="20577"/>
          <ac:spMkLst>
            <pc:docMk/>
            <pc:sldMk cId="2146761722" sldId="259"/>
            <ac:spMk id="3" creationId="{27AB2F7D-FCA5-4DEC-9A48-60CDB273EAE5}"/>
          </ac:spMkLst>
        </pc:spChg>
      </pc:sldChg>
    </pc:docChg>
  </pc:docChgLst>
  <pc:docChgLst>
    <pc:chgData name="Bethan Harris (2116541)" userId="S::2116541@student.uwtsd.ac.uk::049505fe-2827-4935-b489-0edff6f145fd" providerId="AD" clId="Web-{F1BBB376-089B-84FE-0D07-A4FEDB82449B}"/>
    <pc:docChg chg="modSld">
      <pc:chgData name="Bethan Harris (2116541)" userId="S::2116541@student.uwtsd.ac.uk::049505fe-2827-4935-b489-0edff6f145fd" providerId="AD" clId="Web-{F1BBB376-089B-84FE-0D07-A4FEDB82449B}" dt="2022-02-25T22:48:21.609" v="2" actId="20577"/>
      <pc:docMkLst>
        <pc:docMk/>
      </pc:docMkLst>
      <pc:sldChg chg="modSp">
        <pc:chgData name="Bethan Harris (2116541)" userId="S::2116541@student.uwtsd.ac.uk::049505fe-2827-4935-b489-0edff6f145fd" providerId="AD" clId="Web-{F1BBB376-089B-84FE-0D07-A4FEDB82449B}" dt="2022-02-25T22:48:21.609" v="2" actId="20577"/>
        <pc:sldMkLst>
          <pc:docMk/>
          <pc:sldMk cId="113385103" sldId="257"/>
        </pc:sldMkLst>
        <pc:spChg chg="mod">
          <ac:chgData name="Bethan Harris (2116541)" userId="S::2116541@student.uwtsd.ac.uk::049505fe-2827-4935-b489-0edff6f145fd" providerId="AD" clId="Web-{F1BBB376-089B-84FE-0D07-A4FEDB82449B}" dt="2022-02-25T22:48:21.609" v="2" actId="20577"/>
          <ac:spMkLst>
            <pc:docMk/>
            <pc:sldMk cId="113385103" sldId="257"/>
            <ac:spMk id="3" creationId="{74B2B818-7D52-486C-BB39-725E97F5C04E}"/>
          </ac:spMkLst>
        </pc:spChg>
      </pc:sldChg>
    </pc:docChg>
  </pc:docChgLst>
  <pc:docChgLst>
    <pc:chgData name="Bethan Harris (2116541)" userId="S::2116541@student.uwtsd.ac.uk::049505fe-2827-4935-b489-0edff6f145fd" providerId="AD" clId="Web-{FB2FCB43-90D2-066A-6E71-F06071AFE7AF}"/>
    <pc:docChg chg="modSld">
      <pc:chgData name="Bethan Harris (2116541)" userId="S::2116541@student.uwtsd.ac.uk::049505fe-2827-4935-b489-0edff6f145fd" providerId="AD" clId="Web-{FB2FCB43-90D2-066A-6E71-F06071AFE7AF}" dt="2022-02-25T23:56:22.367" v="37" actId="20577"/>
      <pc:docMkLst>
        <pc:docMk/>
      </pc:docMkLst>
      <pc:sldChg chg="modSp">
        <pc:chgData name="Bethan Harris (2116541)" userId="S::2116541@student.uwtsd.ac.uk::049505fe-2827-4935-b489-0edff6f145fd" providerId="AD" clId="Web-{FB2FCB43-90D2-066A-6E71-F06071AFE7AF}" dt="2022-02-25T23:55:12.443" v="0" actId="20577"/>
        <pc:sldMkLst>
          <pc:docMk/>
          <pc:sldMk cId="113385103" sldId="257"/>
        </pc:sldMkLst>
        <pc:spChg chg="mod">
          <ac:chgData name="Bethan Harris (2116541)" userId="S::2116541@student.uwtsd.ac.uk::049505fe-2827-4935-b489-0edff6f145fd" providerId="AD" clId="Web-{FB2FCB43-90D2-066A-6E71-F06071AFE7AF}" dt="2022-02-25T23:55:12.443" v="0" actId="20577"/>
          <ac:spMkLst>
            <pc:docMk/>
            <pc:sldMk cId="113385103" sldId="257"/>
            <ac:spMk id="5" creationId="{F9CAD7A9-8124-469D-A5F1-65E512D9C1B2}"/>
          </ac:spMkLst>
        </pc:spChg>
      </pc:sldChg>
      <pc:sldChg chg="modSp">
        <pc:chgData name="Bethan Harris (2116541)" userId="S::2116541@student.uwtsd.ac.uk::049505fe-2827-4935-b489-0edff6f145fd" providerId="AD" clId="Web-{FB2FCB43-90D2-066A-6E71-F06071AFE7AF}" dt="2022-02-25T23:56:22.367" v="37" actId="20577"/>
        <pc:sldMkLst>
          <pc:docMk/>
          <pc:sldMk cId="1875149612" sldId="258"/>
        </pc:sldMkLst>
        <pc:graphicFrameChg chg="modGraphic">
          <ac:chgData name="Bethan Harris (2116541)" userId="S::2116541@student.uwtsd.ac.uk::049505fe-2827-4935-b489-0edff6f145fd" providerId="AD" clId="Web-{FB2FCB43-90D2-066A-6E71-F06071AFE7AF}" dt="2022-02-25T23:56:22.367" v="37" actId="20577"/>
          <ac:graphicFrameMkLst>
            <pc:docMk/>
            <pc:sldMk cId="1875149612" sldId="258"/>
            <ac:graphicFrameMk id="5" creationId="{0D48A5DF-FA49-4352-B4AE-0474958E1576}"/>
          </ac:graphicFrameMkLst>
        </pc:graphicFrameChg>
      </pc:sldChg>
    </pc:docChg>
  </pc:docChgLst>
  <pc:docChgLst>
    <pc:chgData name="Bethan Harris (2116541)" userId="S::2116541@student.uwtsd.ac.uk::049505fe-2827-4935-b489-0edff6f145fd" providerId="AD" clId="Web-{6EB61E7E-4DF7-A419-5C79-24F56429A9F7}"/>
    <pc:docChg chg="addSld delSld modSld">
      <pc:chgData name="Bethan Harris (2116541)" userId="S::2116541@student.uwtsd.ac.uk::049505fe-2827-4935-b489-0edff6f145fd" providerId="AD" clId="Web-{6EB61E7E-4DF7-A419-5C79-24F56429A9F7}" dt="2022-02-27T09:50:25.470" v="334"/>
      <pc:docMkLst>
        <pc:docMk/>
      </pc:docMkLst>
      <pc:sldChg chg="modSp">
        <pc:chgData name="Bethan Harris (2116541)" userId="S::2116541@student.uwtsd.ac.uk::049505fe-2827-4935-b489-0edff6f145fd" providerId="AD" clId="Web-{6EB61E7E-4DF7-A419-5C79-24F56429A9F7}" dt="2022-02-27T08:36:27.890" v="4" actId="20577"/>
        <pc:sldMkLst>
          <pc:docMk/>
          <pc:sldMk cId="109857222" sldId="256"/>
        </pc:sldMkLst>
        <pc:spChg chg="mod">
          <ac:chgData name="Bethan Harris (2116541)" userId="S::2116541@student.uwtsd.ac.uk::049505fe-2827-4935-b489-0edff6f145fd" providerId="AD" clId="Web-{6EB61E7E-4DF7-A419-5C79-24F56429A9F7}" dt="2022-02-27T08:36:27.890" v="4" actId="20577"/>
          <ac:spMkLst>
            <pc:docMk/>
            <pc:sldMk cId="109857222" sldId="256"/>
            <ac:spMk id="2" creationId="{00000000-0000-0000-0000-000000000000}"/>
          </ac:spMkLst>
        </pc:spChg>
      </pc:sldChg>
      <pc:sldChg chg="modSp del">
        <pc:chgData name="Bethan Harris (2116541)" userId="S::2116541@student.uwtsd.ac.uk::049505fe-2827-4935-b489-0edff6f145fd" providerId="AD" clId="Web-{6EB61E7E-4DF7-A419-5C79-24F56429A9F7}" dt="2022-02-27T09:41:24.443" v="327"/>
        <pc:sldMkLst>
          <pc:docMk/>
          <pc:sldMk cId="1875149612" sldId="258"/>
        </pc:sldMkLst>
        <pc:graphicFrameChg chg="mod modGraphic">
          <ac:chgData name="Bethan Harris (2116541)" userId="S::2116541@student.uwtsd.ac.uk::049505fe-2827-4935-b489-0edff6f145fd" providerId="AD" clId="Web-{6EB61E7E-4DF7-A419-5C79-24F56429A9F7}" dt="2022-02-27T09:02:25.319" v="71" actId="20577"/>
          <ac:graphicFrameMkLst>
            <pc:docMk/>
            <pc:sldMk cId="1875149612" sldId="258"/>
            <ac:graphicFrameMk id="5" creationId="{0D48A5DF-FA49-4352-B4AE-0474958E1576}"/>
          </ac:graphicFrameMkLst>
        </pc:graphicFrameChg>
      </pc:sldChg>
      <pc:sldChg chg="modSp">
        <pc:chgData name="Bethan Harris (2116541)" userId="S::2116541@student.uwtsd.ac.uk::049505fe-2827-4935-b489-0edff6f145fd" providerId="AD" clId="Web-{6EB61E7E-4DF7-A419-5C79-24F56429A9F7}" dt="2022-02-27T08:48:16.471" v="33" actId="20577"/>
        <pc:sldMkLst>
          <pc:docMk/>
          <pc:sldMk cId="2146761722" sldId="259"/>
        </pc:sldMkLst>
        <pc:spChg chg="mod">
          <ac:chgData name="Bethan Harris (2116541)" userId="S::2116541@student.uwtsd.ac.uk::049505fe-2827-4935-b489-0edff6f145fd" providerId="AD" clId="Web-{6EB61E7E-4DF7-A419-5C79-24F56429A9F7}" dt="2022-02-27T08:48:16.471" v="33" actId="20577"/>
          <ac:spMkLst>
            <pc:docMk/>
            <pc:sldMk cId="2146761722" sldId="259"/>
            <ac:spMk id="3" creationId="{27AB2F7D-FCA5-4DEC-9A48-60CDB273EAE5}"/>
          </ac:spMkLst>
        </pc:spChg>
      </pc:sldChg>
      <pc:sldChg chg="modSp">
        <pc:chgData name="Bethan Harris (2116541)" userId="S::2116541@student.uwtsd.ac.uk::049505fe-2827-4935-b489-0edff6f145fd" providerId="AD" clId="Web-{6EB61E7E-4DF7-A419-5C79-24F56429A9F7}" dt="2022-02-27T09:30:43.576" v="326" actId="20577"/>
        <pc:sldMkLst>
          <pc:docMk/>
          <pc:sldMk cId="3930726211" sldId="260"/>
        </pc:sldMkLst>
        <pc:spChg chg="mod">
          <ac:chgData name="Bethan Harris (2116541)" userId="S::2116541@student.uwtsd.ac.uk::049505fe-2827-4935-b489-0edff6f145fd" providerId="AD" clId="Web-{6EB61E7E-4DF7-A419-5C79-24F56429A9F7}" dt="2022-02-27T09:30:43.576" v="326" actId="20577"/>
          <ac:spMkLst>
            <pc:docMk/>
            <pc:sldMk cId="3930726211" sldId="260"/>
            <ac:spMk id="3" creationId="{0BCDCEF4-FCE4-4497-B212-4CB6FCA2C066}"/>
          </ac:spMkLst>
        </pc:spChg>
      </pc:sldChg>
      <pc:sldChg chg="new">
        <pc:chgData name="Bethan Harris (2116541)" userId="S::2116541@student.uwtsd.ac.uk::049505fe-2827-4935-b489-0edff6f145fd" providerId="AD" clId="Web-{6EB61E7E-4DF7-A419-5C79-24F56429A9F7}" dt="2022-02-27T09:41:29.428" v="328"/>
        <pc:sldMkLst>
          <pc:docMk/>
          <pc:sldMk cId="1229149486" sldId="262"/>
        </pc:sldMkLst>
      </pc:sldChg>
      <pc:sldChg chg="new del">
        <pc:chgData name="Bethan Harris (2116541)" userId="S::2116541@student.uwtsd.ac.uk::049505fe-2827-4935-b489-0edff6f145fd" providerId="AD" clId="Web-{6EB61E7E-4DF7-A419-5C79-24F56429A9F7}" dt="2022-02-27T09:50:25.470" v="334"/>
        <pc:sldMkLst>
          <pc:docMk/>
          <pc:sldMk cId="2114519248" sldId="263"/>
        </pc:sldMkLst>
      </pc:sldChg>
      <pc:sldChg chg="new del">
        <pc:chgData name="Bethan Harris (2116541)" userId="S::2116541@student.uwtsd.ac.uk::049505fe-2827-4935-b489-0edff6f145fd" providerId="AD" clId="Web-{6EB61E7E-4DF7-A419-5C79-24F56429A9F7}" dt="2022-02-27T09:43:17.252" v="332"/>
        <pc:sldMkLst>
          <pc:docMk/>
          <pc:sldMk cId="2261732306" sldId="263"/>
        </pc:sldMkLst>
      </pc:sldChg>
      <pc:sldChg chg="new del">
        <pc:chgData name="Bethan Harris (2116541)" userId="S::2116541@student.uwtsd.ac.uk::049505fe-2827-4935-b489-0edff6f145fd" providerId="AD" clId="Web-{6EB61E7E-4DF7-A419-5C79-24F56429A9F7}" dt="2022-02-27T09:43:13.423" v="331"/>
        <pc:sldMkLst>
          <pc:docMk/>
          <pc:sldMk cId="223996096" sldId="264"/>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27/02/2022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27/02/2022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27/02/2022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1340" y="586855"/>
            <a:ext cx="4575156" cy="3387497"/>
          </a:xfrm>
        </p:spPr>
        <p:txBody>
          <a:bodyPr vert="horz" lIns="91440" tIns="45720" rIns="91440" bIns="45720" rtlCol="0" anchor="b">
            <a:normAutofit fontScale="90000"/>
          </a:bodyPr>
          <a:lstStyle/>
          <a:p>
            <a:pPr algn="r"/>
            <a:br>
              <a:rPr lang="en-US" sz="4000">
                <a:solidFill>
                  <a:srgbClr val="FFFFFF"/>
                </a:solidFill>
                <a:cs typeface="Calibri Light"/>
              </a:rPr>
            </a:br>
            <a:br>
              <a:rPr lang="en-US" sz="4000">
                <a:solidFill>
                  <a:srgbClr val="FFFFFF"/>
                </a:solidFill>
                <a:cs typeface="Calibri Light"/>
              </a:rPr>
            </a:br>
            <a:br>
              <a:rPr lang="en-US" sz="4000">
                <a:solidFill>
                  <a:srgbClr val="FFFFFF"/>
                </a:solidFill>
                <a:cs typeface="Calibri Light"/>
              </a:rPr>
            </a:br>
            <a:r>
              <a:rPr lang="en-US" sz="4000" kern="1200" dirty="0">
                <a:solidFill>
                  <a:srgbClr val="FFFFFF"/>
                </a:solidFill>
                <a:latin typeface="+mj-lt"/>
                <a:ea typeface="+mj-ea"/>
                <a:cs typeface="+mj-cs"/>
              </a:rPr>
              <a:t>How do we use technology collaborate at UWTSD</a:t>
            </a:r>
            <a:br>
              <a:rPr lang="en-US" sz="4000">
                <a:cs typeface="Calibri Light"/>
              </a:rPr>
            </a:br>
            <a:br>
              <a:rPr lang="en-US" sz="4000">
                <a:cs typeface="Calibri Light"/>
              </a:rPr>
            </a:br>
            <a:r>
              <a:rPr lang="en-US" sz="1500" dirty="0">
                <a:solidFill>
                  <a:srgbClr val="FFFFFF"/>
                </a:solidFill>
                <a:latin typeface="Arial"/>
                <a:cs typeface="Calibri Light"/>
              </a:rPr>
              <a:t>BMSW4003 Digital Skills and Research Methods</a:t>
            </a:r>
            <a:endParaRPr lang="en-US" sz="1500" kern="1200" dirty="0">
              <a:solidFill>
                <a:srgbClr val="FFFFFF"/>
              </a:solidFill>
              <a:latin typeface="Arial"/>
              <a:cs typeface="Calibri Light"/>
            </a:endParaRPr>
          </a:p>
        </p:txBody>
      </p:sp>
      <p:sp>
        <p:nvSpPr>
          <p:cNvPr id="3" name="Subtitle 2"/>
          <p:cNvSpPr>
            <a:spLocks noGrp="1"/>
          </p:cNvSpPr>
          <p:nvPr>
            <p:ph type="subTitle" idx="1"/>
          </p:nvPr>
        </p:nvSpPr>
        <p:spPr>
          <a:xfrm>
            <a:off x="6503158" y="649480"/>
            <a:ext cx="4862447" cy="5546047"/>
          </a:xfrm>
        </p:spPr>
        <p:txBody>
          <a:bodyPr vert="horz" lIns="91440" tIns="45720" rIns="91440" bIns="45720" rtlCol="0" anchor="ctr">
            <a:normAutofit/>
          </a:bodyPr>
          <a:lstStyle/>
          <a:p>
            <a:pPr algn="l"/>
            <a:endParaRPr lang="en-US" sz="2000">
              <a:cs typeface="Calibri" panose="020F0502020204030204"/>
            </a:endParaRPr>
          </a:p>
          <a:p>
            <a:pPr indent="-228600" algn="l">
              <a:buFont typeface="Arial" panose="020B0604020202020204" pitchFamily="34" charset="0"/>
              <a:buChar char="•"/>
            </a:pPr>
            <a:r>
              <a:rPr lang="en-US" sz="2000" b="1">
                <a:latin typeface="Arial"/>
                <a:cs typeface="Arial"/>
              </a:rPr>
              <a:t>Presentation by</a:t>
            </a:r>
            <a:r>
              <a:rPr lang="en-US" sz="2000">
                <a:latin typeface="Arial"/>
                <a:cs typeface="Arial"/>
              </a:rPr>
              <a:t> </a:t>
            </a:r>
          </a:p>
          <a:p>
            <a:pPr algn="l"/>
            <a:r>
              <a:rPr lang="en-US" sz="2000">
                <a:latin typeface="Arial"/>
                <a:cs typeface="Arial"/>
              </a:rPr>
              <a:t>Bethan Harris (2116541)</a:t>
            </a:r>
            <a:endParaRPr lang="en-US"/>
          </a:p>
          <a:p>
            <a:pPr algn="l"/>
            <a:r>
              <a:rPr lang="en-US" sz="2000">
                <a:latin typeface="Arial"/>
                <a:cs typeface="Arial"/>
              </a:rPr>
              <a:t>Natalia Esi Rigg (2119561)</a:t>
            </a:r>
          </a:p>
          <a:p>
            <a:pPr indent="-228600" algn="l">
              <a:buFont typeface="Arial" panose="020B0604020202020204" pitchFamily="34" charset="0"/>
              <a:buChar char="•"/>
            </a:pPr>
            <a:r>
              <a:rPr lang="en-US" sz="2000" b="1">
                <a:latin typeface="Arial"/>
                <a:cs typeface="Arial"/>
              </a:rPr>
              <a:t>Lecturer</a:t>
            </a:r>
          </a:p>
          <a:p>
            <a:pPr algn="l"/>
            <a:r>
              <a:rPr lang="en-US" sz="2000">
                <a:latin typeface="Arial"/>
                <a:cs typeface="Arial"/>
              </a:rPr>
              <a:t>Ngozi </a:t>
            </a:r>
            <a:r>
              <a:rPr lang="en-US" sz="2000" err="1">
                <a:latin typeface="Arial"/>
                <a:cs typeface="Arial"/>
              </a:rPr>
              <a:t>Ibeji</a:t>
            </a:r>
            <a:endParaRPr lang="en-US" sz="2000">
              <a:latin typeface="Arial"/>
              <a:cs typeface="Arial"/>
            </a:endParaRPr>
          </a:p>
          <a:p>
            <a:pPr algn="l"/>
            <a:endParaRPr lang="en-US" sz="2000">
              <a:cs typeface="Calibri"/>
            </a:endParaRPr>
          </a:p>
          <a:p>
            <a:pPr indent="-228600" algn="l">
              <a:buChar char="•"/>
            </a:pPr>
            <a:endParaRPr lang="en-US" sz="2000">
              <a:cs typeface="Calibri"/>
            </a:endParaRPr>
          </a:p>
          <a:p>
            <a:pPr indent="-228600" algn="l">
              <a:buChar char="•"/>
            </a:pPr>
            <a:endParaRPr lang="en-US" sz="200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82D15C-3DF1-4C71-845D-CA0C25361937}"/>
              </a:ext>
            </a:extLst>
          </p:cNvPr>
          <p:cNvSpPr>
            <a:spLocks noGrp="1"/>
          </p:cNvSpPr>
          <p:nvPr>
            <p:ph type="title"/>
          </p:nvPr>
        </p:nvSpPr>
        <p:spPr>
          <a:xfrm>
            <a:off x="1371599" y="294538"/>
            <a:ext cx="9895951" cy="1033669"/>
          </a:xfrm>
        </p:spPr>
        <p:txBody>
          <a:bodyPr>
            <a:normAutofit/>
          </a:bodyPr>
          <a:lstStyle/>
          <a:p>
            <a:r>
              <a:rPr lang="en-GB" sz="3400">
                <a:solidFill>
                  <a:srgbClr val="FFFFFF"/>
                </a:solidFill>
                <a:latin typeface="Arial"/>
                <a:cs typeface="Calibri Light"/>
              </a:rPr>
              <a:t>Is there a need to provide training on how to use technology to collaborate ?</a:t>
            </a:r>
            <a:r>
              <a:rPr lang="en-GB" sz="3400">
                <a:solidFill>
                  <a:srgbClr val="FFFFFF"/>
                </a:solidFill>
                <a:cs typeface="Calibri Light"/>
              </a:rPr>
              <a:t> </a:t>
            </a:r>
            <a:endParaRPr lang="en-GB" sz="3400">
              <a:solidFill>
                <a:srgbClr val="FFFFFF"/>
              </a:solidFill>
            </a:endParaRPr>
          </a:p>
        </p:txBody>
      </p:sp>
      <p:sp>
        <p:nvSpPr>
          <p:cNvPr id="3" name="TextBox 2">
            <a:extLst>
              <a:ext uri="{FF2B5EF4-FFF2-40B4-BE49-F238E27FC236}">
                <a16:creationId xmlns:a16="http://schemas.microsoft.com/office/drawing/2014/main" id="{74B2B818-7D52-486C-BB39-725E97F5C04E}"/>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5" name="TextBox 4">
            <a:extLst>
              <a:ext uri="{FF2B5EF4-FFF2-40B4-BE49-F238E27FC236}">
                <a16:creationId xmlns:a16="http://schemas.microsoft.com/office/drawing/2014/main" id="{F9CAD7A9-8124-469D-A5F1-65E512D9C1B2}"/>
              </a:ext>
            </a:extLst>
          </p:cNvPr>
          <p:cNvSpPr txBox="1"/>
          <p:nvPr/>
        </p:nvSpPr>
        <p:spPr>
          <a:xfrm>
            <a:off x="611577" y="2610030"/>
            <a:ext cx="10967048"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Calibri"/>
              </a:rPr>
              <a:t>As a group we have chosen to focus on the question which looks into </a:t>
            </a:r>
            <a:r>
              <a:rPr lang="en-GB" sz="2000" dirty="0" err="1">
                <a:latin typeface="Arial"/>
                <a:cs typeface="Calibri"/>
              </a:rPr>
              <a:t>wether</a:t>
            </a:r>
            <a:r>
              <a:rPr lang="en-GB" sz="2000" dirty="0">
                <a:latin typeface="Arial"/>
                <a:cs typeface="Calibri"/>
              </a:rPr>
              <a:t> there is a need to provide training on how to use technology in our everyday life at UWTSD </a:t>
            </a:r>
            <a:r>
              <a:rPr lang="en-GB" sz="2000" dirty="0" err="1">
                <a:latin typeface="Arial"/>
                <a:cs typeface="Calibri"/>
              </a:rPr>
              <a:t>wether</a:t>
            </a:r>
            <a:r>
              <a:rPr lang="en-GB" sz="2000" dirty="0">
                <a:latin typeface="Arial"/>
                <a:cs typeface="Calibri"/>
              </a:rPr>
              <a:t> it be by writing emails, being on </a:t>
            </a:r>
            <a:r>
              <a:rPr lang="en-GB" sz="2000" dirty="0" err="1">
                <a:latin typeface="Arial"/>
                <a:cs typeface="Calibri"/>
              </a:rPr>
              <a:t>moodle</a:t>
            </a:r>
            <a:r>
              <a:rPr lang="en-GB" sz="2000" dirty="0">
                <a:latin typeface="Arial"/>
                <a:cs typeface="Calibri"/>
              </a:rPr>
              <a:t>, attending a meeting on </a:t>
            </a:r>
            <a:r>
              <a:rPr lang="en-GB" sz="2000" dirty="0" err="1">
                <a:latin typeface="Arial"/>
                <a:cs typeface="Calibri"/>
              </a:rPr>
              <a:t>microsoft</a:t>
            </a:r>
            <a:r>
              <a:rPr lang="en-GB" sz="2000" dirty="0">
                <a:latin typeface="Arial"/>
                <a:cs typeface="Calibri"/>
              </a:rPr>
              <a:t> teams or any other element of technological experience we need in order to attend the university </a:t>
            </a:r>
            <a:r>
              <a:rPr lang="en-GB" sz="2000" dirty="0" err="1">
                <a:latin typeface="Arial"/>
                <a:cs typeface="Calibri"/>
              </a:rPr>
              <a:t>wether</a:t>
            </a:r>
            <a:r>
              <a:rPr lang="en-GB" sz="2000" dirty="0">
                <a:latin typeface="Arial"/>
                <a:cs typeface="Calibri"/>
              </a:rPr>
              <a:t> it be by being a student or teacher.</a:t>
            </a:r>
          </a:p>
          <a:p>
            <a:r>
              <a:rPr lang="en-GB" sz="2000" dirty="0">
                <a:latin typeface="Arial"/>
                <a:cs typeface="Calibri"/>
              </a:rPr>
              <a:t>We propose to get a hypothesis to this question by carrying out a numerous amount of questionnaires and research ; done first hand by ourselves or through a secondary source with research that already has been carried out </a:t>
            </a:r>
            <a:r>
              <a:rPr lang="en-GB" dirty="0">
                <a:latin typeface="Arial"/>
                <a:cs typeface="Calibri"/>
              </a:rPr>
              <a:t>.</a:t>
            </a:r>
          </a:p>
        </p:txBody>
      </p:sp>
    </p:spTree>
    <p:extLst>
      <p:ext uri="{BB962C8B-B14F-4D97-AF65-F5344CB8AC3E}">
        <p14:creationId xmlns:p14="http://schemas.microsoft.com/office/powerpoint/2010/main" val="1133851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416FAA-49DE-40CA-85FC-B054E63EFBE7}"/>
              </a:ext>
            </a:extLst>
          </p:cNvPr>
          <p:cNvSpPr>
            <a:spLocks noGrp="1"/>
          </p:cNvSpPr>
          <p:nvPr>
            <p:ph type="title"/>
          </p:nvPr>
        </p:nvSpPr>
        <p:spPr>
          <a:xfrm>
            <a:off x="1371599" y="294538"/>
            <a:ext cx="9895951" cy="1033669"/>
          </a:xfrm>
        </p:spPr>
        <p:txBody>
          <a:bodyPr>
            <a:normAutofit/>
          </a:bodyPr>
          <a:lstStyle/>
          <a:p>
            <a:r>
              <a:rPr lang="en-GB" sz="4000">
                <a:solidFill>
                  <a:srgbClr val="FFFFFF"/>
                </a:solidFill>
                <a:cs typeface="Calibri Light"/>
              </a:rPr>
              <a:t>Proposed method </a:t>
            </a:r>
          </a:p>
        </p:txBody>
      </p:sp>
      <p:sp>
        <p:nvSpPr>
          <p:cNvPr id="3" name="Content Placeholder 2">
            <a:extLst>
              <a:ext uri="{FF2B5EF4-FFF2-40B4-BE49-F238E27FC236}">
                <a16:creationId xmlns:a16="http://schemas.microsoft.com/office/drawing/2014/main" id="{A59809DF-F151-4A52-9008-39623346D0F7}"/>
              </a:ext>
            </a:extLst>
          </p:cNvPr>
          <p:cNvSpPr>
            <a:spLocks noGrp="1"/>
          </p:cNvSpPr>
          <p:nvPr>
            <p:ph idx="1"/>
          </p:nvPr>
        </p:nvSpPr>
        <p:spPr>
          <a:xfrm>
            <a:off x="135146" y="2663254"/>
            <a:ext cx="11463690" cy="3740866"/>
          </a:xfrm>
        </p:spPr>
        <p:txBody>
          <a:bodyPr anchor="ctr">
            <a:normAutofit fontScale="55000" lnSpcReduction="20000"/>
          </a:bodyPr>
          <a:lstStyle/>
          <a:p>
            <a:pPr marL="0" indent="0">
              <a:buNone/>
            </a:pPr>
            <a:r>
              <a:rPr lang="en-GB" sz="2000" b="1" u="sng" dirty="0">
                <a:latin typeface="Arial"/>
                <a:cs typeface="Calibri"/>
              </a:rPr>
              <a:t>Who will we ask</a:t>
            </a:r>
          </a:p>
          <a:p>
            <a:pPr marL="0" indent="0">
              <a:buNone/>
            </a:pPr>
            <a:r>
              <a:rPr lang="en-GB" sz="2000" dirty="0">
                <a:latin typeface="Arial"/>
                <a:cs typeface="Calibri"/>
              </a:rPr>
              <a:t>In conducting this research we will ask both students who use technology to collaborate when working but also teachers as they are the ones who set work , give out presentations and communicate with us when we </a:t>
            </a:r>
            <a:r>
              <a:rPr lang="en-GB" sz="2000" dirty="0" err="1">
                <a:latin typeface="Arial"/>
                <a:cs typeface="Calibri"/>
              </a:rPr>
              <a:t>arent</a:t>
            </a:r>
            <a:r>
              <a:rPr lang="en-GB" sz="2000" dirty="0">
                <a:latin typeface="Arial"/>
                <a:cs typeface="Calibri"/>
              </a:rPr>
              <a:t> in class via emails.</a:t>
            </a:r>
          </a:p>
          <a:p>
            <a:pPr marL="0" indent="0">
              <a:buNone/>
            </a:pPr>
            <a:endParaRPr lang="en-GB" sz="2000" dirty="0">
              <a:latin typeface="Arial"/>
              <a:cs typeface="Calibri"/>
            </a:endParaRPr>
          </a:p>
          <a:p>
            <a:pPr marL="0" indent="0">
              <a:buNone/>
            </a:pPr>
            <a:r>
              <a:rPr lang="en-GB" sz="2000" b="1" u="sng" dirty="0">
                <a:latin typeface="Arial"/>
                <a:cs typeface="Calibri"/>
              </a:rPr>
              <a:t>How will we ask</a:t>
            </a:r>
          </a:p>
          <a:p>
            <a:pPr marL="0" indent="0">
              <a:buNone/>
            </a:pPr>
            <a:r>
              <a:rPr lang="en-GB" sz="2000" dirty="0">
                <a:latin typeface="Arial"/>
                <a:cs typeface="Calibri"/>
              </a:rPr>
              <a:t>We will conduct questionnaires in the form of both </a:t>
            </a:r>
            <a:r>
              <a:rPr lang="en-GB" sz="2000" dirty="0" err="1">
                <a:latin typeface="Arial"/>
                <a:cs typeface="Calibri"/>
              </a:rPr>
              <a:t>qualative</a:t>
            </a:r>
            <a:r>
              <a:rPr lang="en-GB" sz="2000" dirty="0">
                <a:latin typeface="Arial"/>
                <a:cs typeface="Calibri"/>
              </a:rPr>
              <a:t> and </a:t>
            </a:r>
            <a:r>
              <a:rPr lang="en-GB" sz="2000" dirty="0" err="1">
                <a:latin typeface="Arial"/>
                <a:cs typeface="Calibri"/>
              </a:rPr>
              <a:t>quantative</a:t>
            </a:r>
            <a:r>
              <a:rPr lang="en-GB" sz="2000" dirty="0">
                <a:latin typeface="Arial"/>
                <a:cs typeface="Calibri"/>
              </a:rPr>
              <a:t> data.</a:t>
            </a:r>
          </a:p>
          <a:p>
            <a:pPr marL="0" indent="0">
              <a:buNone/>
            </a:pPr>
            <a:r>
              <a:rPr lang="en-GB" sz="2000" dirty="0">
                <a:latin typeface="Arial"/>
                <a:cs typeface="Calibri"/>
              </a:rPr>
              <a:t>By asking yes and no questions to students regarding </a:t>
            </a:r>
            <a:r>
              <a:rPr lang="en-GB" sz="2000" dirty="0" err="1">
                <a:latin typeface="Arial"/>
                <a:cs typeface="Calibri"/>
              </a:rPr>
              <a:t>wether</a:t>
            </a:r>
            <a:r>
              <a:rPr lang="en-GB" sz="2000" dirty="0">
                <a:latin typeface="Arial"/>
                <a:cs typeface="Calibri"/>
              </a:rPr>
              <a:t> they feel they need more training on how to use technology within classrooms we can grasp a basic understanding , then by asking more in depth questions </a:t>
            </a:r>
            <a:r>
              <a:rPr lang="en-GB" sz="2000" dirty="0" err="1">
                <a:latin typeface="Arial"/>
                <a:cs typeface="Calibri"/>
              </a:rPr>
              <a:t>eg</a:t>
            </a:r>
            <a:r>
              <a:rPr lang="en-GB" sz="2000" dirty="0">
                <a:latin typeface="Arial"/>
                <a:cs typeface="Calibri"/>
              </a:rPr>
              <a:t> like where the individual needs to improve on </a:t>
            </a:r>
            <a:r>
              <a:rPr lang="en-GB" sz="2000" dirty="0" err="1">
                <a:latin typeface="Arial"/>
                <a:cs typeface="Calibri"/>
              </a:rPr>
              <a:t>wether</a:t>
            </a:r>
            <a:r>
              <a:rPr lang="en-GB" sz="2000" dirty="0">
                <a:latin typeface="Arial"/>
                <a:cs typeface="Calibri"/>
              </a:rPr>
              <a:t> that be they </a:t>
            </a:r>
            <a:r>
              <a:rPr lang="en-GB" sz="2000" dirty="0" err="1">
                <a:latin typeface="Arial"/>
                <a:cs typeface="Calibri"/>
              </a:rPr>
              <a:t>arent</a:t>
            </a:r>
            <a:r>
              <a:rPr lang="en-GB" sz="2000" dirty="0">
                <a:latin typeface="Arial"/>
                <a:cs typeface="Calibri"/>
              </a:rPr>
              <a:t> confident using </a:t>
            </a:r>
            <a:r>
              <a:rPr lang="en-GB" sz="2000" dirty="0" err="1">
                <a:latin typeface="Arial"/>
                <a:cs typeface="Calibri"/>
              </a:rPr>
              <a:t>moodle</a:t>
            </a:r>
            <a:r>
              <a:rPr lang="en-GB" sz="2000" dirty="0">
                <a:latin typeface="Arial"/>
                <a:cs typeface="Calibri"/>
              </a:rPr>
              <a:t>, writing emails or accessing presentations. </a:t>
            </a:r>
          </a:p>
          <a:p>
            <a:pPr marL="0" indent="0">
              <a:buNone/>
            </a:pPr>
            <a:endParaRPr lang="en-GB" sz="2000" dirty="0">
              <a:latin typeface="Arial"/>
              <a:cs typeface="Calibri"/>
            </a:endParaRPr>
          </a:p>
          <a:p>
            <a:pPr marL="0" indent="0">
              <a:buNone/>
            </a:pPr>
            <a:r>
              <a:rPr lang="en-GB" sz="2000" b="1" u="sng" dirty="0">
                <a:latin typeface="Arial"/>
                <a:cs typeface="Calibri"/>
              </a:rPr>
              <a:t>What will we ask</a:t>
            </a:r>
            <a:br>
              <a:rPr lang="en-GB" sz="2000" b="1" u="sng" dirty="0">
                <a:latin typeface="Arial"/>
                <a:cs typeface="Calibri"/>
              </a:rPr>
            </a:br>
            <a:r>
              <a:rPr lang="en-GB" sz="2000" dirty="0">
                <a:latin typeface="Arial"/>
                <a:cs typeface="Calibri"/>
              </a:rPr>
              <a:t>The type of questions we can ask are ones along the lines of </a:t>
            </a:r>
          </a:p>
          <a:p>
            <a:pPr marL="457200" indent="-457200">
              <a:buAutoNum type="arabicPeriod"/>
            </a:pPr>
            <a:r>
              <a:rPr lang="en-GB" sz="2000" dirty="0">
                <a:latin typeface="Arial"/>
                <a:cs typeface="Calibri"/>
              </a:rPr>
              <a:t>Are you confident using technology to collaborate with your studies?</a:t>
            </a:r>
          </a:p>
          <a:p>
            <a:pPr marL="457200" indent="-457200">
              <a:buAutoNum type="arabicPeriod"/>
            </a:pPr>
            <a:r>
              <a:rPr lang="en-GB" sz="2000" dirty="0">
                <a:latin typeface="Arial"/>
                <a:cs typeface="Calibri"/>
              </a:rPr>
              <a:t>What areas do you feel like you would benefit from further training from?</a:t>
            </a:r>
          </a:p>
          <a:p>
            <a:pPr marL="457200" indent="-457200">
              <a:buAutoNum type="arabicPeriod"/>
            </a:pPr>
            <a:r>
              <a:rPr lang="en-GB" sz="2000" dirty="0">
                <a:latin typeface="Arial"/>
                <a:cs typeface="Calibri"/>
              </a:rPr>
              <a:t>Do you prefer using technology to collaborate with your studies?</a:t>
            </a:r>
          </a:p>
          <a:p>
            <a:pPr marL="457200" indent="-457200">
              <a:buAutoNum type="arabicPeriod"/>
            </a:pPr>
            <a:r>
              <a:rPr lang="en-GB" sz="2000" dirty="0">
                <a:latin typeface="Arial"/>
                <a:cs typeface="Calibri"/>
              </a:rPr>
              <a:t>Would you benefit from more training on technology?</a:t>
            </a:r>
          </a:p>
          <a:p>
            <a:pPr marL="457200" indent="-457200">
              <a:buAutoNum type="arabicPeriod"/>
            </a:pPr>
            <a:r>
              <a:rPr lang="en-GB" sz="2000" dirty="0">
                <a:latin typeface="Arial"/>
                <a:cs typeface="Calibri"/>
              </a:rPr>
              <a:t>What areas do you feel you need </a:t>
            </a:r>
            <a:r>
              <a:rPr lang="en-GB" sz="2000" dirty="0" err="1">
                <a:latin typeface="Arial"/>
                <a:cs typeface="Calibri"/>
              </a:rPr>
              <a:t>imporvements</a:t>
            </a:r>
            <a:r>
              <a:rPr lang="en-GB" sz="2000" dirty="0">
                <a:latin typeface="Arial"/>
                <a:cs typeface="Calibri"/>
              </a:rPr>
              <a:t> in?</a:t>
            </a:r>
          </a:p>
          <a:p>
            <a:pPr marL="457200" indent="-457200">
              <a:buAutoNum type="arabicPeriod"/>
            </a:pPr>
            <a:r>
              <a:rPr lang="en-GB" sz="2000" dirty="0">
                <a:latin typeface="Arial"/>
                <a:cs typeface="Calibri"/>
              </a:rPr>
              <a:t>Do you understand the basics of technology?</a:t>
            </a:r>
          </a:p>
          <a:p>
            <a:pPr marL="457200" indent="-457200">
              <a:buAutoNum type="arabicPeriod"/>
            </a:pPr>
            <a:endParaRPr lang="en-GB" sz="2000" dirty="0">
              <a:latin typeface="Arial"/>
              <a:cs typeface="Calibri"/>
            </a:endParaRPr>
          </a:p>
          <a:p>
            <a:pPr marL="457200" indent="-457200">
              <a:buAutoNum type="arabicPeriod"/>
            </a:pPr>
            <a:endParaRPr lang="en-GB" sz="2000" dirty="0">
              <a:latin typeface="Arial"/>
              <a:cs typeface="Calibri"/>
            </a:endParaRPr>
          </a:p>
          <a:p>
            <a:pPr marL="457200" indent="-457200">
              <a:buAutoNum type="arabicPeriod"/>
            </a:pPr>
            <a:endParaRPr lang="en-GB" sz="2000" dirty="0">
              <a:latin typeface="Arial"/>
              <a:cs typeface="Calibri"/>
            </a:endParaRPr>
          </a:p>
          <a:p>
            <a:pPr marL="457200" indent="-457200">
              <a:buAutoNum type="arabicPeriod"/>
            </a:pPr>
            <a:endParaRPr lang="en-GB" sz="2000" dirty="0">
              <a:latin typeface="Arial"/>
              <a:cs typeface="Calibri"/>
            </a:endParaRPr>
          </a:p>
          <a:p>
            <a:pPr marL="457200" indent="-457200">
              <a:buAutoNum type="arabicPeriod"/>
            </a:pPr>
            <a:endParaRPr lang="en-GB" sz="2000" dirty="0">
              <a:latin typeface="Arial"/>
              <a:cs typeface="Calibri"/>
            </a:endParaRPr>
          </a:p>
          <a:p>
            <a:pPr marL="457200" indent="-457200">
              <a:buAutoNum type="arabicPeriod"/>
            </a:pPr>
            <a:endParaRPr lang="en-GB" sz="2000" dirty="0">
              <a:latin typeface="Arial"/>
              <a:cs typeface="Calibri"/>
            </a:endParaRPr>
          </a:p>
          <a:p>
            <a:pPr marL="0" indent="0">
              <a:buNone/>
            </a:pPr>
            <a:endParaRPr lang="en-GB" sz="2000" dirty="0">
              <a:latin typeface="Arial"/>
              <a:cs typeface="Calibri"/>
            </a:endParaRPr>
          </a:p>
          <a:p>
            <a:pPr marL="0" indent="0">
              <a:buNone/>
            </a:pPr>
            <a:endParaRPr lang="en-GB" sz="2000" dirty="0">
              <a:latin typeface="Arial"/>
              <a:cs typeface="Calibri"/>
            </a:endParaRPr>
          </a:p>
        </p:txBody>
      </p:sp>
    </p:spTree>
    <p:extLst>
      <p:ext uri="{BB962C8B-B14F-4D97-AF65-F5344CB8AC3E}">
        <p14:creationId xmlns:p14="http://schemas.microsoft.com/office/powerpoint/2010/main" val="21680664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A8FE9E-BE46-49B2-B74A-7800AD94A5C2}"/>
              </a:ext>
            </a:extLst>
          </p:cNvPr>
          <p:cNvSpPr>
            <a:spLocks noGrp="1"/>
          </p:cNvSpPr>
          <p:nvPr>
            <p:ph type="title"/>
          </p:nvPr>
        </p:nvSpPr>
        <p:spPr>
          <a:xfrm>
            <a:off x="1371599" y="294538"/>
            <a:ext cx="9895951" cy="1033669"/>
          </a:xfrm>
        </p:spPr>
        <p:txBody>
          <a:bodyPr>
            <a:normAutofit/>
          </a:bodyPr>
          <a:lstStyle/>
          <a:p>
            <a:r>
              <a:rPr lang="en-GB" sz="4000">
                <a:solidFill>
                  <a:srgbClr val="FFFFFF"/>
                </a:solidFill>
                <a:cs typeface="Calibri Light"/>
              </a:rPr>
              <a:t>Research timeline</a:t>
            </a:r>
            <a:endParaRPr lang="en-GB" sz="4000">
              <a:solidFill>
                <a:srgbClr val="FFFFFF"/>
              </a:solidFill>
            </a:endParaRPr>
          </a:p>
        </p:txBody>
      </p:sp>
      <p:sp>
        <p:nvSpPr>
          <p:cNvPr id="3" name="Content Placeholder 2">
            <a:extLst>
              <a:ext uri="{FF2B5EF4-FFF2-40B4-BE49-F238E27FC236}">
                <a16:creationId xmlns:a16="http://schemas.microsoft.com/office/drawing/2014/main" id="{27AB2F7D-FCA5-4DEC-9A48-60CDB273EAE5}"/>
              </a:ext>
            </a:extLst>
          </p:cNvPr>
          <p:cNvSpPr>
            <a:spLocks noGrp="1"/>
          </p:cNvSpPr>
          <p:nvPr>
            <p:ph idx="1"/>
          </p:nvPr>
        </p:nvSpPr>
        <p:spPr>
          <a:xfrm>
            <a:off x="1371599" y="2318197"/>
            <a:ext cx="9724031" cy="3683358"/>
          </a:xfrm>
        </p:spPr>
        <p:txBody>
          <a:bodyPr anchor="ctr">
            <a:normAutofit/>
          </a:bodyPr>
          <a:lstStyle/>
          <a:p>
            <a:r>
              <a:rPr lang="en-GB" sz="2000" b="1" dirty="0">
                <a:latin typeface="Arial"/>
                <a:cs typeface="Calibri"/>
              </a:rPr>
              <a:t>Week 3</a:t>
            </a:r>
            <a:r>
              <a:rPr lang="en-GB" sz="2000" dirty="0">
                <a:latin typeface="Arial"/>
                <a:cs typeface="Calibri"/>
              </a:rPr>
              <a:t> – Allocated lecture </a:t>
            </a:r>
            <a:r>
              <a:rPr lang="en-GB" sz="2000" dirty="0" err="1">
                <a:latin typeface="Arial"/>
                <a:cs typeface="Calibri"/>
              </a:rPr>
              <a:t>assingnment</a:t>
            </a:r>
            <a:endParaRPr lang="en-GB" sz="2000" dirty="0">
              <a:latin typeface="Arial"/>
              <a:cs typeface="Calibri"/>
            </a:endParaRPr>
          </a:p>
          <a:p>
            <a:r>
              <a:rPr lang="en-GB" sz="2000" b="1" dirty="0">
                <a:latin typeface="Arial"/>
                <a:cs typeface="Calibri"/>
              </a:rPr>
              <a:t>Week 4</a:t>
            </a:r>
            <a:r>
              <a:rPr lang="en-GB" sz="2000" dirty="0">
                <a:latin typeface="Arial"/>
                <a:cs typeface="Calibri"/>
              </a:rPr>
              <a:t> – Start to collect information from online sources regarding chosen question, look into any existing research that supports our chosen assessment question.</a:t>
            </a:r>
          </a:p>
          <a:p>
            <a:r>
              <a:rPr lang="en-GB" sz="2000" b="1" dirty="0">
                <a:latin typeface="Arial"/>
                <a:cs typeface="Calibri"/>
              </a:rPr>
              <a:t>Week 5</a:t>
            </a:r>
            <a:r>
              <a:rPr lang="en-GB" sz="2000" dirty="0">
                <a:latin typeface="Arial"/>
                <a:cs typeface="Calibri"/>
              </a:rPr>
              <a:t> – Start to analyse data and make a hypothesis based on the research we have both conducted and found ourselves.</a:t>
            </a:r>
            <a:br>
              <a:rPr lang="en-GB" sz="2000" dirty="0">
                <a:latin typeface="Arial"/>
                <a:cs typeface="Calibri"/>
              </a:rPr>
            </a:br>
            <a:r>
              <a:rPr lang="en-GB" sz="2000" dirty="0">
                <a:latin typeface="Arial"/>
                <a:cs typeface="Calibri"/>
              </a:rPr>
              <a:t>Finish </a:t>
            </a:r>
            <a:r>
              <a:rPr lang="en-GB" sz="2000" dirty="0" err="1">
                <a:latin typeface="Arial"/>
                <a:cs typeface="Calibri"/>
              </a:rPr>
              <a:t>powerpoint</a:t>
            </a:r>
            <a:r>
              <a:rPr lang="en-GB" sz="2000" dirty="0">
                <a:latin typeface="Arial"/>
                <a:cs typeface="Calibri"/>
              </a:rPr>
              <a:t> and add finishing touches : make sure </a:t>
            </a:r>
            <a:r>
              <a:rPr lang="en-GB" sz="2000" dirty="0" err="1">
                <a:latin typeface="Arial"/>
                <a:cs typeface="Calibri"/>
              </a:rPr>
              <a:t>assingment</a:t>
            </a:r>
            <a:r>
              <a:rPr lang="en-GB" sz="2000" dirty="0">
                <a:latin typeface="Arial"/>
                <a:cs typeface="Calibri"/>
              </a:rPr>
              <a:t> brief is met</a:t>
            </a:r>
            <a:endParaRPr lang="en-GB" dirty="0"/>
          </a:p>
          <a:p>
            <a:r>
              <a:rPr lang="en-GB" sz="2000" b="1" dirty="0">
                <a:latin typeface="Arial"/>
                <a:cs typeface="Calibri"/>
              </a:rPr>
              <a:t>Week 6 - </a:t>
            </a:r>
            <a:r>
              <a:rPr lang="en-GB" sz="2000" dirty="0">
                <a:latin typeface="Arial"/>
                <a:cs typeface="Calibri"/>
              </a:rPr>
              <a:t>Present research project </a:t>
            </a:r>
            <a:r>
              <a:rPr lang="en-GB" sz="2000" dirty="0" err="1">
                <a:latin typeface="Arial"/>
                <a:cs typeface="Calibri"/>
              </a:rPr>
              <a:t>powerpoint</a:t>
            </a:r>
            <a:r>
              <a:rPr lang="en-GB" sz="2000" dirty="0">
                <a:latin typeface="Arial"/>
                <a:cs typeface="Calibri"/>
              </a:rPr>
              <a:t> to the class.</a:t>
            </a:r>
          </a:p>
          <a:p>
            <a:pPr marL="0" indent="0">
              <a:buNone/>
            </a:pPr>
            <a:endParaRPr lang="en-GB" sz="2000">
              <a:cs typeface="Calibri"/>
            </a:endParaRPr>
          </a:p>
        </p:txBody>
      </p:sp>
    </p:spTree>
    <p:extLst>
      <p:ext uri="{BB962C8B-B14F-4D97-AF65-F5344CB8AC3E}">
        <p14:creationId xmlns:p14="http://schemas.microsoft.com/office/powerpoint/2010/main" val="2146761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C58ACC-184D-4686-BEAE-33C6B60E69C4}"/>
              </a:ext>
            </a:extLst>
          </p:cNvPr>
          <p:cNvSpPr>
            <a:spLocks noGrp="1"/>
          </p:cNvSpPr>
          <p:nvPr>
            <p:ph type="title"/>
          </p:nvPr>
        </p:nvSpPr>
        <p:spPr>
          <a:xfrm>
            <a:off x="1371599" y="294538"/>
            <a:ext cx="9895951" cy="1033669"/>
          </a:xfrm>
        </p:spPr>
        <p:txBody>
          <a:bodyPr>
            <a:normAutofit/>
          </a:bodyPr>
          <a:lstStyle/>
          <a:p>
            <a:r>
              <a:rPr lang="en-GB" sz="4000">
                <a:solidFill>
                  <a:srgbClr val="FFFFFF"/>
                </a:solidFill>
                <a:cs typeface="Calibri Light"/>
              </a:rPr>
              <a:t>Hypothesis</a:t>
            </a:r>
            <a:endParaRPr lang="en-GB" sz="4000">
              <a:solidFill>
                <a:srgbClr val="FFFFFF"/>
              </a:solidFill>
            </a:endParaRPr>
          </a:p>
        </p:txBody>
      </p:sp>
      <p:sp>
        <p:nvSpPr>
          <p:cNvPr id="3" name="Content Placeholder 2">
            <a:extLst>
              <a:ext uri="{FF2B5EF4-FFF2-40B4-BE49-F238E27FC236}">
                <a16:creationId xmlns:a16="http://schemas.microsoft.com/office/drawing/2014/main" id="{0BCDCEF4-FCE4-4497-B212-4CB6FCA2C066}"/>
              </a:ext>
            </a:extLst>
          </p:cNvPr>
          <p:cNvSpPr>
            <a:spLocks noGrp="1"/>
          </p:cNvSpPr>
          <p:nvPr>
            <p:ph idx="1"/>
          </p:nvPr>
        </p:nvSpPr>
        <p:spPr>
          <a:xfrm>
            <a:off x="1371599" y="1671217"/>
            <a:ext cx="9724031" cy="5293620"/>
          </a:xfrm>
        </p:spPr>
        <p:txBody>
          <a:bodyPr anchor="ctr">
            <a:normAutofit fontScale="85000" lnSpcReduction="10000"/>
          </a:bodyPr>
          <a:lstStyle/>
          <a:p>
            <a:pPr marL="0" indent="0">
              <a:buNone/>
            </a:pPr>
            <a:r>
              <a:rPr lang="en-GB" sz="2000" dirty="0">
                <a:latin typeface="Arial"/>
                <a:cs typeface="Calibri" panose="020F0502020204030204"/>
              </a:rPr>
              <a:t>Technology can be a difficult thing to get your head around and it is never 100% reliable - it is constantly updating and requires an understanding on how to use every aspect, laptops and computers for example are not reliable in the sense that work can be lost if the laptop crashes etc which is a downfall of using technology within a classroom as important work can be lost unless you have the knowledge on how to save things effectively.</a:t>
            </a:r>
            <a:endParaRPr lang="en-US" dirty="0"/>
          </a:p>
          <a:p>
            <a:pPr marL="0" indent="0">
              <a:buNone/>
            </a:pPr>
            <a:r>
              <a:rPr lang="en-GB" sz="2000" dirty="0">
                <a:latin typeface="Arial"/>
                <a:cs typeface="Calibri" panose="020F0502020204030204"/>
              </a:rPr>
              <a:t> The Hypothesis that can be concluded from this research question is that students would benefit them from being provided with training in order to collaborate with technology at UWTSD, </a:t>
            </a:r>
            <a:br>
              <a:rPr lang="en-GB" sz="2000" dirty="0">
                <a:latin typeface="Arial"/>
                <a:cs typeface="Calibri" panose="020F0502020204030204"/>
              </a:rPr>
            </a:br>
            <a:r>
              <a:rPr lang="en-GB" sz="2000" dirty="0">
                <a:latin typeface="Arial"/>
                <a:cs typeface="Calibri" panose="020F0502020204030204"/>
              </a:rPr>
              <a:t>This is based on the fact that every student has a different understanding on technology which means that training is needed in order for different people with a variety of strengths and weaknesses are all able to collaborate with UWTSD. This can also be proven by the research of Ronda Robinson where it is explained how providing training on using technology can facilitate learning, meaning that the more training that is provided on technology the easier it is to learn as times are changing, everything now is based on technology </a:t>
            </a:r>
            <a:r>
              <a:rPr lang="en-GB" sz="2000" dirty="0" err="1">
                <a:latin typeface="Arial"/>
                <a:cs typeface="Calibri" panose="020F0502020204030204"/>
              </a:rPr>
              <a:t>wether</a:t>
            </a:r>
            <a:r>
              <a:rPr lang="en-GB" sz="2000" dirty="0">
                <a:latin typeface="Arial"/>
                <a:cs typeface="Calibri" panose="020F0502020204030204"/>
              </a:rPr>
              <a:t> that be writing </a:t>
            </a:r>
            <a:r>
              <a:rPr lang="en-GB" sz="2000" dirty="0" err="1">
                <a:latin typeface="Arial"/>
                <a:cs typeface="Calibri" panose="020F0502020204030204"/>
              </a:rPr>
              <a:t>assingments</a:t>
            </a:r>
            <a:r>
              <a:rPr lang="en-GB" sz="2000" dirty="0">
                <a:latin typeface="Arial"/>
                <a:cs typeface="Calibri" panose="020F0502020204030204"/>
              </a:rPr>
              <a:t> or just taking a class- it is mostly all done online hence the need to make sure everyone is at the same technological level to give everyone a fair chance at sucess and make the learning process easier. </a:t>
            </a:r>
            <a:br>
              <a:rPr lang="en-GB" sz="2000" dirty="0">
                <a:latin typeface="Arial"/>
                <a:cs typeface="Calibri" panose="020F0502020204030204"/>
              </a:rPr>
            </a:br>
            <a:endParaRPr lang="en-GB" sz="2000" dirty="0">
              <a:latin typeface="Arial"/>
              <a:cs typeface="Calibri" panose="020F0502020204030204"/>
            </a:endParaRPr>
          </a:p>
          <a:p>
            <a:pPr marL="0" indent="0">
              <a:buNone/>
            </a:pPr>
            <a:r>
              <a:rPr lang="en-GB" sz="2000" dirty="0">
                <a:latin typeface="Arial"/>
                <a:cs typeface="Calibri" panose="020F0502020204030204"/>
              </a:rPr>
              <a:t>Weiling Zhuang examined factors which had an influence on a students active learning by applying technology within a classroom and the results suggest that there is a direct and indirect benefit to the psychological experience, it was also suggested that the activeness of learning was at a high level while based on technology. This research supports the need for training towards technology as it shows that with technology being used within a classroom it </a:t>
            </a:r>
            <a:r>
              <a:rPr lang="en-GB" sz="2000" dirty="0" err="1">
                <a:latin typeface="Arial"/>
                <a:cs typeface="Calibri" panose="020F0502020204030204"/>
              </a:rPr>
              <a:t>hightens</a:t>
            </a:r>
            <a:r>
              <a:rPr lang="en-GB" sz="2000" dirty="0">
                <a:latin typeface="Arial"/>
                <a:cs typeface="Calibri" panose="020F0502020204030204"/>
              </a:rPr>
              <a:t> the students want or learning </a:t>
            </a:r>
            <a:br>
              <a:rPr lang="en-GB" sz="2000" dirty="0">
                <a:latin typeface="Arial"/>
                <a:cs typeface="Calibri" panose="020F0502020204030204"/>
              </a:rPr>
            </a:br>
            <a:endParaRPr lang="en-GB" sz="2000" dirty="0">
              <a:latin typeface="Arial"/>
              <a:cs typeface="Calibri" panose="020F0502020204030204"/>
            </a:endParaRPr>
          </a:p>
          <a:p>
            <a:pPr marL="0" indent="0">
              <a:buNone/>
            </a:pPr>
            <a:endParaRPr lang="en-GB" sz="2000">
              <a:latin typeface="Arial"/>
              <a:cs typeface="Calibri" panose="020F0502020204030204"/>
            </a:endParaRPr>
          </a:p>
        </p:txBody>
      </p:sp>
    </p:spTree>
    <p:extLst>
      <p:ext uri="{BB962C8B-B14F-4D97-AF65-F5344CB8AC3E}">
        <p14:creationId xmlns:p14="http://schemas.microsoft.com/office/powerpoint/2010/main" val="3930726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2E7BCB-5D7B-45E9-A0C3-53A08ABCA029}"/>
              </a:ext>
            </a:extLst>
          </p:cNvPr>
          <p:cNvSpPr>
            <a:spLocks noGrp="1"/>
          </p:cNvSpPr>
          <p:nvPr>
            <p:ph idx="1"/>
          </p:nvPr>
        </p:nvSpPr>
        <p:spPr>
          <a:xfrm>
            <a:off x="766313" y="1121134"/>
            <a:ext cx="10515600" cy="4351338"/>
          </a:xfrm>
        </p:spPr>
        <p:txBody>
          <a:bodyPr vert="horz" lIns="91440" tIns="45720" rIns="91440" bIns="45720" rtlCol="0" anchor="t">
            <a:normAutofit lnSpcReduction="10000"/>
          </a:bodyPr>
          <a:lstStyle/>
          <a:p>
            <a:pPr marL="0" indent="0">
              <a:buNone/>
            </a:pPr>
            <a:r>
              <a:rPr lang="en-GB" dirty="0">
                <a:latin typeface="Arial"/>
                <a:cs typeface="Calibri" panose="020F0502020204030204"/>
              </a:rPr>
              <a:t>Neil Selwyn and Onno Husen stated that in accordance with many world governments there is certainly a need for training in order to both develop and sustain an individuals technological skills , it being a key part in order for the ability of a student engaging in education especially in the 21st century schooling environment.</a:t>
            </a:r>
            <a:endParaRPr lang="en-GB">
              <a:latin typeface="Arial"/>
              <a:cs typeface="Calibri" panose="020F0502020204030204"/>
            </a:endParaRPr>
          </a:p>
          <a:p>
            <a:pPr marL="0" indent="0">
              <a:buNone/>
            </a:pPr>
            <a:r>
              <a:rPr lang="en-GB" dirty="0">
                <a:latin typeface="Arial"/>
                <a:cs typeface="Calibri" panose="020F0502020204030204"/>
              </a:rPr>
              <a:t>The world we live in now a days is all </a:t>
            </a:r>
            <a:r>
              <a:rPr lang="en-GB" dirty="0" err="1">
                <a:latin typeface="Arial"/>
                <a:cs typeface="Calibri" panose="020F0502020204030204"/>
              </a:rPr>
              <a:t>centered</a:t>
            </a:r>
            <a:r>
              <a:rPr lang="en-GB" dirty="0">
                <a:latin typeface="Arial"/>
                <a:cs typeface="Calibri" panose="020F0502020204030204"/>
              </a:rPr>
              <a:t> around technology </a:t>
            </a:r>
            <a:r>
              <a:rPr lang="en-GB" dirty="0" err="1">
                <a:latin typeface="Arial"/>
                <a:cs typeface="Calibri" panose="020F0502020204030204"/>
              </a:rPr>
              <a:t>wether</a:t>
            </a:r>
            <a:r>
              <a:rPr lang="en-GB" dirty="0">
                <a:latin typeface="Arial"/>
                <a:cs typeface="Calibri" panose="020F0502020204030204"/>
              </a:rPr>
              <a:t> that be in our every day , day to day life or in a educational environment so it just shows the importance of providing training on technology in order for it to be used in a classroom setting.</a:t>
            </a:r>
            <a:endParaRPr lang="en-GB" dirty="0">
              <a:latin typeface="Calibri" panose="020F0502020204030204"/>
              <a:cs typeface="Calibri" panose="020F0502020204030204"/>
            </a:endParaRPr>
          </a:p>
        </p:txBody>
      </p:sp>
    </p:spTree>
    <p:extLst>
      <p:ext uri="{BB962C8B-B14F-4D97-AF65-F5344CB8AC3E}">
        <p14:creationId xmlns:p14="http://schemas.microsoft.com/office/powerpoint/2010/main" val="14333994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AF5D3F-2604-4B1D-AC48-7E9AF1447DD8}"/>
              </a:ext>
            </a:extLst>
          </p:cNvPr>
          <p:cNvSpPr>
            <a:spLocks noGrp="1"/>
          </p:cNvSpPr>
          <p:nvPr>
            <p:ph type="title"/>
          </p:nvPr>
        </p:nvSpPr>
        <p:spPr>
          <a:xfrm>
            <a:off x="1371599" y="294538"/>
            <a:ext cx="9895951" cy="1033669"/>
          </a:xfrm>
        </p:spPr>
        <p:txBody>
          <a:bodyPr>
            <a:normAutofit/>
          </a:bodyPr>
          <a:lstStyle/>
          <a:p>
            <a:r>
              <a:rPr lang="en-GB" sz="4000">
                <a:solidFill>
                  <a:srgbClr val="FFFFFF"/>
                </a:solidFill>
                <a:cs typeface="Calibri Light"/>
              </a:rPr>
              <a:t>Refences </a:t>
            </a:r>
            <a:endParaRPr lang="en-GB" sz="4000">
              <a:solidFill>
                <a:srgbClr val="FFFFFF"/>
              </a:solidFill>
            </a:endParaRPr>
          </a:p>
        </p:txBody>
      </p:sp>
      <p:sp>
        <p:nvSpPr>
          <p:cNvPr id="3" name="Content Placeholder 2">
            <a:extLst>
              <a:ext uri="{FF2B5EF4-FFF2-40B4-BE49-F238E27FC236}">
                <a16:creationId xmlns:a16="http://schemas.microsoft.com/office/drawing/2014/main" id="{32B55FAE-D75A-4098-9AE6-FB9C9FAF68A6}"/>
              </a:ext>
            </a:extLst>
          </p:cNvPr>
          <p:cNvSpPr>
            <a:spLocks noGrp="1"/>
          </p:cNvSpPr>
          <p:nvPr>
            <p:ph idx="1"/>
          </p:nvPr>
        </p:nvSpPr>
        <p:spPr>
          <a:xfrm>
            <a:off x="1371599" y="2318197"/>
            <a:ext cx="9724031" cy="3683358"/>
          </a:xfrm>
        </p:spPr>
        <p:txBody>
          <a:bodyPr anchor="ctr">
            <a:normAutofit/>
          </a:bodyPr>
          <a:lstStyle/>
          <a:p>
            <a:r>
              <a:rPr lang="en-GB" sz="2000" dirty="0" err="1">
                <a:cs typeface="Calibri" panose="020F0502020204030204"/>
              </a:rPr>
              <a:t>Robinson,R</a:t>
            </a:r>
            <a:r>
              <a:rPr lang="en-GB" sz="2000" dirty="0">
                <a:cs typeface="Calibri" panose="020F0502020204030204"/>
              </a:rPr>
              <a:t>(2015) </a:t>
            </a:r>
            <a:r>
              <a:rPr lang="en-GB" sz="2000" dirty="0" err="1">
                <a:cs typeface="Calibri" panose="020F0502020204030204"/>
              </a:rPr>
              <a:t>Assosciation</a:t>
            </a:r>
            <a:r>
              <a:rPr lang="en-GB" sz="2000" dirty="0">
                <a:cs typeface="Calibri" panose="020F0502020204030204"/>
              </a:rPr>
              <a:t> for Educational Communications and Technology</a:t>
            </a:r>
          </a:p>
          <a:p>
            <a:r>
              <a:rPr lang="en-GB" sz="2000" dirty="0">
                <a:cs typeface="Calibri" panose="020F0502020204030204"/>
              </a:rPr>
              <a:t>Zhuang ,W(2018)The Role of </a:t>
            </a:r>
            <a:r>
              <a:rPr lang="en-GB" sz="2000" dirty="0" err="1">
                <a:cs typeface="Calibri" panose="020F0502020204030204"/>
              </a:rPr>
              <a:t>Percieved</a:t>
            </a:r>
            <a:r>
              <a:rPr lang="en-GB" sz="2000" dirty="0">
                <a:cs typeface="Calibri" panose="020F0502020204030204"/>
              </a:rPr>
              <a:t> Benefits of using Technology 93 (3) ,88-96</a:t>
            </a:r>
          </a:p>
          <a:p>
            <a:r>
              <a:rPr lang="en-GB" sz="2000" dirty="0">
                <a:cs typeface="Calibri" panose="020F0502020204030204"/>
              </a:rPr>
              <a:t>Selwyn, N &amp; </a:t>
            </a:r>
            <a:r>
              <a:rPr lang="en-GB" sz="2000" dirty="0" err="1">
                <a:cs typeface="Calibri" panose="020F0502020204030204"/>
              </a:rPr>
              <a:t>Husen,O</a:t>
            </a:r>
            <a:r>
              <a:rPr lang="en-GB" sz="2000" dirty="0">
                <a:cs typeface="Calibri" panose="020F0502020204030204"/>
              </a:rPr>
              <a:t> (2010) Evaluation &amp; Research in Education 23 (2), 137-141</a:t>
            </a:r>
          </a:p>
          <a:p>
            <a:endParaRPr lang="en-GB" sz="2000" dirty="0">
              <a:cs typeface="Calibri" panose="020F0502020204030204"/>
            </a:endParaRPr>
          </a:p>
          <a:p>
            <a:pPr marL="342900" indent="-342900"/>
            <a:endParaRPr lang="en-GB" sz="2000">
              <a:cs typeface="Calibri" panose="020F0502020204030204"/>
            </a:endParaRPr>
          </a:p>
          <a:p>
            <a:pPr marL="342900" indent="-342900"/>
            <a:endParaRPr lang="en-GB" sz="2000">
              <a:cs typeface="Calibri" panose="020F0502020204030204"/>
            </a:endParaRPr>
          </a:p>
        </p:txBody>
      </p:sp>
    </p:spTree>
    <p:extLst>
      <p:ext uri="{BB962C8B-B14F-4D97-AF65-F5344CB8AC3E}">
        <p14:creationId xmlns:p14="http://schemas.microsoft.com/office/powerpoint/2010/main" val="264243060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   How do we use technology collaborate at UWTSD  BMSW4003 Digital Skills and Research Methods</vt:lpstr>
      <vt:lpstr>Is there a need to provide training on how to use technology to collaborate ? </vt:lpstr>
      <vt:lpstr>Proposed method </vt:lpstr>
      <vt:lpstr>Research timeline</vt:lpstr>
      <vt:lpstr>Hypothesis</vt:lpstr>
      <vt:lpstr>PowerPoint Presentation</vt:lpstr>
      <vt:lpstr>Refences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330</cp:revision>
  <dcterms:created xsi:type="dcterms:W3CDTF">2022-02-15T15:55:16Z</dcterms:created>
  <dcterms:modified xsi:type="dcterms:W3CDTF">2022-02-27T14:49:44Z</dcterms:modified>
</cp:coreProperties>
</file>