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  <p:sldId id="258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CC"/>
    <a:srgbClr val="FEDA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7C5B-860D-4CE2-B564-1AD5A369A048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B2E69-6CC3-4D3F-8C75-AB399EE4D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018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7C5B-860D-4CE2-B564-1AD5A369A048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B2E69-6CC3-4D3F-8C75-AB399EE4D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78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7C5B-860D-4CE2-B564-1AD5A369A048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B2E69-6CC3-4D3F-8C75-AB399EE4D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46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7C5B-860D-4CE2-B564-1AD5A369A048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B2E69-6CC3-4D3F-8C75-AB399EE4D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1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7C5B-860D-4CE2-B564-1AD5A369A048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B2E69-6CC3-4D3F-8C75-AB399EE4D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3288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7C5B-860D-4CE2-B564-1AD5A369A048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B2E69-6CC3-4D3F-8C75-AB399EE4D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357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7C5B-860D-4CE2-B564-1AD5A369A048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B2E69-6CC3-4D3F-8C75-AB399EE4D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401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7C5B-860D-4CE2-B564-1AD5A369A048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B2E69-6CC3-4D3F-8C75-AB399EE4D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10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7C5B-860D-4CE2-B564-1AD5A369A048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B2E69-6CC3-4D3F-8C75-AB399EE4D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871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7C5B-860D-4CE2-B564-1AD5A369A048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B2E69-6CC3-4D3F-8C75-AB399EE4D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290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77C5B-860D-4CE2-B564-1AD5A369A048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B2E69-6CC3-4D3F-8C75-AB399EE4D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774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77C5B-860D-4CE2-B564-1AD5A369A048}" type="datetimeFigureOut">
              <a:rPr lang="en-GB" smtClean="0"/>
              <a:t>30/06/2022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B2E69-6CC3-4D3F-8C75-AB399EE4D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7713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30CED32-63C9-0665-FA56-408877A9A189}"/>
              </a:ext>
            </a:extLst>
          </p:cNvPr>
          <p:cNvSpPr txBox="1"/>
          <p:nvPr/>
        </p:nvSpPr>
        <p:spPr>
          <a:xfrm>
            <a:off x="675861" y="467139"/>
            <a:ext cx="11191461" cy="57198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 :      Mohammed Hassan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 :   2027186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:                  Foreign Languages &amp; Cultural Awareness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Module Code :         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Tutor :                      Rodrigo Aguilera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Assessment :          Breakfast Menu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368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alpha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B60129B-517C-7459-A14C-D426340EDE6A}"/>
              </a:ext>
            </a:extLst>
          </p:cNvPr>
          <p:cNvSpPr txBox="1"/>
          <p:nvPr/>
        </p:nvSpPr>
        <p:spPr>
          <a:xfrm>
            <a:off x="8544310" y="5629544"/>
            <a:ext cx="239825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</a:t>
            </a:r>
            <a:r>
              <a:rPr lang="en-GB" sz="28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Jucamar</a:t>
            </a:r>
            <a:endParaRPr lang="en-GB" sz="2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07F1E721-4FCD-B13F-E70B-E839C568BA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0320" y="5181600"/>
            <a:ext cx="1921282" cy="1611767"/>
          </a:xfrm>
          <a:prstGeom prst="rect">
            <a:avLst/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ADF898-058C-29B3-61A4-BAA238968ECF}"/>
              </a:ext>
            </a:extLst>
          </p:cNvPr>
          <p:cNvSpPr txBox="1"/>
          <p:nvPr/>
        </p:nvSpPr>
        <p:spPr>
          <a:xfrm>
            <a:off x="0" y="1324367"/>
            <a:ext cx="369824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Desayuno Americano</a:t>
            </a:r>
            <a:r>
              <a:rPr lang="en-GB" b="1" dirty="0">
                <a:solidFill>
                  <a:schemeClr val="bg1"/>
                </a:solidFill>
              </a:rPr>
              <a:t>	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3EAEA0-4FE8-E21E-061A-61CEA7DF41AC}"/>
              </a:ext>
            </a:extLst>
          </p:cNvPr>
          <p:cNvSpPr txBox="1"/>
          <p:nvPr/>
        </p:nvSpPr>
        <p:spPr>
          <a:xfrm>
            <a:off x="4257040" y="-254839"/>
            <a:ext cx="5354320" cy="17590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400" b="1" dirty="0">
                <a:solidFill>
                  <a:schemeClr val="accent2">
                    <a:lumMod val="75000"/>
                  </a:schemeClr>
                </a:solidFill>
                <a:latin typeface="Bookman Old Style" panose="02050604050505020204" pitchFamily="18" charset="0"/>
              </a:rPr>
              <a:t>DESAYUNOD</a:t>
            </a:r>
          </a:p>
          <a:p>
            <a:pPr>
              <a:lnSpc>
                <a:spcPct val="150000"/>
              </a:lnSpc>
            </a:pPr>
            <a:endParaRPr lang="en-GB" sz="3200" b="1" dirty="0">
              <a:solidFill>
                <a:schemeClr val="accent2">
                  <a:lumMod val="75000"/>
                </a:schemeClr>
              </a:solidFill>
              <a:latin typeface="Bookman Old Style" panose="020506040505050202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615B45-E4D3-2498-1114-FFDB8FD03CA2}"/>
              </a:ext>
            </a:extLst>
          </p:cNvPr>
          <p:cNvSpPr txBox="1"/>
          <p:nvPr/>
        </p:nvSpPr>
        <p:spPr>
          <a:xfrm>
            <a:off x="7147559" y="473697"/>
            <a:ext cx="257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2">
                    <a:lumMod val="60000"/>
                    <a:lumOff val="40000"/>
                  </a:schemeClr>
                </a:solidFill>
                <a:latin typeface="Bookman Old Style" panose="02050604050505020204" pitchFamily="18" charset="0"/>
              </a:rPr>
              <a:t>BREAKFAST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BDA0323-C218-E88B-EC7D-010EB472C4B4}"/>
              </a:ext>
            </a:extLst>
          </p:cNvPr>
          <p:cNvSpPr txBox="1"/>
          <p:nvPr/>
        </p:nvSpPr>
        <p:spPr>
          <a:xfrm>
            <a:off x="4257040" y="906661"/>
            <a:ext cx="4632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6:00 De la Manana -  10:00 De la manana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4327F30-DD69-DC84-4321-0468BD95636E}"/>
              </a:ext>
            </a:extLst>
          </p:cNvPr>
          <p:cNvSpPr txBox="1"/>
          <p:nvPr/>
        </p:nvSpPr>
        <p:spPr>
          <a:xfrm>
            <a:off x="121920" y="1693699"/>
            <a:ext cx="273304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Torilla estilo lao, con pan frances, tocino y salchicha</a:t>
            </a:r>
          </a:p>
          <a:p>
            <a:endPara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Fried Egg/Lao style Omelette,</a:t>
            </a:r>
          </a:p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W/French bread, ham, bacon &amp; sausage.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8C8906A-4075-DC5F-E5C4-AAECFA7BDA10}"/>
              </a:ext>
            </a:extLst>
          </p:cNvPr>
          <p:cNvSpPr txBox="1"/>
          <p:nvPr/>
        </p:nvSpPr>
        <p:spPr>
          <a:xfrm>
            <a:off x="3322320" y="1787820"/>
            <a:ext cx="2865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Invitada / No Invitada</a:t>
            </a:r>
          </a:p>
          <a:p>
            <a:r>
              <a:rPr lang="en-GB" sz="12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Invitada / No Invitada</a:t>
            </a:r>
          </a:p>
          <a:p>
            <a:r>
              <a:rPr lang="en-GB" sz="12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4.99 €   /   7.99 €</a:t>
            </a:r>
          </a:p>
          <a:p>
            <a:endParaRPr lang="en-GB" sz="12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587EA8D-059B-4CBE-FBCC-164F74F66D06}"/>
              </a:ext>
            </a:extLst>
          </p:cNvPr>
          <p:cNvSpPr txBox="1"/>
          <p:nvPr/>
        </p:nvSpPr>
        <p:spPr>
          <a:xfrm>
            <a:off x="-30480" y="3317642"/>
            <a:ext cx="449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99CC"/>
                </a:solidFill>
                <a:latin typeface="Algerian" panose="04020705040A02060702" pitchFamily="82" charset="0"/>
              </a:rPr>
              <a:t>Sopa de fideos con huevo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E09917B-1446-B29C-35B3-F3B4DD65FB6D}"/>
              </a:ext>
            </a:extLst>
          </p:cNvPr>
          <p:cNvSpPr txBox="1"/>
          <p:nvPr/>
        </p:nvSpPr>
        <p:spPr>
          <a:xfrm>
            <a:off x="60960" y="3848978"/>
            <a:ext cx="27940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C/Cero, pollo o huevo</a:t>
            </a:r>
          </a:p>
          <a:p>
            <a:endParaRPr lang="en-GB" sz="14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W/pork, chicken, egg.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93DA26F-84F7-66ED-CFE8-BADD5438736D}"/>
              </a:ext>
            </a:extLst>
          </p:cNvPr>
          <p:cNvSpPr txBox="1"/>
          <p:nvPr/>
        </p:nvSpPr>
        <p:spPr>
          <a:xfrm>
            <a:off x="3398520" y="3809574"/>
            <a:ext cx="254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Invitada / No Invitada</a:t>
            </a:r>
          </a:p>
          <a:p>
            <a:r>
              <a:rPr lang="en-GB" sz="12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3.00 €   /   5.50 €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E9EBF6C-FFC5-A905-4EA1-56790B16AC20}"/>
              </a:ext>
            </a:extLst>
          </p:cNvPr>
          <p:cNvSpPr txBox="1"/>
          <p:nvPr/>
        </p:nvSpPr>
        <p:spPr>
          <a:xfrm>
            <a:off x="-30480" y="4786247"/>
            <a:ext cx="307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Algerian" panose="04020705040A02060702" pitchFamily="82" charset="0"/>
              </a:rPr>
              <a:t>Cereal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00BA529-FBD3-D5FE-3F06-8C0C607AC537}"/>
              </a:ext>
            </a:extLst>
          </p:cNvPr>
          <p:cNvSpPr txBox="1"/>
          <p:nvPr/>
        </p:nvSpPr>
        <p:spPr>
          <a:xfrm>
            <a:off x="0" y="5636502"/>
            <a:ext cx="332232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Copos de maiz o koko krunch, leche fresca</a:t>
            </a:r>
          </a:p>
          <a:p>
            <a:endPara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Corn flakes or Koko crunchy, fresh milk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5BC2FC6-0D80-5C8A-8B12-B819D7FD69F1}"/>
              </a:ext>
            </a:extLst>
          </p:cNvPr>
          <p:cNvSpPr txBox="1"/>
          <p:nvPr/>
        </p:nvSpPr>
        <p:spPr>
          <a:xfrm>
            <a:off x="3398520" y="5629544"/>
            <a:ext cx="19964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Invitada / No Invitada</a:t>
            </a:r>
          </a:p>
          <a:p>
            <a:r>
              <a:rPr lang="en-GB" sz="12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2.50 €   /   4.99 €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57722D4-F107-7D79-5B49-4CB090F3EFFE}"/>
              </a:ext>
            </a:extLst>
          </p:cNvPr>
          <p:cNvSpPr txBox="1"/>
          <p:nvPr/>
        </p:nvSpPr>
        <p:spPr>
          <a:xfrm>
            <a:off x="2854960" y="484717"/>
            <a:ext cx="2865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C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Lunes Domingo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8CD0810-8B2B-6D39-7340-1969F916B450}"/>
              </a:ext>
            </a:extLst>
          </p:cNvPr>
          <p:cNvSpPr txBox="1"/>
          <p:nvPr/>
        </p:nvSpPr>
        <p:spPr>
          <a:xfrm>
            <a:off x="7147559" y="1424282"/>
            <a:ext cx="323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>
                    <a:lumMod val="75000"/>
                  </a:schemeClr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bebidas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44E37D9-E9A3-5F35-ACCF-F61F1EC8506D}"/>
              </a:ext>
            </a:extLst>
          </p:cNvPr>
          <p:cNvSpPr txBox="1"/>
          <p:nvPr/>
        </p:nvSpPr>
        <p:spPr>
          <a:xfrm>
            <a:off x="7198360" y="2084149"/>
            <a:ext cx="3180079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café local  </a:t>
            </a:r>
          </a:p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Coffee</a:t>
            </a:r>
          </a:p>
          <a:p>
            <a:endParaRPr lang="en-GB" sz="1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té de coca local  </a:t>
            </a:r>
          </a:p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Coco Tea</a:t>
            </a:r>
          </a:p>
          <a:p>
            <a:endParaRPr lang="en-GB" sz="1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tés surtidos</a:t>
            </a:r>
          </a:p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Assorted Teas</a:t>
            </a:r>
          </a:p>
          <a:p>
            <a:endParaRPr lang="en-GB" sz="1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Jugo fresco del </a:t>
            </a:r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</a:t>
            </a:r>
            <a:endParaRPr lang="en-GB" sz="1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Fresh Juice of the Day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426F4CD-2F8F-DAED-E051-82B6ED017876}"/>
              </a:ext>
            </a:extLst>
          </p:cNvPr>
          <p:cNvSpPr txBox="1"/>
          <p:nvPr/>
        </p:nvSpPr>
        <p:spPr>
          <a:xfrm>
            <a:off x="10182859" y="1853316"/>
            <a:ext cx="2413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Invitada / No Invitada</a:t>
            </a:r>
          </a:p>
          <a:p>
            <a:r>
              <a:rPr lang="en-GB" sz="12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2.50 €   /   3.50 €</a:t>
            </a:r>
          </a:p>
          <a:p>
            <a:endParaRPr lang="en-GB" sz="12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18568A3-7F27-460B-844B-C6BF96CF34FA}"/>
              </a:ext>
            </a:extLst>
          </p:cNvPr>
          <p:cNvSpPr txBox="1"/>
          <p:nvPr/>
        </p:nvSpPr>
        <p:spPr>
          <a:xfrm>
            <a:off x="10345763" y="2927671"/>
            <a:ext cx="18084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2.99 €   /   3.99 €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8F8B8E1-D6CD-9AB9-5A3A-0A824A00B0D4}"/>
              </a:ext>
            </a:extLst>
          </p:cNvPr>
          <p:cNvSpPr txBox="1"/>
          <p:nvPr/>
        </p:nvSpPr>
        <p:spPr>
          <a:xfrm>
            <a:off x="10345763" y="3595658"/>
            <a:ext cx="134043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2.50 €   /   3.50 €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A4FCB52-1C43-A673-BFE3-0ABD80049446}"/>
              </a:ext>
            </a:extLst>
          </p:cNvPr>
          <p:cNvSpPr txBox="1"/>
          <p:nvPr/>
        </p:nvSpPr>
        <p:spPr>
          <a:xfrm>
            <a:off x="10378439" y="4393788"/>
            <a:ext cx="134043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2.70 €   /   4.00 €</a:t>
            </a:r>
          </a:p>
        </p:txBody>
      </p:sp>
    </p:spTree>
    <p:extLst>
      <p:ext uri="{BB962C8B-B14F-4D97-AF65-F5344CB8AC3E}">
        <p14:creationId xmlns:p14="http://schemas.microsoft.com/office/powerpoint/2010/main" val="34864204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11" ma:contentTypeDescription="Create a new document." ma:contentTypeScope="" ma:versionID="55eadccc06fec0d679b7dc7a586c9911">
  <xsd:schema xmlns:xsd="http://www.w3.org/2001/XMLSchema" xmlns:xs="http://www.w3.org/2001/XMLSchema" xmlns:p="http://schemas.microsoft.com/office/2006/metadata/properties" xmlns:ns3="ba6c36b3-aaa0-4c81-9b28-778ff2f838f2" xmlns:ns4="e9eca9e8-c0f5-42ce-ae20-9ea09691131d" targetNamespace="http://schemas.microsoft.com/office/2006/metadata/properties" ma:root="true" ma:fieldsID="b7e5a8d4da95297701d41d3f1386a80e" ns3:_="" ns4:_="">
    <xsd:import namespace="ba6c36b3-aaa0-4c81-9b28-778ff2f838f2"/>
    <xsd:import namespace="e9eca9e8-c0f5-42ce-ae20-9ea09691131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6c36b3-aaa0-4c81-9b28-778ff2f838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eca9e8-c0f5-42ce-ae20-9ea09691131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DBB292-6C67-4138-9E22-9620711FC12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a6c36b3-aaa0-4c81-9b28-778ff2f838f2"/>
    <ds:schemaRef ds:uri="e9eca9e8-c0f5-42ce-ae20-9ea0969113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DA1F31A-6E5A-4BAF-A052-4DD362F361DB}">
  <ds:schemaRefs>
    <ds:schemaRef ds:uri="http://schemas.microsoft.com/office/2006/documentManagement/types"/>
    <ds:schemaRef ds:uri="http://purl.org/dc/dcmitype/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e9eca9e8-c0f5-42ce-ae20-9ea09691131d"/>
    <ds:schemaRef ds:uri="ba6c36b3-aaa0-4c81-9b28-778ff2f838f2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E691B0E8-F3E9-472F-9D83-B34E38F7EA7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2047</TotalTime>
  <Words>199</Words>
  <Application>Microsoft Office PowerPoint</Application>
  <PresentationFormat>Widescreen</PresentationFormat>
  <Paragraphs>56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Algerian</vt:lpstr>
      <vt:lpstr>Arial</vt:lpstr>
      <vt:lpstr>Bookman Old Style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Hassan (2027186)</dc:creator>
  <cp:lastModifiedBy>Mohammed</cp:lastModifiedBy>
  <cp:revision>2</cp:revision>
  <dcterms:created xsi:type="dcterms:W3CDTF">2022-06-17T10:53:51Z</dcterms:created>
  <dcterms:modified xsi:type="dcterms:W3CDTF">2022-07-01T18:16:07Z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</Properties>
</file>