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5.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6.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44"/>
  </p:notesMasterIdLst>
  <p:sldIdLst>
    <p:sldId id="256" r:id="rId2"/>
    <p:sldId id="275" r:id="rId3"/>
    <p:sldId id="301" r:id="rId4"/>
    <p:sldId id="302" r:id="rId5"/>
    <p:sldId id="303" r:id="rId6"/>
    <p:sldId id="280" r:id="rId7"/>
    <p:sldId id="297" r:id="rId8"/>
    <p:sldId id="282" r:id="rId9"/>
    <p:sldId id="281" r:id="rId10"/>
    <p:sldId id="283" r:id="rId11"/>
    <p:sldId id="284" r:id="rId12"/>
    <p:sldId id="304" r:id="rId13"/>
    <p:sldId id="285" r:id="rId14"/>
    <p:sldId id="298" r:id="rId15"/>
    <p:sldId id="286" r:id="rId16"/>
    <p:sldId id="287" r:id="rId17"/>
    <p:sldId id="288" r:id="rId18"/>
    <p:sldId id="289" r:id="rId19"/>
    <p:sldId id="290" r:id="rId20"/>
    <p:sldId id="291" r:id="rId21"/>
    <p:sldId id="292" r:id="rId22"/>
    <p:sldId id="293" r:id="rId23"/>
    <p:sldId id="294" r:id="rId24"/>
    <p:sldId id="295" r:id="rId25"/>
    <p:sldId id="296" r:id="rId26"/>
    <p:sldId id="270" r:id="rId27"/>
    <p:sldId id="257" r:id="rId28"/>
    <p:sldId id="272" r:id="rId29"/>
    <p:sldId id="258" r:id="rId30"/>
    <p:sldId id="269" r:id="rId31"/>
    <p:sldId id="259" r:id="rId32"/>
    <p:sldId id="260" r:id="rId33"/>
    <p:sldId id="261" r:id="rId34"/>
    <p:sldId id="262" r:id="rId35"/>
    <p:sldId id="263" r:id="rId36"/>
    <p:sldId id="264" r:id="rId37"/>
    <p:sldId id="267" r:id="rId38"/>
    <p:sldId id="273" r:id="rId39"/>
    <p:sldId id="274" r:id="rId40"/>
    <p:sldId id="300" r:id="rId41"/>
    <p:sldId id="299" r:id="rId42"/>
    <p:sldId id="268" r:id="rId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42708"/>
    <a:srgbClr val="996633"/>
    <a:srgbClr val="FFCC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60F871-1AF8-47CB-FE85-DC223D991D6F}" v="1" dt="2025-05-12T08:56:55.2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473" autoAdjust="0"/>
  </p:normalViewPr>
  <p:slideViewPr>
    <p:cSldViewPr>
      <p:cViewPr varScale="1">
        <p:scale>
          <a:sx n="94" d="100"/>
          <a:sy n="94" d="100"/>
        </p:scale>
        <p:origin x="209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E6FD79-D0B2-4704-A1A2-082820B4CE8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59509D5-9A79-4F74-9A87-1183AC037D38}">
      <dgm:prSet custT="1"/>
      <dgm:spPr/>
      <dgm:t>
        <a:bodyPr/>
        <a:lstStyle/>
        <a:p>
          <a:pPr>
            <a:lnSpc>
              <a:spcPct val="100000"/>
            </a:lnSpc>
          </a:pPr>
          <a:r>
            <a:rPr lang="en-GB" sz="2000" dirty="0">
              <a:latin typeface="Calibri" panose="020F0502020204030204" pitchFamily="34" charset="0"/>
              <a:ea typeface="Calibri" panose="020F0502020204030204" pitchFamily="34" charset="0"/>
              <a:cs typeface="Calibri" panose="020F0502020204030204" pitchFamily="34" charset="0"/>
            </a:rPr>
            <a:t>‘The practice of training people to obey rules or a code of behaviour’ - </a:t>
          </a:r>
          <a:r>
            <a:rPr lang="en-GB" dirty="0"/>
            <a:t>Oxford Dictionary </a:t>
          </a:r>
          <a:endParaRPr lang="en-US" sz="2000" dirty="0">
            <a:latin typeface="Calibri" panose="020F0502020204030204" pitchFamily="34" charset="0"/>
            <a:ea typeface="Calibri" panose="020F0502020204030204" pitchFamily="34" charset="0"/>
            <a:cs typeface="Calibri" panose="020F0502020204030204" pitchFamily="34" charset="0"/>
          </a:endParaRPr>
        </a:p>
      </dgm:t>
    </dgm:pt>
    <dgm:pt modelId="{2AAE2212-39CB-4A64-9754-B4A3940087F7}" type="parTrans" cxnId="{A7D5D4F0-9257-41BC-A668-87A64957956B}">
      <dgm:prSet/>
      <dgm:spPr/>
      <dgm:t>
        <a:bodyPr/>
        <a:lstStyle/>
        <a:p>
          <a:endParaRPr lang="en-US"/>
        </a:p>
      </dgm:t>
    </dgm:pt>
    <dgm:pt modelId="{0F0AF7EE-4F02-4181-8FCB-77031198FC1C}" type="sibTrans" cxnId="{A7D5D4F0-9257-41BC-A668-87A64957956B}">
      <dgm:prSet/>
      <dgm:spPr/>
      <dgm:t>
        <a:bodyPr/>
        <a:lstStyle/>
        <a:p>
          <a:endParaRPr lang="en-US"/>
        </a:p>
      </dgm:t>
    </dgm:pt>
    <dgm:pt modelId="{2682EEBF-D176-415D-81D2-9508CBA09A98}">
      <dgm:prSet custT="1"/>
      <dgm:spPr/>
      <dgm:t>
        <a:bodyPr/>
        <a:lstStyle/>
        <a:p>
          <a:pPr>
            <a:lnSpc>
              <a:spcPct val="100000"/>
            </a:lnSpc>
          </a:pPr>
          <a:r>
            <a:rPr lang="en-GB" sz="1800" dirty="0">
              <a:latin typeface="Calibri" panose="020F0502020204030204" pitchFamily="34" charset="0"/>
              <a:ea typeface="Calibri" panose="020F0502020204030204" pitchFamily="34" charset="0"/>
              <a:cs typeface="Calibri" panose="020F0502020204030204" pitchFamily="34" charset="0"/>
            </a:rPr>
            <a:t>‘The individual or group attitude that ensures prompt obedience to orders, and the initiation of appropriate action in the absence of orders’  - US Marine Corps</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66A19E75-A9FE-4C06-94C4-311B3DEC4C18}" type="parTrans" cxnId="{6AB485A4-CF8B-4C41-A566-2A3039A1D1F9}">
      <dgm:prSet/>
      <dgm:spPr/>
      <dgm:t>
        <a:bodyPr/>
        <a:lstStyle/>
        <a:p>
          <a:endParaRPr lang="en-US"/>
        </a:p>
      </dgm:t>
    </dgm:pt>
    <dgm:pt modelId="{0F65A363-DA81-4BF0-9F91-47FDD19F76B3}" type="sibTrans" cxnId="{6AB485A4-CF8B-4C41-A566-2A3039A1D1F9}">
      <dgm:prSet/>
      <dgm:spPr/>
      <dgm:t>
        <a:bodyPr/>
        <a:lstStyle/>
        <a:p>
          <a:endParaRPr lang="en-US"/>
        </a:p>
      </dgm:t>
    </dgm:pt>
    <dgm:pt modelId="{6AF76E6F-F1B2-4723-BBA7-73BAF037FA48}" type="pres">
      <dgm:prSet presAssocID="{E9E6FD79-D0B2-4704-A1A2-082820B4CE8D}" presName="root" presStyleCnt="0">
        <dgm:presLayoutVars>
          <dgm:dir/>
          <dgm:resizeHandles val="exact"/>
        </dgm:presLayoutVars>
      </dgm:prSet>
      <dgm:spPr/>
    </dgm:pt>
    <dgm:pt modelId="{557FC1BE-1760-45C1-8A55-8C65218B1BFD}" type="pres">
      <dgm:prSet presAssocID="{459509D5-9A79-4F74-9A87-1183AC037D38}" presName="compNode" presStyleCnt="0"/>
      <dgm:spPr/>
    </dgm:pt>
    <dgm:pt modelId="{DBC18E88-6993-4670-9F2E-B75E8974A0DF}" type="pres">
      <dgm:prSet presAssocID="{459509D5-9A79-4F74-9A87-1183AC037D38}" presName="bgRect" presStyleLbl="bgShp" presStyleIdx="0" presStyleCnt="2" custLinFactNeighborX="-1618" custLinFactNeighborY="12084"/>
      <dgm:spPr/>
    </dgm:pt>
    <dgm:pt modelId="{8378761A-A726-4DC1-A930-5D2F420F168C}" type="pres">
      <dgm:prSet presAssocID="{459509D5-9A79-4F74-9A87-1183AC037D3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BC9F4B0A-7262-49AB-A5A4-F95E725EE74F}" type="pres">
      <dgm:prSet presAssocID="{459509D5-9A79-4F74-9A87-1183AC037D38}" presName="spaceRect" presStyleCnt="0"/>
      <dgm:spPr/>
    </dgm:pt>
    <dgm:pt modelId="{9950D38A-3F43-4EBB-BC7C-4AEEDA5B3E94}" type="pres">
      <dgm:prSet presAssocID="{459509D5-9A79-4F74-9A87-1183AC037D38}" presName="parTx" presStyleLbl="revTx" presStyleIdx="0" presStyleCnt="2" custScaleX="123272">
        <dgm:presLayoutVars>
          <dgm:chMax val="0"/>
          <dgm:chPref val="0"/>
        </dgm:presLayoutVars>
      </dgm:prSet>
      <dgm:spPr/>
    </dgm:pt>
    <dgm:pt modelId="{6EA516B9-09F4-4E30-AACF-0CDB882ADE26}" type="pres">
      <dgm:prSet presAssocID="{0F0AF7EE-4F02-4181-8FCB-77031198FC1C}" presName="sibTrans" presStyleCnt="0"/>
      <dgm:spPr/>
    </dgm:pt>
    <dgm:pt modelId="{004CEAA7-DFD9-4C88-8BAB-F92F5383CA72}" type="pres">
      <dgm:prSet presAssocID="{2682EEBF-D176-415D-81D2-9508CBA09A98}" presName="compNode" presStyleCnt="0"/>
      <dgm:spPr/>
    </dgm:pt>
    <dgm:pt modelId="{986B8AA7-3661-4293-8C30-A14036431FEB}" type="pres">
      <dgm:prSet presAssocID="{2682EEBF-D176-415D-81D2-9508CBA09A98}" presName="bgRect" presStyleLbl="bgShp" presStyleIdx="1" presStyleCnt="2"/>
      <dgm:spPr/>
    </dgm:pt>
    <dgm:pt modelId="{D0FBFC56-4D17-42D7-BCC3-3CAFDD91754E}" type="pres">
      <dgm:prSet presAssocID="{2682EEBF-D176-415D-81D2-9508CBA09A9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7C1958D6-6EBA-4742-9F2F-6F2D26D400DE}" type="pres">
      <dgm:prSet presAssocID="{2682EEBF-D176-415D-81D2-9508CBA09A98}" presName="spaceRect" presStyleCnt="0"/>
      <dgm:spPr/>
    </dgm:pt>
    <dgm:pt modelId="{42D4FD6E-79C3-4E45-8C02-7DAE68E59456}" type="pres">
      <dgm:prSet presAssocID="{2682EEBF-D176-415D-81D2-9508CBA09A98}" presName="parTx" presStyleLbl="revTx" presStyleIdx="1" presStyleCnt="2" custScaleX="118045">
        <dgm:presLayoutVars>
          <dgm:chMax val="0"/>
          <dgm:chPref val="0"/>
        </dgm:presLayoutVars>
      </dgm:prSet>
      <dgm:spPr/>
    </dgm:pt>
  </dgm:ptLst>
  <dgm:cxnLst>
    <dgm:cxn modelId="{29B11365-4B03-4608-A4CE-5AE95F0F91D3}" type="presOf" srcId="{2682EEBF-D176-415D-81D2-9508CBA09A98}" destId="{42D4FD6E-79C3-4E45-8C02-7DAE68E59456}" srcOrd="0" destOrd="0" presId="urn:microsoft.com/office/officeart/2018/2/layout/IconVerticalSolidList"/>
    <dgm:cxn modelId="{88683394-C423-47E0-B79A-D9957B9BBA3B}" type="presOf" srcId="{E9E6FD79-D0B2-4704-A1A2-082820B4CE8D}" destId="{6AF76E6F-F1B2-4723-BBA7-73BAF037FA48}" srcOrd="0" destOrd="0" presId="urn:microsoft.com/office/officeart/2018/2/layout/IconVerticalSolidList"/>
    <dgm:cxn modelId="{6AB485A4-CF8B-4C41-A566-2A3039A1D1F9}" srcId="{E9E6FD79-D0B2-4704-A1A2-082820B4CE8D}" destId="{2682EEBF-D176-415D-81D2-9508CBA09A98}" srcOrd="1" destOrd="0" parTransId="{66A19E75-A9FE-4C06-94C4-311B3DEC4C18}" sibTransId="{0F65A363-DA81-4BF0-9F91-47FDD19F76B3}"/>
    <dgm:cxn modelId="{B5E7F4B8-7630-4D0A-AEED-43DCCB8E15F8}" type="presOf" srcId="{459509D5-9A79-4F74-9A87-1183AC037D38}" destId="{9950D38A-3F43-4EBB-BC7C-4AEEDA5B3E94}" srcOrd="0" destOrd="0" presId="urn:microsoft.com/office/officeart/2018/2/layout/IconVerticalSolidList"/>
    <dgm:cxn modelId="{A7D5D4F0-9257-41BC-A668-87A64957956B}" srcId="{E9E6FD79-D0B2-4704-A1A2-082820B4CE8D}" destId="{459509D5-9A79-4F74-9A87-1183AC037D38}" srcOrd="0" destOrd="0" parTransId="{2AAE2212-39CB-4A64-9754-B4A3940087F7}" sibTransId="{0F0AF7EE-4F02-4181-8FCB-77031198FC1C}"/>
    <dgm:cxn modelId="{E55B3DDA-55E8-42B8-917B-E30080CC45C3}" type="presParOf" srcId="{6AF76E6F-F1B2-4723-BBA7-73BAF037FA48}" destId="{557FC1BE-1760-45C1-8A55-8C65218B1BFD}" srcOrd="0" destOrd="0" presId="urn:microsoft.com/office/officeart/2018/2/layout/IconVerticalSolidList"/>
    <dgm:cxn modelId="{95B578AC-4551-4F70-AF8C-E2E25B4DFF2D}" type="presParOf" srcId="{557FC1BE-1760-45C1-8A55-8C65218B1BFD}" destId="{DBC18E88-6993-4670-9F2E-B75E8974A0DF}" srcOrd="0" destOrd="0" presId="urn:microsoft.com/office/officeart/2018/2/layout/IconVerticalSolidList"/>
    <dgm:cxn modelId="{D99E2073-3729-4B5B-BCB7-17AD3A847144}" type="presParOf" srcId="{557FC1BE-1760-45C1-8A55-8C65218B1BFD}" destId="{8378761A-A726-4DC1-A930-5D2F420F168C}" srcOrd="1" destOrd="0" presId="urn:microsoft.com/office/officeart/2018/2/layout/IconVerticalSolidList"/>
    <dgm:cxn modelId="{B700C2DE-005D-4FD7-A03A-1357FF044745}" type="presParOf" srcId="{557FC1BE-1760-45C1-8A55-8C65218B1BFD}" destId="{BC9F4B0A-7262-49AB-A5A4-F95E725EE74F}" srcOrd="2" destOrd="0" presId="urn:microsoft.com/office/officeart/2018/2/layout/IconVerticalSolidList"/>
    <dgm:cxn modelId="{C16437EA-DF5C-4AE3-B8B5-13E8542EC707}" type="presParOf" srcId="{557FC1BE-1760-45C1-8A55-8C65218B1BFD}" destId="{9950D38A-3F43-4EBB-BC7C-4AEEDA5B3E94}" srcOrd="3" destOrd="0" presId="urn:microsoft.com/office/officeart/2018/2/layout/IconVerticalSolidList"/>
    <dgm:cxn modelId="{67C158FB-82E6-44DF-890C-34E2F4C4A362}" type="presParOf" srcId="{6AF76E6F-F1B2-4723-BBA7-73BAF037FA48}" destId="{6EA516B9-09F4-4E30-AACF-0CDB882ADE26}" srcOrd="1" destOrd="0" presId="urn:microsoft.com/office/officeart/2018/2/layout/IconVerticalSolidList"/>
    <dgm:cxn modelId="{F484F541-4DB6-40CD-9ABA-4117EB6E403E}" type="presParOf" srcId="{6AF76E6F-F1B2-4723-BBA7-73BAF037FA48}" destId="{004CEAA7-DFD9-4C88-8BAB-F92F5383CA72}" srcOrd="2" destOrd="0" presId="urn:microsoft.com/office/officeart/2018/2/layout/IconVerticalSolidList"/>
    <dgm:cxn modelId="{1862E3FB-7400-4EF1-896E-67EE3DF4DEDF}" type="presParOf" srcId="{004CEAA7-DFD9-4C88-8BAB-F92F5383CA72}" destId="{986B8AA7-3661-4293-8C30-A14036431FEB}" srcOrd="0" destOrd="0" presId="urn:microsoft.com/office/officeart/2018/2/layout/IconVerticalSolidList"/>
    <dgm:cxn modelId="{1ABF3D8F-31D1-495D-BD63-4A8F27AAA2E2}" type="presParOf" srcId="{004CEAA7-DFD9-4C88-8BAB-F92F5383CA72}" destId="{D0FBFC56-4D17-42D7-BCC3-3CAFDD91754E}" srcOrd="1" destOrd="0" presId="urn:microsoft.com/office/officeart/2018/2/layout/IconVerticalSolidList"/>
    <dgm:cxn modelId="{AA095291-F02A-4DF6-B37A-F682FA78A19D}" type="presParOf" srcId="{004CEAA7-DFD9-4C88-8BAB-F92F5383CA72}" destId="{7C1958D6-6EBA-4742-9F2F-6F2D26D400DE}" srcOrd="2" destOrd="0" presId="urn:microsoft.com/office/officeart/2018/2/layout/IconVerticalSolidList"/>
    <dgm:cxn modelId="{C270928C-A7FD-4C03-8D87-56CC2627F0BB}" type="presParOf" srcId="{004CEAA7-DFD9-4C88-8BAB-F92F5383CA72}" destId="{42D4FD6E-79C3-4E45-8C02-7DAE68E5945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2FB3B8-85D9-44BF-A79F-4ED2501DBDA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0707B90-A8BD-4B59-AB5C-4068727B1E23}">
      <dgm:prSet/>
      <dgm:spPr/>
      <dgm:t>
        <a:bodyPr/>
        <a:lstStyle/>
        <a:p>
          <a:r>
            <a:rPr lang="en-GB" b="1" dirty="0">
              <a:latin typeface="Calibri" panose="020F0502020204030204" pitchFamily="34" charset="0"/>
              <a:ea typeface="Calibri" panose="020F0502020204030204" pitchFamily="34" charset="0"/>
              <a:cs typeface="Calibri" panose="020F0502020204030204" pitchFamily="34" charset="0"/>
            </a:rPr>
            <a:t>Haircuts </a:t>
          </a:r>
          <a:endParaRPr lang="en-US" b="1" dirty="0">
            <a:latin typeface="Calibri" panose="020F0502020204030204" pitchFamily="34" charset="0"/>
            <a:ea typeface="Calibri" panose="020F0502020204030204" pitchFamily="34" charset="0"/>
            <a:cs typeface="Calibri" panose="020F0502020204030204" pitchFamily="34" charset="0"/>
          </a:endParaRPr>
        </a:p>
      </dgm:t>
    </dgm:pt>
    <dgm:pt modelId="{49E8D4D6-497D-42CD-9B0E-C8FF72FAD553}" type="parTrans" cxnId="{E4AD17EB-3B49-41B3-8A6D-514BAE1F68F7}">
      <dgm:prSet/>
      <dgm:spPr/>
      <dgm:t>
        <a:bodyPr/>
        <a:lstStyle/>
        <a:p>
          <a:endParaRPr lang="en-US"/>
        </a:p>
      </dgm:t>
    </dgm:pt>
    <dgm:pt modelId="{A3D28C79-BE8E-4E38-8A9D-4E76DE929F03}" type="sibTrans" cxnId="{E4AD17EB-3B49-41B3-8A6D-514BAE1F68F7}">
      <dgm:prSet/>
      <dgm:spPr/>
      <dgm:t>
        <a:bodyPr/>
        <a:lstStyle/>
        <a:p>
          <a:endParaRPr lang="en-US"/>
        </a:p>
      </dgm:t>
    </dgm:pt>
    <dgm:pt modelId="{EEB3CF98-5336-4886-8A33-F91C8EF7BF68}">
      <dgm:prSet/>
      <dgm:spPr/>
      <dgm:t>
        <a:bodyPr/>
        <a:lstStyle/>
        <a:p>
          <a:r>
            <a:rPr lang="en-GB" b="1">
              <a:latin typeface="Calibri" panose="020F0502020204030204" pitchFamily="34" charset="0"/>
              <a:ea typeface="Calibri" panose="020F0502020204030204" pitchFamily="34" charset="0"/>
              <a:cs typeface="Calibri" panose="020F0502020204030204" pitchFamily="34" charset="0"/>
            </a:rPr>
            <a:t>Imprisonment </a:t>
          </a:r>
          <a:endParaRPr lang="en-US" b="1">
            <a:latin typeface="Calibri" panose="020F0502020204030204" pitchFamily="34" charset="0"/>
            <a:ea typeface="Calibri" panose="020F0502020204030204" pitchFamily="34" charset="0"/>
            <a:cs typeface="Calibri" panose="020F0502020204030204" pitchFamily="34" charset="0"/>
          </a:endParaRPr>
        </a:p>
      </dgm:t>
    </dgm:pt>
    <dgm:pt modelId="{0A32163E-5F8E-4ACF-A8ED-09D9D8EAD449}" type="parTrans" cxnId="{097B5B73-C7DB-4BEE-A852-8D19597A27F8}">
      <dgm:prSet/>
      <dgm:spPr/>
      <dgm:t>
        <a:bodyPr/>
        <a:lstStyle/>
        <a:p>
          <a:endParaRPr lang="en-US"/>
        </a:p>
      </dgm:t>
    </dgm:pt>
    <dgm:pt modelId="{267BAC1E-F4A7-40FC-AF74-3EB3DEAA126F}" type="sibTrans" cxnId="{097B5B73-C7DB-4BEE-A852-8D19597A27F8}">
      <dgm:prSet/>
      <dgm:spPr/>
      <dgm:t>
        <a:bodyPr/>
        <a:lstStyle/>
        <a:p>
          <a:endParaRPr lang="en-US"/>
        </a:p>
      </dgm:t>
    </dgm:pt>
    <dgm:pt modelId="{A3335B08-753C-4DB8-BC2D-0A2F2311F112}">
      <dgm:prSet/>
      <dgm:spPr/>
      <dgm:t>
        <a:bodyPr/>
        <a:lstStyle/>
        <a:p>
          <a:r>
            <a:rPr lang="en-GB" b="1">
              <a:latin typeface="Calibri" panose="020F0502020204030204" pitchFamily="34" charset="0"/>
              <a:ea typeface="Calibri" panose="020F0502020204030204" pitchFamily="34" charset="0"/>
              <a:cs typeface="Calibri" panose="020F0502020204030204" pitchFamily="34" charset="0"/>
            </a:rPr>
            <a:t>Lack of freedom</a:t>
          </a:r>
          <a:endParaRPr lang="en-US" b="1">
            <a:latin typeface="Calibri" panose="020F0502020204030204" pitchFamily="34" charset="0"/>
            <a:ea typeface="Calibri" panose="020F0502020204030204" pitchFamily="34" charset="0"/>
            <a:cs typeface="Calibri" panose="020F0502020204030204" pitchFamily="34" charset="0"/>
          </a:endParaRPr>
        </a:p>
      </dgm:t>
    </dgm:pt>
    <dgm:pt modelId="{C9721E86-CBCB-4E87-BB24-DF0B396AF7B1}" type="parTrans" cxnId="{902F5F84-8E20-40AE-BCBA-2ADD91B12411}">
      <dgm:prSet/>
      <dgm:spPr/>
      <dgm:t>
        <a:bodyPr/>
        <a:lstStyle/>
        <a:p>
          <a:endParaRPr lang="en-US"/>
        </a:p>
      </dgm:t>
    </dgm:pt>
    <dgm:pt modelId="{26189AA3-5ECC-43E1-B127-14F1B15D85DF}" type="sibTrans" cxnId="{902F5F84-8E20-40AE-BCBA-2ADD91B12411}">
      <dgm:prSet/>
      <dgm:spPr/>
      <dgm:t>
        <a:bodyPr/>
        <a:lstStyle/>
        <a:p>
          <a:endParaRPr lang="en-US"/>
        </a:p>
      </dgm:t>
    </dgm:pt>
    <dgm:pt modelId="{C5BD84FC-35F2-45D5-B35D-5E4CB44DC3C6}">
      <dgm:prSet/>
      <dgm:spPr/>
      <dgm:t>
        <a:bodyPr/>
        <a:lstStyle/>
        <a:p>
          <a:r>
            <a:rPr lang="en-GB" b="1">
              <a:latin typeface="Calibri" panose="020F0502020204030204" pitchFamily="34" charset="0"/>
              <a:ea typeface="Calibri" panose="020F0502020204030204" pitchFamily="34" charset="0"/>
              <a:cs typeface="Calibri" panose="020F0502020204030204" pitchFamily="34" charset="0"/>
            </a:rPr>
            <a:t>No voice of reason</a:t>
          </a:r>
          <a:endParaRPr lang="en-US" b="1">
            <a:latin typeface="Calibri" panose="020F0502020204030204" pitchFamily="34" charset="0"/>
            <a:ea typeface="Calibri" panose="020F0502020204030204" pitchFamily="34" charset="0"/>
            <a:cs typeface="Calibri" panose="020F0502020204030204" pitchFamily="34" charset="0"/>
          </a:endParaRPr>
        </a:p>
      </dgm:t>
    </dgm:pt>
    <dgm:pt modelId="{DDE012AB-34B8-4F02-BD83-6E025DE2CF3F}" type="parTrans" cxnId="{D738A1C3-D06E-4496-811F-732427EB41C0}">
      <dgm:prSet/>
      <dgm:spPr/>
      <dgm:t>
        <a:bodyPr/>
        <a:lstStyle/>
        <a:p>
          <a:endParaRPr lang="en-US"/>
        </a:p>
      </dgm:t>
    </dgm:pt>
    <dgm:pt modelId="{1015D30A-B94A-47CB-BABD-E08E58732DCA}" type="sibTrans" cxnId="{D738A1C3-D06E-4496-811F-732427EB41C0}">
      <dgm:prSet/>
      <dgm:spPr/>
      <dgm:t>
        <a:bodyPr/>
        <a:lstStyle/>
        <a:p>
          <a:endParaRPr lang="en-US"/>
        </a:p>
      </dgm:t>
    </dgm:pt>
    <dgm:pt modelId="{F925B6C5-2BB6-4B3A-BB08-9C236242FCC4}">
      <dgm:prSet/>
      <dgm:spPr/>
      <dgm:t>
        <a:bodyPr/>
        <a:lstStyle/>
        <a:p>
          <a:r>
            <a:rPr lang="en-GB" b="1">
              <a:latin typeface="Calibri" panose="020F0502020204030204" pitchFamily="34" charset="0"/>
              <a:ea typeface="Calibri" panose="020F0502020204030204" pitchFamily="34" charset="0"/>
              <a:cs typeface="Calibri" panose="020F0502020204030204" pitchFamily="34" charset="0"/>
            </a:rPr>
            <a:t>ROP’s</a:t>
          </a:r>
          <a:endParaRPr lang="en-US" b="1">
            <a:latin typeface="Calibri" panose="020F0502020204030204" pitchFamily="34" charset="0"/>
            <a:ea typeface="Calibri" panose="020F0502020204030204" pitchFamily="34" charset="0"/>
            <a:cs typeface="Calibri" panose="020F0502020204030204" pitchFamily="34" charset="0"/>
          </a:endParaRPr>
        </a:p>
      </dgm:t>
    </dgm:pt>
    <dgm:pt modelId="{E6E6621B-AD5F-479C-8183-D560F50686B3}" type="parTrans" cxnId="{3488895B-67EC-4116-8A68-E6248E37929D}">
      <dgm:prSet/>
      <dgm:spPr/>
      <dgm:t>
        <a:bodyPr/>
        <a:lstStyle/>
        <a:p>
          <a:endParaRPr lang="en-US"/>
        </a:p>
      </dgm:t>
    </dgm:pt>
    <dgm:pt modelId="{D3ECA2B9-E233-4BCF-8AB7-466A6E78D760}" type="sibTrans" cxnId="{3488895B-67EC-4116-8A68-E6248E37929D}">
      <dgm:prSet/>
      <dgm:spPr/>
      <dgm:t>
        <a:bodyPr/>
        <a:lstStyle/>
        <a:p>
          <a:endParaRPr lang="en-US"/>
        </a:p>
      </dgm:t>
    </dgm:pt>
    <dgm:pt modelId="{637C2562-3F18-465F-9E76-4261F27F4456}">
      <dgm:prSet/>
      <dgm:spPr/>
      <dgm:t>
        <a:bodyPr/>
        <a:lstStyle/>
        <a:p>
          <a:r>
            <a:rPr lang="en-GB" b="1">
              <a:latin typeface="Calibri" panose="020F0502020204030204" pitchFamily="34" charset="0"/>
              <a:ea typeface="Calibri" panose="020F0502020204030204" pitchFamily="34" charset="0"/>
              <a:cs typeface="Calibri" panose="020F0502020204030204" pitchFamily="34" charset="0"/>
            </a:rPr>
            <a:t>Signing a military contract </a:t>
          </a:r>
          <a:endParaRPr lang="en-US" b="1">
            <a:latin typeface="Calibri" panose="020F0502020204030204" pitchFamily="34" charset="0"/>
            <a:ea typeface="Calibri" panose="020F0502020204030204" pitchFamily="34" charset="0"/>
            <a:cs typeface="Calibri" panose="020F0502020204030204" pitchFamily="34" charset="0"/>
          </a:endParaRPr>
        </a:p>
      </dgm:t>
    </dgm:pt>
    <dgm:pt modelId="{7B6382B3-83EF-41E1-BB3C-A2E14635A749}" type="parTrans" cxnId="{AD2E34B8-A7C8-43FF-91AC-EDEDBD9EFCB4}">
      <dgm:prSet/>
      <dgm:spPr/>
      <dgm:t>
        <a:bodyPr/>
        <a:lstStyle/>
        <a:p>
          <a:endParaRPr lang="en-US"/>
        </a:p>
      </dgm:t>
    </dgm:pt>
    <dgm:pt modelId="{1952D1F6-1796-4A91-B5B9-4BB71659CCB9}" type="sibTrans" cxnId="{AD2E34B8-A7C8-43FF-91AC-EDEDBD9EFCB4}">
      <dgm:prSet/>
      <dgm:spPr/>
      <dgm:t>
        <a:bodyPr/>
        <a:lstStyle/>
        <a:p>
          <a:endParaRPr lang="en-US"/>
        </a:p>
      </dgm:t>
    </dgm:pt>
    <dgm:pt modelId="{B836F4A1-63E6-4ED0-B677-9D90FC88B56F}" type="pres">
      <dgm:prSet presAssocID="{0B2FB3B8-85D9-44BF-A79F-4ED2501DBDA7}" presName="vert0" presStyleCnt="0">
        <dgm:presLayoutVars>
          <dgm:dir/>
          <dgm:animOne val="branch"/>
          <dgm:animLvl val="lvl"/>
        </dgm:presLayoutVars>
      </dgm:prSet>
      <dgm:spPr/>
    </dgm:pt>
    <dgm:pt modelId="{DE5B93D0-F609-4613-93FE-B7F6E8997F57}" type="pres">
      <dgm:prSet presAssocID="{70707B90-A8BD-4B59-AB5C-4068727B1E23}" presName="thickLine" presStyleLbl="alignNode1" presStyleIdx="0" presStyleCnt="6"/>
      <dgm:spPr/>
    </dgm:pt>
    <dgm:pt modelId="{083E190B-0A1F-4D72-B2BC-A2C0293BC108}" type="pres">
      <dgm:prSet presAssocID="{70707B90-A8BD-4B59-AB5C-4068727B1E23}" presName="horz1" presStyleCnt="0"/>
      <dgm:spPr/>
    </dgm:pt>
    <dgm:pt modelId="{521BB7D7-C04E-4DC9-96B1-32C1058B0598}" type="pres">
      <dgm:prSet presAssocID="{70707B90-A8BD-4B59-AB5C-4068727B1E23}" presName="tx1" presStyleLbl="revTx" presStyleIdx="0" presStyleCnt="6"/>
      <dgm:spPr/>
    </dgm:pt>
    <dgm:pt modelId="{D5BC0FCB-7DF4-423A-8567-B5C5C904E525}" type="pres">
      <dgm:prSet presAssocID="{70707B90-A8BD-4B59-AB5C-4068727B1E23}" presName="vert1" presStyleCnt="0"/>
      <dgm:spPr/>
    </dgm:pt>
    <dgm:pt modelId="{51EDAFAD-B7FD-4CEF-99A0-CAE828D574DD}" type="pres">
      <dgm:prSet presAssocID="{EEB3CF98-5336-4886-8A33-F91C8EF7BF68}" presName="thickLine" presStyleLbl="alignNode1" presStyleIdx="1" presStyleCnt="6"/>
      <dgm:spPr/>
    </dgm:pt>
    <dgm:pt modelId="{E1508E4B-7B78-4EEE-AFCC-AC8632846DE3}" type="pres">
      <dgm:prSet presAssocID="{EEB3CF98-5336-4886-8A33-F91C8EF7BF68}" presName="horz1" presStyleCnt="0"/>
      <dgm:spPr/>
    </dgm:pt>
    <dgm:pt modelId="{95E0BDCE-1300-44D3-98EB-9F2832237D97}" type="pres">
      <dgm:prSet presAssocID="{EEB3CF98-5336-4886-8A33-F91C8EF7BF68}" presName="tx1" presStyleLbl="revTx" presStyleIdx="1" presStyleCnt="6"/>
      <dgm:spPr/>
    </dgm:pt>
    <dgm:pt modelId="{60E215B0-220B-4191-8ACA-5464767C0A9F}" type="pres">
      <dgm:prSet presAssocID="{EEB3CF98-5336-4886-8A33-F91C8EF7BF68}" presName="vert1" presStyleCnt="0"/>
      <dgm:spPr/>
    </dgm:pt>
    <dgm:pt modelId="{EF149691-75FA-4C94-899E-5CD92E33F502}" type="pres">
      <dgm:prSet presAssocID="{A3335B08-753C-4DB8-BC2D-0A2F2311F112}" presName="thickLine" presStyleLbl="alignNode1" presStyleIdx="2" presStyleCnt="6"/>
      <dgm:spPr/>
    </dgm:pt>
    <dgm:pt modelId="{15E6642A-D9FC-4BC5-880F-095F7406E92C}" type="pres">
      <dgm:prSet presAssocID="{A3335B08-753C-4DB8-BC2D-0A2F2311F112}" presName="horz1" presStyleCnt="0"/>
      <dgm:spPr/>
    </dgm:pt>
    <dgm:pt modelId="{D773BD26-860C-488D-AEBC-EE70DB9C4DD4}" type="pres">
      <dgm:prSet presAssocID="{A3335B08-753C-4DB8-BC2D-0A2F2311F112}" presName="tx1" presStyleLbl="revTx" presStyleIdx="2" presStyleCnt="6"/>
      <dgm:spPr/>
    </dgm:pt>
    <dgm:pt modelId="{AF00C75D-FEC1-4037-8922-BD3442EF9E43}" type="pres">
      <dgm:prSet presAssocID="{A3335B08-753C-4DB8-BC2D-0A2F2311F112}" presName="vert1" presStyleCnt="0"/>
      <dgm:spPr/>
    </dgm:pt>
    <dgm:pt modelId="{98D68A09-0788-42D1-A97B-547CEBD9ECE3}" type="pres">
      <dgm:prSet presAssocID="{C5BD84FC-35F2-45D5-B35D-5E4CB44DC3C6}" presName="thickLine" presStyleLbl="alignNode1" presStyleIdx="3" presStyleCnt="6"/>
      <dgm:spPr/>
    </dgm:pt>
    <dgm:pt modelId="{B20F1FF6-E8A2-41A8-9B3B-1B81DFC9A0D9}" type="pres">
      <dgm:prSet presAssocID="{C5BD84FC-35F2-45D5-B35D-5E4CB44DC3C6}" presName="horz1" presStyleCnt="0"/>
      <dgm:spPr/>
    </dgm:pt>
    <dgm:pt modelId="{4D655F27-7713-48EE-A52A-0CF31BF43DE5}" type="pres">
      <dgm:prSet presAssocID="{C5BD84FC-35F2-45D5-B35D-5E4CB44DC3C6}" presName="tx1" presStyleLbl="revTx" presStyleIdx="3" presStyleCnt="6"/>
      <dgm:spPr/>
    </dgm:pt>
    <dgm:pt modelId="{BECC69FB-DEC4-4EEF-8858-8F24E2C78495}" type="pres">
      <dgm:prSet presAssocID="{C5BD84FC-35F2-45D5-B35D-5E4CB44DC3C6}" presName="vert1" presStyleCnt="0"/>
      <dgm:spPr/>
    </dgm:pt>
    <dgm:pt modelId="{41D87BBE-0DAA-4551-AAB1-3AE2F5D93EC1}" type="pres">
      <dgm:prSet presAssocID="{F925B6C5-2BB6-4B3A-BB08-9C236242FCC4}" presName="thickLine" presStyleLbl="alignNode1" presStyleIdx="4" presStyleCnt="6"/>
      <dgm:spPr/>
    </dgm:pt>
    <dgm:pt modelId="{16903F91-6A8A-438F-A7CE-E7C3EAD87ED5}" type="pres">
      <dgm:prSet presAssocID="{F925B6C5-2BB6-4B3A-BB08-9C236242FCC4}" presName="horz1" presStyleCnt="0"/>
      <dgm:spPr/>
    </dgm:pt>
    <dgm:pt modelId="{DA88ED80-E7EF-4B5F-86BE-4CE0442FBA98}" type="pres">
      <dgm:prSet presAssocID="{F925B6C5-2BB6-4B3A-BB08-9C236242FCC4}" presName="tx1" presStyleLbl="revTx" presStyleIdx="4" presStyleCnt="6"/>
      <dgm:spPr/>
    </dgm:pt>
    <dgm:pt modelId="{9C0617D0-83DD-4138-8E8D-81D023B16D07}" type="pres">
      <dgm:prSet presAssocID="{F925B6C5-2BB6-4B3A-BB08-9C236242FCC4}" presName="vert1" presStyleCnt="0"/>
      <dgm:spPr/>
    </dgm:pt>
    <dgm:pt modelId="{11FE3AB4-E2D5-4A23-B2FD-C0D70D2A4008}" type="pres">
      <dgm:prSet presAssocID="{637C2562-3F18-465F-9E76-4261F27F4456}" presName="thickLine" presStyleLbl="alignNode1" presStyleIdx="5" presStyleCnt="6"/>
      <dgm:spPr/>
    </dgm:pt>
    <dgm:pt modelId="{1AC794B5-9D7E-43FA-B4FC-83440F618224}" type="pres">
      <dgm:prSet presAssocID="{637C2562-3F18-465F-9E76-4261F27F4456}" presName="horz1" presStyleCnt="0"/>
      <dgm:spPr/>
    </dgm:pt>
    <dgm:pt modelId="{F9C8829B-8573-4D37-8AAF-610411344534}" type="pres">
      <dgm:prSet presAssocID="{637C2562-3F18-465F-9E76-4261F27F4456}" presName="tx1" presStyleLbl="revTx" presStyleIdx="5" presStyleCnt="6"/>
      <dgm:spPr/>
    </dgm:pt>
    <dgm:pt modelId="{DD0BBF26-F235-42BA-BD98-83B81C1355E6}" type="pres">
      <dgm:prSet presAssocID="{637C2562-3F18-465F-9E76-4261F27F4456}" presName="vert1" presStyleCnt="0"/>
      <dgm:spPr/>
    </dgm:pt>
  </dgm:ptLst>
  <dgm:cxnLst>
    <dgm:cxn modelId="{180FDB0D-0603-43EF-BCCA-B7328BEEB8E2}" type="presOf" srcId="{A3335B08-753C-4DB8-BC2D-0A2F2311F112}" destId="{D773BD26-860C-488D-AEBC-EE70DB9C4DD4}" srcOrd="0" destOrd="0" presId="urn:microsoft.com/office/officeart/2008/layout/LinedList"/>
    <dgm:cxn modelId="{2A8A1317-177E-4B8D-8CA8-AB5D43429937}" type="presOf" srcId="{EEB3CF98-5336-4886-8A33-F91C8EF7BF68}" destId="{95E0BDCE-1300-44D3-98EB-9F2832237D97}" srcOrd="0" destOrd="0" presId="urn:microsoft.com/office/officeart/2008/layout/LinedList"/>
    <dgm:cxn modelId="{2791E11F-E33E-4B54-8B54-6D50E3968161}" type="presOf" srcId="{0B2FB3B8-85D9-44BF-A79F-4ED2501DBDA7}" destId="{B836F4A1-63E6-4ED0-B677-9D90FC88B56F}" srcOrd="0" destOrd="0" presId="urn:microsoft.com/office/officeart/2008/layout/LinedList"/>
    <dgm:cxn modelId="{9E94CB29-3DA6-4C6B-81CF-2B1ED19A8F37}" type="presOf" srcId="{C5BD84FC-35F2-45D5-B35D-5E4CB44DC3C6}" destId="{4D655F27-7713-48EE-A52A-0CF31BF43DE5}" srcOrd="0" destOrd="0" presId="urn:microsoft.com/office/officeart/2008/layout/LinedList"/>
    <dgm:cxn modelId="{3488895B-67EC-4116-8A68-E6248E37929D}" srcId="{0B2FB3B8-85D9-44BF-A79F-4ED2501DBDA7}" destId="{F925B6C5-2BB6-4B3A-BB08-9C236242FCC4}" srcOrd="4" destOrd="0" parTransId="{E6E6621B-AD5F-479C-8183-D560F50686B3}" sibTransId="{D3ECA2B9-E233-4BCF-8AB7-466A6E78D760}"/>
    <dgm:cxn modelId="{097B5B73-C7DB-4BEE-A852-8D19597A27F8}" srcId="{0B2FB3B8-85D9-44BF-A79F-4ED2501DBDA7}" destId="{EEB3CF98-5336-4886-8A33-F91C8EF7BF68}" srcOrd="1" destOrd="0" parTransId="{0A32163E-5F8E-4ACF-A8ED-09D9D8EAD449}" sibTransId="{267BAC1E-F4A7-40FC-AF74-3EB3DEAA126F}"/>
    <dgm:cxn modelId="{902F5F84-8E20-40AE-BCBA-2ADD91B12411}" srcId="{0B2FB3B8-85D9-44BF-A79F-4ED2501DBDA7}" destId="{A3335B08-753C-4DB8-BC2D-0A2F2311F112}" srcOrd="2" destOrd="0" parTransId="{C9721E86-CBCB-4E87-BB24-DF0B396AF7B1}" sibTransId="{26189AA3-5ECC-43E1-B127-14F1B15D85DF}"/>
    <dgm:cxn modelId="{AD2E34B8-A7C8-43FF-91AC-EDEDBD9EFCB4}" srcId="{0B2FB3B8-85D9-44BF-A79F-4ED2501DBDA7}" destId="{637C2562-3F18-465F-9E76-4261F27F4456}" srcOrd="5" destOrd="0" parTransId="{7B6382B3-83EF-41E1-BB3C-A2E14635A749}" sibTransId="{1952D1F6-1796-4A91-B5B9-4BB71659CCB9}"/>
    <dgm:cxn modelId="{D738A1C3-D06E-4496-811F-732427EB41C0}" srcId="{0B2FB3B8-85D9-44BF-A79F-4ED2501DBDA7}" destId="{C5BD84FC-35F2-45D5-B35D-5E4CB44DC3C6}" srcOrd="3" destOrd="0" parTransId="{DDE012AB-34B8-4F02-BD83-6E025DE2CF3F}" sibTransId="{1015D30A-B94A-47CB-BABD-E08E58732DCA}"/>
    <dgm:cxn modelId="{C55A13D5-9D4B-4894-91B5-32049FA0C70F}" type="presOf" srcId="{F925B6C5-2BB6-4B3A-BB08-9C236242FCC4}" destId="{DA88ED80-E7EF-4B5F-86BE-4CE0442FBA98}" srcOrd="0" destOrd="0" presId="urn:microsoft.com/office/officeart/2008/layout/LinedList"/>
    <dgm:cxn modelId="{E4AD17EB-3B49-41B3-8A6D-514BAE1F68F7}" srcId="{0B2FB3B8-85D9-44BF-A79F-4ED2501DBDA7}" destId="{70707B90-A8BD-4B59-AB5C-4068727B1E23}" srcOrd="0" destOrd="0" parTransId="{49E8D4D6-497D-42CD-9B0E-C8FF72FAD553}" sibTransId="{A3D28C79-BE8E-4E38-8A9D-4E76DE929F03}"/>
    <dgm:cxn modelId="{06D9E0F4-9AC7-496E-915D-C506F7EB67D8}" type="presOf" srcId="{70707B90-A8BD-4B59-AB5C-4068727B1E23}" destId="{521BB7D7-C04E-4DC9-96B1-32C1058B0598}" srcOrd="0" destOrd="0" presId="urn:microsoft.com/office/officeart/2008/layout/LinedList"/>
    <dgm:cxn modelId="{188438FB-86CC-4EA0-9B86-7FE100DA5D10}" type="presOf" srcId="{637C2562-3F18-465F-9E76-4261F27F4456}" destId="{F9C8829B-8573-4D37-8AAF-610411344534}" srcOrd="0" destOrd="0" presId="urn:microsoft.com/office/officeart/2008/layout/LinedList"/>
    <dgm:cxn modelId="{55A5296B-EB05-4D37-825B-9998176E1002}" type="presParOf" srcId="{B836F4A1-63E6-4ED0-B677-9D90FC88B56F}" destId="{DE5B93D0-F609-4613-93FE-B7F6E8997F57}" srcOrd="0" destOrd="0" presId="urn:microsoft.com/office/officeart/2008/layout/LinedList"/>
    <dgm:cxn modelId="{165813AB-238A-4034-B618-1722A922E7D0}" type="presParOf" srcId="{B836F4A1-63E6-4ED0-B677-9D90FC88B56F}" destId="{083E190B-0A1F-4D72-B2BC-A2C0293BC108}" srcOrd="1" destOrd="0" presId="urn:microsoft.com/office/officeart/2008/layout/LinedList"/>
    <dgm:cxn modelId="{9183423E-072E-42CC-9C99-61A0267AEDDB}" type="presParOf" srcId="{083E190B-0A1F-4D72-B2BC-A2C0293BC108}" destId="{521BB7D7-C04E-4DC9-96B1-32C1058B0598}" srcOrd="0" destOrd="0" presId="urn:microsoft.com/office/officeart/2008/layout/LinedList"/>
    <dgm:cxn modelId="{B785AF34-B162-403D-B813-0AAB97AA9858}" type="presParOf" srcId="{083E190B-0A1F-4D72-B2BC-A2C0293BC108}" destId="{D5BC0FCB-7DF4-423A-8567-B5C5C904E525}" srcOrd="1" destOrd="0" presId="urn:microsoft.com/office/officeart/2008/layout/LinedList"/>
    <dgm:cxn modelId="{EFA740B0-60EB-4A15-9349-BD2F08D81678}" type="presParOf" srcId="{B836F4A1-63E6-4ED0-B677-9D90FC88B56F}" destId="{51EDAFAD-B7FD-4CEF-99A0-CAE828D574DD}" srcOrd="2" destOrd="0" presId="urn:microsoft.com/office/officeart/2008/layout/LinedList"/>
    <dgm:cxn modelId="{082E0D9D-C507-451B-810D-EA26A08A2878}" type="presParOf" srcId="{B836F4A1-63E6-4ED0-B677-9D90FC88B56F}" destId="{E1508E4B-7B78-4EEE-AFCC-AC8632846DE3}" srcOrd="3" destOrd="0" presId="urn:microsoft.com/office/officeart/2008/layout/LinedList"/>
    <dgm:cxn modelId="{2F494214-CAAB-48EC-90A7-CA37DD35BE39}" type="presParOf" srcId="{E1508E4B-7B78-4EEE-AFCC-AC8632846DE3}" destId="{95E0BDCE-1300-44D3-98EB-9F2832237D97}" srcOrd="0" destOrd="0" presId="urn:microsoft.com/office/officeart/2008/layout/LinedList"/>
    <dgm:cxn modelId="{CEC1A96E-7B22-48D2-BE70-166A2F19FDFF}" type="presParOf" srcId="{E1508E4B-7B78-4EEE-AFCC-AC8632846DE3}" destId="{60E215B0-220B-4191-8ACA-5464767C0A9F}" srcOrd="1" destOrd="0" presId="urn:microsoft.com/office/officeart/2008/layout/LinedList"/>
    <dgm:cxn modelId="{88E20D7B-172B-49E5-9590-A561F7AFE26B}" type="presParOf" srcId="{B836F4A1-63E6-4ED0-B677-9D90FC88B56F}" destId="{EF149691-75FA-4C94-899E-5CD92E33F502}" srcOrd="4" destOrd="0" presId="urn:microsoft.com/office/officeart/2008/layout/LinedList"/>
    <dgm:cxn modelId="{53AEA5C1-95B0-4330-87A0-407D45EA9EBC}" type="presParOf" srcId="{B836F4A1-63E6-4ED0-B677-9D90FC88B56F}" destId="{15E6642A-D9FC-4BC5-880F-095F7406E92C}" srcOrd="5" destOrd="0" presId="urn:microsoft.com/office/officeart/2008/layout/LinedList"/>
    <dgm:cxn modelId="{FDF8F417-F695-4C38-B430-F78DDD370E41}" type="presParOf" srcId="{15E6642A-D9FC-4BC5-880F-095F7406E92C}" destId="{D773BD26-860C-488D-AEBC-EE70DB9C4DD4}" srcOrd="0" destOrd="0" presId="urn:microsoft.com/office/officeart/2008/layout/LinedList"/>
    <dgm:cxn modelId="{ADB6DC71-03CD-4E81-A633-5BAC79FDA3AD}" type="presParOf" srcId="{15E6642A-D9FC-4BC5-880F-095F7406E92C}" destId="{AF00C75D-FEC1-4037-8922-BD3442EF9E43}" srcOrd="1" destOrd="0" presId="urn:microsoft.com/office/officeart/2008/layout/LinedList"/>
    <dgm:cxn modelId="{81EA44C6-55B7-48E6-9173-93EB57A25EC3}" type="presParOf" srcId="{B836F4A1-63E6-4ED0-B677-9D90FC88B56F}" destId="{98D68A09-0788-42D1-A97B-547CEBD9ECE3}" srcOrd="6" destOrd="0" presId="urn:microsoft.com/office/officeart/2008/layout/LinedList"/>
    <dgm:cxn modelId="{EBBD4FD8-3853-42DE-8AFC-4645A42D5D9D}" type="presParOf" srcId="{B836F4A1-63E6-4ED0-B677-9D90FC88B56F}" destId="{B20F1FF6-E8A2-41A8-9B3B-1B81DFC9A0D9}" srcOrd="7" destOrd="0" presId="urn:microsoft.com/office/officeart/2008/layout/LinedList"/>
    <dgm:cxn modelId="{09441C45-2489-417E-89A5-E5B2DFA162E4}" type="presParOf" srcId="{B20F1FF6-E8A2-41A8-9B3B-1B81DFC9A0D9}" destId="{4D655F27-7713-48EE-A52A-0CF31BF43DE5}" srcOrd="0" destOrd="0" presId="urn:microsoft.com/office/officeart/2008/layout/LinedList"/>
    <dgm:cxn modelId="{FF97225A-4DCA-4F25-9059-40E9A0A79000}" type="presParOf" srcId="{B20F1FF6-E8A2-41A8-9B3B-1B81DFC9A0D9}" destId="{BECC69FB-DEC4-4EEF-8858-8F24E2C78495}" srcOrd="1" destOrd="0" presId="urn:microsoft.com/office/officeart/2008/layout/LinedList"/>
    <dgm:cxn modelId="{89B533C0-02DF-4790-83D0-41483266F4CF}" type="presParOf" srcId="{B836F4A1-63E6-4ED0-B677-9D90FC88B56F}" destId="{41D87BBE-0DAA-4551-AAB1-3AE2F5D93EC1}" srcOrd="8" destOrd="0" presId="urn:microsoft.com/office/officeart/2008/layout/LinedList"/>
    <dgm:cxn modelId="{5450EDF5-4BA3-4419-8D07-8D57C643E9EB}" type="presParOf" srcId="{B836F4A1-63E6-4ED0-B677-9D90FC88B56F}" destId="{16903F91-6A8A-438F-A7CE-E7C3EAD87ED5}" srcOrd="9" destOrd="0" presId="urn:microsoft.com/office/officeart/2008/layout/LinedList"/>
    <dgm:cxn modelId="{25B1F4C4-C3C4-4550-8472-7DBBE2A4E525}" type="presParOf" srcId="{16903F91-6A8A-438F-A7CE-E7C3EAD87ED5}" destId="{DA88ED80-E7EF-4B5F-86BE-4CE0442FBA98}" srcOrd="0" destOrd="0" presId="urn:microsoft.com/office/officeart/2008/layout/LinedList"/>
    <dgm:cxn modelId="{B7E30B2F-498D-4203-B806-41446D7CC9F0}" type="presParOf" srcId="{16903F91-6A8A-438F-A7CE-E7C3EAD87ED5}" destId="{9C0617D0-83DD-4138-8E8D-81D023B16D07}" srcOrd="1" destOrd="0" presId="urn:microsoft.com/office/officeart/2008/layout/LinedList"/>
    <dgm:cxn modelId="{5820AD6A-4883-4DB6-9E31-ED58D864C39B}" type="presParOf" srcId="{B836F4A1-63E6-4ED0-B677-9D90FC88B56F}" destId="{11FE3AB4-E2D5-4A23-B2FD-C0D70D2A4008}" srcOrd="10" destOrd="0" presId="urn:microsoft.com/office/officeart/2008/layout/LinedList"/>
    <dgm:cxn modelId="{99B17416-90DD-401D-83AD-8F89F798BBF6}" type="presParOf" srcId="{B836F4A1-63E6-4ED0-B677-9D90FC88B56F}" destId="{1AC794B5-9D7E-43FA-B4FC-83440F618224}" srcOrd="11" destOrd="0" presId="urn:microsoft.com/office/officeart/2008/layout/LinedList"/>
    <dgm:cxn modelId="{E7955E63-E943-45D2-891E-65A4AA7856FD}" type="presParOf" srcId="{1AC794B5-9D7E-43FA-B4FC-83440F618224}" destId="{F9C8829B-8573-4D37-8AAF-610411344534}" srcOrd="0" destOrd="0" presId="urn:microsoft.com/office/officeart/2008/layout/LinedList"/>
    <dgm:cxn modelId="{138247BA-FE66-4880-90A4-3F014864D3A9}" type="presParOf" srcId="{1AC794B5-9D7E-43FA-B4FC-83440F618224}" destId="{DD0BBF26-F235-42BA-BD98-83B81C1355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0E2E99-6834-4542-84E6-E1914E2A6954}"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44244DA2-0528-4AED-B266-8F5A8E2A9177}">
      <dgm:prSet/>
      <dgm:spPr/>
      <dgm:t>
        <a:bodyPr/>
        <a:lstStyle/>
        <a:p>
          <a:r>
            <a:rPr lang="en-GB" b="1" dirty="0">
              <a:solidFill>
                <a:schemeClr val="bg1"/>
              </a:solidFill>
            </a:rPr>
            <a:t>The public Services value discipline greatly and expect their employees and officers to be highly disciplined.</a:t>
          </a:r>
          <a:endParaRPr lang="en-US" b="1" dirty="0">
            <a:solidFill>
              <a:schemeClr val="bg1"/>
            </a:solidFill>
          </a:endParaRPr>
        </a:p>
      </dgm:t>
    </dgm:pt>
    <dgm:pt modelId="{670AEF6A-6E4C-44EA-829F-8EBE18DF3462}" type="parTrans" cxnId="{2509832A-B6F9-473F-91A2-A6A34C43B12B}">
      <dgm:prSet/>
      <dgm:spPr/>
      <dgm:t>
        <a:bodyPr/>
        <a:lstStyle/>
        <a:p>
          <a:endParaRPr lang="en-US"/>
        </a:p>
      </dgm:t>
    </dgm:pt>
    <dgm:pt modelId="{5F062C74-8A94-4664-98AC-F29FFF927F1E}" type="sibTrans" cxnId="{2509832A-B6F9-473F-91A2-A6A34C43B12B}">
      <dgm:prSet/>
      <dgm:spPr/>
      <dgm:t>
        <a:bodyPr/>
        <a:lstStyle/>
        <a:p>
          <a:endParaRPr lang="en-US"/>
        </a:p>
      </dgm:t>
    </dgm:pt>
    <dgm:pt modelId="{AD623FF4-DA41-463A-ADF8-D3E46E40FBD4}">
      <dgm:prSet/>
      <dgm:spPr/>
      <dgm:t>
        <a:bodyPr/>
        <a:lstStyle/>
        <a:p>
          <a:r>
            <a:rPr lang="en-GB" b="1" dirty="0">
              <a:solidFill>
                <a:schemeClr val="bg1"/>
              </a:solidFill>
            </a:rPr>
            <a:t>One of the purposes of this unit is to help you understand discipline fully – so that you don’t become unstuck at a later date!</a:t>
          </a:r>
          <a:endParaRPr lang="en-US" b="1" dirty="0">
            <a:solidFill>
              <a:schemeClr val="bg1"/>
            </a:solidFill>
          </a:endParaRPr>
        </a:p>
      </dgm:t>
    </dgm:pt>
    <dgm:pt modelId="{AE9B3089-EC55-4BCC-9C70-03C153456E3B}" type="parTrans" cxnId="{D7F1E40E-0342-477F-B38F-3C790D2A0293}">
      <dgm:prSet/>
      <dgm:spPr/>
      <dgm:t>
        <a:bodyPr/>
        <a:lstStyle/>
        <a:p>
          <a:endParaRPr lang="en-US"/>
        </a:p>
      </dgm:t>
    </dgm:pt>
    <dgm:pt modelId="{69A01B8C-EE4B-4BF2-8594-CAB307E39F3E}" type="sibTrans" cxnId="{D7F1E40E-0342-477F-B38F-3C790D2A0293}">
      <dgm:prSet/>
      <dgm:spPr/>
      <dgm:t>
        <a:bodyPr/>
        <a:lstStyle/>
        <a:p>
          <a:endParaRPr lang="en-US"/>
        </a:p>
      </dgm:t>
    </dgm:pt>
    <dgm:pt modelId="{37EFA937-8B02-4A24-ACA5-C476578BAD04}" type="pres">
      <dgm:prSet presAssocID="{B40E2E99-6834-4542-84E6-E1914E2A6954}" presName="hierChild1" presStyleCnt="0">
        <dgm:presLayoutVars>
          <dgm:chPref val="1"/>
          <dgm:dir/>
          <dgm:animOne val="branch"/>
          <dgm:animLvl val="lvl"/>
          <dgm:resizeHandles/>
        </dgm:presLayoutVars>
      </dgm:prSet>
      <dgm:spPr/>
    </dgm:pt>
    <dgm:pt modelId="{247B3629-3DC3-49CE-BEB6-EF1D15C6C07A}" type="pres">
      <dgm:prSet presAssocID="{44244DA2-0528-4AED-B266-8F5A8E2A9177}" presName="hierRoot1" presStyleCnt="0"/>
      <dgm:spPr/>
    </dgm:pt>
    <dgm:pt modelId="{A47F97A7-0500-4B6E-A547-3E3C86F5425C}" type="pres">
      <dgm:prSet presAssocID="{44244DA2-0528-4AED-B266-8F5A8E2A9177}" presName="composite" presStyleCnt="0"/>
      <dgm:spPr/>
    </dgm:pt>
    <dgm:pt modelId="{FC84C2C6-2BF8-4A8E-AD39-869051E8F2FF}" type="pres">
      <dgm:prSet presAssocID="{44244DA2-0528-4AED-B266-8F5A8E2A9177}" presName="background" presStyleLbl="node0" presStyleIdx="0" presStyleCnt="2"/>
      <dgm:spPr/>
    </dgm:pt>
    <dgm:pt modelId="{FC2339C5-E3C3-4416-B77D-B91F772BDBDA}" type="pres">
      <dgm:prSet presAssocID="{44244DA2-0528-4AED-B266-8F5A8E2A9177}" presName="text" presStyleLbl="fgAcc0" presStyleIdx="0" presStyleCnt="2">
        <dgm:presLayoutVars>
          <dgm:chPref val="3"/>
        </dgm:presLayoutVars>
      </dgm:prSet>
      <dgm:spPr/>
    </dgm:pt>
    <dgm:pt modelId="{647E0524-8522-40F3-91C1-0CEDAE385280}" type="pres">
      <dgm:prSet presAssocID="{44244DA2-0528-4AED-B266-8F5A8E2A9177}" presName="hierChild2" presStyleCnt="0"/>
      <dgm:spPr/>
    </dgm:pt>
    <dgm:pt modelId="{0D800FC4-2F31-474A-A7A1-5B8A3333AE05}" type="pres">
      <dgm:prSet presAssocID="{AD623FF4-DA41-463A-ADF8-D3E46E40FBD4}" presName="hierRoot1" presStyleCnt="0"/>
      <dgm:spPr/>
    </dgm:pt>
    <dgm:pt modelId="{B345EC63-BD2E-4CF5-9A5C-94D63DA7DE45}" type="pres">
      <dgm:prSet presAssocID="{AD623FF4-DA41-463A-ADF8-D3E46E40FBD4}" presName="composite" presStyleCnt="0"/>
      <dgm:spPr/>
    </dgm:pt>
    <dgm:pt modelId="{93BC9D2D-2D0E-4548-BAF0-DDA33B3219B5}" type="pres">
      <dgm:prSet presAssocID="{AD623FF4-DA41-463A-ADF8-D3E46E40FBD4}" presName="background" presStyleLbl="node0" presStyleIdx="1" presStyleCnt="2"/>
      <dgm:spPr/>
    </dgm:pt>
    <dgm:pt modelId="{7020D6CF-9F6D-4E41-B808-371DDE6A3988}" type="pres">
      <dgm:prSet presAssocID="{AD623FF4-DA41-463A-ADF8-D3E46E40FBD4}" presName="text" presStyleLbl="fgAcc0" presStyleIdx="1" presStyleCnt="2">
        <dgm:presLayoutVars>
          <dgm:chPref val="3"/>
        </dgm:presLayoutVars>
      </dgm:prSet>
      <dgm:spPr/>
    </dgm:pt>
    <dgm:pt modelId="{02FB54E1-5588-4CEB-91AE-B02666483E71}" type="pres">
      <dgm:prSet presAssocID="{AD623FF4-DA41-463A-ADF8-D3E46E40FBD4}" presName="hierChild2" presStyleCnt="0"/>
      <dgm:spPr/>
    </dgm:pt>
  </dgm:ptLst>
  <dgm:cxnLst>
    <dgm:cxn modelId="{3C270F00-D071-4EB7-9D63-5A0D89F0A852}" type="presOf" srcId="{44244DA2-0528-4AED-B266-8F5A8E2A9177}" destId="{FC2339C5-E3C3-4416-B77D-B91F772BDBDA}" srcOrd="0" destOrd="0" presId="urn:microsoft.com/office/officeart/2005/8/layout/hierarchy1"/>
    <dgm:cxn modelId="{D7F1E40E-0342-477F-B38F-3C790D2A0293}" srcId="{B40E2E99-6834-4542-84E6-E1914E2A6954}" destId="{AD623FF4-DA41-463A-ADF8-D3E46E40FBD4}" srcOrd="1" destOrd="0" parTransId="{AE9B3089-EC55-4BCC-9C70-03C153456E3B}" sibTransId="{69A01B8C-EE4B-4BF2-8594-CAB307E39F3E}"/>
    <dgm:cxn modelId="{2509832A-B6F9-473F-91A2-A6A34C43B12B}" srcId="{B40E2E99-6834-4542-84E6-E1914E2A6954}" destId="{44244DA2-0528-4AED-B266-8F5A8E2A9177}" srcOrd="0" destOrd="0" parTransId="{670AEF6A-6E4C-44EA-829F-8EBE18DF3462}" sibTransId="{5F062C74-8A94-4664-98AC-F29FFF927F1E}"/>
    <dgm:cxn modelId="{FFB5856B-75A5-4B3D-A17E-6D1344DC3E99}" type="presOf" srcId="{AD623FF4-DA41-463A-ADF8-D3E46E40FBD4}" destId="{7020D6CF-9F6D-4E41-B808-371DDE6A3988}" srcOrd="0" destOrd="0" presId="urn:microsoft.com/office/officeart/2005/8/layout/hierarchy1"/>
    <dgm:cxn modelId="{06569B98-9CC4-4679-B29C-EDCF15E3AE34}" type="presOf" srcId="{B40E2E99-6834-4542-84E6-E1914E2A6954}" destId="{37EFA937-8B02-4A24-ACA5-C476578BAD04}" srcOrd="0" destOrd="0" presId="urn:microsoft.com/office/officeart/2005/8/layout/hierarchy1"/>
    <dgm:cxn modelId="{B2A3727F-C374-4D5C-AEA3-906FE8E1D9FD}" type="presParOf" srcId="{37EFA937-8B02-4A24-ACA5-C476578BAD04}" destId="{247B3629-3DC3-49CE-BEB6-EF1D15C6C07A}" srcOrd="0" destOrd="0" presId="urn:microsoft.com/office/officeart/2005/8/layout/hierarchy1"/>
    <dgm:cxn modelId="{2F799D8F-21FB-4CF4-889E-7A51B9CBC774}" type="presParOf" srcId="{247B3629-3DC3-49CE-BEB6-EF1D15C6C07A}" destId="{A47F97A7-0500-4B6E-A547-3E3C86F5425C}" srcOrd="0" destOrd="0" presId="urn:microsoft.com/office/officeart/2005/8/layout/hierarchy1"/>
    <dgm:cxn modelId="{BECC11CD-CBD4-4665-AC99-26659F44F1B5}" type="presParOf" srcId="{A47F97A7-0500-4B6E-A547-3E3C86F5425C}" destId="{FC84C2C6-2BF8-4A8E-AD39-869051E8F2FF}" srcOrd="0" destOrd="0" presId="urn:microsoft.com/office/officeart/2005/8/layout/hierarchy1"/>
    <dgm:cxn modelId="{24920D33-DF9F-4F53-B0F7-3779FB14E244}" type="presParOf" srcId="{A47F97A7-0500-4B6E-A547-3E3C86F5425C}" destId="{FC2339C5-E3C3-4416-B77D-B91F772BDBDA}" srcOrd="1" destOrd="0" presId="urn:microsoft.com/office/officeart/2005/8/layout/hierarchy1"/>
    <dgm:cxn modelId="{B85BDA82-740D-4454-9BE1-A34D08830727}" type="presParOf" srcId="{247B3629-3DC3-49CE-BEB6-EF1D15C6C07A}" destId="{647E0524-8522-40F3-91C1-0CEDAE385280}" srcOrd="1" destOrd="0" presId="urn:microsoft.com/office/officeart/2005/8/layout/hierarchy1"/>
    <dgm:cxn modelId="{71BA721F-BA04-43CF-A4B1-39A7B030E9C9}" type="presParOf" srcId="{37EFA937-8B02-4A24-ACA5-C476578BAD04}" destId="{0D800FC4-2F31-474A-A7A1-5B8A3333AE05}" srcOrd="1" destOrd="0" presId="urn:microsoft.com/office/officeart/2005/8/layout/hierarchy1"/>
    <dgm:cxn modelId="{AD5D2512-B477-4881-8CE2-BC4BF704FD75}" type="presParOf" srcId="{0D800FC4-2F31-474A-A7A1-5B8A3333AE05}" destId="{B345EC63-BD2E-4CF5-9A5C-94D63DA7DE45}" srcOrd="0" destOrd="0" presId="urn:microsoft.com/office/officeart/2005/8/layout/hierarchy1"/>
    <dgm:cxn modelId="{0330173E-00C0-4315-BF5E-B31884AA038C}" type="presParOf" srcId="{B345EC63-BD2E-4CF5-9A5C-94D63DA7DE45}" destId="{93BC9D2D-2D0E-4548-BAF0-DDA33B3219B5}" srcOrd="0" destOrd="0" presId="urn:microsoft.com/office/officeart/2005/8/layout/hierarchy1"/>
    <dgm:cxn modelId="{01C0B041-0F2C-40F3-BA14-5720312AAF96}" type="presParOf" srcId="{B345EC63-BD2E-4CF5-9A5C-94D63DA7DE45}" destId="{7020D6CF-9F6D-4E41-B808-371DDE6A3988}" srcOrd="1" destOrd="0" presId="urn:microsoft.com/office/officeart/2005/8/layout/hierarchy1"/>
    <dgm:cxn modelId="{7EB2B56F-1EE7-4838-8211-B53276C36F8D}" type="presParOf" srcId="{0D800FC4-2F31-474A-A7A1-5B8A3333AE05}" destId="{02FB54E1-5588-4CEB-91AE-B02666483E7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1B8B22-915C-40F2-8FC2-DAA59F2DB6D2}"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EE90229A-B183-4BC1-AFD7-9C80D5010D15}">
      <dgm:prSet/>
      <dgm:spPr/>
      <dgm:t>
        <a:bodyPr/>
        <a:lstStyle/>
        <a:p>
          <a:r>
            <a:rPr lang="en-GB" b="1"/>
            <a:t>For the same reasons as the army need discipline and:</a:t>
          </a:r>
          <a:endParaRPr lang="en-US" b="1"/>
        </a:p>
      </dgm:t>
    </dgm:pt>
    <dgm:pt modelId="{D8675B43-538E-4AA8-8C3A-DF5735270FB6}" type="parTrans" cxnId="{DEBFD84F-1D0E-4ECC-BEEF-4FC9C59378B4}">
      <dgm:prSet/>
      <dgm:spPr/>
      <dgm:t>
        <a:bodyPr/>
        <a:lstStyle/>
        <a:p>
          <a:endParaRPr lang="en-US"/>
        </a:p>
      </dgm:t>
    </dgm:pt>
    <dgm:pt modelId="{AA1C44EB-AD44-4C88-97A6-3E736BF2B8AF}" type="sibTrans" cxnId="{DEBFD84F-1D0E-4ECC-BEEF-4FC9C59378B4}">
      <dgm:prSet/>
      <dgm:spPr/>
      <dgm:t>
        <a:bodyPr/>
        <a:lstStyle/>
        <a:p>
          <a:endParaRPr lang="en-US"/>
        </a:p>
      </dgm:t>
    </dgm:pt>
    <dgm:pt modelId="{88B87885-BC87-4182-A3A2-C069563F4B19}">
      <dgm:prSet/>
      <dgm:spPr/>
      <dgm:t>
        <a:bodyPr/>
        <a:lstStyle/>
        <a:p>
          <a:r>
            <a:rPr lang="en-GB" b="1"/>
            <a:t>To reassure the public and inspire confidence</a:t>
          </a:r>
          <a:endParaRPr lang="en-US" b="1"/>
        </a:p>
      </dgm:t>
    </dgm:pt>
    <dgm:pt modelId="{DC42D5DF-5EB4-4FC0-B128-9AD974DD8101}" type="parTrans" cxnId="{415F60AC-9EBA-45E4-9588-B2830814BF88}">
      <dgm:prSet/>
      <dgm:spPr/>
      <dgm:t>
        <a:bodyPr/>
        <a:lstStyle/>
        <a:p>
          <a:endParaRPr lang="en-US"/>
        </a:p>
      </dgm:t>
    </dgm:pt>
    <dgm:pt modelId="{77E80EAB-9501-4598-BF54-B72478314521}" type="sibTrans" cxnId="{415F60AC-9EBA-45E4-9588-B2830814BF88}">
      <dgm:prSet/>
      <dgm:spPr/>
      <dgm:t>
        <a:bodyPr/>
        <a:lstStyle/>
        <a:p>
          <a:endParaRPr lang="en-US"/>
        </a:p>
      </dgm:t>
    </dgm:pt>
    <dgm:pt modelId="{4CD31C03-B838-4D21-93FA-3837474E7DEF}">
      <dgm:prSet/>
      <dgm:spPr/>
      <dgm:t>
        <a:bodyPr/>
        <a:lstStyle/>
        <a:p>
          <a:r>
            <a:rPr lang="en-GB" b="1"/>
            <a:t>To get the respect and cooperation of the public</a:t>
          </a:r>
          <a:endParaRPr lang="en-US" b="1"/>
        </a:p>
      </dgm:t>
    </dgm:pt>
    <dgm:pt modelId="{8B7EA234-A45C-41FF-ADB4-6EFE870B02E4}" type="parTrans" cxnId="{7CE252B9-4EA5-4095-8082-881A8732321B}">
      <dgm:prSet/>
      <dgm:spPr/>
      <dgm:t>
        <a:bodyPr/>
        <a:lstStyle/>
        <a:p>
          <a:endParaRPr lang="en-US"/>
        </a:p>
      </dgm:t>
    </dgm:pt>
    <dgm:pt modelId="{0B3889C0-F499-45F8-93A7-FAF3C9729D79}" type="sibTrans" cxnId="{7CE252B9-4EA5-4095-8082-881A8732321B}">
      <dgm:prSet/>
      <dgm:spPr/>
      <dgm:t>
        <a:bodyPr/>
        <a:lstStyle/>
        <a:p>
          <a:endParaRPr lang="en-US"/>
        </a:p>
      </dgm:t>
    </dgm:pt>
    <dgm:pt modelId="{92A36524-1F0C-4488-8932-DE7A4B4806DA}">
      <dgm:prSet/>
      <dgm:spPr/>
      <dgm:t>
        <a:bodyPr/>
        <a:lstStyle/>
        <a:p>
          <a:r>
            <a:rPr lang="en-GB" b="1"/>
            <a:t>To be fair in the treatment of a diverse society </a:t>
          </a:r>
          <a:endParaRPr lang="en-US" b="1"/>
        </a:p>
      </dgm:t>
    </dgm:pt>
    <dgm:pt modelId="{189CBB3B-E21D-49E5-94AD-2FC7D1A23725}" type="parTrans" cxnId="{3AACBF7B-F23B-4E73-8C0B-3807E81595C5}">
      <dgm:prSet/>
      <dgm:spPr/>
      <dgm:t>
        <a:bodyPr/>
        <a:lstStyle/>
        <a:p>
          <a:endParaRPr lang="en-US"/>
        </a:p>
      </dgm:t>
    </dgm:pt>
    <dgm:pt modelId="{71AB6C51-9F3B-4F97-8225-FD0ABE684226}" type="sibTrans" cxnId="{3AACBF7B-F23B-4E73-8C0B-3807E81595C5}">
      <dgm:prSet/>
      <dgm:spPr/>
      <dgm:t>
        <a:bodyPr/>
        <a:lstStyle/>
        <a:p>
          <a:endParaRPr lang="en-US"/>
        </a:p>
      </dgm:t>
    </dgm:pt>
    <dgm:pt modelId="{ED621F09-9CF6-4C85-B492-7A3FFC154F96}" type="pres">
      <dgm:prSet presAssocID="{081B8B22-915C-40F2-8FC2-DAA59F2DB6D2}" presName="matrix" presStyleCnt="0">
        <dgm:presLayoutVars>
          <dgm:chMax val="1"/>
          <dgm:dir/>
          <dgm:resizeHandles val="exact"/>
        </dgm:presLayoutVars>
      </dgm:prSet>
      <dgm:spPr/>
    </dgm:pt>
    <dgm:pt modelId="{90D5E8D9-CD92-4E1E-AC0A-7A5649C67487}" type="pres">
      <dgm:prSet presAssocID="{081B8B22-915C-40F2-8FC2-DAA59F2DB6D2}" presName="diamond" presStyleLbl="bgShp" presStyleIdx="0" presStyleCnt="1"/>
      <dgm:spPr/>
    </dgm:pt>
    <dgm:pt modelId="{7A9E77F0-7C40-4C10-8C59-F73A55235C44}" type="pres">
      <dgm:prSet presAssocID="{081B8B22-915C-40F2-8FC2-DAA59F2DB6D2}" presName="quad1" presStyleLbl="node1" presStyleIdx="0" presStyleCnt="4">
        <dgm:presLayoutVars>
          <dgm:chMax val="0"/>
          <dgm:chPref val="0"/>
          <dgm:bulletEnabled val="1"/>
        </dgm:presLayoutVars>
      </dgm:prSet>
      <dgm:spPr/>
    </dgm:pt>
    <dgm:pt modelId="{4FEED874-F070-4C67-8C34-AC67A1656A28}" type="pres">
      <dgm:prSet presAssocID="{081B8B22-915C-40F2-8FC2-DAA59F2DB6D2}" presName="quad2" presStyleLbl="node1" presStyleIdx="1" presStyleCnt="4">
        <dgm:presLayoutVars>
          <dgm:chMax val="0"/>
          <dgm:chPref val="0"/>
          <dgm:bulletEnabled val="1"/>
        </dgm:presLayoutVars>
      </dgm:prSet>
      <dgm:spPr/>
    </dgm:pt>
    <dgm:pt modelId="{7E75CC0B-D235-4BEB-A975-6339C825FD45}" type="pres">
      <dgm:prSet presAssocID="{081B8B22-915C-40F2-8FC2-DAA59F2DB6D2}" presName="quad3" presStyleLbl="node1" presStyleIdx="2" presStyleCnt="4">
        <dgm:presLayoutVars>
          <dgm:chMax val="0"/>
          <dgm:chPref val="0"/>
          <dgm:bulletEnabled val="1"/>
        </dgm:presLayoutVars>
      </dgm:prSet>
      <dgm:spPr/>
    </dgm:pt>
    <dgm:pt modelId="{199698A9-1A2E-4564-94A1-8FED9D889A93}" type="pres">
      <dgm:prSet presAssocID="{081B8B22-915C-40F2-8FC2-DAA59F2DB6D2}" presName="quad4" presStyleLbl="node1" presStyleIdx="3" presStyleCnt="4">
        <dgm:presLayoutVars>
          <dgm:chMax val="0"/>
          <dgm:chPref val="0"/>
          <dgm:bulletEnabled val="1"/>
        </dgm:presLayoutVars>
      </dgm:prSet>
      <dgm:spPr/>
    </dgm:pt>
  </dgm:ptLst>
  <dgm:cxnLst>
    <dgm:cxn modelId="{47A65304-2FA2-41C1-8280-A00F1E416D31}" type="presOf" srcId="{EE90229A-B183-4BC1-AFD7-9C80D5010D15}" destId="{7A9E77F0-7C40-4C10-8C59-F73A55235C44}" srcOrd="0" destOrd="0" presId="urn:microsoft.com/office/officeart/2005/8/layout/matrix3"/>
    <dgm:cxn modelId="{2ADD3937-C5E5-47F6-9E16-5FC76A2C46D4}" type="presOf" srcId="{92A36524-1F0C-4488-8932-DE7A4B4806DA}" destId="{199698A9-1A2E-4564-94A1-8FED9D889A93}" srcOrd="0" destOrd="0" presId="urn:microsoft.com/office/officeart/2005/8/layout/matrix3"/>
    <dgm:cxn modelId="{3B0D9D4B-BFAB-4352-838C-AAAFADC6960F}" type="presOf" srcId="{88B87885-BC87-4182-A3A2-C069563F4B19}" destId="{4FEED874-F070-4C67-8C34-AC67A1656A28}" srcOrd="0" destOrd="0" presId="urn:microsoft.com/office/officeart/2005/8/layout/matrix3"/>
    <dgm:cxn modelId="{DEBFD84F-1D0E-4ECC-BEEF-4FC9C59378B4}" srcId="{081B8B22-915C-40F2-8FC2-DAA59F2DB6D2}" destId="{EE90229A-B183-4BC1-AFD7-9C80D5010D15}" srcOrd="0" destOrd="0" parTransId="{D8675B43-538E-4AA8-8C3A-DF5735270FB6}" sibTransId="{AA1C44EB-AD44-4C88-97A6-3E736BF2B8AF}"/>
    <dgm:cxn modelId="{2CB2B056-D719-47B5-8B38-8D00018F6AED}" type="presOf" srcId="{4CD31C03-B838-4D21-93FA-3837474E7DEF}" destId="{7E75CC0B-D235-4BEB-A975-6339C825FD45}" srcOrd="0" destOrd="0" presId="urn:microsoft.com/office/officeart/2005/8/layout/matrix3"/>
    <dgm:cxn modelId="{3AACBF7B-F23B-4E73-8C0B-3807E81595C5}" srcId="{081B8B22-915C-40F2-8FC2-DAA59F2DB6D2}" destId="{92A36524-1F0C-4488-8932-DE7A4B4806DA}" srcOrd="3" destOrd="0" parTransId="{189CBB3B-E21D-49E5-94AD-2FC7D1A23725}" sibTransId="{71AB6C51-9F3B-4F97-8225-FD0ABE684226}"/>
    <dgm:cxn modelId="{415F60AC-9EBA-45E4-9588-B2830814BF88}" srcId="{081B8B22-915C-40F2-8FC2-DAA59F2DB6D2}" destId="{88B87885-BC87-4182-A3A2-C069563F4B19}" srcOrd="1" destOrd="0" parTransId="{DC42D5DF-5EB4-4FC0-B128-9AD974DD8101}" sibTransId="{77E80EAB-9501-4598-BF54-B72478314521}"/>
    <dgm:cxn modelId="{7CE252B9-4EA5-4095-8082-881A8732321B}" srcId="{081B8B22-915C-40F2-8FC2-DAA59F2DB6D2}" destId="{4CD31C03-B838-4D21-93FA-3837474E7DEF}" srcOrd="2" destOrd="0" parTransId="{8B7EA234-A45C-41FF-ADB4-6EFE870B02E4}" sibTransId="{0B3889C0-F499-45F8-93A7-FAF3C9729D79}"/>
    <dgm:cxn modelId="{58F723D1-FECA-4D5A-B2B8-EBFEDEC71D65}" type="presOf" srcId="{081B8B22-915C-40F2-8FC2-DAA59F2DB6D2}" destId="{ED621F09-9CF6-4C85-B492-7A3FFC154F96}" srcOrd="0" destOrd="0" presId="urn:microsoft.com/office/officeart/2005/8/layout/matrix3"/>
    <dgm:cxn modelId="{033000A6-80C3-4B34-9805-3FC5960E4187}" type="presParOf" srcId="{ED621F09-9CF6-4C85-B492-7A3FFC154F96}" destId="{90D5E8D9-CD92-4E1E-AC0A-7A5649C67487}" srcOrd="0" destOrd="0" presId="urn:microsoft.com/office/officeart/2005/8/layout/matrix3"/>
    <dgm:cxn modelId="{79887C5B-2344-4276-89C5-9ABC0EA418C0}" type="presParOf" srcId="{ED621F09-9CF6-4C85-B492-7A3FFC154F96}" destId="{7A9E77F0-7C40-4C10-8C59-F73A55235C44}" srcOrd="1" destOrd="0" presId="urn:microsoft.com/office/officeart/2005/8/layout/matrix3"/>
    <dgm:cxn modelId="{646AB841-6E7A-4406-ACD9-C7DE03D24871}" type="presParOf" srcId="{ED621F09-9CF6-4C85-B492-7A3FFC154F96}" destId="{4FEED874-F070-4C67-8C34-AC67A1656A28}" srcOrd="2" destOrd="0" presId="urn:microsoft.com/office/officeart/2005/8/layout/matrix3"/>
    <dgm:cxn modelId="{D6F97EE5-354D-4256-B40E-FA476F5BE283}" type="presParOf" srcId="{ED621F09-9CF6-4C85-B492-7A3FFC154F96}" destId="{7E75CC0B-D235-4BEB-A975-6339C825FD45}" srcOrd="3" destOrd="0" presId="urn:microsoft.com/office/officeart/2005/8/layout/matrix3"/>
    <dgm:cxn modelId="{E68DBEB6-4BB3-45BD-9D32-60A3698839B3}" type="presParOf" srcId="{ED621F09-9CF6-4C85-B492-7A3FFC154F96}" destId="{199698A9-1A2E-4564-94A1-8FED9D889A9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364219-8089-4060-82F0-411B2F63DB1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8ADC8EE-486C-4700-995F-8D2018FDBEC7}">
      <dgm:prSet custT="1"/>
      <dgm:spPr/>
      <dgm:t>
        <a:bodyPr/>
        <a:lstStyle/>
        <a:p>
          <a:r>
            <a:rPr lang="en-GB" sz="1800" b="1" dirty="0">
              <a:solidFill>
                <a:schemeClr val="tx1"/>
              </a:solidFill>
            </a:rPr>
            <a:t>The wearing of uniforms (to suggest the individual is less important than the organisation)</a:t>
          </a:r>
          <a:endParaRPr lang="en-US" sz="1800" b="1" dirty="0">
            <a:solidFill>
              <a:schemeClr val="tx1"/>
            </a:solidFill>
          </a:endParaRPr>
        </a:p>
      </dgm:t>
    </dgm:pt>
    <dgm:pt modelId="{797A88AF-76FF-4D01-8B94-E08D64B4B0B0}" type="parTrans" cxnId="{3149A64D-A7E3-40E3-A06C-DFEAD06240F5}">
      <dgm:prSet/>
      <dgm:spPr/>
      <dgm:t>
        <a:bodyPr/>
        <a:lstStyle/>
        <a:p>
          <a:endParaRPr lang="en-US" sz="3200"/>
        </a:p>
      </dgm:t>
    </dgm:pt>
    <dgm:pt modelId="{1C62B4A2-6FF7-4DB5-B8F2-FC71C91FBAB4}" type="sibTrans" cxnId="{3149A64D-A7E3-40E3-A06C-DFEAD06240F5}">
      <dgm:prSet/>
      <dgm:spPr/>
      <dgm:t>
        <a:bodyPr/>
        <a:lstStyle/>
        <a:p>
          <a:endParaRPr lang="en-US"/>
        </a:p>
      </dgm:t>
    </dgm:pt>
    <dgm:pt modelId="{510F3225-597E-4534-BAF0-4734A19822AE}">
      <dgm:prSet custT="1"/>
      <dgm:spPr/>
      <dgm:t>
        <a:bodyPr/>
        <a:lstStyle/>
        <a:p>
          <a:r>
            <a:rPr lang="en-GB" sz="1800" b="1" dirty="0">
              <a:solidFill>
                <a:schemeClr val="tx1"/>
              </a:solidFill>
            </a:rPr>
            <a:t>The disciplinary nature of initial training (this is repeated continuously to create a habit of discipline)</a:t>
          </a:r>
          <a:endParaRPr lang="en-US" sz="1800" b="1" dirty="0">
            <a:solidFill>
              <a:schemeClr val="tx1"/>
            </a:solidFill>
          </a:endParaRPr>
        </a:p>
      </dgm:t>
    </dgm:pt>
    <dgm:pt modelId="{E782F6A9-0514-4B71-8AE6-92A0B59D2519}" type="parTrans" cxnId="{054794DF-5CE7-48E7-837A-DA2E9D8F2287}">
      <dgm:prSet/>
      <dgm:spPr/>
      <dgm:t>
        <a:bodyPr/>
        <a:lstStyle/>
        <a:p>
          <a:endParaRPr lang="en-US" sz="3200"/>
        </a:p>
      </dgm:t>
    </dgm:pt>
    <dgm:pt modelId="{7D0DBA5B-5144-41CB-9DC2-53397DAF3EDF}" type="sibTrans" cxnId="{054794DF-5CE7-48E7-837A-DA2E9D8F2287}">
      <dgm:prSet/>
      <dgm:spPr/>
      <dgm:t>
        <a:bodyPr/>
        <a:lstStyle/>
        <a:p>
          <a:endParaRPr lang="en-US"/>
        </a:p>
      </dgm:t>
    </dgm:pt>
    <dgm:pt modelId="{875E4E08-5D44-44F9-8B03-EA040F6F47D8}">
      <dgm:prSet custT="1"/>
      <dgm:spPr/>
      <dgm:t>
        <a:bodyPr/>
        <a:lstStyle/>
        <a:p>
          <a:r>
            <a:rPr lang="en-GB" sz="1800" b="1" dirty="0">
              <a:solidFill>
                <a:schemeClr val="tx1"/>
              </a:solidFill>
            </a:rPr>
            <a:t>The importance attached to the outwards signs of discipline such as neatness, cleanliness and punctuality</a:t>
          </a:r>
          <a:endParaRPr lang="en-US" sz="1800" b="1" dirty="0">
            <a:solidFill>
              <a:schemeClr val="tx1"/>
            </a:solidFill>
          </a:endParaRPr>
        </a:p>
      </dgm:t>
    </dgm:pt>
    <dgm:pt modelId="{6C7747C7-2B53-4304-9076-576B514CFC65}" type="parTrans" cxnId="{FBA4B507-B3C2-40B5-95C8-7A7630912871}">
      <dgm:prSet/>
      <dgm:spPr/>
      <dgm:t>
        <a:bodyPr/>
        <a:lstStyle/>
        <a:p>
          <a:endParaRPr lang="en-US" sz="3200"/>
        </a:p>
      </dgm:t>
    </dgm:pt>
    <dgm:pt modelId="{E261CB65-7A24-44C3-9A0A-E90DCECCA2B7}" type="sibTrans" cxnId="{FBA4B507-B3C2-40B5-95C8-7A7630912871}">
      <dgm:prSet/>
      <dgm:spPr/>
      <dgm:t>
        <a:bodyPr/>
        <a:lstStyle/>
        <a:p>
          <a:endParaRPr lang="en-US"/>
        </a:p>
      </dgm:t>
    </dgm:pt>
    <dgm:pt modelId="{A59825E2-8581-4559-A1E1-32A6CC432659}">
      <dgm:prSet custT="1"/>
      <dgm:spPr/>
      <dgm:t>
        <a:bodyPr/>
        <a:lstStyle/>
        <a:p>
          <a:r>
            <a:rPr lang="en-GB" sz="1800" b="1" dirty="0">
              <a:solidFill>
                <a:schemeClr val="tx1"/>
              </a:solidFill>
            </a:rPr>
            <a:t>The stress on fitness, which is a sign of self-discipline</a:t>
          </a:r>
          <a:endParaRPr lang="en-US" sz="1800" b="1" dirty="0">
            <a:solidFill>
              <a:schemeClr val="tx1"/>
            </a:solidFill>
          </a:endParaRPr>
        </a:p>
      </dgm:t>
    </dgm:pt>
    <dgm:pt modelId="{83A3D40F-221F-4D06-BA07-4BF8F05DB382}" type="parTrans" cxnId="{975B3E51-CECE-4F5E-913F-E5AD850142F3}">
      <dgm:prSet/>
      <dgm:spPr/>
      <dgm:t>
        <a:bodyPr/>
        <a:lstStyle/>
        <a:p>
          <a:endParaRPr lang="en-US" sz="3200"/>
        </a:p>
      </dgm:t>
    </dgm:pt>
    <dgm:pt modelId="{078ACF3B-5CC0-49D7-A394-E9BD02C0A9EA}" type="sibTrans" cxnId="{975B3E51-CECE-4F5E-913F-E5AD850142F3}">
      <dgm:prSet/>
      <dgm:spPr/>
      <dgm:t>
        <a:bodyPr/>
        <a:lstStyle/>
        <a:p>
          <a:endParaRPr lang="en-US"/>
        </a:p>
      </dgm:t>
    </dgm:pt>
    <dgm:pt modelId="{B5C74C90-6F49-475E-83F8-D205399C64BF}">
      <dgm:prSet custT="1"/>
      <dgm:spPr/>
      <dgm:t>
        <a:bodyPr/>
        <a:lstStyle/>
        <a:p>
          <a:r>
            <a:rPr lang="en-GB" sz="1800" b="1" dirty="0">
              <a:solidFill>
                <a:schemeClr val="tx1"/>
              </a:solidFill>
            </a:rPr>
            <a:t>The rank structure which facilitates communication and gives clear guidance for responsibility</a:t>
          </a:r>
          <a:endParaRPr lang="en-US" sz="1800" b="1" dirty="0">
            <a:solidFill>
              <a:schemeClr val="tx1"/>
            </a:solidFill>
          </a:endParaRPr>
        </a:p>
      </dgm:t>
    </dgm:pt>
    <dgm:pt modelId="{513A9A36-C88A-4C27-9439-C3A98B8AC039}" type="parTrans" cxnId="{6AC07F26-20A8-4E7F-9E14-BC255EEC6C36}">
      <dgm:prSet/>
      <dgm:spPr/>
      <dgm:t>
        <a:bodyPr/>
        <a:lstStyle/>
        <a:p>
          <a:endParaRPr lang="en-US" sz="3200"/>
        </a:p>
      </dgm:t>
    </dgm:pt>
    <dgm:pt modelId="{8284E00B-E6F5-4803-99A3-34269E34C98D}" type="sibTrans" cxnId="{6AC07F26-20A8-4E7F-9E14-BC255EEC6C36}">
      <dgm:prSet/>
      <dgm:spPr/>
      <dgm:t>
        <a:bodyPr/>
        <a:lstStyle/>
        <a:p>
          <a:endParaRPr lang="en-US"/>
        </a:p>
      </dgm:t>
    </dgm:pt>
    <dgm:pt modelId="{C4C99697-4758-4292-A790-B9887D19437C}" type="pres">
      <dgm:prSet presAssocID="{E3364219-8089-4060-82F0-411B2F63DB1C}" presName="linear" presStyleCnt="0">
        <dgm:presLayoutVars>
          <dgm:animLvl val="lvl"/>
          <dgm:resizeHandles val="exact"/>
        </dgm:presLayoutVars>
      </dgm:prSet>
      <dgm:spPr/>
    </dgm:pt>
    <dgm:pt modelId="{633D3ED1-F9D5-40B5-AF48-5FD88A172EAB}" type="pres">
      <dgm:prSet presAssocID="{38ADC8EE-486C-4700-995F-8D2018FDBEC7}" presName="parentText" presStyleLbl="node1" presStyleIdx="0" presStyleCnt="5">
        <dgm:presLayoutVars>
          <dgm:chMax val="0"/>
          <dgm:bulletEnabled val="1"/>
        </dgm:presLayoutVars>
      </dgm:prSet>
      <dgm:spPr/>
    </dgm:pt>
    <dgm:pt modelId="{955FD1A6-3686-476E-980F-833AB55330BA}" type="pres">
      <dgm:prSet presAssocID="{1C62B4A2-6FF7-4DB5-B8F2-FC71C91FBAB4}" presName="spacer" presStyleCnt="0"/>
      <dgm:spPr/>
    </dgm:pt>
    <dgm:pt modelId="{E376AEC1-97D1-4CCB-98D9-4FEFD8496A1E}" type="pres">
      <dgm:prSet presAssocID="{510F3225-597E-4534-BAF0-4734A19822AE}" presName="parentText" presStyleLbl="node1" presStyleIdx="1" presStyleCnt="5">
        <dgm:presLayoutVars>
          <dgm:chMax val="0"/>
          <dgm:bulletEnabled val="1"/>
        </dgm:presLayoutVars>
      </dgm:prSet>
      <dgm:spPr/>
    </dgm:pt>
    <dgm:pt modelId="{122DB175-70F3-4560-A06F-C3EDEACF6EEB}" type="pres">
      <dgm:prSet presAssocID="{7D0DBA5B-5144-41CB-9DC2-53397DAF3EDF}" presName="spacer" presStyleCnt="0"/>
      <dgm:spPr/>
    </dgm:pt>
    <dgm:pt modelId="{DA8155B1-CFCA-434A-971F-84796A8E60D6}" type="pres">
      <dgm:prSet presAssocID="{875E4E08-5D44-44F9-8B03-EA040F6F47D8}" presName="parentText" presStyleLbl="node1" presStyleIdx="2" presStyleCnt="5">
        <dgm:presLayoutVars>
          <dgm:chMax val="0"/>
          <dgm:bulletEnabled val="1"/>
        </dgm:presLayoutVars>
      </dgm:prSet>
      <dgm:spPr/>
    </dgm:pt>
    <dgm:pt modelId="{34030290-7C8D-47A0-8E05-84D0D5D0E2EB}" type="pres">
      <dgm:prSet presAssocID="{E261CB65-7A24-44C3-9A0A-E90DCECCA2B7}" presName="spacer" presStyleCnt="0"/>
      <dgm:spPr/>
    </dgm:pt>
    <dgm:pt modelId="{E4F431E7-7A72-4275-BF93-CD3AE68D1C8F}" type="pres">
      <dgm:prSet presAssocID="{A59825E2-8581-4559-A1E1-32A6CC432659}" presName="parentText" presStyleLbl="node1" presStyleIdx="3" presStyleCnt="5">
        <dgm:presLayoutVars>
          <dgm:chMax val="0"/>
          <dgm:bulletEnabled val="1"/>
        </dgm:presLayoutVars>
      </dgm:prSet>
      <dgm:spPr/>
    </dgm:pt>
    <dgm:pt modelId="{06416005-100F-4751-AB73-375DDCA982A9}" type="pres">
      <dgm:prSet presAssocID="{078ACF3B-5CC0-49D7-A394-E9BD02C0A9EA}" presName="spacer" presStyleCnt="0"/>
      <dgm:spPr/>
    </dgm:pt>
    <dgm:pt modelId="{901FC082-3CC5-4261-8706-F3530F326C2D}" type="pres">
      <dgm:prSet presAssocID="{B5C74C90-6F49-475E-83F8-D205399C64BF}" presName="parentText" presStyleLbl="node1" presStyleIdx="4" presStyleCnt="5">
        <dgm:presLayoutVars>
          <dgm:chMax val="0"/>
          <dgm:bulletEnabled val="1"/>
        </dgm:presLayoutVars>
      </dgm:prSet>
      <dgm:spPr/>
    </dgm:pt>
  </dgm:ptLst>
  <dgm:cxnLst>
    <dgm:cxn modelId="{FBA4B507-B3C2-40B5-95C8-7A7630912871}" srcId="{E3364219-8089-4060-82F0-411B2F63DB1C}" destId="{875E4E08-5D44-44F9-8B03-EA040F6F47D8}" srcOrd="2" destOrd="0" parTransId="{6C7747C7-2B53-4304-9076-576B514CFC65}" sibTransId="{E261CB65-7A24-44C3-9A0A-E90DCECCA2B7}"/>
    <dgm:cxn modelId="{6AC07F26-20A8-4E7F-9E14-BC255EEC6C36}" srcId="{E3364219-8089-4060-82F0-411B2F63DB1C}" destId="{B5C74C90-6F49-475E-83F8-D205399C64BF}" srcOrd="4" destOrd="0" parTransId="{513A9A36-C88A-4C27-9439-C3A98B8AC039}" sibTransId="{8284E00B-E6F5-4803-99A3-34269E34C98D}"/>
    <dgm:cxn modelId="{51A8B032-CD23-4381-B152-A8E0230DB08A}" type="presOf" srcId="{875E4E08-5D44-44F9-8B03-EA040F6F47D8}" destId="{DA8155B1-CFCA-434A-971F-84796A8E60D6}" srcOrd="0" destOrd="0" presId="urn:microsoft.com/office/officeart/2005/8/layout/vList2"/>
    <dgm:cxn modelId="{4DB89534-24CC-4582-BEF2-129F57D6C723}" type="presOf" srcId="{510F3225-597E-4534-BAF0-4734A19822AE}" destId="{E376AEC1-97D1-4CCB-98D9-4FEFD8496A1E}" srcOrd="0" destOrd="0" presId="urn:microsoft.com/office/officeart/2005/8/layout/vList2"/>
    <dgm:cxn modelId="{C0C26936-E6A7-44FE-A933-D3241925B8F5}" type="presOf" srcId="{B5C74C90-6F49-475E-83F8-D205399C64BF}" destId="{901FC082-3CC5-4261-8706-F3530F326C2D}" srcOrd="0" destOrd="0" presId="urn:microsoft.com/office/officeart/2005/8/layout/vList2"/>
    <dgm:cxn modelId="{DFBC8D36-CE19-4A15-8D48-268ED5B96509}" type="presOf" srcId="{E3364219-8089-4060-82F0-411B2F63DB1C}" destId="{C4C99697-4758-4292-A790-B9887D19437C}" srcOrd="0" destOrd="0" presId="urn:microsoft.com/office/officeart/2005/8/layout/vList2"/>
    <dgm:cxn modelId="{3149A64D-A7E3-40E3-A06C-DFEAD06240F5}" srcId="{E3364219-8089-4060-82F0-411B2F63DB1C}" destId="{38ADC8EE-486C-4700-995F-8D2018FDBEC7}" srcOrd="0" destOrd="0" parTransId="{797A88AF-76FF-4D01-8B94-E08D64B4B0B0}" sibTransId="{1C62B4A2-6FF7-4DB5-B8F2-FC71C91FBAB4}"/>
    <dgm:cxn modelId="{975B3E51-CECE-4F5E-913F-E5AD850142F3}" srcId="{E3364219-8089-4060-82F0-411B2F63DB1C}" destId="{A59825E2-8581-4559-A1E1-32A6CC432659}" srcOrd="3" destOrd="0" parTransId="{83A3D40F-221F-4D06-BA07-4BF8F05DB382}" sibTransId="{078ACF3B-5CC0-49D7-A394-E9BD02C0A9EA}"/>
    <dgm:cxn modelId="{A32FA7AC-9BDC-48CF-9D02-BCE711100623}" type="presOf" srcId="{A59825E2-8581-4559-A1E1-32A6CC432659}" destId="{E4F431E7-7A72-4275-BF93-CD3AE68D1C8F}" srcOrd="0" destOrd="0" presId="urn:microsoft.com/office/officeart/2005/8/layout/vList2"/>
    <dgm:cxn modelId="{E84020D9-776B-447F-BF77-22A2A944D0D7}" type="presOf" srcId="{38ADC8EE-486C-4700-995F-8D2018FDBEC7}" destId="{633D3ED1-F9D5-40B5-AF48-5FD88A172EAB}" srcOrd="0" destOrd="0" presId="urn:microsoft.com/office/officeart/2005/8/layout/vList2"/>
    <dgm:cxn modelId="{054794DF-5CE7-48E7-837A-DA2E9D8F2287}" srcId="{E3364219-8089-4060-82F0-411B2F63DB1C}" destId="{510F3225-597E-4534-BAF0-4734A19822AE}" srcOrd="1" destOrd="0" parTransId="{E782F6A9-0514-4B71-8AE6-92A0B59D2519}" sibTransId="{7D0DBA5B-5144-41CB-9DC2-53397DAF3EDF}"/>
    <dgm:cxn modelId="{23CBBD86-C9DF-4AE9-9E89-72F587377CBB}" type="presParOf" srcId="{C4C99697-4758-4292-A790-B9887D19437C}" destId="{633D3ED1-F9D5-40B5-AF48-5FD88A172EAB}" srcOrd="0" destOrd="0" presId="urn:microsoft.com/office/officeart/2005/8/layout/vList2"/>
    <dgm:cxn modelId="{FD24EB46-B857-4A89-A530-83E584BC093C}" type="presParOf" srcId="{C4C99697-4758-4292-A790-B9887D19437C}" destId="{955FD1A6-3686-476E-980F-833AB55330BA}" srcOrd="1" destOrd="0" presId="urn:microsoft.com/office/officeart/2005/8/layout/vList2"/>
    <dgm:cxn modelId="{2D14546F-A532-4823-B6CB-1B2684043D62}" type="presParOf" srcId="{C4C99697-4758-4292-A790-B9887D19437C}" destId="{E376AEC1-97D1-4CCB-98D9-4FEFD8496A1E}" srcOrd="2" destOrd="0" presId="urn:microsoft.com/office/officeart/2005/8/layout/vList2"/>
    <dgm:cxn modelId="{399E9DCF-98CC-4154-8491-ADFBA2E34842}" type="presParOf" srcId="{C4C99697-4758-4292-A790-B9887D19437C}" destId="{122DB175-70F3-4560-A06F-C3EDEACF6EEB}" srcOrd="3" destOrd="0" presId="urn:microsoft.com/office/officeart/2005/8/layout/vList2"/>
    <dgm:cxn modelId="{7D97C542-E7C0-480E-93FE-59AFEF9447EF}" type="presParOf" srcId="{C4C99697-4758-4292-A790-B9887D19437C}" destId="{DA8155B1-CFCA-434A-971F-84796A8E60D6}" srcOrd="4" destOrd="0" presId="urn:microsoft.com/office/officeart/2005/8/layout/vList2"/>
    <dgm:cxn modelId="{8D0C3C34-2BE0-4B29-BF6E-9F8F651B4292}" type="presParOf" srcId="{C4C99697-4758-4292-A790-B9887D19437C}" destId="{34030290-7C8D-47A0-8E05-84D0D5D0E2EB}" srcOrd="5" destOrd="0" presId="urn:microsoft.com/office/officeart/2005/8/layout/vList2"/>
    <dgm:cxn modelId="{45F180BA-5A66-499B-8EA9-B2BEBAE05F9F}" type="presParOf" srcId="{C4C99697-4758-4292-A790-B9887D19437C}" destId="{E4F431E7-7A72-4275-BF93-CD3AE68D1C8F}" srcOrd="6" destOrd="0" presId="urn:microsoft.com/office/officeart/2005/8/layout/vList2"/>
    <dgm:cxn modelId="{CBCAB343-D89A-44AD-94BC-80B30F9B2C5A}" type="presParOf" srcId="{C4C99697-4758-4292-A790-B9887D19437C}" destId="{06416005-100F-4751-AB73-375DDCA982A9}" srcOrd="7" destOrd="0" presId="urn:microsoft.com/office/officeart/2005/8/layout/vList2"/>
    <dgm:cxn modelId="{F8F518AE-198F-42E4-B11D-6EE0C99B2495}" type="presParOf" srcId="{C4C99697-4758-4292-A790-B9887D19437C}" destId="{901FC082-3CC5-4261-8706-F3530F326C2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A57D206-F79C-4355-8F5F-3CC7DD88B50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232EF96-70B8-4C90-94D2-9C76F727CEEF}">
      <dgm:prSet custT="1"/>
      <dgm:spPr/>
      <dgm:t>
        <a:bodyPr/>
        <a:lstStyle/>
        <a:p>
          <a:r>
            <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rPr>
            <a:t>The wide use of rotas, duty rosters, notices and timetables so that people have no excuse for being late or disorganised</a:t>
          </a:r>
          <a:endParaRPr lang="en-US" sz="20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dgm:t>
    </dgm:pt>
    <dgm:pt modelId="{192936F7-2D61-422A-9194-B205AE5A0CAE}" type="parTrans" cxnId="{54785B72-BBAD-4878-817B-F23F038D3CFF}">
      <dgm:prSet/>
      <dgm:spPr/>
      <dgm:t>
        <a:bodyPr/>
        <a:lstStyle/>
        <a:p>
          <a:endParaRPr lang="en-US"/>
        </a:p>
      </dgm:t>
    </dgm:pt>
    <dgm:pt modelId="{63F688D1-D680-4D36-8E45-D46ED7B1C1B2}" type="sibTrans" cxnId="{54785B72-BBAD-4878-817B-F23F038D3CFF}">
      <dgm:prSet/>
      <dgm:spPr/>
      <dgm:t>
        <a:bodyPr/>
        <a:lstStyle/>
        <a:p>
          <a:endParaRPr lang="en-US"/>
        </a:p>
      </dgm:t>
    </dgm:pt>
    <dgm:pt modelId="{8AEDFF1C-5296-4B87-87FF-3C2685BE38E2}">
      <dgm:prSet custT="1"/>
      <dgm:spPr/>
      <dgm:t>
        <a:bodyPr/>
        <a:lstStyle/>
        <a:p>
          <a:r>
            <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rPr>
            <a:t>The use of marching, saluting and other drills, especially in the armed forces – these both train and express discipline.</a:t>
          </a:r>
          <a:endParaRPr lang="en-US" sz="20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dgm:t>
    </dgm:pt>
    <dgm:pt modelId="{C06007A4-EF9B-42B8-8245-61E2D0F41205}" type="parTrans" cxnId="{BF418394-7DA2-46E0-BB7A-BDE218242943}">
      <dgm:prSet/>
      <dgm:spPr/>
      <dgm:t>
        <a:bodyPr/>
        <a:lstStyle/>
        <a:p>
          <a:endParaRPr lang="en-US"/>
        </a:p>
      </dgm:t>
    </dgm:pt>
    <dgm:pt modelId="{5F9A7F01-A88A-4C8C-A08A-2F6B3BACB8CA}" type="sibTrans" cxnId="{BF418394-7DA2-46E0-BB7A-BDE218242943}">
      <dgm:prSet/>
      <dgm:spPr/>
      <dgm:t>
        <a:bodyPr/>
        <a:lstStyle/>
        <a:p>
          <a:endParaRPr lang="en-US"/>
        </a:p>
      </dgm:t>
    </dgm:pt>
    <dgm:pt modelId="{66263B58-55CC-47FC-8D5E-467C09A8421B}">
      <dgm:prSet custT="1"/>
      <dgm:spPr/>
      <dgm:t>
        <a:bodyPr/>
        <a:lstStyle/>
        <a:p>
          <a:r>
            <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rPr>
            <a:t>The use of ceremonies for new recruits</a:t>
          </a:r>
          <a:endParaRPr lang="en-US" sz="20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dgm:t>
    </dgm:pt>
    <dgm:pt modelId="{9BAA7C28-7399-4038-A030-93822A24A207}" type="parTrans" cxnId="{C342D15D-3837-4CD2-BEE4-A8A1FE4530DC}">
      <dgm:prSet/>
      <dgm:spPr/>
      <dgm:t>
        <a:bodyPr/>
        <a:lstStyle/>
        <a:p>
          <a:endParaRPr lang="en-US"/>
        </a:p>
      </dgm:t>
    </dgm:pt>
    <dgm:pt modelId="{86175744-E443-4F99-BBB5-7FD91DA85E60}" type="sibTrans" cxnId="{C342D15D-3837-4CD2-BEE4-A8A1FE4530DC}">
      <dgm:prSet/>
      <dgm:spPr/>
      <dgm:t>
        <a:bodyPr/>
        <a:lstStyle/>
        <a:p>
          <a:endParaRPr lang="en-US"/>
        </a:p>
      </dgm:t>
    </dgm:pt>
    <dgm:pt modelId="{3DDADFC8-212A-4359-9756-929C4985C09F}">
      <dgm:prSet custT="1"/>
      <dgm:spPr/>
      <dgm:t>
        <a:bodyPr/>
        <a:lstStyle/>
        <a:p>
          <a:r>
            <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rPr>
            <a:t>Oaths of allegiance and other forms of words designed to strengthen loyalty</a:t>
          </a:r>
          <a:endParaRPr lang="en-US" sz="20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dgm:t>
    </dgm:pt>
    <dgm:pt modelId="{DCFCD348-5655-4907-9AA5-F8805FA36BCC}" type="parTrans" cxnId="{A3D6A9C1-B2B0-4A97-9EF6-D6433FD6C81E}">
      <dgm:prSet/>
      <dgm:spPr/>
      <dgm:t>
        <a:bodyPr/>
        <a:lstStyle/>
        <a:p>
          <a:endParaRPr lang="en-US"/>
        </a:p>
      </dgm:t>
    </dgm:pt>
    <dgm:pt modelId="{2DCED122-E64E-49DE-8E74-32405F2164A7}" type="sibTrans" cxnId="{A3D6A9C1-B2B0-4A97-9EF6-D6433FD6C81E}">
      <dgm:prSet/>
      <dgm:spPr/>
      <dgm:t>
        <a:bodyPr/>
        <a:lstStyle/>
        <a:p>
          <a:endParaRPr lang="en-US"/>
        </a:p>
      </dgm:t>
    </dgm:pt>
    <dgm:pt modelId="{B3614080-5452-4E99-88E5-0A818D1C7577}">
      <dgm:prSet custT="1"/>
      <dgm:spPr/>
      <dgm:t>
        <a:bodyPr/>
        <a:lstStyle/>
        <a:p>
          <a:r>
            <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rPr>
            <a:t>Traditions of loyalty, belonging and </a:t>
          </a:r>
          <a:r>
            <a:rPr lang="en-GB" sz="2000" b="1" i="1" dirty="0">
              <a:solidFill>
                <a:schemeClr val="tx1"/>
              </a:solidFill>
              <a:latin typeface="Calibri" panose="020F0502020204030204" pitchFamily="34" charset="0"/>
              <a:ea typeface="Calibri" panose="020F0502020204030204" pitchFamily="34" charset="0"/>
              <a:cs typeface="Calibri" panose="020F0502020204030204" pitchFamily="34" charset="0"/>
            </a:rPr>
            <a:t>esprit de corps </a:t>
          </a:r>
          <a:r>
            <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rPr>
            <a:t>(team spirit)</a:t>
          </a:r>
          <a:endParaRPr lang="en-US" sz="20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dgm:t>
    </dgm:pt>
    <dgm:pt modelId="{7EBBEC82-F5B9-458B-B080-8DED49305213}" type="parTrans" cxnId="{132123AA-5DD6-4642-B187-CFEFE7E30B83}">
      <dgm:prSet/>
      <dgm:spPr/>
      <dgm:t>
        <a:bodyPr/>
        <a:lstStyle/>
        <a:p>
          <a:endParaRPr lang="en-US"/>
        </a:p>
      </dgm:t>
    </dgm:pt>
    <dgm:pt modelId="{649065B7-4D9A-4F42-9B63-248E393A07E1}" type="sibTrans" cxnId="{132123AA-5DD6-4642-B187-CFEFE7E30B83}">
      <dgm:prSet/>
      <dgm:spPr/>
      <dgm:t>
        <a:bodyPr/>
        <a:lstStyle/>
        <a:p>
          <a:endParaRPr lang="en-US"/>
        </a:p>
      </dgm:t>
    </dgm:pt>
    <dgm:pt modelId="{B5028A4B-78C5-443E-BA97-C06AC99077E2}" type="pres">
      <dgm:prSet presAssocID="{4A57D206-F79C-4355-8F5F-3CC7DD88B50E}" presName="linear" presStyleCnt="0">
        <dgm:presLayoutVars>
          <dgm:animLvl val="lvl"/>
          <dgm:resizeHandles val="exact"/>
        </dgm:presLayoutVars>
      </dgm:prSet>
      <dgm:spPr/>
    </dgm:pt>
    <dgm:pt modelId="{57708280-21F0-47FF-B406-95AB5C375F20}" type="pres">
      <dgm:prSet presAssocID="{D232EF96-70B8-4C90-94D2-9C76F727CEEF}" presName="parentText" presStyleLbl="node1" presStyleIdx="0" presStyleCnt="5">
        <dgm:presLayoutVars>
          <dgm:chMax val="0"/>
          <dgm:bulletEnabled val="1"/>
        </dgm:presLayoutVars>
      </dgm:prSet>
      <dgm:spPr/>
    </dgm:pt>
    <dgm:pt modelId="{E079ED68-922D-42A9-8092-C0C2DA8CEE41}" type="pres">
      <dgm:prSet presAssocID="{63F688D1-D680-4D36-8E45-D46ED7B1C1B2}" presName="spacer" presStyleCnt="0"/>
      <dgm:spPr/>
    </dgm:pt>
    <dgm:pt modelId="{96F5C77C-5613-4FF6-9786-F5CB97A85A7E}" type="pres">
      <dgm:prSet presAssocID="{8AEDFF1C-5296-4B87-87FF-3C2685BE38E2}" presName="parentText" presStyleLbl="node1" presStyleIdx="1" presStyleCnt="5">
        <dgm:presLayoutVars>
          <dgm:chMax val="0"/>
          <dgm:bulletEnabled val="1"/>
        </dgm:presLayoutVars>
      </dgm:prSet>
      <dgm:spPr/>
    </dgm:pt>
    <dgm:pt modelId="{E630F347-F919-4E42-9A6E-6ABB05B65865}" type="pres">
      <dgm:prSet presAssocID="{5F9A7F01-A88A-4C8C-A08A-2F6B3BACB8CA}" presName="spacer" presStyleCnt="0"/>
      <dgm:spPr/>
    </dgm:pt>
    <dgm:pt modelId="{B80D5A39-F1BD-4FC0-9611-80D36DB057BE}" type="pres">
      <dgm:prSet presAssocID="{66263B58-55CC-47FC-8D5E-467C09A8421B}" presName="parentText" presStyleLbl="node1" presStyleIdx="2" presStyleCnt="5">
        <dgm:presLayoutVars>
          <dgm:chMax val="0"/>
          <dgm:bulletEnabled val="1"/>
        </dgm:presLayoutVars>
      </dgm:prSet>
      <dgm:spPr/>
    </dgm:pt>
    <dgm:pt modelId="{B5CE31A0-EADF-489F-9D62-397BE822EA83}" type="pres">
      <dgm:prSet presAssocID="{86175744-E443-4F99-BBB5-7FD91DA85E60}" presName="spacer" presStyleCnt="0"/>
      <dgm:spPr/>
    </dgm:pt>
    <dgm:pt modelId="{663C47C4-6AB2-4C44-8151-8424066EE1B6}" type="pres">
      <dgm:prSet presAssocID="{3DDADFC8-212A-4359-9756-929C4985C09F}" presName="parentText" presStyleLbl="node1" presStyleIdx="3" presStyleCnt="5">
        <dgm:presLayoutVars>
          <dgm:chMax val="0"/>
          <dgm:bulletEnabled val="1"/>
        </dgm:presLayoutVars>
      </dgm:prSet>
      <dgm:spPr/>
    </dgm:pt>
    <dgm:pt modelId="{0CDAAA85-24C6-4708-91D6-7BFC732B94F1}" type="pres">
      <dgm:prSet presAssocID="{2DCED122-E64E-49DE-8E74-32405F2164A7}" presName="spacer" presStyleCnt="0"/>
      <dgm:spPr/>
    </dgm:pt>
    <dgm:pt modelId="{1752B72B-A07D-4F05-84B5-35D643814B50}" type="pres">
      <dgm:prSet presAssocID="{B3614080-5452-4E99-88E5-0A818D1C7577}" presName="parentText" presStyleLbl="node1" presStyleIdx="4" presStyleCnt="5">
        <dgm:presLayoutVars>
          <dgm:chMax val="0"/>
          <dgm:bulletEnabled val="1"/>
        </dgm:presLayoutVars>
      </dgm:prSet>
      <dgm:spPr/>
    </dgm:pt>
  </dgm:ptLst>
  <dgm:cxnLst>
    <dgm:cxn modelId="{73BA991C-F38C-4255-94DE-BA436C59AA86}" type="presOf" srcId="{66263B58-55CC-47FC-8D5E-467C09A8421B}" destId="{B80D5A39-F1BD-4FC0-9611-80D36DB057BE}" srcOrd="0" destOrd="0" presId="urn:microsoft.com/office/officeart/2005/8/layout/vList2"/>
    <dgm:cxn modelId="{C342D15D-3837-4CD2-BEE4-A8A1FE4530DC}" srcId="{4A57D206-F79C-4355-8F5F-3CC7DD88B50E}" destId="{66263B58-55CC-47FC-8D5E-467C09A8421B}" srcOrd="2" destOrd="0" parTransId="{9BAA7C28-7399-4038-A030-93822A24A207}" sibTransId="{86175744-E443-4F99-BBB5-7FD91DA85E60}"/>
    <dgm:cxn modelId="{54785B72-BBAD-4878-817B-F23F038D3CFF}" srcId="{4A57D206-F79C-4355-8F5F-3CC7DD88B50E}" destId="{D232EF96-70B8-4C90-94D2-9C76F727CEEF}" srcOrd="0" destOrd="0" parTransId="{192936F7-2D61-422A-9194-B205AE5A0CAE}" sibTransId="{63F688D1-D680-4D36-8E45-D46ED7B1C1B2}"/>
    <dgm:cxn modelId="{CDFA6855-11B3-42D5-B689-3E4E058148D0}" type="presOf" srcId="{D232EF96-70B8-4C90-94D2-9C76F727CEEF}" destId="{57708280-21F0-47FF-B406-95AB5C375F20}" srcOrd="0" destOrd="0" presId="urn:microsoft.com/office/officeart/2005/8/layout/vList2"/>
    <dgm:cxn modelId="{BF92BA7B-13A6-4DA4-8D78-68289A7F5194}" type="presOf" srcId="{3DDADFC8-212A-4359-9756-929C4985C09F}" destId="{663C47C4-6AB2-4C44-8151-8424066EE1B6}" srcOrd="0" destOrd="0" presId="urn:microsoft.com/office/officeart/2005/8/layout/vList2"/>
    <dgm:cxn modelId="{BF418394-7DA2-46E0-BB7A-BDE218242943}" srcId="{4A57D206-F79C-4355-8F5F-3CC7DD88B50E}" destId="{8AEDFF1C-5296-4B87-87FF-3C2685BE38E2}" srcOrd="1" destOrd="0" parTransId="{C06007A4-EF9B-42B8-8245-61E2D0F41205}" sibTransId="{5F9A7F01-A88A-4C8C-A08A-2F6B3BACB8CA}"/>
    <dgm:cxn modelId="{3970D6A5-A1A5-489A-A662-570BCB82B54A}" type="presOf" srcId="{8AEDFF1C-5296-4B87-87FF-3C2685BE38E2}" destId="{96F5C77C-5613-4FF6-9786-F5CB97A85A7E}" srcOrd="0" destOrd="0" presId="urn:microsoft.com/office/officeart/2005/8/layout/vList2"/>
    <dgm:cxn modelId="{132123AA-5DD6-4642-B187-CFEFE7E30B83}" srcId="{4A57D206-F79C-4355-8F5F-3CC7DD88B50E}" destId="{B3614080-5452-4E99-88E5-0A818D1C7577}" srcOrd="4" destOrd="0" parTransId="{7EBBEC82-F5B9-458B-B080-8DED49305213}" sibTransId="{649065B7-4D9A-4F42-9B63-248E393A07E1}"/>
    <dgm:cxn modelId="{F57245BE-1972-4D76-9DC8-1B755D3A82C5}" type="presOf" srcId="{4A57D206-F79C-4355-8F5F-3CC7DD88B50E}" destId="{B5028A4B-78C5-443E-BA97-C06AC99077E2}" srcOrd="0" destOrd="0" presId="urn:microsoft.com/office/officeart/2005/8/layout/vList2"/>
    <dgm:cxn modelId="{A3D6A9C1-B2B0-4A97-9EF6-D6433FD6C81E}" srcId="{4A57D206-F79C-4355-8F5F-3CC7DD88B50E}" destId="{3DDADFC8-212A-4359-9756-929C4985C09F}" srcOrd="3" destOrd="0" parTransId="{DCFCD348-5655-4907-9AA5-F8805FA36BCC}" sibTransId="{2DCED122-E64E-49DE-8E74-32405F2164A7}"/>
    <dgm:cxn modelId="{108166D6-31FF-4590-8BA0-A0ABBABD0558}" type="presOf" srcId="{B3614080-5452-4E99-88E5-0A818D1C7577}" destId="{1752B72B-A07D-4F05-84B5-35D643814B50}" srcOrd="0" destOrd="0" presId="urn:microsoft.com/office/officeart/2005/8/layout/vList2"/>
    <dgm:cxn modelId="{BBB796D5-A034-481F-ACAF-5DC4E586FEAE}" type="presParOf" srcId="{B5028A4B-78C5-443E-BA97-C06AC99077E2}" destId="{57708280-21F0-47FF-B406-95AB5C375F20}" srcOrd="0" destOrd="0" presId="urn:microsoft.com/office/officeart/2005/8/layout/vList2"/>
    <dgm:cxn modelId="{C6A3F7FF-D192-4BEF-8B25-76AAE71E7443}" type="presParOf" srcId="{B5028A4B-78C5-443E-BA97-C06AC99077E2}" destId="{E079ED68-922D-42A9-8092-C0C2DA8CEE41}" srcOrd="1" destOrd="0" presId="urn:microsoft.com/office/officeart/2005/8/layout/vList2"/>
    <dgm:cxn modelId="{BB5DD015-9EC8-45B7-B873-62A649194EB9}" type="presParOf" srcId="{B5028A4B-78C5-443E-BA97-C06AC99077E2}" destId="{96F5C77C-5613-4FF6-9786-F5CB97A85A7E}" srcOrd="2" destOrd="0" presId="urn:microsoft.com/office/officeart/2005/8/layout/vList2"/>
    <dgm:cxn modelId="{2C7BC2C4-59C9-49F3-B5EB-09DB1C5646D2}" type="presParOf" srcId="{B5028A4B-78C5-443E-BA97-C06AC99077E2}" destId="{E630F347-F919-4E42-9A6E-6ABB05B65865}" srcOrd="3" destOrd="0" presId="urn:microsoft.com/office/officeart/2005/8/layout/vList2"/>
    <dgm:cxn modelId="{E9E30F0B-A9EA-4F5A-875D-83595AE79615}" type="presParOf" srcId="{B5028A4B-78C5-443E-BA97-C06AC99077E2}" destId="{B80D5A39-F1BD-4FC0-9611-80D36DB057BE}" srcOrd="4" destOrd="0" presId="urn:microsoft.com/office/officeart/2005/8/layout/vList2"/>
    <dgm:cxn modelId="{9B68E975-2D46-4D1D-A3E9-4D8559956BBE}" type="presParOf" srcId="{B5028A4B-78C5-443E-BA97-C06AC99077E2}" destId="{B5CE31A0-EADF-489F-9D62-397BE822EA83}" srcOrd="5" destOrd="0" presId="urn:microsoft.com/office/officeart/2005/8/layout/vList2"/>
    <dgm:cxn modelId="{1974CB75-70FB-4E81-B36E-95702E8F0EA7}" type="presParOf" srcId="{B5028A4B-78C5-443E-BA97-C06AC99077E2}" destId="{663C47C4-6AB2-4C44-8151-8424066EE1B6}" srcOrd="6" destOrd="0" presId="urn:microsoft.com/office/officeart/2005/8/layout/vList2"/>
    <dgm:cxn modelId="{4420869D-5209-4CE3-A696-EC9F7D22E047}" type="presParOf" srcId="{B5028A4B-78C5-443E-BA97-C06AC99077E2}" destId="{0CDAAA85-24C6-4708-91D6-7BFC732B94F1}" srcOrd="7" destOrd="0" presId="urn:microsoft.com/office/officeart/2005/8/layout/vList2"/>
    <dgm:cxn modelId="{1E903883-C17B-41D4-AB03-7E3AC0A66276}" type="presParOf" srcId="{B5028A4B-78C5-443E-BA97-C06AC99077E2}" destId="{1752B72B-A07D-4F05-84B5-35D643814B5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BF61AB6-3C45-4BA6-AE65-45470CDEA90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A4FC2CD-C3F4-42FE-B228-47E56E6764D3}">
      <dgm:prSet/>
      <dgm:spPr/>
      <dgm:t>
        <a:bodyPr/>
        <a:lstStyle/>
        <a:p>
          <a:r>
            <a:rPr lang="en-GB" b="1"/>
            <a:t>Keeping fit</a:t>
          </a:r>
          <a:endParaRPr lang="en-US"/>
        </a:p>
      </dgm:t>
    </dgm:pt>
    <dgm:pt modelId="{528A9C8D-2BFD-40F6-9C54-9F7D3CAE47F3}" type="parTrans" cxnId="{F5F99205-6EFA-40DA-87BB-A4891E719D2C}">
      <dgm:prSet/>
      <dgm:spPr/>
      <dgm:t>
        <a:bodyPr/>
        <a:lstStyle/>
        <a:p>
          <a:endParaRPr lang="en-US"/>
        </a:p>
      </dgm:t>
    </dgm:pt>
    <dgm:pt modelId="{2C7DC02F-EA07-4FE4-BFAE-60C38387C742}" type="sibTrans" cxnId="{F5F99205-6EFA-40DA-87BB-A4891E719D2C}">
      <dgm:prSet/>
      <dgm:spPr/>
      <dgm:t>
        <a:bodyPr/>
        <a:lstStyle/>
        <a:p>
          <a:endParaRPr lang="en-US"/>
        </a:p>
      </dgm:t>
    </dgm:pt>
    <dgm:pt modelId="{50BB445F-CF88-469F-B87C-4A9CEF0F00B5}">
      <dgm:prSet/>
      <dgm:spPr/>
      <dgm:t>
        <a:bodyPr/>
        <a:lstStyle/>
        <a:p>
          <a:r>
            <a:rPr lang="en-GB" b="1"/>
            <a:t>Organising your work</a:t>
          </a:r>
          <a:endParaRPr lang="en-US"/>
        </a:p>
      </dgm:t>
    </dgm:pt>
    <dgm:pt modelId="{A30AE123-2939-4140-B006-5546693EF386}" type="parTrans" cxnId="{90749831-6BC8-4A59-8EF4-572B8C697069}">
      <dgm:prSet/>
      <dgm:spPr/>
      <dgm:t>
        <a:bodyPr/>
        <a:lstStyle/>
        <a:p>
          <a:endParaRPr lang="en-US"/>
        </a:p>
      </dgm:t>
    </dgm:pt>
    <dgm:pt modelId="{559EF3AB-1FBE-4E38-9ACC-1294A17812D5}" type="sibTrans" cxnId="{90749831-6BC8-4A59-8EF4-572B8C697069}">
      <dgm:prSet/>
      <dgm:spPr/>
      <dgm:t>
        <a:bodyPr/>
        <a:lstStyle/>
        <a:p>
          <a:endParaRPr lang="en-US"/>
        </a:p>
      </dgm:t>
    </dgm:pt>
    <dgm:pt modelId="{B03F2258-2450-4713-BCF3-9EF5CDA1D8F1}">
      <dgm:prSet/>
      <dgm:spPr/>
      <dgm:t>
        <a:bodyPr/>
        <a:lstStyle/>
        <a:p>
          <a:r>
            <a:rPr lang="en-GB" b="1"/>
            <a:t>Good manners</a:t>
          </a:r>
          <a:endParaRPr lang="en-US"/>
        </a:p>
      </dgm:t>
    </dgm:pt>
    <dgm:pt modelId="{69D26D4B-DC04-4652-B096-2F14AAC4311C}" type="parTrans" cxnId="{7B508559-B4BA-4957-A5E8-6B3069A2F69B}">
      <dgm:prSet/>
      <dgm:spPr/>
      <dgm:t>
        <a:bodyPr/>
        <a:lstStyle/>
        <a:p>
          <a:endParaRPr lang="en-US"/>
        </a:p>
      </dgm:t>
    </dgm:pt>
    <dgm:pt modelId="{0B57E353-7DF5-44DA-81F3-B3F8EBBA2C7A}" type="sibTrans" cxnId="{7B508559-B4BA-4957-A5E8-6B3069A2F69B}">
      <dgm:prSet/>
      <dgm:spPr/>
      <dgm:t>
        <a:bodyPr/>
        <a:lstStyle/>
        <a:p>
          <a:endParaRPr lang="en-US"/>
        </a:p>
      </dgm:t>
    </dgm:pt>
    <dgm:pt modelId="{77E8DB35-C68F-4B5B-A3B6-DC739E923ECA}">
      <dgm:prSet/>
      <dgm:spPr/>
      <dgm:t>
        <a:bodyPr/>
        <a:lstStyle/>
        <a:p>
          <a:r>
            <a:rPr lang="en-GB" b="1"/>
            <a:t>Professionalism</a:t>
          </a:r>
          <a:endParaRPr lang="en-US"/>
        </a:p>
      </dgm:t>
    </dgm:pt>
    <dgm:pt modelId="{F1B22922-C9A0-4FED-B9B0-85CB0DC335E3}" type="parTrans" cxnId="{96CCDE36-E2B8-4CAC-BA7F-2E3E9E908954}">
      <dgm:prSet/>
      <dgm:spPr/>
      <dgm:t>
        <a:bodyPr/>
        <a:lstStyle/>
        <a:p>
          <a:endParaRPr lang="en-US"/>
        </a:p>
      </dgm:t>
    </dgm:pt>
    <dgm:pt modelId="{EB5D7C83-D715-4931-80D4-341BB8567631}" type="sibTrans" cxnId="{96CCDE36-E2B8-4CAC-BA7F-2E3E9E908954}">
      <dgm:prSet/>
      <dgm:spPr/>
      <dgm:t>
        <a:bodyPr/>
        <a:lstStyle/>
        <a:p>
          <a:endParaRPr lang="en-US"/>
        </a:p>
      </dgm:t>
    </dgm:pt>
    <dgm:pt modelId="{0D07E47A-A647-4FAB-9E87-C6AAFE213662}">
      <dgm:prSet/>
      <dgm:spPr/>
      <dgm:t>
        <a:bodyPr/>
        <a:lstStyle/>
        <a:p>
          <a:r>
            <a:rPr lang="en-GB" b="1"/>
            <a:t>Working to improve your understanding of the job</a:t>
          </a:r>
          <a:endParaRPr lang="en-US"/>
        </a:p>
      </dgm:t>
    </dgm:pt>
    <dgm:pt modelId="{B7752A6A-5563-4552-A6CC-2F9B5B611F1F}" type="parTrans" cxnId="{87CE048B-6866-42CB-A317-F3FC0F1D0F8C}">
      <dgm:prSet/>
      <dgm:spPr/>
      <dgm:t>
        <a:bodyPr/>
        <a:lstStyle/>
        <a:p>
          <a:endParaRPr lang="en-US"/>
        </a:p>
      </dgm:t>
    </dgm:pt>
    <dgm:pt modelId="{187A130C-19C5-46EF-9D37-AE19A658C053}" type="sibTrans" cxnId="{87CE048B-6866-42CB-A317-F3FC0F1D0F8C}">
      <dgm:prSet/>
      <dgm:spPr/>
      <dgm:t>
        <a:bodyPr/>
        <a:lstStyle/>
        <a:p>
          <a:endParaRPr lang="en-US"/>
        </a:p>
      </dgm:t>
    </dgm:pt>
    <dgm:pt modelId="{880CB30B-B72A-4B20-9D9C-0BB5DDFB980E}">
      <dgm:prSet/>
      <dgm:spPr/>
      <dgm:t>
        <a:bodyPr/>
        <a:lstStyle/>
        <a:p>
          <a:r>
            <a:rPr lang="en-GB" b="1"/>
            <a:t>Developing skills</a:t>
          </a:r>
          <a:endParaRPr lang="en-US"/>
        </a:p>
      </dgm:t>
    </dgm:pt>
    <dgm:pt modelId="{48733E9E-A940-4C3D-BC50-3B36C90F4907}" type="parTrans" cxnId="{21D0AD24-9F16-4755-991B-36A95FE4AE42}">
      <dgm:prSet/>
      <dgm:spPr/>
      <dgm:t>
        <a:bodyPr/>
        <a:lstStyle/>
        <a:p>
          <a:endParaRPr lang="en-US"/>
        </a:p>
      </dgm:t>
    </dgm:pt>
    <dgm:pt modelId="{45494586-A63E-44EA-92D1-D3E1B9C374BF}" type="sibTrans" cxnId="{21D0AD24-9F16-4755-991B-36A95FE4AE42}">
      <dgm:prSet/>
      <dgm:spPr/>
      <dgm:t>
        <a:bodyPr/>
        <a:lstStyle/>
        <a:p>
          <a:endParaRPr lang="en-US"/>
        </a:p>
      </dgm:t>
    </dgm:pt>
    <dgm:pt modelId="{25856B3B-ACC5-4534-BC31-9790EB0F15EA}">
      <dgm:prSet/>
      <dgm:spPr/>
      <dgm:t>
        <a:bodyPr/>
        <a:lstStyle/>
        <a:p>
          <a:r>
            <a:rPr lang="en-GB" b="1"/>
            <a:t>Evaluating your own performance</a:t>
          </a:r>
          <a:endParaRPr lang="en-US"/>
        </a:p>
      </dgm:t>
    </dgm:pt>
    <dgm:pt modelId="{EAA5E0C3-02C6-4B03-8DF3-03DD39A942C2}" type="parTrans" cxnId="{EDB06833-31E1-4490-8978-D481AB2B036C}">
      <dgm:prSet/>
      <dgm:spPr/>
      <dgm:t>
        <a:bodyPr/>
        <a:lstStyle/>
        <a:p>
          <a:endParaRPr lang="en-US"/>
        </a:p>
      </dgm:t>
    </dgm:pt>
    <dgm:pt modelId="{4B98365B-E90A-4D43-9B73-E1F3E1924E58}" type="sibTrans" cxnId="{EDB06833-31E1-4490-8978-D481AB2B036C}">
      <dgm:prSet/>
      <dgm:spPr/>
      <dgm:t>
        <a:bodyPr/>
        <a:lstStyle/>
        <a:p>
          <a:endParaRPr lang="en-US"/>
        </a:p>
      </dgm:t>
    </dgm:pt>
    <dgm:pt modelId="{BB32E2B3-A5DA-4F95-8F15-4C30D16EC576}">
      <dgm:prSet/>
      <dgm:spPr/>
      <dgm:t>
        <a:bodyPr/>
        <a:lstStyle/>
        <a:p>
          <a:r>
            <a:rPr lang="en-GB" b="1"/>
            <a:t>Always giving of your best</a:t>
          </a:r>
          <a:endParaRPr lang="en-US"/>
        </a:p>
      </dgm:t>
    </dgm:pt>
    <dgm:pt modelId="{A8257F4D-70B9-4351-A8E7-A25B0D4AB9D4}" type="parTrans" cxnId="{070D30E1-E65E-4F94-A07B-61333421F7A2}">
      <dgm:prSet/>
      <dgm:spPr/>
      <dgm:t>
        <a:bodyPr/>
        <a:lstStyle/>
        <a:p>
          <a:endParaRPr lang="en-US"/>
        </a:p>
      </dgm:t>
    </dgm:pt>
    <dgm:pt modelId="{B9BEF794-884A-4601-8A4F-83CD57FC5CCF}" type="sibTrans" cxnId="{070D30E1-E65E-4F94-A07B-61333421F7A2}">
      <dgm:prSet/>
      <dgm:spPr/>
      <dgm:t>
        <a:bodyPr/>
        <a:lstStyle/>
        <a:p>
          <a:endParaRPr lang="en-US"/>
        </a:p>
      </dgm:t>
    </dgm:pt>
    <dgm:pt modelId="{349A1730-A039-437B-9AFB-B190BA04C453}" type="pres">
      <dgm:prSet presAssocID="{0BF61AB6-3C45-4BA6-AE65-45470CDEA90D}" presName="vert0" presStyleCnt="0">
        <dgm:presLayoutVars>
          <dgm:dir/>
          <dgm:animOne val="branch"/>
          <dgm:animLvl val="lvl"/>
        </dgm:presLayoutVars>
      </dgm:prSet>
      <dgm:spPr/>
    </dgm:pt>
    <dgm:pt modelId="{5E47672E-176A-41FD-87F2-DECEB36F3D8A}" type="pres">
      <dgm:prSet presAssocID="{6A4FC2CD-C3F4-42FE-B228-47E56E6764D3}" presName="thickLine" presStyleLbl="alignNode1" presStyleIdx="0" presStyleCnt="8"/>
      <dgm:spPr/>
    </dgm:pt>
    <dgm:pt modelId="{0B966A1D-0981-4376-A2A8-9A7FBDCB2CE0}" type="pres">
      <dgm:prSet presAssocID="{6A4FC2CD-C3F4-42FE-B228-47E56E6764D3}" presName="horz1" presStyleCnt="0"/>
      <dgm:spPr/>
    </dgm:pt>
    <dgm:pt modelId="{8ACE9054-7849-4D27-95D8-7937A03603E8}" type="pres">
      <dgm:prSet presAssocID="{6A4FC2CD-C3F4-42FE-B228-47E56E6764D3}" presName="tx1" presStyleLbl="revTx" presStyleIdx="0" presStyleCnt="8"/>
      <dgm:spPr/>
    </dgm:pt>
    <dgm:pt modelId="{9D99665C-6587-467D-86ED-D5EB4AAFDFA7}" type="pres">
      <dgm:prSet presAssocID="{6A4FC2CD-C3F4-42FE-B228-47E56E6764D3}" presName="vert1" presStyleCnt="0"/>
      <dgm:spPr/>
    </dgm:pt>
    <dgm:pt modelId="{2156C4E3-10A2-476B-BE9C-FA24F6EBBDBF}" type="pres">
      <dgm:prSet presAssocID="{50BB445F-CF88-469F-B87C-4A9CEF0F00B5}" presName="thickLine" presStyleLbl="alignNode1" presStyleIdx="1" presStyleCnt="8"/>
      <dgm:spPr/>
    </dgm:pt>
    <dgm:pt modelId="{A10FCB4E-F38B-4E83-8B03-B17D70A11E8C}" type="pres">
      <dgm:prSet presAssocID="{50BB445F-CF88-469F-B87C-4A9CEF0F00B5}" presName="horz1" presStyleCnt="0"/>
      <dgm:spPr/>
    </dgm:pt>
    <dgm:pt modelId="{B8CC1487-E970-42BE-9650-7155B316B872}" type="pres">
      <dgm:prSet presAssocID="{50BB445F-CF88-469F-B87C-4A9CEF0F00B5}" presName="tx1" presStyleLbl="revTx" presStyleIdx="1" presStyleCnt="8"/>
      <dgm:spPr/>
    </dgm:pt>
    <dgm:pt modelId="{2CBB8D02-D884-4D7B-9A5E-168D456FD964}" type="pres">
      <dgm:prSet presAssocID="{50BB445F-CF88-469F-B87C-4A9CEF0F00B5}" presName="vert1" presStyleCnt="0"/>
      <dgm:spPr/>
    </dgm:pt>
    <dgm:pt modelId="{98C1391C-BE7E-4753-A221-60661D01547A}" type="pres">
      <dgm:prSet presAssocID="{B03F2258-2450-4713-BCF3-9EF5CDA1D8F1}" presName="thickLine" presStyleLbl="alignNode1" presStyleIdx="2" presStyleCnt="8"/>
      <dgm:spPr/>
    </dgm:pt>
    <dgm:pt modelId="{1799B2A9-EF70-439B-84F2-D4F387237D93}" type="pres">
      <dgm:prSet presAssocID="{B03F2258-2450-4713-BCF3-9EF5CDA1D8F1}" presName="horz1" presStyleCnt="0"/>
      <dgm:spPr/>
    </dgm:pt>
    <dgm:pt modelId="{A47A82FE-2DCD-42F6-A62B-E3BAC004286B}" type="pres">
      <dgm:prSet presAssocID="{B03F2258-2450-4713-BCF3-9EF5CDA1D8F1}" presName="tx1" presStyleLbl="revTx" presStyleIdx="2" presStyleCnt="8"/>
      <dgm:spPr/>
    </dgm:pt>
    <dgm:pt modelId="{DF7A6B25-EE6D-43E4-88A1-10EA9356D8AE}" type="pres">
      <dgm:prSet presAssocID="{B03F2258-2450-4713-BCF3-9EF5CDA1D8F1}" presName="vert1" presStyleCnt="0"/>
      <dgm:spPr/>
    </dgm:pt>
    <dgm:pt modelId="{FB06895E-EA4A-4844-B13B-0FE11DD72905}" type="pres">
      <dgm:prSet presAssocID="{77E8DB35-C68F-4B5B-A3B6-DC739E923ECA}" presName="thickLine" presStyleLbl="alignNode1" presStyleIdx="3" presStyleCnt="8"/>
      <dgm:spPr/>
    </dgm:pt>
    <dgm:pt modelId="{570E0D73-62E3-4898-97AB-A621C6D50F1D}" type="pres">
      <dgm:prSet presAssocID="{77E8DB35-C68F-4B5B-A3B6-DC739E923ECA}" presName="horz1" presStyleCnt="0"/>
      <dgm:spPr/>
    </dgm:pt>
    <dgm:pt modelId="{DD2E8AA6-4C5E-4917-986A-D4809FD466AE}" type="pres">
      <dgm:prSet presAssocID="{77E8DB35-C68F-4B5B-A3B6-DC739E923ECA}" presName="tx1" presStyleLbl="revTx" presStyleIdx="3" presStyleCnt="8"/>
      <dgm:spPr/>
    </dgm:pt>
    <dgm:pt modelId="{6FF9EA3E-7C49-4F5F-B7C1-965046C6CB91}" type="pres">
      <dgm:prSet presAssocID="{77E8DB35-C68F-4B5B-A3B6-DC739E923ECA}" presName="vert1" presStyleCnt="0"/>
      <dgm:spPr/>
    </dgm:pt>
    <dgm:pt modelId="{DA65ADB5-0D12-483E-9946-43DFD7262F04}" type="pres">
      <dgm:prSet presAssocID="{0D07E47A-A647-4FAB-9E87-C6AAFE213662}" presName="thickLine" presStyleLbl="alignNode1" presStyleIdx="4" presStyleCnt="8"/>
      <dgm:spPr/>
    </dgm:pt>
    <dgm:pt modelId="{FE4C8B06-9731-41F5-AB42-97792CD43C05}" type="pres">
      <dgm:prSet presAssocID="{0D07E47A-A647-4FAB-9E87-C6AAFE213662}" presName="horz1" presStyleCnt="0"/>
      <dgm:spPr/>
    </dgm:pt>
    <dgm:pt modelId="{73A0FFB2-02DD-4300-A0DE-9E00690CC33C}" type="pres">
      <dgm:prSet presAssocID="{0D07E47A-A647-4FAB-9E87-C6AAFE213662}" presName="tx1" presStyleLbl="revTx" presStyleIdx="4" presStyleCnt="8"/>
      <dgm:spPr/>
    </dgm:pt>
    <dgm:pt modelId="{1401CD4F-D513-42D2-883A-41AF3C4A4820}" type="pres">
      <dgm:prSet presAssocID="{0D07E47A-A647-4FAB-9E87-C6AAFE213662}" presName="vert1" presStyleCnt="0"/>
      <dgm:spPr/>
    </dgm:pt>
    <dgm:pt modelId="{8312B235-CF26-42BC-BCA8-BA66B985D468}" type="pres">
      <dgm:prSet presAssocID="{880CB30B-B72A-4B20-9D9C-0BB5DDFB980E}" presName="thickLine" presStyleLbl="alignNode1" presStyleIdx="5" presStyleCnt="8"/>
      <dgm:spPr/>
    </dgm:pt>
    <dgm:pt modelId="{6F3428E5-DFDB-4D97-8504-0AF6BF133962}" type="pres">
      <dgm:prSet presAssocID="{880CB30B-B72A-4B20-9D9C-0BB5DDFB980E}" presName="horz1" presStyleCnt="0"/>
      <dgm:spPr/>
    </dgm:pt>
    <dgm:pt modelId="{4983E8B8-BFE0-45BE-AA57-023EC4A4B0AD}" type="pres">
      <dgm:prSet presAssocID="{880CB30B-B72A-4B20-9D9C-0BB5DDFB980E}" presName="tx1" presStyleLbl="revTx" presStyleIdx="5" presStyleCnt="8"/>
      <dgm:spPr/>
    </dgm:pt>
    <dgm:pt modelId="{72D96397-B891-4454-BCAE-A8D6B10A9A4F}" type="pres">
      <dgm:prSet presAssocID="{880CB30B-B72A-4B20-9D9C-0BB5DDFB980E}" presName="vert1" presStyleCnt="0"/>
      <dgm:spPr/>
    </dgm:pt>
    <dgm:pt modelId="{B2DDBA21-D9C9-4716-99EC-D77FD27F826A}" type="pres">
      <dgm:prSet presAssocID="{25856B3B-ACC5-4534-BC31-9790EB0F15EA}" presName="thickLine" presStyleLbl="alignNode1" presStyleIdx="6" presStyleCnt="8"/>
      <dgm:spPr/>
    </dgm:pt>
    <dgm:pt modelId="{56B6F95D-404C-4565-A47C-C9C45A55F5A2}" type="pres">
      <dgm:prSet presAssocID="{25856B3B-ACC5-4534-BC31-9790EB0F15EA}" presName="horz1" presStyleCnt="0"/>
      <dgm:spPr/>
    </dgm:pt>
    <dgm:pt modelId="{ED3288F1-59E1-46EF-A742-98EAE3449CC9}" type="pres">
      <dgm:prSet presAssocID="{25856B3B-ACC5-4534-BC31-9790EB0F15EA}" presName="tx1" presStyleLbl="revTx" presStyleIdx="6" presStyleCnt="8"/>
      <dgm:spPr/>
    </dgm:pt>
    <dgm:pt modelId="{4C8C9164-6BA6-4DEF-91BE-9FA79180FCB1}" type="pres">
      <dgm:prSet presAssocID="{25856B3B-ACC5-4534-BC31-9790EB0F15EA}" presName="vert1" presStyleCnt="0"/>
      <dgm:spPr/>
    </dgm:pt>
    <dgm:pt modelId="{360FEFC4-69AC-4B3C-A16F-41E3390B560F}" type="pres">
      <dgm:prSet presAssocID="{BB32E2B3-A5DA-4F95-8F15-4C30D16EC576}" presName="thickLine" presStyleLbl="alignNode1" presStyleIdx="7" presStyleCnt="8"/>
      <dgm:spPr/>
    </dgm:pt>
    <dgm:pt modelId="{DC1AEB2F-979F-4E98-99CA-506E6C883A60}" type="pres">
      <dgm:prSet presAssocID="{BB32E2B3-A5DA-4F95-8F15-4C30D16EC576}" presName="horz1" presStyleCnt="0"/>
      <dgm:spPr/>
    </dgm:pt>
    <dgm:pt modelId="{A687C486-9AC5-4822-8D46-BBAF427DA116}" type="pres">
      <dgm:prSet presAssocID="{BB32E2B3-A5DA-4F95-8F15-4C30D16EC576}" presName="tx1" presStyleLbl="revTx" presStyleIdx="7" presStyleCnt="8"/>
      <dgm:spPr/>
    </dgm:pt>
    <dgm:pt modelId="{5A267412-3F98-4CDB-A366-369A32798073}" type="pres">
      <dgm:prSet presAssocID="{BB32E2B3-A5DA-4F95-8F15-4C30D16EC576}" presName="vert1" presStyleCnt="0"/>
      <dgm:spPr/>
    </dgm:pt>
  </dgm:ptLst>
  <dgm:cxnLst>
    <dgm:cxn modelId="{F5F99205-6EFA-40DA-87BB-A4891E719D2C}" srcId="{0BF61AB6-3C45-4BA6-AE65-45470CDEA90D}" destId="{6A4FC2CD-C3F4-42FE-B228-47E56E6764D3}" srcOrd="0" destOrd="0" parTransId="{528A9C8D-2BFD-40F6-9C54-9F7D3CAE47F3}" sibTransId="{2C7DC02F-EA07-4FE4-BFAE-60C38387C742}"/>
    <dgm:cxn modelId="{21D0AD24-9F16-4755-991B-36A95FE4AE42}" srcId="{0BF61AB6-3C45-4BA6-AE65-45470CDEA90D}" destId="{880CB30B-B72A-4B20-9D9C-0BB5DDFB980E}" srcOrd="5" destOrd="0" parTransId="{48733E9E-A940-4C3D-BC50-3B36C90F4907}" sibTransId="{45494586-A63E-44EA-92D1-D3E1B9C374BF}"/>
    <dgm:cxn modelId="{90749831-6BC8-4A59-8EF4-572B8C697069}" srcId="{0BF61AB6-3C45-4BA6-AE65-45470CDEA90D}" destId="{50BB445F-CF88-469F-B87C-4A9CEF0F00B5}" srcOrd="1" destOrd="0" parTransId="{A30AE123-2939-4140-B006-5546693EF386}" sibTransId="{559EF3AB-1FBE-4E38-9ACC-1294A17812D5}"/>
    <dgm:cxn modelId="{EDB06833-31E1-4490-8978-D481AB2B036C}" srcId="{0BF61AB6-3C45-4BA6-AE65-45470CDEA90D}" destId="{25856B3B-ACC5-4534-BC31-9790EB0F15EA}" srcOrd="6" destOrd="0" parTransId="{EAA5E0C3-02C6-4B03-8DF3-03DD39A942C2}" sibTransId="{4B98365B-E90A-4D43-9B73-E1F3E1924E58}"/>
    <dgm:cxn modelId="{96CCDE36-E2B8-4CAC-BA7F-2E3E9E908954}" srcId="{0BF61AB6-3C45-4BA6-AE65-45470CDEA90D}" destId="{77E8DB35-C68F-4B5B-A3B6-DC739E923ECA}" srcOrd="3" destOrd="0" parTransId="{F1B22922-C9A0-4FED-B9B0-85CB0DC335E3}" sibTransId="{EB5D7C83-D715-4931-80D4-341BB8567631}"/>
    <dgm:cxn modelId="{23D9413A-10C7-45F8-BAB9-0122CB698DED}" type="presOf" srcId="{0D07E47A-A647-4FAB-9E87-C6AAFE213662}" destId="{73A0FFB2-02DD-4300-A0DE-9E00690CC33C}" srcOrd="0" destOrd="0" presId="urn:microsoft.com/office/officeart/2008/layout/LinedList"/>
    <dgm:cxn modelId="{8E5F0260-FE4C-4881-8A02-159BE530768F}" type="presOf" srcId="{25856B3B-ACC5-4534-BC31-9790EB0F15EA}" destId="{ED3288F1-59E1-46EF-A742-98EAE3449CC9}" srcOrd="0" destOrd="0" presId="urn:microsoft.com/office/officeart/2008/layout/LinedList"/>
    <dgm:cxn modelId="{7F235346-7938-476A-B2E1-E6A9C75E0A3B}" type="presOf" srcId="{50BB445F-CF88-469F-B87C-4A9CEF0F00B5}" destId="{B8CC1487-E970-42BE-9650-7155B316B872}" srcOrd="0" destOrd="0" presId="urn:microsoft.com/office/officeart/2008/layout/LinedList"/>
    <dgm:cxn modelId="{8318C770-5091-4276-A114-3DD42584CCD1}" type="presOf" srcId="{BB32E2B3-A5DA-4F95-8F15-4C30D16EC576}" destId="{A687C486-9AC5-4822-8D46-BBAF427DA116}" srcOrd="0" destOrd="0" presId="urn:microsoft.com/office/officeart/2008/layout/LinedList"/>
    <dgm:cxn modelId="{9004C474-2C4C-4E2A-9323-325DC9C7D477}" type="presOf" srcId="{0BF61AB6-3C45-4BA6-AE65-45470CDEA90D}" destId="{349A1730-A039-437B-9AFB-B190BA04C453}" srcOrd="0" destOrd="0" presId="urn:microsoft.com/office/officeart/2008/layout/LinedList"/>
    <dgm:cxn modelId="{2842B575-1391-4267-8E79-22BE26BEFE05}" type="presOf" srcId="{6A4FC2CD-C3F4-42FE-B228-47E56E6764D3}" destId="{8ACE9054-7849-4D27-95D8-7937A03603E8}" srcOrd="0" destOrd="0" presId="urn:microsoft.com/office/officeart/2008/layout/LinedList"/>
    <dgm:cxn modelId="{7B508559-B4BA-4957-A5E8-6B3069A2F69B}" srcId="{0BF61AB6-3C45-4BA6-AE65-45470CDEA90D}" destId="{B03F2258-2450-4713-BCF3-9EF5CDA1D8F1}" srcOrd="2" destOrd="0" parTransId="{69D26D4B-DC04-4652-B096-2F14AAC4311C}" sibTransId="{0B57E353-7DF5-44DA-81F3-B3F8EBBA2C7A}"/>
    <dgm:cxn modelId="{B55A9779-688A-4A03-91DA-138D701AF15F}" type="presOf" srcId="{880CB30B-B72A-4B20-9D9C-0BB5DDFB980E}" destId="{4983E8B8-BFE0-45BE-AA57-023EC4A4B0AD}" srcOrd="0" destOrd="0" presId="urn:microsoft.com/office/officeart/2008/layout/LinedList"/>
    <dgm:cxn modelId="{3BAA7185-8262-4167-BF9B-FBD81089B03B}" type="presOf" srcId="{B03F2258-2450-4713-BCF3-9EF5CDA1D8F1}" destId="{A47A82FE-2DCD-42F6-A62B-E3BAC004286B}" srcOrd="0" destOrd="0" presId="urn:microsoft.com/office/officeart/2008/layout/LinedList"/>
    <dgm:cxn modelId="{87CE048B-6866-42CB-A317-F3FC0F1D0F8C}" srcId="{0BF61AB6-3C45-4BA6-AE65-45470CDEA90D}" destId="{0D07E47A-A647-4FAB-9E87-C6AAFE213662}" srcOrd="4" destOrd="0" parTransId="{B7752A6A-5563-4552-A6CC-2F9B5B611F1F}" sibTransId="{187A130C-19C5-46EF-9D37-AE19A658C053}"/>
    <dgm:cxn modelId="{DACD23AB-39BF-406B-B757-AF23FF7797D5}" type="presOf" srcId="{77E8DB35-C68F-4B5B-A3B6-DC739E923ECA}" destId="{DD2E8AA6-4C5E-4917-986A-D4809FD466AE}" srcOrd="0" destOrd="0" presId="urn:microsoft.com/office/officeart/2008/layout/LinedList"/>
    <dgm:cxn modelId="{070D30E1-E65E-4F94-A07B-61333421F7A2}" srcId="{0BF61AB6-3C45-4BA6-AE65-45470CDEA90D}" destId="{BB32E2B3-A5DA-4F95-8F15-4C30D16EC576}" srcOrd="7" destOrd="0" parTransId="{A8257F4D-70B9-4351-A8E7-A25B0D4AB9D4}" sibTransId="{B9BEF794-884A-4601-8A4F-83CD57FC5CCF}"/>
    <dgm:cxn modelId="{CE6F6F23-1392-4C7B-A674-AD3F5C56DFD9}" type="presParOf" srcId="{349A1730-A039-437B-9AFB-B190BA04C453}" destId="{5E47672E-176A-41FD-87F2-DECEB36F3D8A}" srcOrd="0" destOrd="0" presId="urn:microsoft.com/office/officeart/2008/layout/LinedList"/>
    <dgm:cxn modelId="{303D6402-0627-44BC-BEB0-617B5035EB0B}" type="presParOf" srcId="{349A1730-A039-437B-9AFB-B190BA04C453}" destId="{0B966A1D-0981-4376-A2A8-9A7FBDCB2CE0}" srcOrd="1" destOrd="0" presId="urn:microsoft.com/office/officeart/2008/layout/LinedList"/>
    <dgm:cxn modelId="{FCB57E8E-0AA6-4B09-95E6-F9389100F410}" type="presParOf" srcId="{0B966A1D-0981-4376-A2A8-9A7FBDCB2CE0}" destId="{8ACE9054-7849-4D27-95D8-7937A03603E8}" srcOrd="0" destOrd="0" presId="urn:microsoft.com/office/officeart/2008/layout/LinedList"/>
    <dgm:cxn modelId="{6072BC44-7A6A-453B-8782-3C5AD635DF99}" type="presParOf" srcId="{0B966A1D-0981-4376-A2A8-9A7FBDCB2CE0}" destId="{9D99665C-6587-467D-86ED-D5EB4AAFDFA7}" srcOrd="1" destOrd="0" presId="urn:microsoft.com/office/officeart/2008/layout/LinedList"/>
    <dgm:cxn modelId="{53B352F6-ECB5-4C99-932E-EEFB79A60247}" type="presParOf" srcId="{349A1730-A039-437B-9AFB-B190BA04C453}" destId="{2156C4E3-10A2-476B-BE9C-FA24F6EBBDBF}" srcOrd="2" destOrd="0" presId="urn:microsoft.com/office/officeart/2008/layout/LinedList"/>
    <dgm:cxn modelId="{D83C61D2-FDF1-42E2-A5DA-8927CAC9C3A8}" type="presParOf" srcId="{349A1730-A039-437B-9AFB-B190BA04C453}" destId="{A10FCB4E-F38B-4E83-8B03-B17D70A11E8C}" srcOrd="3" destOrd="0" presId="urn:microsoft.com/office/officeart/2008/layout/LinedList"/>
    <dgm:cxn modelId="{325F4F13-8639-4448-B823-7DB2F99E6AB5}" type="presParOf" srcId="{A10FCB4E-F38B-4E83-8B03-B17D70A11E8C}" destId="{B8CC1487-E970-42BE-9650-7155B316B872}" srcOrd="0" destOrd="0" presId="urn:microsoft.com/office/officeart/2008/layout/LinedList"/>
    <dgm:cxn modelId="{CB51D931-B546-4801-A2B3-02AC29F85A98}" type="presParOf" srcId="{A10FCB4E-F38B-4E83-8B03-B17D70A11E8C}" destId="{2CBB8D02-D884-4D7B-9A5E-168D456FD964}" srcOrd="1" destOrd="0" presId="urn:microsoft.com/office/officeart/2008/layout/LinedList"/>
    <dgm:cxn modelId="{3BAEC204-E827-4931-B1C8-EB0D97CB27ED}" type="presParOf" srcId="{349A1730-A039-437B-9AFB-B190BA04C453}" destId="{98C1391C-BE7E-4753-A221-60661D01547A}" srcOrd="4" destOrd="0" presId="urn:microsoft.com/office/officeart/2008/layout/LinedList"/>
    <dgm:cxn modelId="{3B287678-2021-46AC-89E0-DDC8CADA6985}" type="presParOf" srcId="{349A1730-A039-437B-9AFB-B190BA04C453}" destId="{1799B2A9-EF70-439B-84F2-D4F387237D93}" srcOrd="5" destOrd="0" presId="urn:microsoft.com/office/officeart/2008/layout/LinedList"/>
    <dgm:cxn modelId="{823D2B2A-38F4-4C19-945E-72DAD11B8D4A}" type="presParOf" srcId="{1799B2A9-EF70-439B-84F2-D4F387237D93}" destId="{A47A82FE-2DCD-42F6-A62B-E3BAC004286B}" srcOrd="0" destOrd="0" presId="urn:microsoft.com/office/officeart/2008/layout/LinedList"/>
    <dgm:cxn modelId="{551F3C20-A3AE-48CC-A2DB-005F8E4A27C7}" type="presParOf" srcId="{1799B2A9-EF70-439B-84F2-D4F387237D93}" destId="{DF7A6B25-EE6D-43E4-88A1-10EA9356D8AE}" srcOrd="1" destOrd="0" presId="urn:microsoft.com/office/officeart/2008/layout/LinedList"/>
    <dgm:cxn modelId="{0FDB0639-BD2F-47D6-8372-C509350BECF6}" type="presParOf" srcId="{349A1730-A039-437B-9AFB-B190BA04C453}" destId="{FB06895E-EA4A-4844-B13B-0FE11DD72905}" srcOrd="6" destOrd="0" presId="urn:microsoft.com/office/officeart/2008/layout/LinedList"/>
    <dgm:cxn modelId="{675175ED-DB3F-44E3-998D-F3C97B1A1676}" type="presParOf" srcId="{349A1730-A039-437B-9AFB-B190BA04C453}" destId="{570E0D73-62E3-4898-97AB-A621C6D50F1D}" srcOrd="7" destOrd="0" presId="urn:microsoft.com/office/officeart/2008/layout/LinedList"/>
    <dgm:cxn modelId="{97ADAC76-6F32-4A98-90B3-FF295E02322D}" type="presParOf" srcId="{570E0D73-62E3-4898-97AB-A621C6D50F1D}" destId="{DD2E8AA6-4C5E-4917-986A-D4809FD466AE}" srcOrd="0" destOrd="0" presId="urn:microsoft.com/office/officeart/2008/layout/LinedList"/>
    <dgm:cxn modelId="{228A3D5B-8CDF-4A3F-8AD5-E6739E504749}" type="presParOf" srcId="{570E0D73-62E3-4898-97AB-A621C6D50F1D}" destId="{6FF9EA3E-7C49-4F5F-B7C1-965046C6CB91}" srcOrd="1" destOrd="0" presId="urn:microsoft.com/office/officeart/2008/layout/LinedList"/>
    <dgm:cxn modelId="{39B049C5-E4E5-4C2C-99B2-B3286C8A71DB}" type="presParOf" srcId="{349A1730-A039-437B-9AFB-B190BA04C453}" destId="{DA65ADB5-0D12-483E-9946-43DFD7262F04}" srcOrd="8" destOrd="0" presId="urn:microsoft.com/office/officeart/2008/layout/LinedList"/>
    <dgm:cxn modelId="{38D62BCB-3AEB-48B6-B455-E6561A68082B}" type="presParOf" srcId="{349A1730-A039-437B-9AFB-B190BA04C453}" destId="{FE4C8B06-9731-41F5-AB42-97792CD43C05}" srcOrd="9" destOrd="0" presId="urn:microsoft.com/office/officeart/2008/layout/LinedList"/>
    <dgm:cxn modelId="{3C1BEE69-495D-408C-ABB3-7DE4E31AD94A}" type="presParOf" srcId="{FE4C8B06-9731-41F5-AB42-97792CD43C05}" destId="{73A0FFB2-02DD-4300-A0DE-9E00690CC33C}" srcOrd="0" destOrd="0" presId="urn:microsoft.com/office/officeart/2008/layout/LinedList"/>
    <dgm:cxn modelId="{52940E41-8F25-49B0-9E2B-FBE3F1DF7E4C}" type="presParOf" srcId="{FE4C8B06-9731-41F5-AB42-97792CD43C05}" destId="{1401CD4F-D513-42D2-883A-41AF3C4A4820}" srcOrd="1" destOrd="0" presId="urn:microsoft.com/office/officeart/2008/layout/LinedList"/>
    <dgm:cxn modelId="{91DF2C0B-E6E2-46DE-B42F-7FFE51AF4013}" type="presParOf" srcId="{349A1730-A039-437B-9AFB-B190BA04C453}" destId="{8312B235-CF26-42BC-BCA8-BA66B985D468}" srcOrd="10" destOrd="0" presId="urn:microsoft.com/office/officeart/2008/layout/LinedList"/>
    <dgm:cxn modelId="{8360224B-5C47-45FA-B914-230BBB16229B}" type="presParOf" srcId="{349A1730-A039-437B-9AFB-B190BA04C453}" destId="{6F3428E5-DFDB-4D97-8504-0AF6BF133962}" srcOrd="11" destOrd="0" presId="urn:microsoft.com/office/officeart/2008/layout/LinedList"/>
    <dgm:cxn modelId="{3E2C8030-8FCB-47C9-8103-E3BEE1F8599D}" type="presParOf" srcId="{6F3428E5-DFDB-4D97-8504-0AF6BF133962}" destId="{4983E8B8-BFE0-45BE-AA57-023EC4A4B0AD}" srcOrd="0" destOrd="0" presId="urn:microsoft.com/office/officeart/2008/layout/LinedList"/>
    <dgm:cxn modelId="{E0E0E15B-35DA-47E0-8CC4-A1E8BDC6CCA3}" type="presParOf" srcId="{6F3428E5-DFDB-4D97-8504-0AF6BF133962}" destId="{72D96397-B891-4454-BCAE-A8D6B10A9A4F}" srcOrd="1" destOrd="0" presId="urn:microsoft.com/office/officeart/2008/layout/LinedList"/>
    <dgm:cxn modelId="{58498589-43DD-4D6A-8E28-240D08A64DA5}" type="presParOf" srcId="{349A1730-A039-437B-9AFB-B190BA04C453}" destId="{B2DDBA21-D9C9-4716-99EC-D77FD27F826A}" srcOrd="12" destOrd="0" presId="urn:microsoft.com/office/officeart/2008/layout/LinedList"/>
    <dgm:cxn modelId="{2412A285-6A7B-4BFD-885B-C03C339EF0B9}" type="presParOf" srcId="{349A1730-A039-437B-9AFB-B190BA04C453}" destId="{56B6F95D-404C-4565-A47C-C9C45A55F5A2}" srcOrd="13" destOrd="0" presId="urn:microsoft.com/office/officeart/2008/layout/LinedList"/>
    <dgm:cxn modelId="{B90ED30D-7AB3-4B4C-9901-D229724451A1}" type="presParOf" srcId="{56B6F95D-404C-4565-A47C-C9C45A55F5A2}" destId="{ED3288F1-59E1-46EF-A742-98EAE3449CC9}" srcOrd="0" destOrd="0" presId="urn:microsoft.com/office/officeart/2008/layout/LinedList"/>
    <dgm:cxn modelId="{68268219-9CE8-4C0E-A6A7-4CCF5EF3C119}" type="presParOf" srcId="{56B6F95D-404C-4565-A47C-C9C45A55F5A2}" destId="{4C8C9164-6BA6-4DEF-91BE-9FA79180FCB1}" srcOrd="1" destOrd="0" presId="urn:microsoft.com/office/officeart/2008/layout/LinedList"/>
    <dgm:cxn modelId="{FF6CA4EA-4D9D-4676-989E-AF6EFE9CCAF4}" type="presParOf" srcId="{349A1730-A039-437B-9AFB-B190BA04C453}" destId="{360FEFC4-69AC-4B3C-A16F-41E3390B560F}" srcOrd="14" destOrd="0" presId="urn:microsoft.com/office/officeart/2008/layout/LinedList"/>
    <dgm:cxn modelId="{6E8124D0-FB4C-4AD7-834E-AEF7795C4337}" type="presParOf" srcId="{349A1730-A039-437B-9AFB-B190BA04C453}" destId="{DC1AEB2F-979F-4E98-99CA-506E6C883A60}" srcOrd="15" destOrd="0" presId="urn:microsoft.com/office/officeart/2008/layout/LinedList"/>
    <dgm:cxn modelId="{BE568643-D2F0-4BF4-95E0-D91F85E09CAD}" type="presParOf" srcId="{DC1AEB2F-979F-4E98-99CA-506E6C883A60}" destId="{A687C486-9AC5-4822-8D46-BBAF427DA116}" srcOrd="0" destOrd="0" presId="urn:microsoft.com/office/officeart/2008/layout/LinedList"/>
    <dgm:cxn modelId="{7827FAD1-ABE0-47F8-B640-EE5606B2A505}" type="presParOf" srcId="{DC1AEB2F-979F-4E98-99CA-506E6C883A60}" destId="{5A267412-3F98-4CDB-A366-369A327980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862C1E-AE98-42F8-9A7F-02159D39C33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82620A3-0F56-49A8-89C7-4530D48905B8}">
      <dgm:prSet/>
      <dgm:spPr/>
      <dgm:t>
        <a:bodyPr/>
        <a:lstStyle/>
        <a:p>
          <a:pPr>
            <a:lnSpc>
              <a:spcPct val="100000"/>
            </a:lnSpc>
          </a:pPr>
          <a:r>
            <a:rPr lang="en-US" b="0" i="0"/>
            <a:t>Divide learners into small groups. </a:t>
          </a:r>
          <a:endParaRPr lang="en-US"/>
        </a:p>
      </dgm:t>
    </dgm:pt>
    <dgm:pt modelId="{B27D24FD-186F-4405-92CA-9B9556270E23}" type="parTrans" cxnId="{9E73E7AB-993A-48BD-A577-8F42EC425FEC}">
      <dgm:prSet/>
      <dgm:spPr/>
      <dgm:t>
        <a:bodyPr/>
        <a:lstStyle/>
        <a:p>
          <a:endParaRPr lang="en-US"/>
        </a:p>
      </dgm:t>
    </dgm:pt>
    <dgm:pt modelId="{320BDA68-287E-4FB8-BD25-E465369E77B2}" type="sibTrans" cxnId="{9E73E7AB-993A-48BD-A577-8F42EC425FEC}">
      <dgm:prSet/>
      <dgm:spPr/>
      <dgm:t>
        <a:bodyPr/>
        <a:lstStyle/>
        <a:p>
          <a:endParaRPr lang="en-US"/>
        </a:p>
      </dgm:t>
    </dgm:pt>
    <dgm:pt modelId="{B07B46D5-0C4F-48AD-A4B8-60223C67560E}">
      <dgm:prSet/>
      <dgm:spPr/>
      <dgm:t>
        <a:bodyPr/>
        <a:lstStyle/>
        <a:p>
          <a:pPr>
            <a:lnSpc>
              <a:spcPct val="100000"/>
            </a:lnSpc>
          </a:pPr>
          <a:r>
            <a:rPr lang="en-US" b="0" i="0"/>
            <a:t>Assign each group a different uniformed public service to research. </a:t>
          </a:r>
          <a:endParaRPr lang="en-US"/>
        </a:p>
      </dgm:t>
    </dgm:pt>
    <dgm:pt modelId="{BDBB0AAA-3EC3-4DCD-9981-9F00530F5732}" type="parTrans" cxnId="{1D0F4268-7F8B-4F4F-82CB-784A36F609A9}">
      <dgm:prSet/>
      <dgm:spPr/>
      <dgm:t>
        <a:bodyPr/>
        <a:lstStyle/>
        <a:p>
          <a:endParaRPr lang="en-US"/>
        </a:p>
      </dgm:t>
    </dgm:pt>
    <dgm:pt modelId="{1A224149-648B-4B14-8CAC-4117B5069BCC}" type="sibTrans" cxnId="{1D0F4268-7F8B-4F4F-82CB-784A36F609A9}">
      <dgm:prSet/>
      <dgm:spPr/>
      <dgm:t>
        <a:bodyPr/>
        <a:lstStyle/>
        <a:p>
          <a:endParaRPr lang="en-US"/>
        </a:p>
      </dgm:t>
    </dgm:pt>
    <dgm:pt modelId="{FAE50A0F-05FD-4A6C-BA80-4FA5AA84E7AE}">
      <dgm:prSet/>
      <dgm:spPr/>
      <dgm:t>
        <a:bodyPr/>
        <a:lstStyle/>
        <a:p>
          <a:pPr>
            <a:lnSpc>
              <a:spcPct val="100000"/>
            </a:lnSpc>
          </a:pPr>
          <a:r>
            <a:rPr lang="en-US" b="0" i="0"/>
            <a:t>Ask groups to identify the forms of discipline present in their assigned service. </a:t>
          </a:r>
          <a:endParaRPr lang="en-US"/>
        </a:p>
      </dgm:t>
    </dgm:pt>
    <dgm:pt modelId="{E365C170-5E91-42DA-B6B2-82CB25FD6583}" type="parTrans" cxnId="{5367FA1D-FDC7-4F0E-A04A-7ECBF88FF2F6}">
      <dgm:prSet/>
      <dgm:spPr/>
      <dgm:t>
        <a:bodyPr/>
        <a:lstStyle/>
        <a:p>
          <a:endParaRPr lang="en-US"/>
        </a:p>
      </dgm:t>
    </dgm:pt>
    <dgm:pt modelId="{C0EA4ABF-AF2E-4F91-A614-B6BB068A83F7}" type="sibTrans" cxnId="{5367FA1D-FDC7-4F0E-A04A-7ECBF88FF2F6}">
      <dgm:prSet/>
      <dgm:spPr/>
      <dgm:t>
        <a:bodyPr/>
        <a:lstStyle/>
        <a:p>
          <a:endParaRPr lang="en-US"/>
        </a:p>
      </dgm:t>
    </dgm:pt>
    <dgm:pt modelId="{F0AEAF04-9E28-4A1D-AC6D-2E1AB8B0ACD0}">
      <dgm:prSet/>
      <dgm:spPr/>
      <dgm:t>
        <a:bodyPr/>
        <a:lstStyle/>
        <a:p>
          <a:pPr>
            <a:lnSpc>
              <a:spcPct val="100000"/>
            </a:lnSpc>
          </a:pPr>
          <a:r>
            <a:rPr lang="en-US" b="0" i="0"/>
            <a:t>Each group presents their findings to the class. </a:t>
          </a:r>
          <a:endParaRPr lang="en-US"/>
        </a:p>
      </dgm:t>
    </dgm:pt>
    <dgm:pt modelId="{B4DC6A03-219C-46FF-818D-2696EFFF7308}" type="parTrans" cxnId="{FC1B22EE-9D92-494B-B37E-6B6DEF780640}">
      <dgm:prSet/>
      <dgm:spPr/>
      <dgm:t>
        <a:bodyPr/>
        <a:lstStyle/>
        <a:p>
          <a:endParaRPr lang="en-US"/>
        </a:p>
      </dgm:t>
    </dgm:pt>
    <dgm:pt modelId="{5993DA68-5B0A-4314-98C5-99730A1BEF9F}" type="sibTrans" cxnId="{FC1B22EE-9D92-494B-B37E-6B6DEF780640}">
      <dgm:prSet/>
      <dgm:spPr/>
      <dgm:t>
        <a:bodyPr/>
        <a:lstStyle/>
        <a:p>
          <a:endParaRPr lang="en-US"/>
        </a:p>
      </dgm:t>
    </dgm:pt>
    <dgm:pt modelId="{606E7F29-4DBE-4F26-9871-5E34CF93B647}" type="pres">
      <dgm:prSet presAssocID="{6B862C1E-AE98-42F8-9A7F-02159D39C33F}" presName="root" presStyleCnt="0">
        <dgm:presLayoutVars>
          <dgm:dir/>
          <dgm:resizeHandles val="exact"/>
        </dgm:presLayoutVars>
      </dgm:prSet>
      <dgm:spPr/>
    </dgm:pt>
    <dgm:pt modelId="{016E0D45-8D78-4087-BB5C-6CAD7310017E}" type="pres">
      <dgm:prSet presAssocID="{382620A3-0F56-49A8-89C7-4530D48905B8}" presName="compNode" presStyleCnt="0"/>
      <dgm:spPr/>
    </dgm:pt>
    <dgm:pt modelId="{294B5868-0633-411E-A052-634C6F4E7AC5}" type="pres">
      <dgm:prSet presAssocID="{382620A3-0F56-49A8-89C7-4530D48905B8}" presName="bgRect" presStyleLbl="bgShp" presStyleIdx="0" presStyleCnt="4"/>
      <dgm:spPr/>
    </dgm:pt>
    <dgm:pt modelId="{A2D155DF-1D55-460F-8F23-7EBA2FD5377B}" type="pres">
      <dgm:prSet presAssocID="{382620A3-0F56-49A8-89C7-4530D48905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B78358D0-7EA4-4B10-8FCC-D6193E91EB70}" type="pres">
      <dgm:prSet presAssocID="{382620A3-0F56-49A8-89C7-4530D48905B8}" presName="spaceRect" presStyleCnt="0"/>
      <dgm:spPr/>
    </dgm:pt>
    <dgm:pt modelId="{41822953-F11B-4E5A-BE6F-6A9DA20E067F}" type="pres">
      <dgm:prSet presAssocID="{382620A3-0F56-49A8-89C7-4530D48905B8}" presName="parTx" presStyleLbl="revTx" presStyleIdx="0" presStyleCnt="4">
        <dgm:presLayoutVars>
          <dgm:chMax val="0"/>
          <dgm:chPref val="0"/>
        </dgm:presLayoutVars>
      </dgm:prSet>
      <dgm:spPr/>
    </dgm:pt>
    <dgm:pt modelId="{4E0AA4D5-7EFC-4C9A-BDBE-140D3DE08C85}" type="pres">
      <dgm:prSet presAssocID="{320BDA68-287E-4FB8-BD25-E465369E77B2}" presName="sibTrans" presStyleCnt="0"/>
      <dgm:spPr/>
    </dgm:pt>
    <dgm:pt modelId="{BC2F0EA1-179E-43E2-93D7-16F27DC027D3}" type="pres">
      <dgm:prSet presAssocID="{B07B46D5-0C4F-48AD-A4B8-60223C67560E}" presName="compNode" presStyleCnt="0"/>
      <dgm:spPr/>
    </dgm:pt>
    <dgm:pt modelId="{EE622AF7-FF32-4DB9-8C6C-AC23A6B772F2}" type="pres">
      <dgm:prSet presAssocID="{B07B46D5-0C4F-48AD-A4B8-60223C67560E}" presName="bgRect" presStyleLbl="bgShp" presStyleIdx="1" presStyleCnt="4"/>
      <dgm:spPr/>
    </dgm:pt>
    <dgm:pt modelId="{6B1D01FB-9491-4C9B-80DD-5F17957A2209}" type="pres">
      <dgm:prSet presAssocID="{B07B46D5-0C4F-48AD-A4B8-60223C67560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ilot"/>
        </a:ext>
      </dgm:extLst>
    </dgm:pt>
    <dgm:pt modelId="{AF42C15D-3976-438F-B299-45AF37B23E27}" type="pres">
      <dgm:prSet presAssocID="{B07B46D5-0C4F-48AD-A4B8-60223C67560E}" presName="spaceRect" presStyleCnt="0"/>
      <dgm:spPr/>
    </dgm:pt>
    <dgm:pt modelId="{8C62AA63-8E39-4C51-AE0A-BE8E4BAA0FED}" type="pres">
      <dgm:prSet presAssocID="{B07B46D5-0C4F-48AD-A4B8-60223C67560E}" presName="parTx" presStyleLbl="revTx" presStyleIdx="1" presStyleCnt="4">
        <dgm:presLayoutVars>
          <dgm:chMax val="0"/>
          <dgm:chPref val="0"/>
        </dgm:presLayoutVars>
      </dgm:prSet>
      <dgm:spPr/>
    </dgm:pt>
    <dgm:pt modelId="{8028F243-82E6-44BA-89F8-68DD9DA3BC9D}" type="pres">
      <dgm:prSet presAssocID="{1A224149-648B-4B14-8CAC-4117B5069BCC}" presName="sibTrans" presStyleCnt="0"/>
      <dgm:spPr/>
    </dgm:pt>
    <dgm:pt modelId="{44EEE108-C0BD-4EF7-BC38-54ACB7BED891}" type="pres">
      <dgm:prSet presAssocID="{FAE50A0F-05FD-4A6C-BA80-4FA5AA84E7AE}" presName="compNode" presStyleCnt="0"/>
      <dgm:spPr/>
    </dgm:pt>
    <dgm:pt modelId="{A2E79CC1-B574-40F6-9D80-FDDFDC4501D1}" type="pres">
      <dgm:prSet presAssocID="{FAE50A0F-05FD-4A6C-BA80-4FA5AA84E7AE}" presName="bgRect" presStyleLbl="bgShp" presStyleIdx="2" presStyleCnt="4"/>
      <dgm:spPr/>
    </dgm:pt>
    <dgm:pt modelId="{EB1F0D84-5EA1-4510-9519-B96852F888B8}" type="pres">
      <dgm:prSet presAssocID="{FAE50A0F-05FD-4A6C-BA80-4FA5AA84E7A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nching Diagram"/>
        </a:ext>
      </dgm:extLst>
    </dgm:pt>
    <dgm:pt modelId="{F9734AC4-2957-4F1F-A66A-4C753ED201BF}" type="pres">
      <dgm:prSet presAssocID="{FAE50A0F-05FD-4A6C-BA80-4FA5AA84E7AE}" presName="spaceRect" presStyleCnt="0"/>
      <dgm:spPr/>
    </dgm:pt>
    <dgm:pt modelId="{B45BB04F-4FA9-4726-A236-C69F9268D39B}" type="pres">
      <dgm:prSet presAssocID="{FAE50A0F-05FD-4A6C-BA80-4FA5AA84E7AE}" presName="parTx" presStyleLbl="revTx" presStyleIdx="2" presStyleCnt="4">
        <dgm:presLayoutVars>
          <dgm:chMax val="0"/>
          <dgm:chPref val="0"/>
        </dgm:presLayoutVars>
      </dgm:prSet>
      <dgm:spPr/>
    </dgm:pt>
    <dgm:pt modelId="{ACB3CC87-6214-45A8-96D1-91983EC7DF38}" type="pres">
      <dgm:prSet presAssocID="{C0EA4ABF-AF2E-4F91-A614-B6BB068A83F7}" presName="sibTrans" presStyleCnt="0"/>
      <dgm:spPr/>
    </dgm:pt>
    <dgm:pt modelId="{D93869DB-3FD2-423F-AB49-C2C598C68C1C}" type="pres">
      <dgm:prSet presAssocID="{F0AEAF04-9E28-4A1D-AC6D-2E1AB8B0ACD0}" presName="compNode" presStyleCnt="0"/>
      <dgm:spPr/>
    </dgm:pt>
    <dgm:pt modelId="{8A75A12C-A948-484E-9F4F-E116C0BB7D36}" type="pres">
      <dgm:prSet presAssocID="{F0AEAF04-9E28-4A1D-AC6D-2E1AB8B0ACD0}" presName="bgRect" presStyleLbl="bgShp" presStyleIdx="3" presStyleCnt="4"/>
      <dgm:spPr/>
    </dgm:pt>
    <dgm:pt modelId="{E4701902-4A8D-49C7-A626-0082A0E35589}" type="pres">
      <dgm:prSet presAssocID="{F0AEAF04-9E28-4A1D-AC6D-2E1AB8B0ACD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ssroom"/>
        </a:ext>
      </dgm:extLst>
    </dgm:pt>
    <dgm:pt modelId="{073429ED-B047-49FD-B0A7-891226F95C21}" type="pres">
      <dgm:prSet presAssocID="{F0AEAF04-9E28-4A1D-AC6D-2E1AB8B0ACD0}" presName="spaceRect" presStyleCnt="0"/>
      <dgm:spPr/>
    </dgm:pt>
    <dgm:pt modelId="{93EB6BE2-380E-4609-8571-1DAF188A33C8}" type="pres">
      <dgm:prSet presAssocID="{F0AEAF04-9E28-4A1D-AC6D-2E1AB8B0ACD0}" presName="parTx" presStyleLbl="revTx" presStyleIdx="3" presStyleCnt="4">
        <dgm:presLayoutVars>
          <dgm:chMax val="0"/>
          <dgm:chPref val="0"/>
        </dgm:presLayoutVars>
      </dgm:prSet>
      <dgm:spPr/>
    </dgm:pt>
  </dgm:ptLst>
  <dgm:cxnLst>
    <dgm:cxn modelId="{67B2A50D-A917-4A11-AB45-871AFD6D18A5}" type="presOf" srcId="{382620A3-0F56-49A8-89C7-4530D48905B8}" destId="{41822953-F11B-4E5A-BE6F-6A9DA20E067F}" srcOrd="0" destOrd="0" presId="urn:microsoft.com/office/officeart/2018/2/layout/IconVerticalSolidList"/>
    <dgm:cxn modelId="{5367FA1D-FDC7-4F0E-A04A-7ECBF88FF2F6}" srcId="{6B862C1E-AE98-42F8-9A7F-02159D39C33F}" destId="{FAE50A0F-05FD-4A6C-BA80-4FA5AA84E7AE}" srcOrd="2" destOrd="0" parTransId="{E365C170-5E91-42DA-B6B2-82CB25FD6583}" sibTransId="{C0EA4ABF-AF2E-4F91-A614-B6BB068A83F7}"/>
    <dgm:cxn modelId="{1D0F4268-7F8B-4F4F-82CB-784A36F609A9}" srcId="{6B862C1E-AE98-42F8-9A7F-02159D39C33F}" destId="{B07B46D5-0C4F-48AD-A4B8-60223C67560E}" srcOrd="1" destOrd="0" parTransId="{BDBB0AAA-3EC3-4DCD-9981-9F00530F5732}" sibTransId="{1A224149-648B-4B14-8CAC-4117B5069BCC}"/>
    <dgm:cxn modelId="{DA16437E-D8E8-48A6-AF83-A183116A13CD}" type="presOf" srcId="{FAE50A0F-05FD-4A6C-BA80-4FA5AA84E7AE}" destId="{B45BB04F-4FA9-4726-A236-C69F9268D39B}" srcOrd="0" destOrd="0" presId="urn:microsoft.com/office/officeart/2018/2/layout/IconVerticalSolidList"/>
    <dgm:cxn modelId="{9E73E7AB-993A-48BD-A577-8F42EC425FEC}" srcId="{6B862C1E-AE98-42F8-9A7F-02159D39C33F}" destId="{382620A3-0F56-49A8-89C7-4530D48905B8}" srcOrd="0" destOrd="0" parTransId="{B27D24FD-186F-4405-92CA-9B9556270E23}" sibTransId="{320BDA68-287E-4FB8-BD25-E465369E77B2}"/>
    <dgm:cxn modelId="{F20FC1B1-60B9-495C-AD6E-3F12756E8EDE}" type="presOf" srcId="{F0AEAF04-9E28-4A1D-AC6D-2E1AB8B0ACD0}" destId="{93EB6BE2-380E-4609-8571-1DAF188A33C8}" srcOrd="0" destOrd="0" presId="urn:microsoft.com/office/officeart/2018/2/layout/IconVerticalSolidList"/>
    <dgm:cxn modelId="{C1E1BAC0-0649-4F68-9A99-8B84E0B9EAE6}" type="presOf" srcId="{6B862C1E-AE98-42F8-9A7F-02159D39C33F}" destId="{606E7F29-4DBE-4F26-9871-5E34CF93B647}" srcOrd="0" destOrd="0" presId="urn:microsoft.com/office/officeart/2018/2/layout/IconVerticalSolidList"/>
    <dgm:cxn modelId="{CC38CBC2-61C1-4E0D-B096-BD6835B44ED3}" type="presOf" srcId="{B07B46D5-0C4F-48AD-A4B8-60223C67560E}" destId="{8C62AA63-8E39-4C51-AE0A-BE8E4BAA0FED}" srcOrd="0" destOrd="0" presId="urn:microsoft.com/office/officeart/2018/2/layout/IconVerticalSolidList"/>
    <dgm:cxn modelId="{FC1B22EE-9D92-494B-B37E-6B6DEF780640}" srcId="{6B862C1E-AE98-42F8-9A7F-02159D39C33F}" destId="{F0AEAF04-9E28-4A1D-AC6D-2E1AB8B0ACD0}" srcOrd="3" destOrd="0" parTransId="{B4DC6A03-219C-46FF-818D-2696EFFF7308}" sibTransId="{5993DA68-5B0A-4314-98C5-99730A1BEF9F}"/>
    <dgm:cxn modelId="{23D74B3A-B2F4-4B0C-862E-8CFE50C32EEC}" type="presParOf" srcId="{606E7F29-4DBE-4F26-9871-5E34CF93B647}" destId="{016E0D45-8D78-4087-BB5C-6CAD7310017E}" srcOrd="0" destOrd="0" presId="urn:microsoft.com/office/officeart/2018/2/layout/IconVerticalSolidList"/>
    <dgm:cxn modelId="{5B4057D0-C623-40BE-9679-066D1A143115}" type="presParOf" srcId="{016E0D45-8D78-4087-BB5C-6CAD7310017E}" destId="{294B5868-0633-411E-A052-634C6F4E7AC5}" srcOrd="0" destOrd="0" presId="urn:microsoft.com/office/officeart/2018/2/layout/IconVerticalSolidList"/>
    <dgm:cxn modelId="{0ED7CC71-0A86-4A87-89E2-11B092E83A3F}" type="presParOf" srcId="{016E0D45-8D78-4087-BB5C-6CAD7310017E}" destId="{A2D155DF-1D55-460F-8F23-7EBA2FD5377B}" srcOrd="1" destOrd="0" presId="urn:microsoft.com/office/officeart/2018/2/layout/IconVerticalSolidList"/>
    <dgm:cxn modelId="{3A7DFF6F-E022-4706-B5A0-B1FB5CFB8397}" type="presParOf" srcId="{016E0D45-8D78-4087-BB5C-6CAD7310017E}" destId="{B78358D0-7EA4-4B10-8FCC-D6193E91EB70}" srcOrd="2" destOrd="0" presId="urn:microsoft.com/office/officeart/2018/2/layout/IconVerticalSolidList"/>
    <dgm:cxn modelId="{2654950E-FA39-45F1-B95E-1F3D635BF269}" type="presParOf" srcId="{016E0D45-8D78-4087-BB5C-6CAD7310017E}" destId="{41822953-F11B-4E5A-BE6F-6A9DA20E067F}" srcOrd="3" destOrd="0" presId="urn:microsoft.com/office/officeart/2018/2/layout/IconVerticalSolidList"/>
    <dgm:cxn modelId="{C83A1FEF-B1FF-412D-B96F-BB3B4FC9BFB0}" type="presParOf" srcId="{606E7F29-4DBE-4F26-9871-5E34CF93B647}" destId="{4E0AA4D5-7EFC-4C9A-BDBE-140D3DE08C85}" srcOrd="1" destOrd="0" presId="urn:microsoft.com/office/officeart/2018/2/layout/IconVerticalSolidList"/>
    <dgm:cxn modelId="{5921B099-41FA-40FD-B47D-11152DFBB1B8}" type="presParOf" srcId="{606E7F29-4DBE-4F26-9871-5E34CF93B647}" destId="{BC2F0EA1-179E-43E2-93D7-16F27DC027D3}" srcOrd="2" destOrd="0" presId="urn:microsoft.com/office/officeart/2018/2/layout/IconVerticalSolidList"/>
    <dgm:cxn modelId="{E11DDF7B-57D5-4205-9D7F-ADD1E5D0FEB5}" type="presParOf" srcId="{BC2F0EA1-179E-43E2-93D7-16F27DC027D3}" destId="{EE622AF7-FF32-4DB9-8C6C-AC23A6B772F2}" srcOrd="0" destOrd="0" presId="urn:microsoft.com/office/officeart/2018/2/layout/IconVerticalSolidList"/>
    <dgm:cxn modelId="{5ACA393C-9906-4C40-AF38-94094321257B}" type="presParOf" srcId="{BC2F0EA1-179E-43E2-93D7-16F27DC027D3}" destId="{6B1D01FB-9491-4C9B-80DD-5F17957A2209}" srcOrd="1" destOrd="0" presId="urn:microsoft.com/office/officeart/2018/2/layout/IconVerticalSolidList"/>
    <dgm:cxn modelId="{31358DB5-8335-4584-A39D-1B2FF60008B0}" type="presParOf" srcId="{BC2F0EA1-179E-43E2-93D7-16F27DC027D3}" destId="{AF42C15D-3976-438F-B299-45AF37B23E27}" srcOrd="2" destOrd="0" presId="urn:microsoft.com/office/officeart/2018/2/layout/IconVerticalSolidList"/>
    <dgm:cxn modelId="{7C5C6372-9273-4C13-8341-DCFF3EEE22D1}" type="presParOf" srcId="{BC2F0EA1-179E-43E2-93D7-16F27DC027D3}" destId="{8C62AA63-8E39-4C51-AE0A-BE8E4BAA0FED}" srcOrd="3" destOrd="0" presId="urn:microsoft.com/office/officeart/2018/2/layout/IconVerticalSolidList"/>
    <dgm:cxn modelId="{FD915BF9-E07F-46E2-AD1A-55E9876C7A8F}" type="presParOf" srcId="{606E7F29-4DBE-4F26-9871-5E34CF93B647}" destId="{8028F243-82E6-44BA-89F8-68DD9DA3BC9D}" srcOrd="3" destOrd="0" presId="urn:microsoft.com/office/officeart/2018/2/layout/IconVerticalSolidList"/>
    <dgm:cxn modelId="{8DCFDEB0-8836-433A-A973-AE6CB0BEA64A}" type="presParOf" srcId="{606E7F29-4DBE-4F26-9871-5E34CF93B647}" destId="{44EEE108-C0BD-4EF7-BC38-54ACB7BED891}" srcOrd="4" destOrd="0" presId="urn:microsoft.com/office/officeart/2018/2/layout/IconVerticalSolidList"/>
    <dgm:cxn modelId="{91BE4A6E-E4DC-4540-A540-4C3EAAE4895D}" type="presParOf" srcId="{44EEE108-C0BD-4EF7-BC38-54ACB7BED891}" destId="{A2E79CC1-B574-40F6-9D80-FDDFDC4501D1}" srcOrd="0" destOrd="0" presId="urn:microsoft.com/office/officeart/2018/2/layout/IconVerticalSolidList"/>
    <dgm:cxn modelId="{82812638-FDD4-4500-A4E1-4B44D4A4C299}" type="presParOf" srcId="{44EEE108-C0BD-4EF7-BC38-54ACB7BED891}" destId="{EB1F0D84-5EA1-4510-9519-B96852F888B8}" srcOrd="1" destOrd="0" presId="urn:microsoft.com/office/officeart/2018/2/layout/IconVerticalSolidList"/>
    <dgm:cxn modelId="{27301261-3230-4D46-A40F-EB3300857C41}" type="presParOf" srcId="{44EEE108-C0BD-4EF7-BC38-54ACB7BED891}" destId="{F9734AC4-2957-4F1F-A66A-4C753ED201BF}" srcOrd="2" destOrd="0" presId="urn:microsoft.com/office/officeart/2018/2/layout/IconVerticalSolidList"/>
    <dgm:cxn modelId="{01E6D145-E1E3-4418-BB07-888E3531A5F5}" type="presParOf" srcId="{44EEE108-C0BD-4EF7-BC38-54ACB7BED891}" destId="{B45BB04F-4FA9-4726-A236-C69F9268D39B}" srcOrd="3" destOrd="0" presId="urn:microsoft.com/office/officeart/2018/2/layout/IconVerticalSolidList"/>
    <dgm:cxn modelId="{4A9666EE-BD7D-4740-9913-72F176D5B486}" type="presParOf" srcId="{606E7F29-4DBE-4F26-9871-5E34CF93B647}" destId="{ACB3CC87-6214-45A8-96D1-91983EC7DF38}" srcOrd="5" destOrd="0" presId="urn:microsoft.com/office/officeart/2018/2/layout/IconVerticalSolidList"/>
    <dgm:cxn modelId="{093FE498-6348-4B98-9AC0-1DF5F0C3A181}" type="presParOf" srcId="{606E7F29-4DBE-4F26-9871-5E34CF93B647}" destId="{D93869DB-3FD2-423F-AB49-C2C598C68C1C}" srcOrd="6" destOrd="0" presId="urn:microsoft.com/office/officeart/2018/2/layout/IconVerticalSolidList"/>
    <dgm:cxn modelId="{38B572A2-A023-48BD-8174-9A1393CFE352}" type="presParOf" srcId="{D93869DB-3FD2-423F-AB49-C2C598C68C1C}" destId="{8A75A12C-A948-484E-9F4F-E116C0BB7D36}" srcOrd="0" destOrd="0" presId="urn:microsoft.com/office/officeart/2018/2/layout/IconVerticalSolidList"/>
    <dgm:cxn modelId="{3C098AA5-26B1-4DEE-86E1-628EF407321C}" type="presParOf" srcId="{D93869DB-3FD2-423F-AB49-C2C598C68C1C}" destId="{E4701902-4A8D-49C7-A626-0082A0E35589}" srcOrd="1" destOrd="0" presId="urn:microsoft.com/office/officeart/2018/2/layout/IconVerticalSolidList"/>
    <dgm:cxn modelId="{AA120E76-7FC5-4A0F-8FC9-2292DEBC5EDD}" type="presParOf" srcId="{D93869DB-3FD2-423F-AB49-C2C598C68C1C}" destId="{073429ED-B047-49FD-B0A7-891226F95C21}" srcOrd="2" destOrd="0" presId="urn:microsoft.com/office/officeart/2018/2/layout/IconVerticalSolidList"/>
    <dgm:cxn modelId="{B43747C3-0188-4853-8A25-891C53E311EE}" type="presParOf" srcId="{D93869DB-3FD2-423F-AB49-C2C598C68C1C}" destId="{93EB6BE2-380E-4609-8571-1DAF188A33C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C18E88-6993-4670-9F2E-B75E8974A0DF}">
      <dsp:nvSpPr>
        <dsp:cNvPr id="0" name=""/>
        <dsp:cNvSpPr/>
      </dsp:nvSpPr>
      <dsp:spPr>
        <a:xfrm>
          <a:off x="-177230" y="876445"/>
          <a:ext cx="5140771" cy="1762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78761A-A726-4DC1-A930-5D2F420F168C}">
      <dsp:nvSpPr>
        <dsp:cNvPr id="0" name=""/>
        <dsp:cNvSpPr/>
      </dsp:nvSpPr>
      <dsp:spPr>
        <a:xfrm>
          <a:off x="355812" y="1059988"/>
          <a:ext cx="971065" cy="9691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50D38A-3F43-4EBB-BC7C-4AEEDA5B3E94}">
      <dsp:nvSpPr>
        <dsp:cNvPr id="0" name=""/>
        <dsp:cNvSpPr/>
      </dsp:nvSpPr>
      <dsp:spPr>
        <a:xfrm>
          <a:off x="1499481" y="663510"/>
          <a:ext cx="3818520" cy="1763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74" tIns="186674" rIns="186674" bIns="186674"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panose="020F0502020204030204" pitchFamily="34" charset="0"/>
              <a:ea typeface="Calibri" panose="020F0502020204030204" pitchFamily="34" charset="0"/>
              <a:cs typeface="Calibri" panose="020F0502020204030204" pitchFamily="34" charset="0"/>
            </a:rPr>
            <a:t>‘The practice of training people to obey rules or a code of behaviour’ - </a:t>
          </a:r>
          <a:r>
            <a:rPr lang="en-GB" kern="1200" dirty="0"/>
            <a:t>Oxford Dictionary </a:t>
          </a:r>
          <a:endParaRPr lang="en-US" sz="2000" kern="1200" dirty="0">
            <a:latin typeface="Calibri" panose="020F0502020204030204" pitchFamily="34" charset="0"/>
            <a:ea typeface="Calibri" panose="020F0502020204030204" pitchFamily="34" charset="0"/>
            <a:cs typeface="Calibri" panose="020F0502020204030204" pitchFamily="34" charset="0"/>
          </a:endParaRPr>
        </a:p>
      </dsp:txBody>
      <dsp:txXfrm>
        <a:off x="1499481" y="663510"/>
        <a:ext cx="3818520" cy="1763849"/>
      </dsp:txXfrm>
    </dsp:sp>
    <dsp:sp modelId="{986B8AA7-3661-4293-8C30-A14036431FEB}">
      <dsp:nvSpPr>
        <dsp:cNvPr id="0" name=""/>
        <dsp:cNvSpPr/>
      </dsp:nvSpPr>
      <dsp:spPr>
        <a:xfrm>
          <a:off x="-177230" y="2819326"/>
          <a:ext cx="5140771" cy="1762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FBFC56-4D17-42D7-BCC3-3CAFDD91754E}">
      <dsp:nvSpPr>
        <dsp:cNvPr id="0" name=""/>
        <dsp:cNvSpPr/>
      </dsp:nvSpPr>
      <dsp:spPr>
        <a:xfrm>
          <a:off x="355812" y="3215805"/>
          <a:ext cx="971065" cy="9691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D4FD6E-79C3-4E45-8C02-7DAE68E59456}">
      <dsp:nvSpPr>
        <dsp:cNvPr id="0" name=""/>
        <dsp:cNvSpPr/>
      </dsp:nvSpPr>
      <dsp:spPr>
        <a:xfrm>
          <a:off x="1580437" y="2819326"/>
          <a:ext cx="3656607" cy="1763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74" tIns="186674" rIns="186674" bIns="186674"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Calibri" panose="020F0502020204030204" pitchFamily="34" charset="0"/>
              <a:ea typeface="Calibri" panose="020F0502020204030204" pitchFamily="34" charset="0"/>
              <a:cs typeface="Calibri" panose="020F0502020204030204" pitchFamily="34" charset="0"/>
            </a:rPr>
            <a:t>‘The individual or group attitude that ensures prompt obedience to orders, and the initiation of appropriate action in the absence of orders’  - US Marine Corps</a:t>
          </a:r>
          <a:endParaRPr lang="en-US" sz="1800" kern="1200" dirty="0">
            <a:latin typeface="Calibri" panose="020F0502020204030204" pitchFamily="34" charset="0"/>
            <a:ea typeface="Calibri" panose="020F0502020204030204" pitchFamily="34" charset="0"/>
            <a:cs typeface="Calibri" panose="020F0502020204030204" pitchFamily="34" charset="0"/>
          </a:endParaRPr>
        </a:p>
      </dsp:txBody>
      <dsp:txXfrm>
        <a:off x="1580437" y="2819326"/>
        <a:ext cx="3656607" cy="17638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B93D0-F609-4613-93FE-B7F6E8997F57}">
      <dsp:nvSpPr>
        <dsp:cNvPr id="0" name=""/>
        <dsp:cNvSpPr/>
      </dsp:nvSpPr>
      <dsp:spPr>
        <a:xfrm>
          <a:off x="0" y="2561"/>
          <a:ext cx="4793456"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1BB7D7-C04E-4DC9-96B1-32C1058B0598}">
      <dsp:nvSpPr>
        <dsp:cNvPr id="0" name=""/>
        <dsp:cNvSpPr/>
      </dsp:nvSpPr>
      <dsp:spPr>
        <a:xfrm>
          <a:off x="0" y="2561"/>
          <a:ext cx="4793456"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dirty="0">
              <a:latin typeface="Calibri" panose="020F0502020204030204" pitchFamily="34" charset="0"/>
              <a:ea typeface="Calibri" panose="020F0502020204030204" pitchFamily="34" charset="0"/>
              <a:cs typeface="Calibri" panose="020F0502020204030204" pitchFamily="34" charset="0"/>
            </a:rPr>
            <a:t>Haircuts </a:t>
          </a:r>
          <a:endParaRPr lang="en-US" sz="3300" b="1" kern="1200" dirty="0">
            <a:latin typeface="Calibri" panose="020F0502020204030204" pitchFamily="34" charset="0"/>
            <a:ea typeface="Calibri" panose="020F0502020204030204" pitchFamily="34" charset="0"/>
            <a:cs typeface="Calibri" panose="020F0502020204030204" pitchFamily="34" charset="0"/>
          </a:endParaRPr>
        </a:p>
      </dsp:txBody>
      <dsp:txXfrm>
        <a:off x="0" y="2561"/>
        <a:ext cx="4793456" cy="873593"/>
      </dsp:txXfrm>
    </dsp:sp>
    <dsp:sp modelId="{51EDAFAD-B7FD-4CEF-99A0-CAE828D574DD}">
      <dsp:nvSpPr>
        <dsp:cNvPr id="0" name=""/>
        <dsp:cNvSpPr/>
      </dsp:nvSpPr>
      <dsp:spPr>
        <a:xfrm>
          <a:off x="0" y="876155"/>
          <a:ext cx="4793456" cy="0"/>
        </a:xfrm>
        <a:prstGeom prst="line">
          <a:avLst/>
        </a:prstGeom>
        <a:solidFill>
          <a:schemeClr val="accent2">
            <a:hueOff val="-3953144"/>
            <a:satOff val="180"/>
            <a:lumOff val="0"/>
            <a:alphaOff val="0"/>
          </a:schemeClr>
        </a:solidFill>
        <a:ln w="19050" cap="rnd" cmpd="sng" algn="ctr">
          <a:solidFill>
            <a:schemeClr val="accent2">
              <a:hueOff val="-3953144"/>
              <a:satOff val="18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E0BDCE-1300-44D3-98EB-9F2832237D97}">
      <dsp:nvSpPr>
        <dsp:cNvPr id="0" name=""/>
        <dsp:cNvSpPr/>
      </dsp:nvSpPr>
      <dsp:spPr>
        <a:xfrm>
          <a:off x="0" y="876155"/>
          <a:ext cx="4793456"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latin typeface="Calibri" panose="020F0502020204030204" pitchFamily="34" charset="0"/>
              <a:ea typeface="Calibri" panose="020F0502020204030204" pitchFamily="34" charset="0"/>
              <a:cs typeface="Calibri" panose="020F0502020204030204" pitchFamily="34" charset="0"/>
            </a:rPr>
            <a:t>Imprisonment </a:t>
          </a:r>
          <a:endParaRPr lang="en-US" sz="3300" b="1" kern="1200">
            <a:latin typeface="Calibri" panose="020F0502020204030204" pitchFamily="34" charset="0"/>
            <a:ea typeface="Calibri" panose="020F0502020204030204" pitchFamily="34" charset="0"/>
            <a:cs typeface="Calibri" panose="020F0502020204030204" pitchFamily="34" charset="0"/>
          </a:endParaRPr>
        </a:p>
      </dsp:txBody>
      <dsp:txXfrm>
        <a:off x="0" y="876155"/>
        <a:ext cx="4793456" cy="873593"/>
      </dsp:txXfrm>
    </dsp:sp>
    <dsp:sp modelId="{EF149691-75FA-4C94-899E-5CD92E33F502}">
      <dsp:nvSpPr>
        <dsp:cNvPr id="0" name=""/>
        <dsp:cNvSpPr/>
      </dsp:nvSpPr>
      <dsp:spPr>
        <a:xfrm>
          <a:off x="0" y="1749749"/>
          <a:ext cx="4793456" cy="0"/>
        </a:xfrm>
        <a:prstGeom prst="line">
          <a:avLst/>
        </a:prstGeom>
        <a:solidFill>
          <a:schemeClr val="accent2">
            <a:hueOff val="-7906288"/>
            <a:satOff val="360"/>
            <a:lumOff val="0"/>
            <a:alphaOff val="0"/>
          </a:schemeClr>
        </a:solidFill>
        <a:ln w="19050" cap="rnd" cmpd="sng" algn="ctr">
          <a:solidFill>
            <a:schemeClr val="accent2">
              <a:hueOff val="-7906288"/>
              <a:satOff val="36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73BD26-860C-488D-AEBC-EE70DB9C4DD4}">
      <dsp:nvSpPr>
        <dsp:cNvPr id="0" name=""/>
        <dsp:cNvSpPr/>
      </dsp:nvSpPr>
      <dsp:spPr>
        <a:xfrm>
          <a:off x="0" y="1749749"/>
          <a:ext cx="4793456"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latin typeface="Calibri" panose="020F0502020204030204" pitchFamily="34" charset="0"/>
              <a:ea typeface="Calibri" panose="020F0502020204030204" pitchFamily="34" charset="0"/>
              <a:cs typeface="Calibri" panose="020F0502020204030204" pitchFamily="34" charset="0"/>
            </a:rPr>
            <a:t>Lack of freedom</a:t>
          </a:r>
          <a:endParaRPr lang="en-US" sz="3300" b="1" kern="1200">
            <a:latin typeface="Calibri" panose="020F0502020204030204" pitchFamily="34" charset="0"/>
            <a:ea typeface="Calibri" panose="020F0502020204030204" pitchFamily="34" charset="0"/>
            <a:cs typeface="Calibri" panose="020F0502020204030204" pitchFamily="34" charset="0"/>
          </a:endParaRPr>
        </a:p>
      </dsp:txBody>
      <dsp:txXfrm>
        <a:off x="0" y="1749749"/>
        <a:ext cx="4793456" cy="873593"/>
      </dsp:txXfrm>
    </dsp:sp>
    <dsp:sp modelId="{98D68A09-0788-42D1-A97B-547CEBD9ECE3}">
      <dsp:nvSpPr>
        <dsp:cNvPr id="0" name=""/>
        <dsp:cNvSpPr/>
      </dsp:nvSpPr>
      <dsp:spPr>
        <a:xfrm>
          <a:off x="0" y="2623343"/>
          <a:ext cx="4793456" cy="0"/>
        </a:xfrm>
        <a:prstGeom prst="line">
          <a:avLst/>
        </a:prstGeom>
        <a:solidFill>
          <a:schemeClr val="accent2">
            <a:hueOff val="-11859433"/>
            <a:satOff val="541"/>
            <a:lumOff val="0"/>
            <a:alphaOff val="0"/>
          </a:schemeClr>
        </a:solidFill>
        <a:ln w="19050" cap="rnd" cmpd="sng" algn="ctr">
          <a:solidFill>
            <a:schemeClr val="accent2">
              <a:hueOff val="-11859433"/>
              <a:satOff val="54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655F27-7713-48EE-A52A-0CF31BF43DE5}">
      <dsp:nvSpPr>
        <dsp:cNvPr id="0" name=""/>
        <dsp:cNvSpPr/>
      </dsp:nvSpPr>
      <dsp:spPr>
        <a:xfrm>
          <a:off x="0" y="2623343"/>
          <a:ext cx="4793456"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latin typeface="Calibri" panose="020F0502020204030204" pitchFamily="34" charset="0"/>
              <a:ea typeface="Calibri" panose="020F0502020204030204" pitchFamily="34" charset="0"/>
              <a:cs typeface="Calibri" panose="020F0502020204030204" pitchFamily="34" charset="0"/>
            </a:rPr>
            <a:t>No voice of reason</a:t>
          </a:r>
          <a:endParaRPr lang="en-US" sz="3300" b="1" kern="1200">
            <a:latin typeface="Calibri" panose="020F0502020204030204" pitchFamily="34" charset="0"/>
            <a:ea typeface="Calibri" panose="020F0502020204030204" pitchFamily="34" charset="0"/>
            <a:cs typeface="Calibri" panose="020F0502020204030204" pitchFamily="34" charset="0"/>
          </a:endParaRPr>
        </a:p>
      </dsp:txBody>
      <dsp:txXfrm>
        <a:off x="0" y="2623343"/>
        <a:ext cx="4793456" cy="873593"/>
      </dsp:txXfrm>
    </dsp:sp>
    <dsp:sp modelId="{41D87BBE-0DAA-4551-AAB1-3AE2F5D93EC1}">
      <dsp:nvSpPr>
        <dsp:cNvPr id="0" name=""/>
        <dsp:cNvSpPr/>
      </dsp:nvSpPr>
      <dsp:spPr>
        <a:xfrm>
          <a:off x="0" y="3496937"/>
          <a:ext cx="4793456" cy="0"/>
        </a:xfrm>
        <a:prstGeom prst="line">
          <a:avLst/>
        </a:prstGeom>
        <a:solidFill>
          <a:schemeClr val="accent2">
            <a:hueOff val="-15812576"/>
            <a:satOff val="721"/>
            <a:lumOff val="0"/>
            <a:alphaOff val="0"/>
          </a:schemeClr>
        </a:solidFill>
        <a:ln w="19050" cap="rnd" cmpd="sng" algn="ctr">
          <a:solidFill>
            <a:schemeClr val="accent2">
              <a:hueOff val="-15812576"/>
              <a:satOff val="72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88ED80-E7EF-4B5F-86BE-4CE0442FBA98}">
      <dsp:nvSpPr>
        <dsp:cNvPr id="0" name=""/>
        <dsp:cNvSpPr/>
      </dsp:nvSpPr>
      <dsp:spPr>
        <a:xfrm>
          <a:off x="0" y="3496937"/>
          <a:ext cx="4793456"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latin typeface="Calibri" panose="020F0502020204030204" pitchFamily="34" charset="0"/>
              <a:ea typeface="Calibri" panose="020F0502020204030204" pitchFamily="34" charset="0"/>
              <a:cs typeface="Calibri" panose="020F0502020204030204" pitchFamily="34" charset="0"/>
            </a:rPr>
            <a:t>ROP’s</a:t>
          </a:r>
          <a:endParaRPr lang="en-US" sz="3300" b="1" kern="1200">
            <a:latin typeface="Calibri" panose="020F0502020204030204" pitchFamily="34" charset="0"/>
            <a:ea typeface="Calibri" panose="020F0502020204030204" pitchFamily="34" charset="0"/>
            <a:cs typeface="Calibri" panose="020F0502020204030204" pitchFamily="34" charset="0"/>
          </a:endParaRPr>
        </a:p>
      </dsp:txBody>
      <dsp:txXfrm>
        <a:off x="0" y="3496937"/>
        <a:ext cx="4793456" cy="873593"/>
      </dsp:txXfrm>
    </dsp:sp>
    <dsp:sp modelId="{11FE3AB4-E2D5-4A23-B2FD-C0D70D2A4008}">
      <dsp:nvSpPr>
        <dsp:cNvPr id="0" name=""/>
        <dsp:cNvSpPr/>
      </dsp:nvSpPr>
      <dsp:spPr>
        <a:xfrm>
          <a:off x="0" y="4370531"/>
          <a:ext cx="4793456" cy="0"/>
        </a:xfrm>
        <a:prstGeom prst="line">
          <a:avLst/>
        </a:prstGeom>
        <a:solidFill>
          <a:schemeClr val="accent2">
            <a:hueOff val="-19765721"/>
            <a:satOff val="901"/>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C8829B-8573-4D37-8AAF-610411344534}">
      <dsp:nvSpPr>
        <dsp:cNvPr id="0" name=""/>
        <dsp:cNvSpPr/>
      </dsp:nvSpPr>
      <dsp:spPr>
        <a:xfrm>
          <a:off x="0" y="4370531"/>
          <a:ext cx="4793456"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latin typeface="Calibri" panose="020F0502020204030204" pitchFamily="34" charset="0"/>
              <a:ea typeface="Calibri" panose="020F0502020204030204" pitchFamily="34" charset="0"/>
              <a:cs typeface="Calibri" panose="020F0502020204030204" pitchFamily="34" charset="0"/>
            </a:rPr>
            <a:t>Signing a military contract </a:t>
          </a:r>
          <a:endParaRPr lang="en-US" sz="3300" b="1" kern="1200">
            <a:latin typeface="Calibri" panose="020F0502020204030204" pitchFamily="34" charset="0"/>
            <a:ea typeface="Calibri" panose="020F0502020204030204" pitchFamily="34" charset="0"/>
            <a:cs typeface="Calibri" panose="020F0502020204030204" pitchFamily="34" charset="0"/>
          </a:endParaRPr>
        </a:p>
      </dsp:txBody>
      <dsp:txXfrm>
        <a:off x="0" y="4370531"/>
        <a:ext cx="4793456" cy="8735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84C2C6-2BF8-4A8E-AD39-869051E8F2FF}">
      <dsp:nvSpPr>
        <dsp:cNvPr id="0" name=""/>
        <dsp:cNvSpPr/>
      </dsp:nvSpPr>
      <dsp:spPr>
        <a:xfrm>
          <a:off x="962" y="1264943"/>
          <a:ext cx="3379189" cy="214578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2339C5-E3C3-4416-B77D-B91F772BDBDA}">
      <dsp:nvSpPr>
        <dsp:cNvPr id="0" name=""/>
        <dsp:cNvSpPr/>
      </dsp:nvSpPr>
      <dsp:spPr>
        <a:xfrm>
          <a:off x="376428" y="1621636"/>
          <a:ext cx="3379189" cy="214578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chemeClr val="bg1"/>
              </a:solidFill>
            </a:rPr>
            <a:t>The public Services value discipline greatly and expect their employees and officers to be highly disciplined.</a:t>
          </a:r>
          <a:endParaRPr lang="en-US" sz="2200" b="1" kern="1200" dirty="0">
            <a:solidFill>
              <a:schemeClr val="bg1"/>
            </a:solidFill>
          </a:endParaRPr>
        </a:p>
      </dsp:txBody>
      <dsp:txXfrm>
        <a:off x="439276" y="1684484"/>
        <a:ext cx="3253493" cy="2020089"/>
      </dsp:txXfrm>
    </dsp:sp>
    <dsp:sp modelId="{93BC9D2D-2D0E-4548-BAF0-DDA33B3219B5}">
      <dsp:nvSpPr>
        <dsp:cNvPr id="0" name=""/>
        <dsp:cNvSpPr/>
      </dsp:nvSpPr>
      <dsp:spPr>
        <a:xfrm>
          <a:off x="4131082" y="1264943"/>
          <a:ext cx="3379189" cy="214578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0D6CF-9F6D-4E41-B808-371DDE6A3988}">
      <dsp:nvSpPr>
        <dsp:cNvPr id="0" name=""/>
        <dsp:cNvSpPr/>
      </dsp:nvSpPr>
      <dsp:spPr>
        <a:xfrm>
          <a:off x="4506548" y="1621636"/>
          <a:ext cx="3379189" cy="214578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chemeClr val="bg1"/>
              </a:solidFill>
            </a:rPr>
            <a:t>One of the purposes of this unit is to help you understand discipline fully – so that you don’t become unstuck at a later date!</a:t>
          </a:r>
          <a:endParaRPr lang="en-US" sz="2200" b="1" kern="1200" dirty="0">
            <a:solidFill>
              <a:schemeClr val="bg1"/>
            </a:solidFill>
          </a:endParaRPr>
        </a:p>
      </dsp:txBody>
      <dsp:txXfrm>
        <a:off x="4569396" y="1684484"/>
        <a:ext cx="3253493" cy="2020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D5E8D9-CD92-4E1E-AC0A-7A5649C67487}">
      <dsp:nvSpPr>
        <dsp:cNvPr id="0" name=""/>
        <dsp:cNvSpPr/>
      </dsp:nvSpPr>
      <dsp:spPr>
        <a:xfrm>
          <a:off x="1916278" y="0"/>
          <a:ext cx="4744466" cy="474446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9E77F0-7C40-4C10-8C59-F73A55235C44}">
      <dsp:nvSpPr>
        <dsp:cNvPr id="0" name=""/>
        <dsp:cNvSpPr/>
      </dsp:nvSpPr>
      <dsp:spPr>
        <a:xfrm>
          <a:off x="2367003" y="450724"/>
          <a:ext cx="1850341" cy="1850341"/>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For the same reasons as the army need discipline and:</a:t>
          </a:r>
          <a:endParaRPr lang="en-US" sz="1800" b="1" kern="1200"/>
        </a:p>
      </dsp:txBody>
      <dsp:txXfrm>
        <a:off x="2457329" y="541050"/>
        <a:ext cx="1669689" cy="1669689"/>
      </dsp:txXfrm>
    </dsp:sp>
    <dsp:sp modelId="{4FEED874-F070-4C67-8C34-AC67A1656A28}">
      <dsp:nvSpPr>
        <dsp:cNvPr id="0" name=""/>
        <dsp:cNvSpPr/>
      </dsp:nvSpPr>
      <dsp:spPr>
        <a:xfrm>
          <a:off x="4359678" y="450724"/>
          <a:ext cx="1850341" cy="1850341"/>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To reassure the public and inspire confidence</a:t>
          </a:r>
          <a:endParaRPr lang="en-US" sz="1800" b="1" kern="1200"/>
        </a:p>
      </dsp:txBody>
      <dsp:txXfrm>
        <a:off x="4450004" y="541050"/>
        <a:ext cx="1669689" cy="1669689"/>
      </dsp:txXfrm>
    </dsp:sp>
    <dsp:sp modelId="{7E75CC0B-D235-4BEB-A975-6339C825FD45}">
      <dsp:nvSpPr>
        <dsp:cNvPr id="0" name=""/>
        <dsp:cNvSpPr/>
      </dsp:nvSpPr>
      <dsp:spPr>
        <a:xfrm>
          <a:off x="2367003" y="2443399"/>
          <a:ext cx="1850341" cy="1850341"/>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To get the respect and cooperation of the public</a:t>
          </a:r>
          <a:endParaRPr lang="en-US" sz="1800" b="1" kern="1200"/>
        </a:p>
      </dsp:txBody>
      <dsp:txXfrm>
        <a:off x="2457329" y="2533725"/>
        <a:ext cx="1669689" cy="1669689"/>
      </dsp:txXfrm>
    </dsp:sp>
    <dsp:sp modelId="{199698A9-1A2E-4564-94A1-8FED9D889A93}">
      <dsp:nvSpPr>
        <dsp:cNvPr id="0" name=""/>
        <dsp:cNvSpPr/>
      </dsp:nvSpPr>
      <dsp:spPr>
        <a:xfrm>
          <a:off x="4359678" y="2443399"/>
          <a:ext cx="1850341" cy="1850341"/>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To be fair in the treatment of a diverse society </a:t>
          </a:r>
          <a:endParaRPr lang="en-US" sz="1800" b="1" kern="1200"/>
        </a:p>
      </dsp:txBody>
      <dsp:txXfrm>
        <a:off x="4450004" y="2533725"/>
        <a:ext cx="1669689" cy="16696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D3ED1-F9D5-40B5-AF48-5FD88A172EAB}">
      <dsp:nvSpPr>
        <dsp:cNvPr id="0" name=""/>
        <dsp:cNvSpPr/>
      </dsp:nvSpPr>
      <dsp:spPr>
        <a:xfrm>
          <a:off x="0" y="5063"/>
          <a:ext cx="5140771" cy="9828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The wearing of uniforms (to suggest the individual is less important than the organisation)</a:t>
          </a:r>
          <a:endParaRPr lang="en-US" sz="1800" b="1" kern="1200" dirty="0">
            <a:solidFill>
              <a:schemeClr val="tx1"/>
            </a:solidFill>
          </a:endParaRPr>
        </a:p>
      </dsp:txBody>
      <dsp:txXfrm>
        <a:off x="47976" y="53039"/>
        <a:ext cx="5044819" cy="886848"/>
      </dsp:txXfrm>
    </dsp:sp>
    <dsp:sp modelId="{E376AEC1-97D1-4CCB-98D9-4FEFD8496A1E}">
      <dsp:nvSpPr>
        <dsp:cNvPr id="0" name=""/>
        <dsp:cNvSpPr/>
      </dsp:nvSpPr>
      <dsp:spPr>
        <a:xfrm>
          <a:off x="0" y="1068503"/>
          <a:ext cx="5140771" cy="982800"/>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The disciplinary nature of initial training (this is repeated continuously to create a habit of discipline)</a:t>
          </a:r>
          <a:endParaRPr lang="en-US" sz="1800" b="1" kern="1200" dirty="0">
            <a:solidFill>
              <a:schemeClr val="tx1"/>
            </a:solidFill>
          </a:endParaRPr>
        </a:p>
      </dsp:txBody>
      <dsp:txXfrm>
        <a:off x="47976" y="1116479"/>
        <a:ext cx="5044819" cy="886848"/>
      </dsp:txXfrm>
    </dsp:sp>
    <dsp:sp modelId="{DA8155B1-CFCA-434A-971F-84796A8E60D6}">
      <dsp:nvSpPr>
        <dsp:cNvPr id="0" name=""/>
        <dsp:cNvSpPr/>
      </dsp:nvSpPr>
      <dsp:spPr>
        <a:xfrm>
          <a:off x="0" y="2131943"/>
          <a:ext cx="5140771" cy="98280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The importance attached to the outwards signs of discipline such as neatness, cleanliness and punctuality</a:t>
          </a:r>
          <a:endParaRPr lang="en-US" sz="1800" b="1" kern="1200" dirty="0">
            <a:solidFill>
              <a:schemeClr val="tx1"/>
            </a:solidFill>
          </a:endParaRPr>
        </a:p>
      </dsp:txBody>
      <dsp:txXfrm>
        <a:off x="47976" y="2179919"/>
        <a:ext cx="5044819" cy="886848"/>
      </dsp:txXfrm>
    </dsp:sp>
    <dsp:sp modelId="{E4F431E7-7A72-4275-BF93-CD3AE68D1C8F}">
      <dsp:nvSpPr>
        <dsp:cNvPr id="0" name=""/>
        <dsp:cNvSpPr/>
      </dsp:nvSpPr>
      <dsp:spPr>
        <a:xfrm>
          <a:off x="0" y="3195383"/>
          <a:ext cx="5140771" cy="982800"/>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The stress on fitness, which is a sign of self-discipline</a:t>
          </a:r>
          <a:endParaRPr lang="en-US" sz="1800" b="1" kern="1200" dirty="0">
            <a:solidFill>
              <a:schemeClr val="tx1"/>
            </a:solidFill>
          </a:endParaRPr>
        </a:p>
      </dsp:txBody>
      <dsp:txXfrm>
        <a:off x="47976" y="3243359"/>
        <a:ext cx="5044819" cy="886848"/>
      </dsp:txXfrm>
    </dsp:sp>
    <dsp:sp modelId="{901FC082-3CC5-4261-8706-F3530F326C2D}">
      <dsp:nvSpPr>
        <dsp:cNvPr id="0" name=""/>
        <dsp:cNvSpPr/>
      </dsp:nvSpPr>
      <dsp:spPr>
        <a:xfrm>
          <a:off x="0" y="4258823"/>
          <a:ext cx="5140771" cy="98280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The rank structure which facilitates communication and gives clear guidance for responsibility</a:t>
          </a:r>
          <a:endParaRPr lang="en-US" sz="1800" b="1" kern="1200" dirty="0">
            <a:solidFill>
              <a:schemeClr val="tx1"/>
            </a:solidFill>
          </a:endParaRPr>
        </a:p>
      </dsp:txBody>
      <dsp:txXfrm>
        <a:off x="47976" y="4306799"/>
        <a:ext cx="5044819" cy="8868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708280-21F0-47FF-B406-95AB5C375F20}">
      <dsp:nvSpPr>
        <dsp:cNvPr id="0" name=""/>
        <dsp:cNvSpPr/>
      </dsp:nvSpPr>
      <dsp:spPr>
        <a:xfrm>
          <a:off x="0" y="3901"/>
          <a:ext cx="4930773" cy="11033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The wide use of rotas, duty rosters, notices and timetables so that people have no excuse for being late or disorganised</a:t>
          </a:r>
          <a:endParaRPr lang="en-US"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dsp:txBody>
      <dsp:txXfrm>
        <a:off x="53859" y="57760"/>
        <a:ext cx="4823055" cy="995592"/>
      </dsp:txXfrm>
    </dsp:sp>
    <dsp:sp modelId="{96F5C77C-5613-4FF6-9786-F5CB97A85A7E}">
      <dsp:nvSpPr>
        <dsp:cNvPr id="0" name=""/>
        <dsp:cNvSpPr/>
      </dsp:nvSpPr>
      <dsp:spPr>
        <a:xfrm>
          <a:off x="0" y="1173452"/>
          <a:ext cx="4930773" cy="1103310"/>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The use of marching, saluting and other drills, especially in the armed forces – these both train and express discipline.</a:t>
          </a:r>
          <a:endParaRPr lang="en-US"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dsp:txBody>
      <dsp:txXfrm>
        <a:off x="53859" y="1227311"/>
        <a:ext cx="4823055" cy="995592"/>
      </dsp:txXfrm>
    </dsp:sp>
    <dsp:sp modelId="{B80D5A39-F1BD-4FC0-9611-80D36DB057BE}">
      <dsp:nvSpPr>
        <dsp:cNvPr id="0" name=""/>
        <dsp:cNvSpPr/>
      </dsp:nvSpPr>
      <dsp:spPr>
        <a:xfrm>
          <a:off x="0" y="2343002"/>
          <a:ext cx="4930773" cy="110331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The use of ceremonies for new recruits</a:t>
          </a:r>
          <a:endParaRPr lang="en-US"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dsp:txBody>
      <dsp:txXfrm>
        <a:off x="53859" y="2396861"/>
        <a:ext cx="4823055" cy="995592"/>
      </dsp:txXfrm>
    </dsp:sp>
    <dsp:sp modelId="{663C47C4-6AB2-4C44-8151-8424066EE1B6}">
      <dsp:nvSpPr>
        <dsp:cNvPr id="0" name=""/>
        <dsp:cNvSpPr/>
      </dsp:nvSpPr>
      <dsp:spPr>
        <a:xfrm>
          <a:off x="0" y="3512552"/>
          <a:ext cx="4930773" cy="1103310"/>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Oaths of allegiance and other forms of words designed to strengthen loyalty</a:t>
          </a:r>
          <a:endParaRPr lang="en-US"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dsp:txBody>
      <dsp:txXfrm>
        <a:off x="53859" y="3566411"/>
        <a:ext cx="4823055" cy="995592"/>
      </dsp:txXfrm>
    </dsp:sp>
    <dsp:sp modelId="{1752B72B-A07D-4F05-84B5-35D643814B50}">
      <dsp:nvSpPr>
        <dsp:cNvPr id="0" name=""/>
        <dsp:cNvSpPr/>
      </dsp:nvSpPr>
      <dsp:spPr>
        <a:xfrm>
          <a:off x="0" y="4682102"/>
          <a:ext cx="4930773" cy="110331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Traditions of loyalty, belonging and </a:t>
          </a:r>
          <a:r>
            <a:rPr lang="en-GB" sz="2000" b="1"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esprit de corps </a:t>
          </a:r>
          <a:r>
            <a:rPr lang="en-GB"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(team spirit)</a:t>
          </a:r>
          <a:endParaRPr lang="en-US" sz="2000" b="1"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dsp:txBody>
      <dsp:txXfrm>
        <a:off x="53859" y="4735961"/>
        <a:ext cx="4823055" cy="9955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7672E-176A-41FD-87F2-DECEB36F3D8A}">
      <dsp:nvSpPr>
        <dsp:cNvPr id="0" name=""/>
        <dsp:cNvSpPr/>
      </dsp:nvSpPr>
      <dsp:spPr>
        <a:xfrm>
          <a:off x="0" y="0"/>
          <a:ext cx="79073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CE9054-7849-4D27-95D8-7937A03603E8}">
      <dsp:nvSpPr>
        <dsp:cNvPr id="0" name=""/>
        <dsp:cNvSpPr/>
      </dsp:nvSpPr>
      <dsp:spPr>
        <a:xfrm>
          <a:off x="0" y="0"/>
          <a:ext cx="7907330" cy="50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Keeping fit</a:t>
          </a:r>
          <a:endParaRPr lang="en-US" sz="2300" kern="1200"/>
        </a:p>
      </dsp:txBody>
      <dsp:txXfrm>
        <a:off x="0" y="0"/>
        <a:ext cx="7907330" cy="509695"/>
      </dsp:txXfrm>
    </dsp:sp>
    <dsp:sp modelId="{2156C4E3-10A2-476B-BE9C-FA24F6EBBDBF}">
      <dsp:nvSpPr>
        <dsp:cNvPr id="0" name=""/>
        <dsp:cNvSpPr/>
      </dsp:nvSpPr>
      <dsp:spPr>
        <a:xfrm>
          <a:off x="0" y="509695"/>
          <a:ext cx="79073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CC1487-E970-42BE-9650-7155B316B872}">
      <dsp:nvSpPr>
        <dsp:cNvPr id="0" name=""/>
        <dsp:cNvSpPr/>
      </dsp:nvSpPr>
      <dsp:spPr>
        <a:xfrm>
          <a:off x="0" y="509695"/>
          <a:ext cx="7907330" cy="50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Organising your work</a:t>
          </a:r>
          <a:endParaRPr lang="en-US" sz="2300" kern="1200"/>
        </a:p>
      </dsp:txBody>
      <dsp:txXfrm>
        <a:off x="0" y="509695"/>
        <a:ext cx="7907330" cy="509695"/>
      </dsp:txXfrm>
    </dsp:sp>
    <dsp:sp modelId="{98C1391C-BE7E-4753-A221-60661D01547A}">
      <dsp:nvSpPr>
        <dsp:cNvPr id="0" name=""/>
        <dsp:cNvSpPr/>
      </dsp:nvSpPr>
      <dsp:spPr>
        <a:xfrm>
          <a:off x="0" y="1019390"/>
          <a:ext cx="79073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7A82FE-2DCD-42F6-A62B-E3BAC004286B}">
      <dsp:nvSpPr>
        <dsp:cNvPr id="0" name=""/>
        <dsp:cNvSpPr/>
      </dsp:nvSpPr>
      <dsp:spPr>
        <a:xfrm>
          <a:off x="0" y="1019390"/>
          <a:ext cx="7907330" cy="50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Good manners</a:t>
          </a:r>
          <a:endParaRPr lang="en-US" sz="2300" kern="1200"/>
        </a:p>
      </dsp:txBody>
      <dsp:txXfrm>
        <a:off x="0" y="1019390"/>
        <a:ext cx="7907330" cy="509695"/>
      </dsp:txXfrm>
    </dsp:sp>
    <dsp:sp modelId="{FB06895E-EA4A-4844-B13B-0FE11DD72905}">
      <dsp:nvSpPr>
        <dsp:cNvPr id="0" name=""/>
        <dsp:cNvSpPr/>
      </dsp:nvSpPr>
      <dsp:spPr>
        <a:xfrm>
          <a:off x="0" y="1529086"/>
          <a:ext cx="79073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2E8AA6-4C5E-4917-986A-D4809FD466AE}">
      <dsp:nvSpPr>
        <dsp:cNvPr id="0" name=""/>
        <dsp:cNvSpPr/>
      </dsp:nvSpPr>
      <dsp:spPr>
        <a:xfrm>
          <a:off x="0" y="1529086"/>
          <a:ext cx="7907330" cy="50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Professionalism</a:t>
          </a:r>
          <a:endParaRPr lang="en-US" sz="2300" kern="1200"/>
        </a:p>
      </dsp:txBody>
      <dsp:txXfrm>
        <a:off x="0" y="1529086"/>
        <a:ext cx="7907330" cy="509695"/>
      </dsp:txXfrm>
    </dsp:sp>
    <dsp:sp modelId="{DA65ADB5-0D12-483E-9946-43DFD7262F04}">
      <dsp:nvSpPr>
        <dsp:cNvPr id="0" name=""/>
        <dsp:cNvSpPr/>
      </dsp:nvSpPr>
      <dsp:spPr>
        <a:xfrm>
          <a:off x="0" y="2038781"/>
          <a:ext cx="79073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A0FFB2-02DD-4300-A0DE-9E00690CC33C}">
      <dsp:nvSpPr>
        <dsp:cNvPr id="0" name=""/>
        <dsp:cNvSpPr/>
      </dsp:nvSpPr>
      <dsp:spPr>
        <a:xfrm>
          <a:off x="0" y="2038781"/>
          <a:ext cx="7907330" cy="50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Working to improve your understanding of the job</a:t>
          </a:r>
          <a:endParaRPr lang="en-US" sz="2300" kern="1200"/>
        </a:p>
      </dsp:txBody>
      <dsp:txXfrm>
        <a:off x="0" y="2038781"/>
        <a:ext cx="7907330" cy="509695"/>
      </dsp:txXfrm>
    </dsp:sp>
    <dsp:sp modelId="{8312B235-CF26-42BC-BCA8-BA66B985D468}">
      <dsp:nvSpPr>
        <dsp:cNvPr id="0" name=""/>
        <dsp:cNvSpPr/>
      </dsp:nvSpPr>
      <dsp:spPr>
        <a:xfrm>
          <a:off x="0" y="2548476"/>
          <a:ext cx="79073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83E8B8-BFE0-45BE-AA57-023EC4A4B0AD}">
      <dsp:nvSpPr>
        <dsp:cNvPr id="0" name=""/>
        <dsp:cNvSpPr/>
      </dsp:nvSpPr>
      <dsp:spPr>
        <a:xfrm>
          <a:off x="0" y="2548476"/>
          <a:ext cx="7907330" cy="50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Developing skills</a:t>
          </a:r>
          <a:endParaRPr lang="en-US" sz="2300" kern="1200"/>
        </a:p>
      </dsp:txBody>
      <dsp:txXfrm>
        <a:off x="0" y="2548476"/>
        <a:ext cx="7907330" cy="509695"/>
      </dsp:txXfrm>
    </dsp:sp>
    <dsp:sp modelId="{B2DDBA21-D9C9-4716-99EC-D77FD27F826A}">
      <dsp:nvSpPr>
        <dsp:cNvPr id="0" name=""/>
        <dsp:cNvSpPr/>
      </dsp:nvSpPr>
      <dsp:spPr>
        <a:xfrm>
          <a:off x="0" y="3058172"/>
          <a:ext cx="79073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3288F1-59E1-46EF-A742-98EAE3449CC9}">
      <dsp:nvSpPr>
        <dsp:cNvPr id="0" name=""/>
        <dsp:cNvSpPr/>
      </dsp:nvSpPr>
      <dsp:spPr>
        <a:xfrm>
          <a:off x="0" y="3058172"/>
          <a:ext cx="7907330" cy="50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Evaluating your own performance</a:t>
          </a:r>
          <a:endParaRPr lang="en-US" sz="2300" kern="1200"/>
        </a:p>
      </dsp:txBody>
      <dsp:txXfrm>
        <a:off x="0" y="3058172"/>
        <a:ext cx="7907330" cy="509695"/>
      </dsp:txXfrm>
    </dsp:sp>
    <dsp:sp modelId="{360FEFC4-69AC-4B3C-A16F-41E3390B560F}">
      <dsp:nvSpPr>
        <dsp:cNvPr id="0" name=""/>
        <dsp:cNvSpPr/>
      </dsp:nvSpPr>
      <dsp:spPr>
        <a:xfrm>
          <a:off x="0" y="3567867"/>
          <a:ext cx="79073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87C486-9AC5-4822-8D46-BBAF427DA116}">
      <dsp:nvSpPr>
        <dsp:cNvPr id="0" name=""/>
        <dsp:cNvSpPr/>
      </dsp:nvSpPr>
      <dsp:spPr>
        <a:xfrm>
          <a:off x="0" y="3567867"/>
          <a:ext cx="7907330" cy="50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Always giving of your best</a:t>
          </a:r>
          <a:endParaRPr lang="en-US" sz="2300" kern="1200"/>
        </a:p>
      </dsp:txBody>
      <dsp:txXfrm>
        <a:off x="0" y="3567867"/>
        <a:ext cx="7907330" cy="5096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B5868-0633-411E-A052-634C6F4E7AC5}">
      <dsp:nvSpPr>
        <dsp:cNvPr id="0" name=""/>
        <dsp:cNvSpPr/>
      </dsp:nvSpPr>
      <dsp:spPr>
        <a:xfrm>
          <a:off x="0" y="1705"/>
          <a:ext cx="7380026" cy="8641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155DF-1D55-460F-8F23-7EBA2FD5377B}">
      <dsp:nvSpPr>
        <dsp:cNvPr id="0" name=""/>
        <dsp:cNvSpPr/>
      </dsp:nvSpPr>
      <dsp:spPr>
        <a:xfrm>
          <a:off x="261407" y="196140"/>
          <a:ext cx="475285" cy="4752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822953-F11B-4E5A-BE6F-6A9DA20E067F}">
      <dsp:nvSpPr>
        <dsp:cNvPr id="0" name=""/>
        <dsp:cNvSpPr/>
      </dsp:nvSpPr>
      <dsp:spPr>
        <a:xfrm>
          <a:off x="998100" y="1705"/>
          <a:ext cx="6381925" cy="864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57" tIns="91457" rIns="91457" bIns="91457" numCol="1" spcCol="1270" anchor="ctr" anchorCtr="0">
          <a:noAutofit/>
        </a:bodyPr>
        <a:lstStyle/>
        <a:p>
          <a:pPr marL="0" lvl="0" indent="0" algn="l" defTabSz="933450">
            <a:lnSpc>
              <a:spcPct val="100000"/>
            </a:lnSpc>
            <a:spcBef>
              <a:spcPct val="0"/>
            </a:spcBef>
            <a:spcAft>
              <a:spcPct val="35000"/>
            </a:spcAft>
            <a:buNone/>
          </a:pPr>
          <a:r>
            <a:rPr lang="en-US" sz="2100" b="0" i="0" kern="1200"/>
            <a:t>Divide learners into small groups. </a:t>
          </a:r>
          <a:endParaRPr lang="en-US" sz="2100" kern="1200"/>
        </a:p>
      </dsp:txBody>
      <dsp:txXfrm>
        <a:off x="998100" y="1705"/>
        <a:ext cx="6381925" cy="864156"/>
      </dsp:txXfrm>
    </dsp:sp>
    <dsp:sp modelId="{EE622AF7-FF32-4DB9-8C6C-AC23A6B772F2}">
      <dsp:nvSpPr>
        <dsp:cNvPr id="0" name=""/>
        <dsp:cNvSpPr/>
      </dsp:nvSpPr>
      <dsp:spPr>
        <a:xfrm>
          <a:off x="0" y="1081900"/>
          <a:ext cx="7380026" cy="8641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D01FB-9491-4C9B-80DD-5F17957A2209}">
      <dsp:nvSpPr>
        <dsp:cNvPr id="0" name=""/>
        <dsp:cNvSpPr/>
      </dsp:nvSpPr>
      <dsp:spPr>
        <a:xfrm>
          <a:off x="261407" y="1276335"/>
          <a:ext cx="475285" cy="4752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62AA63-8E39-4C51-AE0A-BE8E4BAA0FED}">
      <dsp:nvSpPr>
        <dsp:cNvPr id="0" name=""/>
        <dsp:cNvSpPr/>
      </dsp:nvSpPr>
      <dsp:spPr>
        <a:xfrm>
          <a:off x="998100" y="1081900"/>
          <a:ext cx="6381925" cy="864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57" tIns="91457" rIns="91457" bIns="91457" numCol="1" spcCol="1270" anchor="ctr" anchorCtr="0">
          <a:noAutofit/>
        </a:bodyPr>
        <a:lstStyle/>
        <a:p>
          <a:pPr marL="0" lvl="0" indent="0" algn="l" defTabSz="933450">
            <a:lnSpc>
              <a:spcPct val="100000"/>
            </a:lnSpc>
            <a:spcBef>
              <a:spcPct val="0"/>
            </a:spcBef>
            <a:spcAft>
              <a:spcPct val="35000"/>
            </a:spcAft>
            <a:buNone/>
          </a:pPr>
          <a:r>
            <a:rPr lang="en-US" sz="2100" b="0" i="0" kern="1200"/>
            <a:t>Assign each group a different uniformed public service to research. </a:t>
          </a:r>
          <a:endParaRPr lang="en-US" sz="2100" kern="1200"/>
        </a:p>
      </dsp:txBody>
      <dsp:txXfrm>
        <a:off x="998100" y="1081900"/>
        <a:ext cx="6381925" cy="864156"/>
      </dsp:txXfrm>
    </dsp:sp>
    <dsp:sp modelId="{A2E79CC1-B574-40F6-9D80-FDDFDC4501D1}">
      <dsp:nvSpPr>
        <dsp:cNvPr id="0" name=""/>
        <dsp:cNvSpPr/>
      </dsp:nvSpPr>
      <dsp:spPr>
        <a:xfrm>
          <a:off x="0" y="2162095"/>
          <a:ext cx="7380026" cy="8641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1F0D84-5EA1-4510-9519-B96852F888B8}">
      <dsp:nvSpPr>
        <dsp:cNvPr id="0" name=""/>
        <dsp:cNvSpPr/>
      </dsp:nvSpPr>
      <dsp:spPr>
        <a:xfrm>
          <a:off x="261407" y="2356530"/>
          <a:ext cx="475285" cy="4752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5BB04F-4FA9-4726-A236-C69F9268D39B}">
      <dsp:nvSpPr>
        <dsp:cNvPr id="0" name=""/>
        <dsp:cNvSpPr/>
      </dsp:nvSpPr>
      <dsp:spPr>
        <a:xfrm>
          <a:off x="998100" y="2162095"/>
          <a:ext cx="6381925" cy="864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57" tIns="91457" rIns="91457" bIns="91457" numCol="1" spcCol="1270" anchor="ctr" anchorCtr="0">
          <a:noAutofit/>
        </a:bodyPr>
        <a:lstStyle/>
        <a:p>
          <a:pPr marL="0" lvl="0" indent="0" algn="l" defTabSz="933450">
            <a:lnSpc>
              <a:spcPct val="100000"/>
            </a:lnSpc>
            <a:spcBef>
              <a:spcPct val="0"/>
            </a:spcBef>
            <a:spcAft>
              <a:spcPct val="35000"/>
            </a:spcAft>
            <a:buNone/>
          </a:pPr>
          <a:r>
            <a:rPr lang="en-US" sz="2100" b="0" i="0" kern="1200"/>
            <a:t>Ask groups to identify the forms of discipline present in their assigned service. </a:t>
          </a:r>
          <a:endParaRPr lang="en-US" sz="2100" kern="1200"/>
        </a:p>
      </dsp:txBody>
      <dsp:txXfrm>
        <a:off x="998100" y="2162095"/>
        <a:ext cx="6381925" cy="864156"/>
      </dsp:txXfrm>
    </dsp:sp>
    <dsp:sp modelId="{8A75A12C-A948-484E-9F4F-E116C0BB7D36}">
      <dsp:nvSpPr>
        <dsp:cNvPr id="0" name=""/>
        <dsp:cNvSpPr/>
      </dsp:nvSpPr>
      <dsp:spPr>
        <a:xfrm>
          <a:off x="0" y="3242290"/>
          <a:ext cx="7380026" cy="8641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701902-4A8D-49C7-A626-0082A0E35589}">
      <dsp:nvSpPr>
        <dsp:cNvPr id="0" name=""/>
        <dsp:cNvSpPr/>
      </dsp:nvSpPr>
      <dsp:spPr>
        <a:xfrm>
          <a:off x="261407" y="3436725"/>
          <a:ext cx="475285" cy="4752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EB6BE2-380E-4609-8571-1DAF188A33C8}">
      <dsp:nvSpPr>
        <dsp:cNvPr id="0" name=""/>
        <dsp:cNvSpPr/>
      </dsp:nvSpPr>
      <dsp:spPr>
        <a:xfrm>
          <a:off x="998100" y="3242290"/>
          <a:ext cx="6381925" cy="864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57" tIns="91457" rIns="91457" bIns="91457" numCol="1" spcCol="1270" anchor="ctr" anchorCtr="0">
          <a:noAutofit/>
        </a:bodyPr>
        <a:lstStyle/>
        <a:p>
          <a:pPr marL="0" lvl="0" indent="0" algn="l" defTabSz="933450">
            <a:lnSpc>
              <a:spcPct val="100000"/>
            </a:lnSpc>
            <a:spcBef>
              <a:spcPct val="0"/>
            </a:spcBef>
            <a:spcAft>
              <a:spcPct val="35000"/>
            </a:spcAft>
            <a:buNone/>
          </a:pPr>
          <a:r>
            <a:rPr lang="en-US" sz="2100" b="0" i="0" kern="1200"/>
            <a:t>Each group presents their findings to the class. </a:t>
          </a:r>
          <a:endParaRPr lang="en-US" sz="2100" kern="1200"/>
        </a:p>
      </dsp:txBody>
      <dsp:txXfrm>
        <a:off x="998100" y="3242290"/>
        <a:ext cx="6381925" cy="8641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E2189-688C-4BB0-A577-A03C980B46D5}" type="datetimeFigureOut">
              <a:t>2/6/2026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0B9377-EA15-4FB6-BA59-7029E7066959}" type="slidenum">
              <a:t>‹#›</a:t>
            </a:fld>
            <a:endParaRPr lang="en-US"/>
          </a:p>
        </p:txBody>
      </p:sp>
    </p:spTree>
    <p:extLst>
      <p:ext uri="{BB962C8B-B14F-4D97-AF65-F5344CB8AC3E}">
        <p14:creationId xmlns:p14="http://schemas.microsoft.com/office/powerpoint/2010/main" val="3735521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212529"/>
                </a:solidFill>
                <a:effectLst/>
                <a:latin typeface="Nunito" pitchFamily="2" charset="0"/>
              </a:rPr>
              <a:t>Hierarchy and Structure</a:t>
            </a:r>
            <a:r>
              <a:rPr lang="en-GB" b="0" i="0" dirty="0">
                <a:solidFill>
                  <a:srgbClr val="212529"/>
                </a:solidFill>
                <a:effectLst/>
                <a:latin typeface="Nunito" pitchFamily="2" charset="0"/>
              </a:rPr>
              <a:t>:</a:t>
            </a:r>
          </a:p>
          <a:p>
            <a:pPr marL="742950" lvl="1" indent="-285750" algn="l">
              <a:buFont typeface="+mj-lt"/>
              <a:buAutoNum type="arabicPeriod"/>
            </a:pPr>
            <a:r>
              <a:rPr lang="en-GB" b="0" i="0" dirty="0">
                <a:solidFill>
                  <a:srgbClr val="212529"/>
                </a:solidFill>
                <a:effectLst/>
                <a:latin typeface="Nunito" pitchFamily="2" charset="0"/>
              </a:rPr>
              <a:t>Uniformed services operate within a well-defined hierarchical structure. Discipline ensures that orders are followed and that there is a clear chain of command, which is crucial for coordinated action and accountability.</a:t>
            </a:r>
          </a:p>
          <a:p>
            <a:pPr algn="l">
              <a:buFont typeface="+mj-lt"/>
              <a:buAutoNum type="arabicPeriod"/>
            </a:pPr>
            <a:r>
              <a:rPr lang="en-GB" b="1" i="0" dirty="0">
                <a:solidFill>
                  <a:srgbClr val="212529"/>
                </a:solidFill>
                <a:effectLst/>
                <a:latin typeface="Nunito" pitchFamily="2" charset="0"/>
              </a:rPr>
              <a:t>Obedience to Orders</a:t>
            </a:r>
            <a:r>
              <a:rPr lang="en-GB" b="0" i="0" dirty="0">
                <a:solidFill>
                  <a:srgbClr val="212529"/>
                </a:solidFill>
                <a:effectLst/>
                <a:latin typeface="Nunito" pitchFamily="2" charset="0"/>
              </a:rPr>
              <a:t>:</a:t>
            </a:r>
          </a:p>
          <a:p>
            <a:pPr marL="742950" lvl="1" indent="-285750" algn="l">
              <a:buFont typeface="+mj-lt"/>
              <a:buAutoNum type="arabicPeriod"/>
            </a:pPr>
            <a:r>
              <a:rPr lang="en-GB" b="0" i="0" dirty="0">
                <a:solidFill>
                  <a:srgbClr val="212529"/>
                </a:solidFill>
                <a:effectLst/>
                <a:latin typeface="Nunito" pitchFamily="2" charset="0"/>
              </a:rPr>
              <a:t>Members are trained to follow orders promptly and accurately. This obedience is vital during emergency situations where quick, decisive actions are needed to ensure safety and success in operations.</a:t>
            </a:r>
          </a:p>
          <a:p>
            <a:pPr algn="l">
              <a:buFont typeface="+mj-lt"/>
              <a:buAutoNum type="arabicPeriod"/>
            </a:pPr>
            <a:r>
              <a:rPr lang="en-GB" b="1" i="0" dirty="0">
                <a:solidFill>
                  <a:srgbClr val="212529"/>
                </a:solidFill>
                <a:effectLst/>
                <a:latin typeface="Nunito" pitchFamily="2" charset="0"/>
              </a:rPr>
              <a:t>Consistency and Routine</a:t>
            </a:r>
            <a:r>
              <a:rPr lang="en-GB" b="0" i="0" dirty="0">
                <a:solidFill>
                  <a:srgbClr val="212529"/>
                </a:solidFill>
                <a:effectLst/>
                <a:latin typeface="Nunito" pitchFamily="2" charset="0"/>
              </a:rPr>
              <a:t>:</a:t>
            </a:r>
          </a:p>
          <a:p>
            <a:pPr marL="742950" lvl="1" indent="-285750" algn="l">
              <a:buFont typeface="+mj-lt"/>
              <a:buAutoNum type="arabicPeriod"/>
            </a:pPr>
            <a:r>
              <a:rPr lang="en-GB" b="0" i="0" dirty="0">
                <a:solidFill>
                  <a:srgbClr val="212529"/>
                </a:solidFill>
                <a:effectLst/>
                <a:latin typeface="Nunito" pitchFamily="2" charset="0"/>
              </a:rPr>
              <a:t>Discipline involves consistent routines and practices. This consistency helps service members internalize procedures and protocols, making them second nature during high-pressure situations.</a:t>
            </a:r>
          </a:p>
          <a:p>
            <a:pPr algn="l">
              <a:buFont typeface="+mj-lt"/>
              <a:buAutoNum type="arabicPeriod"/>
            </a:pPr>
            <a:r>
              <a:rPr lang="en-GB" b="1" i="0" dirty="0">
                <a:solidFill>
                  <a:srgbClr val="212529"/>
                </a:solidFill>
                <a:effectLst/>
                <a:latin typeface="Nunito" pitchFamily="2" charset="0"/>
              </a:rPr>
              <a:t>Self-Discipline</a:t>
            </a:r>
            <a:r>
              <a:rPr lang="en-GB" b="0" i="0" dirty="0">
                <a:solidFill>
                  <a:srgbClr val="212529"/>
                </a:solidFill>
                <a:effectLst/>
                <a:latin typeface="Nunito" pitchFamily="2" charset="0"/>
              </a:rPr>
              <a:t>:</a:t>
            </a:r>
          </a:p>
          <a:p>
            <a:pPr marL="742950" lvl="1" indent="-285750" algn="l">
              <a:buFont typeface="+mj-lt"/>
              <a:buAutoNum type="arabicPeriod"/>
            </a:pPr>
            <a:r>
              <a:rPr lang="en-GB" b="0" i="0" dirty="0">
                <a:solidFill>
                  <a:srgbClr val="212529"/>
                </a:solidFill>
                <a:effectLst/>
                <a:latin typeface="Nunito" pitchFamily="2" charset="0"/>
              </a:rPr>
              <a:t>Beyond external discipline, members are expected to exhibit self-discipline, managing their </a:t>
            </a:r>
            <a:r>
              <a:rPr lang="en-GB" b="0" i="0" dirty="0" err="1">
                <a:solidFill>
                  <a:srgbClr val="212529"/>
                </a:solidFill>
                <a:effectLst/>
                <a:latin typeface="Nunito" pitchFamily="2" charset="0"/>
              </a:rPr>
              <a:t>behavior</a:t>
            </a:r>
            <a:r>
              <a:rPr lang="en-GB" b="0" i="0" dirty="0">
                <a:solidFill>
                  <a:srgbClr val="212529"/>
                </a:solidFill>
                <a:effectLst/>
                <a:latin typeface="Nunito" pitchFamily="2" charset="0"/>
              </a:rPr>
              <a:t> and emotions to maintain professionalism and composure, even in challenging circumstances.</a:t>
            </a:r>
          </a:p>
          <a:p>
            <a:pPr algn="l">
              <a:buFont typeface="+mj-lt"/>
              <a:buAutoNum type="arabicPeriod"/>
            </a:pPr>
            <a:r>
              <a:rPr lang="en-GB" b="1" i="0" dirty="0">
                <a:solidFill>
                  <a:srgbClr val="212529"/>
                </a:solidFill>
                <a:effectLst/>
                <a:latin typeface="Nunito" pitchFamily="2" charset="0"/>
              </a:rPr>
              <a:t>Team Cohesion and Trust</a:t>
            </a:r>
            <a:r>
              <a:rPr lang="en-GB" b="0" i="0" dirty="0">
                <a:solidFill>
                  <a:srgbClr val="212529"/>
                </a:solidFill>
                <a:effectLst/>
                <a:latin typeface="Nunito" pitchFamily="2" charset="0"/>
              </a:rPr>
              <a:t>:</a:t>
            </a:r>
          </a:p>
          <a:p>
            <a:pPr marL="742950" lvl="1" indent="-285750" algn="l">
              <a:buFont typeface="+mj-lt"/>
              <a:buAutoNum type="arabicPeriod"/>
            </a:pPr>
            <a:r>
              <a:rPr lang="en-GB" b="0" i="0" dirty="0">
                <a:solidFill>
                  <a:srgbClr val="212529"/>
                </a:solidFill>
                <a:effectLst/>
                <a:latin typeface="Nunito" pitchFamily="2" charset="0"/>
              </a:rPr>
              <a:t>Discipline fosters team cohesion and trust. Members rely on each other to perform their duties reliably, knowing that everyone is committed to the same standards and objectives.</a:t>
            </a:r>
          </a:p>
          <a:p>
            <a:pPr algn="l">
              <a:buFont typeface="+mj-lt"/>
              <a:buAutoNum type="arabicPeriod"/>
            </a:pPr>
            <a:r>
              <a:rPr lang="en-GB" b="1" i="0" dirty="0">
                <a:solidFill>
                  <a:srgbClr val="212529"/>
                </a:solidFill>
                <a:effectLst/>
                <a:latin typeface="Nunito" pitchFamily="2" charset="0"/>
              </a:rPr>
              <a:t>Accountability and Responsibility</a:t>
            </a:r>
            <a:r>
              <a:rPr lang="en-GB" b="0" i="0" dirty="0">
                <a:solidFill>
                  <a:srgbClr val="212529"/>
                </a:solidFill>
                <a:effectLst/>
                <a:latin typeface="Nunito" pitchFamily="2" charset="0"/>
              </a:rPr>
              <a:t>:</a:t>
            </a:r>
          </a:p>
          <a:p>
            <a:pPr marL="742950" lvl="1" indent="-285750" algn="l">
              <a:buFont typeface="+mj-lt"/>
              <a:buAutoNum type="arabicPeriod"/>
            </a:pPr>
            <a:r>
              <a:rPr lang="en-GB" b="0" i="0" dirty="0">
                <a:solidFill>
                  <a:srgbClr val="212529"/>
                </a:solidFill>
                <a:effectLst/>
                <a:latin typeface="Nunito" pitchFamily="2" charset="0"/>
              </a:rPr>
              <a:t>Uniformed services emphasize accountability, where individuals are responsible for their actions and those of their subordinates. This accountability ensures that mistakes are addressed and learned from.</a:t>
            </a:r>
          </a:p>
          <a:p>
            <a:pPr algn="l">
              <a:buFont typeface="+mj-lt"/>
              <a:buAutoNum type="arabicPeriod"/>
            </a:pPr>
            <a:r>
              <a:rPr lang="en-GB" b="1" i="0" dirty="0">
                <a:solidFill>
                  <a:srgbClr val="212529"/>
                </a:solidFill>
                <a:effectLst/>
                <a:latin typeface="Nunito" pitchFamily="2" charset="0"/>
              </a:rPr>
              <a:t>Ethical and Moral Standards</a:t>
            </a:r>
            <a:r>
              <a:rPr lang="en-GB" b="0" i="0" dirty="0">
                <a:solidFill>
                  <a:srgbClr val="212529"/>
                </a:solidFill>
                <a:effectLst/>
                <a:latin typeface="Nunito" pitchFamily="2" charset="0"/>
              </a:rPr>
              <a:t>:</a:t>
            </a:r>
          </a:p>
          <a:p>
            <a:pPr marL="742950" lvl="1" indent="-285750" algn="l">
              <a:buFont typeface="+mj-lt"/>
              <a:buAutoNum type="arabicPeriod"/>
            </a:pPr>
            <a:r>
              <a:rPr lang="en-GB" b="0" i="0" dirty="0">
                <a:solidFill>
                  <a:srgbClr val="212529"/>
                </a:solidFill>
                <a:effectLst/>
                <a:latin typeface="Nunito" pitchFamily="2" charset="0"/>
              </a:rPr>
              <a:t>Discipline is intertwined with ethical conduct. Members are expected to uphold high moral standards, reflecting the values and integrity of their service.</a:t>
            </a:r>
          </a:p>
          <a:p>
            <a:pPr algn="l">
              <a:buFont typeface="+mj-lt"/>
              <a:buAutoNum type="arabicPeriod"/>
            </a:pPr>
            <a:r>
              <a:rPr lang="en-GB" b="1" i="0" dirty="0">
                <a:solidFill>
                  <a:srgbClr val="212529"/>
                </a:solidFill>
                <a:effectLst/>
                <a:latin typeface="Nunito" pitchFamily="2" charset="0"/>
              </a:rPr>
              <a:t>Adaptability and Resilience</a:t>
            </a:r>
            <a:r>
              <a:rPr lang="en-GB" b="0" i="0" dirty="0">
                <a:solidFill>
                  <a:srgbClr val="212529"/>
                </a:solidFill>
                <a:effectLst/>
                <a:latin typeface="Nunito" pitchFamily="2" charset="0"/>
              </a:rPr>
              <a:t>:</a:t>
            </a:r>
          </a:p>
          <a:p>
            <a:pPr marL="742950" lvl="1" indent="-285750" algn="l">
              <a:buFont typeface="+mj-lt"/>
              <a:buAutoNum type="arabicPeriod"/>
            </a:pPr>
            <a:r>
              <a:rPr lang="en-GB" b="0" i="0" dirty="0">
                <a:solidFill>
                  <a:srgbClr val="212529"/>
                </a:solidFill>
                <a:effectLst/>
                <a:latin typeface="Nunito" pitchFamily="2" charset="0"/>
              </a:rPr>
              <a:t>While discipline involves adherence to rules, it also requires adaptability. Service members must be able to adjust to unexpected situations while maintaining core principles.</a:t>
            </a:r>
          </a:p>
          <a:p>
            <a:endParaRPr lang="en-GB" dirty="0"/>
          </a:p>
        </p:txBody>
      </p:sp>
      <p:sp>
        <p:nvSpPr>
          <p:cNvPr id="4" name="Slide Number Placeholder 3"/>
          <p:cNvSpPr>
            <a:spLocks noGrp="1"/>
          </p:cNvSpPr>
          <p:nvPr>
            <p:ph type="sldNum" sz="quarter" idx="5"/>
          </p:nvPr>
        </p:nvSpPr>
        <p:spPr/>
        <p:txBody>
          <a:bodyPr/>
          <a:lstStyle/>
          <a:p>
            <a:fld id="{9D0B9377-EA15-4FB6-BA59-7029E7066959}" type="slidenum">
              <a:rPr lang="en-GB" smtClean="0"/>
              <a:t>9</a:t>
            </a:fld>
            <a:endParaRPr lang="en-GB"/>
          </a:p>
        </p:txBody>
      </p:sp>
    </p:spTree>
    <p:extLst>
      <p:ext uri="{BB962C8B-B14F-4D97-AF65-F5344CB8AC3E}">
        <p14:creationId xmlns:p14="http://schemas.microsoft.com/office/powerpoint/2010/main" val="604978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Discipline is paramount for the uniformed services as it forms the foundation for operational effectiveness, organizational cohesion, and mission success. Service members must adhere to a strict code of conduct, follow orders promptly and accurately, and demonstrate self-control and personal responsibility. Discipline instills a sense of duty, loyalty, and honor, fostering a strong esprit de corps and unit cohesion. In high-stakes and challenging situations, such as combat or emergency responses, discipline ensures that personnel can act swiftly and decisively, making split-second decisions that can be a matter of life and death. Without discipline, the uniformed services would lack the necessary structure, order, and readiness to fulfill their critical roles in protecting national security, upholding law and order, and serving their communities and country with professionalism and integrity.</a:t>
            </a:r>
            <a:endParaRPr lang="en-US" dirty="0"/>
          </a:p>
        </p:txBody>
      </p:sp>
      <p:sp>
        <p:nvSpPr>
          <p:cNvPr id="4" name="Slide Number Placeholder 3"/>
          <p:cNvSpPr>
            <a:spLocks noGrp="1"/>
          </p:cNvSpPr>
          <p:nvPr>
            <p:ph type="sldNum" sz="quarter" idx="5"/>
          </p:nvPr>
        </p:nvSpPr>
        <p:spPr/>
        <p:txBody>
          <a:bodyPr/>
          <a:lstStyle/>
          <a:p>
            <a:fld id="{9D0B9377-EA15-4FB6-BA59-7029E7066959}" type="slidenum">
              <a:t>27</a:t>
            </a:fld>
            <a:endParaRPr lang="en-US"/>
          </a:p>
        </p:txBody>
      </p:sp>
    </p:spTree>
    <p:extLst>
      <p:ext uri="{BB962C8B-B14F-4D97-AF65-F5344CB8AC3E}">
        <p14:creationId xmlns:p14="http://schemas.microsoft.com/office/powerpoint/2010/main" val="1847300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This structure establishes a clear line of authority, communication, and decision-making within the organization. Service members are placed in positions and given ranks based on their level of experience, expertise, and leadership capabilities, with higher-ranking individuals having more authority and responsibility over those in lower ranks. The hierarchical structure helps ensure efficient coordination, discipline, and accountability within the uniformed services.</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9D0B9377-EA15-4FB6-BA59-7029E7066959}" type="slidenum">
              <a:t>28</a:t>
            </a:fld>
            <a:endParaRPr lang="en-US"/>
          </a:p>
        </p:txBody>
      </p:sp>
    </p:spTree>
    <p:extLst>
      <p:ext uri="{BB962C8B-B14F-4D97-AF65-F5344CB8AC3E}">
        <p14:creationId xmlns:p14="http://schemas.microsoft.com/office/powerpoint/2010/main" val="681552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Rules may be written laws or they could be customs or codes of conduct that have been adopted by a particular society or culture.</a:t>
            </a:r>
          </a:p>
          <a:p>
            <a:endParaRPr lang="en-US" dirty="0">
              <a:cs typeface="Calibri"/>
            </a:endParaRPr>
          </a:p>
          <a:p>
            <a:r>
              <a:rPr lang="en-US" dirty="0">
                <a:cs typeface="Calibri"/>
              </a:rPr>
              <a:t>All of the public services are regulated, or controlled by rules to ensure that:</a:t>
            </a:r>
          </a:p>
          <a:p>
            <a:pPr marL="171450" indent="-171450">
              <a:buFont typeface="Arial"/>
              <a:buChar char="•"/>
            </a:pPr>
            <a:r>
              <a:rPr lang="en-US" dirty="0">
                <a:cs typeface="Calibri"/>
              </a:rPr>
              <a:t>Procedures are standardised</a:t>
            </a:r>
          </a:p>
          <a:p>
            <a:pPr marL="171450" indent="-171450">
              <a:buFont typeface="Arial"/>
              <a:buChar char="•"/>
            </a:pPr>
            <a:r>
              <a:rPr lang="en-US" dirty="0">
                <a:cs typeface="Calibri"/>
              </a:rPr>
              <a:t>Lawful orders are followed</a:t>
            </a:r>
          </a:p>
          <a:p>
            <a:pPr marL="171450" indent="-171450">
              <a:buFont typeface="Arial"/>
              <a:buChar char="•"/>
            </a:pPr>
            <a:r>
              <a:rPr lang="en-US" dirty="0">
                <a:cs typeface="Calibri"/>
              </a:rPr>
              <a:t>No abuse of authority</a:t>
            </a:r>
          </a:p>
          <a:p>
            <a:pPr marL="171450" indent="-171450">
              <a:buFont typeface="Arial"/>
              <a:buChar char="•"/>
            </a:pPr>
            <a:r>
              <a:rPr lang="en-US" dirty="0">
                <a:cs typeface="Calibri"/>
              </a:rPr>
              <a:t>Everyone is treated with respect and without </a:t>
            </a:r>
            <a:r>
              <a:rPr lang="en-US" dirty="0" err="1">
                <a:cs typeface="Calibri"/>
              </a:rPr>
              <a:t>favour</a:t>
            </a:r>
            <a:endParaRPr lang="en-US">
              <a:cs typeface="Calibri"/>
            </a:endParaRPr>
          </a:p>
          <a:p>
            <a:pPr marL="171450" indent="-171450">
              <a:buFont typeface="Arial"/>
              <a:buChar char="•"/>
            </a:pPr>
            <a:r>
              <a:rPr lang="en-US" dirty="0">
                <a:cs typeface="Calibri"/>
              </a:rPr>
              <a:t>The service is not brought into disrepute</a:t>
            </a:r>
          </a:p>
          <a:p>
            <a:pPr marL="171450" indent="-171450">
              <a:buFont typeface="Arial"/>
              <a:buChar char="•"/>
            </a:pPr>
            <a:endParaRPr lang="en-US" dirty="0">
              <a:cs typeface="Calibri"/>
            </a:endParaRPr>
          </a:p>
          <a:p>
            <a:r>
              <a:rPr lang="en-US" dirty="0">
                <a:cs typeface="Calibri"/>
              </a:rPr>
              <a:t>To ensure that rules are followed correctly, organisations may instigate disciplinary proceedings against those who break them. This cold take several forms, including verbal reprimand, loss of privileges, suspension or dismissal.</a:t>
            </a:r>
          </a:p>
          <a:p>
            <a:endParaRPr lang="en-US" dirty="0">
              <a:cs typeface="Calibri"/>
            </a:endParaRPr>
          </a:p>
          <a:p>
            <a:r>
              <a:rPr lang="en-US" dirty="0">
                <a:cs typeface="Calibri"/>
              </a:rPr>
              <a:t>Discipline is a method of making people conform to the rules and regulations. It is important to note that discipline does not mean the same as punishment. Discipline is a way of producing efficiency, uniformity and order, and is applicable to all personnel in the uniformed services, irrespective of rank.</a:t>
            </a:r>
          </a:p>
          <a:p>
            <a:endParaRPr lang="en-US" dirty="0">
              <a:cs typeface="Calibri"/>
            </a:endParaRPr>
          </a:p>
        </p:txBody>
      </p:sp>
      <p:sp>
        <p:nvSpPr>
          <p:cNvPr id="4" name="Slide Number Placeholder 3"/>
          <p:cNvSpPr>
            <a:spLocks noGrp="1"/>
          </p:cNvSpPr>
          <p:nvPr>
            <p:ph type="sldNum" sz="quarter" idx="5"/>
          </p:nvPr>
        </p:nvSpPr>
        <p:spPr/>
        <p:txBody>
          <a:bodyPr/>
          <a:lstStyle/>
          <a:p>
            <a:fld id="{9D0B9377-EA15-4FB6-BA59-7029E7066959}" type="slidenum">
              <a:t>32</a:t>
            </a:fld>
            <a:endParaRPr lang="en-US"/>
          </a:p>
        </p:txBody>
      </p:sp>
    </p:spTree>
    <p:extLst>
      <p:ext uri="{BB962C8B-B14F-4D97-AF65-F5344CB8AC3E}">
        <p14:creationId xmlns:p14="http://schemas.microsoft.com/office/powerpoint/2010/main" val="2387251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During the course of normal duty for any of the public services, decisions have to be made about many complex and potentially dangerous situations. Delegation of tasks, clear instructions and the ability to follow orders are all key to ensuring that unnecessary risks are avoided and that efficiency and public confidence is maintained.</a:t>
            </a:r>
          </a:p>
          <a:p>
            <a:endParaRPr lang="en-US" dirty="0">
              <a:cs typeface="Calibri"/>
            </a:endParaRPr>
          </a:p>
          <a:p>
            <a:r>
              <a:rPr lang="en-US" dirty="0">
                <a:cs typeface="Calibri"/>
              </a:rPr>
              <a:t>Failure or refusal to carry out a lawful order not only undermines that authority but it also means the service is less efficient, resulting in </a:t>
            </a:r>
            <a:r>
              <a:rPr lang="en-US" err="1">
                <a:cs typeface="Calibri"/>
              </a:rPr>
              <a:t>disorganisation</a:t>
            </a:r>
            <a:r>
              <a:rPr lang="en-US" dirty="0">
                <a:cs typeface="Calibri"/>
              </a:rPr>
              <a:t> and confusion. To avoid this happening, the uniformed services have codes of discipline to ensure that lawful orders are obeyed.</a:t>
            </a:r>
          </a:p>
          <a:p>
            <a:endParaRPr lang="en-US" dirty="0">
              <a:cs typeface="Calibri"/>
            </a:endParaRPr>
          </a:p>
          <a:p>
            <a:r>
              <a:rPr lang="en-US" dirty="0">
                <a:cs typeface="Calibri"/>
              </a:rPr>
              <a:t>In the event of a house fire, while firefighters concentrate on extinguishing the fire and rescuing anyone trapped inside, the watch manager considers the broader picture and assesses the risk of the fire spreading to adjacent premises. If they decide the risk is high, then they could give an order to the lower ranks for the evacuation of </a:t>
            </a:r>
            <a:r>
              <a:rPr lang="en-US" dirty="0" err="1">
                <a:cs typeface="Calibri"/>
              </a:rPr>
              <a:t>neighbouring</a:t>
            </a:r>
            <a:r>
              <a:rPr lang="en-US" dirty="0">
                <a:cs typeface="Calibri"/>
              </a:rPr>
              <a:t> premises.</a:t>
            </a:r>
          </a:p>
        </p:txBody>
      </p:sp>
      <p:sp>
        <p:nvSpPr>
          <p:cNvPr id="4" name="Slide Number Placeholder 3"/>
          <p:cNvSpPr>
            <a:spLocks noGrp="1"/>
          </p:cNvSpPr>
          <p:nvPr>
            <p:ph type="sldNum" sz="quarter" idx="5"/>
          </p:nvPr>
        </p:nvSpPr>
        <p:spPr/>
        <p:txBody>
          <a:bodyPr/>
          <a:lstStyle/>
          <a:p>
            <a:fld id="{9D0B9377-EA15-4FB6-BA59-7029E7066959}" type="slidenum">
              <a:t>36</a:t>
            </a:fld>
            <a:endParaRPr lang="en-US"/>
          </a:p>
        </p:txBody>
      </p:sp>
    </p:spTree>
    <p:extLst>
      <p:ext uri="{BB962C8B-B14F-4D97-AF65-F5344CB8AC3E}">
        <p14:creationId xmlns:p14="http://schemas.microsoft.com/office/powerpoint/2010/main" val="24565753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endParaRPr lang="en-GB" alt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GB" altLang="en-US"/>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BB090FA5-DB4B-444E-9480-7F2B8C6A9FC1}" type="slidenum">
              <a:rPr lang="en-GB" altLang="en-US" smtClean="0"/>
              <a:pPr/>
              <a:t>‹#›</a:t>
            </a:fld>
            <a:endParaRPr lang="en-GB" altLang="en-US"/>
          </a:p>
        </p:txBody>
      </p:sp>
    </p:spTree>
    <p:extLst>
      <p:ext uri="{BB962C8B-B14F-4D97-AF65-F5344CB8AC3E}">
        <p14:creationId xmlns:p14="http://schemas.microsoft.com/office/powerpoint/2010/main" val="4185608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7B6FBB60-7697-46F8-8194-CCD42180F50D}" type="slidenum">
              <a:rPr lang="en-GB" altLang="en-US" smtClean="0"/>
              <a:pPr/>
              <a:t>‹#›</a:t>
            </a:fld>
            <a:endParaRPr lang="en-GB" altLang="en-US"/>
          </a:p>
        </p:txBody>
      </p:sp>
    </p:spTree>
    <p:extLst>
      <p:ext uri="{BB962C8B-B14F-4D97-AF65-F5344CB8AC3E}">
        <p14:creationId xmlns:p14="http://schemas.microsoft.com/office/powerpoint/2010/main" val="85919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FDD795F0-3982-4076-B58B-CA0E01572340}" type="slidenum">
              <a:rPr lang="en-GB" altLang="en-US" smtClean="0"/>
              <a:pPr/>
              <a:t>‹#›</a:t>
            </a:fld>
            <a:endParaRPr lang="en-GB" altLang="en-US"/>
          </a:p>
        </p:txBody>
      </p:sp>
    </p:spTree>
    <p:extLst>
      <p:ext uri="{BB962C8B-B14F-4D97-AF65-F5344CB8AC3E}">
        <p14:creationId xmlns:p14="http://schemas.microsoft.com/office/powerpoint/2010/main" val="1513182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4A7C3F7E-6416-4FA4-8B8E-84B3DE43E139}" type="slidenum">
              <a:rPr lang="en-GB" altLang="en-US" smtClean="0"/>
              <a:pPr/>
              <a:t>‹#›</a:t>
            </a:fld>
            <a:endParaRPr lang="en-GB" altLang="en-US"/>
          </a:p>
        </p:txBody>
      </p:sp>
    </p:spTree>
    <p:extLst>
      <p:ext uri="{BB962C8B-B14F-4D97-AF65-F5344CB8AC3E}">
        <p14:creationId xmlns:p14="http://schemas.microsoft.com/office/powerpoint/2010/main" val="1274668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4CADC10-A468-4F8F-9DF1-580660D414A7}" type="slidenum">
              <a:rPr lang="en-GB" altLang="en-US" smtClean="0"/>
              <a:pPr/>
              <a:t>‹#›</a:t>
            </a:fld>
            <a:endParaRPr lang="en-GB" altLang="en-US"/>
          </a:p>
        </p:txBody>
      </p:sp>
    </p:spTree>
    <p:extLst>
      <p:ext uri="{BB962C8B-B14F-4D97-AF65-F5344CB8AC3E}">
        <p14:creationId xmlns:p14="http://schemas.microsoft.com/office/powerpoint/2010/main" val="1186300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EFF5A1CF-22C2-4922-B00F-FF20F096E31F}" type="slidenum">
              <a:rPr lang="en-GB" altLang="en-US" smtClean="0"/>
              <a:pPr/>
              <a:t>‹#›</a:t>
            </a:fld>
            <a:endParaRPr lang="en-GB" altLang="en-US"/>
          </a:p>
        </p:txBody>
      </p:sp>
    </p:spTree>
    <p:extLst>
      <p:ext uri="{BB962C8B-B14F-4D97-AF65-F5344CB8AC3E}">
        <p14:creationId xmlns:p14="http://schemas.microsoft.com/office/powerpoint/2010/main" val="4087744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E9669098-AEB6-41DC-B66B-0711451736C9}" type="slidenum">
              <a:rPr lang="en-GB" altLang="en-US" smtClean="0"/>
              <a:pPr/>
              <a:t>‹#›</a:t>
            </a:fld>
            <a:endParaRPr lang="en-GB" altLang="en-US"/>
          </a:p>
        </p:txBody>
      </p:sp>
    </p:spTree>
    <p:extLst>
      <p:ext uri="{BB962C8B-B14F-4D97-AF65-F5344CB8AC3E}">
        <p14:creationId xmlns:p14="http://schemas.microsoft.com/office/powerpoint/2010/main" val="3131588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01721E36-4784-41AD-8274-FD4E138EB637}" type="slidenum">
              <a:rPr lang="en-GB" altLang="en-US" smtClean="0"/>
              <a:pPr/>
              <a:t>‹#›</a:t>
            </a:fld>
            <a:endParaRPr lang="en-GB" altLang="en-US"/>
          </a:p>
        </p:txBody>
      </p:sp>
    </p:spTree>
    <p:extLst>
      <p:ext uri="{BB962C8B-B14F-4D97-AF65-F5344CB8AC3E}">
        <p14:creationId xmlns:p14="http://schemas.microsoft.com/office/powerpoint/2010/main" val="174749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C5707463-A22D-4C0D-96CE-B919A9A9B693}" type="slidenum">
              <a:rPr lang="en-GB" altLang="en-US" smtClean="0"/>
              <a:pPr/>
              <a:t>‹#›</a:t>
            </a:fld>
            <a:endParaRPr lang="en-GB" altLang="en-US"/>
          </a:p>
        </p:txBody>
      </p:sp>
    </p:spTree>
    <p:extLst>
      <p:ext uri="{BB962C8B-B14F-4D97-AF65-F5344CB8AC3E}">
        <p14:creationId xmlns:p14="http://schemas.microsoft.com/office/powerpoint/2010/main" val="2677534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06ACF716-3D27-49B6-8E51-06B9C4CDEF39}" type="slidenum">
              <a:rPr lang="en-GB" altLang="en-US" smtClean="0"/>
              <a:pPr/>
              <a:t>‹#›</a:t>
            </a:fld>
            <a:endParaRPr lang="en-GB" altLang="en-US"/>
          </a:p>
        </p:txBody>
      </p:sp>
    </p:spTree>
    <p:extLst>
      <p:ext uri="{BB962C8B-B14F-4D97-AF65-F5344CB8AC3E}">
        <p14:creationId xmlns:p14="http://schemas.microsoft.com/office/powerpoint/2010/main" val="3436486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06ACF716-3D27-49B6-8E51-06B9C4CDEF39}" type="slidenum">
              <a:rPr lang="en-GB" altLang="en-US" smtClean="0"/>
              <a:pPr/>
              <a:t>‹#›</a:t>
            </a:fld>
            <a:endParaRPr lang="en-GB" altLang="en-US"/>
          </a:p>
        </p:txBody>
      </p:sp>
    </p:spTree>
    <p:extLst>
      <p:ext uri="{BB962C8B-B14F-4D97-AF65-F5344CB8AC3E}">
        <p14:creationId xmlns:p14="http://schemas.microsoft.com/office/powerpoint/2010/main" val="353497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06ACF716-3D27-49B6-8E51-06B9C4CDEF39}" type="slidenum">
              <a:rPr lang="en-GB" altLang="en-US" smtClean="0"/>
              <a:pPr/>
              <a:t>‹#›</a:t>
            </a:fld>
            <a:endParaRPr lang="en-GB" altLang="en-US"/>
          </a:p>
        </p:txBody>
      </p:sp>
    </p:spTree>
    <p:extLst>
      <p:ext uri="{BB962C8B-B14F-4D97-AF65-F5344CB8AC3E}">
        <p14:creationId xmlns:p14="http://schemas.microsoft.com/office/powerpoint/2010/main" val="3234096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06ACF716-3D27-49B6-8E51-06B9C4CDEF39}" type="slidenum">
              <a:rPr lang="en-GB" altLang="en-US" smtClean="0"/>
              <a:pPr/>
              <a:t>‹#›</a:t>
            </a:fld>
            <a:endParaRPr lang="en-GB" altLang="en-US"/>
          </a:p>
        </p:txBody>
      </p:sp>
    </p:spTree>
    <p:extLst>
      <p:ext uri="{BB962C8B-B14F-4D97-AF65-F5344CB8AC3E}">
        <p14:creationId xmlns:p14="http://schemas.microsoft.com/office/powerpoint/2010/main" val="1847450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06ACF716-3D27-49B6-8E51-06B9C4CDEF39}" type="slidenum">
              <a:rPr lang="en-GB" altLang="en-US" smtClean="0"/>
              <a:pPr/>
              <a:t>‹#›</a:t>
            </a:fld>
            <a:endParaRPr lang="en-GB" altLang="en-US"/>
          </a:p>
        </p:txBody>
      </p:sp>
    </p:spTree>
    <p:extLst>
      <p:ext uri="{BB962C8B-B14F-4D97-AF65-F5344CB8AC3E}">
        <p14:creationId xmlns:p14="http://schemas.microsoft.com/office/powerpoint/2010/main" val="21781248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06ACF716-3D27-49B6-8E51-06B9C4CDEF39}" type="slidenum">
              <a:rPr lang="en-GB" altLang="en-US" smtClean="0"/>
              <a:pPr/>
              <a:t>‹#›</a:t>
            </a:fld>
            <a:endParaRPr lang="en-GB" altLang="en-US"/>
          </a:p>
        </p:txBody>
      </p:sp>
    </p:spTree>
    <p:extLst>
      <p:ext uri="{BB962C8B-B14F-4D97-AF65-F5344CB8AC3E}">
        <p14:creationId xmlns:p14="http://schemas.microsoft.com/office/powerpoint/2010/main" val="33387965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endParaRPr lang="en-GB" altLang="en-US"/>
          </a:p>
        </p:txBody>
      </p:sp>
      <p:sp>
        <p:nvSpPr>
          <p:cNvPr id="5" name="Footer Placeholder 4"/>
          <p:cNvSpPr>
            <a:spLocks noGrp="1"/>
          </p:cNvSpPr>
          <p:nvPr>
            <p:ph type="ftr" sz="quarter" idx="11"/>
          </p:nvPr>
        </p:nvSpPr>
        <p:spPr>
          <a:xfrm>
            <a:off x="516133" y="6387910"/>
            <a:ext cx="3859795" cy="228660"/>
          </a:xfrm>
        </p:spPr>
        <p:txBody>
          <a:bodyPr/>
          <a:lstStyle/>
          <a:p>
            <a:endParaRPr lang="en-GB" alt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0D9E058-1BE4-4C2E-A1B1-E2D2BEFC738A}" type="slidenum">
              <a:rPr lang="en-GB" altLang="en-US" smtClean="0"/>
              <a:pPr/>
              <a:t>‹#›</a:t>
            </a:fld>
            <a:endParaRPr lang="en-GB" altLang="en-US"/>
          </a:p>
        </p:txBody>
      </p:sp>
    </p:spTree>
    <p:extLst>
      <p:ext uri="{BB962C8B-B14F-4D97-AF65-F5344CB8AC3E}">
        <p14:creationId xmlns:p14="http://schemas.microsoft.com/office/powerpoint/2010/main" val="34385931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a:xfrm>
            <a:off x="538546" y="6365498"/>
            <a:ext cx="3859795" cy="228660"/>
          </a:xfrm>
        </p:spPr>
        <p:txBody>
          <a:bodyPr/>
          <a:lstStyle/>
          <a:p>
            <a:endParaRPr lang="en-GB" alt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30941E4-E6D6-4DAE-842D-4392493DF68D}" type="slidenum">
              <a:rPr lang="en-GB" altLang="en-US" smtClean="0"/>
              <a:pPr/>
              <a:t>‹#›</a:t>
            </a:fld>
            <a:endParaRPr lang="en-GB" altLang="en-US"/>
          </a:p>
        </p:txBody>
      </p:sp>
    </p:spTree>
    <p:extLst>
      <p:ext uri="{BB962C8B-B14F-4D97-AF65-F5344CB8AC3E}">
        <p14:creationId xmlns:p14="http://schemas.microsoft.com/office/powerpoint/2010/main" val="3556424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D8506-5CD6-44DF-BD93-621461BCB12C}"/>
              </a:ext>
            </a:extLst>
          </p:cNvPr>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E3E54164-AFAA-44CE-9DFF-246CDC723876}"/>
              </a:ext>
            </a:extLst>
          </p:cNvPr>
          <p:cNvSpPr>
            <a:spLocks noGrp="1"/>
          </p:cNvSpPr>
          <p:nvPr>
            <p:ph type="tbl" idx="1"/>
          </p:nvPr>
        </p:nvSpPr>
        <p:spPr>
          <a:xfrm>
            <a:off x="457200" y="1600200"/>
            <a:ext cx="8229600" cy="4530725"/>
          </a:xfrm>
        </p:spPr>
        <p:txBody>
          <a:bodyPr/>
          <a:lstStyle/>
          <a:p>
            <a:endParaRPr lang="en-GB"/>
          </a:p>
        </p:txBody>
      </p:sp>
      <p:sp>
        <p:nvSpPr>
          <p:cNvPr id="4" name="Date Placeholder 3">
            <a:extLst>
              <a:ext uri="{FF2B5EF4-FFF2-40B4-BE49-F238E27FC236}">
                <a16:creationId xmlns:a16="http://schemas.microsoft.com/office/drawing/2014/main" id="{68552D87-1E52-452D-B204-1A0C643EBE2B}"/>
              </a:ext>
            </a:extLst>
          </p:cNvPr>
          <p:cNvSpPr>
            <a:spLocks noGrp="1"/>
          </p:cNvSpPr>
          <p:nvPr>
            <p:ph type="dt" sz="half" idx="10"/>
          </p:nvPr>
        </p:nvSpPr>
        <p:spPr>
          <a:xfrm>
            <a:off x="457200" y="6243638"/>
            <a:ext cx="2133600" cy="457200"/>
          </a:xfrm>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5A80746B-7614-4648-8940-8F1FED704123}"/>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A9DC5E58-AED0-4AB5-BDEC-22C829BDF274}"/>
              </a:ext>
            </a:extLst>
          </p:cNvPr>
          <p:cNvSpPr>
            <a:spLocks noGrp="1"/>
          </p:cNvSpPr>
          <p:nvPr>
            <p:ph type="sldNum" sz="quarter" idx="12"/>
          </p:nvPr>
        </p:nvSpPr>
        <p:spPr>
          <a:xfrm>
            <a:off x="6553200" y="6243638"/>
            <a:ext cx="2133600" cy="457200"/>
          </a:xfrm>
        </p:spPr>
        <p:txBody>
          <a:bodyPr/>
          <a:lstStyle>
            <a:lvl1pPr>
              <a:defRPr/>
            </a:lvl1pPr>
          </a:lstStyle>
          <a:p>
            <a:fld id="{443904A3-71C2-47FD-A91E-36375F887DD4}" type="slidenum">
              <a:rPr lang="en-US" altLang="en-US"/>
              <a:pPr/>
              <a:t>‹#›</a:t>
            </a:fld>
            <a:endParaRPr lang="en-US" altLang="en-US"/>
          </a:p>
        </p:txBody>
      </p:sp>
    </p:spTree>
    <p:extLst>
      <p:ext uri="{BB962C8B-B14F-4D97-AF65-F5344CB8AC3E}">
        <p14:creationId xmlns:p14="http://schemas.microsoft.com/office/powerpoint/2010/main" val="34549441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9FFA2-C760-4F33-944E-CA2FE20C0DD3}"/>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49F976-BAE3-472B-8563-F688A3297DD3}"/>
              </a:ext>
            </a:extLst>
          </p:cNvPr>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F1147B-9B6C-4C6E-A71E-26AE44AB7AF0}"/>
              </a:ext>
            </a:extLst>
          </p:cNvPr>
          <p:cNvSpPr>
            <a:spLocks noGrp="1"/>
          </p:cNvSpPr>
          <p:nvPr>
            <p:ph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FB00E1-A682-42EA-8923-7BCA63CBAA48}"/>
              </a:ext>
            </a:extLst>
          </p:cNvPr>
          <p:cNvSpPr>
            <a:spLocks noGrp="1"/>
          </p:cNvSpPr>
          <p:nvPr>
            <p:ph type="dt" sz="half" idx="10"/>
          </p:nvPr>
        </p:nvSpPr>
        <p:spPr>
          <a:xfrm>
            <a:off x="457200" y="6248400"/>
            <a:ext cx="2133600" cy="457200"/>
          </a:xfrm>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F5DAE9B9-D2E5-4EF9-900D-9BE37F1E22D3}"/>
              </a:ext>
            </a:extLst>
          </p:cNvPr>
          <p:cNvSpPr>
            <a:spLocks noGrp="1"/>
          </p:cNvSpPr>
          <p:nvPr>
            <p:ph type="ftr" sz="quarter" idx="11"/>
          </p:nvPr>
        </p:nvSpPr>
        <p:spPr>
          <a:xfrm>
            <a:off x="3124200" y="6248400"/>
            <a:ext cx="2895600" cy="45720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65330997-7789-41AB-BE46-EB65DF69FD2C}"/>
              </a:ext>
            </a:extLst>
          </p:cNvPr>
          <p:cNvSpPr>
            <a:spLocks noGrp="1"/>
          </p:cNvSpPr>
          <p:nvPr>
            <p:ph type="sldNum" sz="quarter" idx="12"/>
          </p:nvPr>
        </p:nvSpPr>
        <p:spPr>
          <a:xfrm>
            <a:off x="6553200" y="6248400"/>
            <a:ext cx="2133600" cy="457200"/>
          </a:xfrm>
        </p:spPr>
        <p:txBody>
          <a:bodyPr/>
          <a:lstStyle>
            <a:lvl1pPr>
              <a:defRPr/>
            </a:lvl1pPr>
          </a:lstStyle>
          <a:p>
            <a:fld id="{25570742-35D2-4F24-8F1E-761F75549C90}" type="slidenum">
              <a:rPr lang="en-GB" altLang="en-US"/>
              <a:pPr/>
              <a:t>‹#›</a:t>
            </a:fld>
            <a:endParaRPr lang="en-GB" altLang="en-US"/>
          </a:p>
        </p:txBody>
      </p:sp>
    </p:spTree>
    <p:extLst>
      <p:ext uri="{BB962C8B-B14F-4D97-AF65-F5344CB8AC3E}">
        <p14:creationId xmlns:p14="http://schemas.microsoft.com/office/powerpoint/2010/main" val="17683588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4BB97-7CC7-4E0B-9835-AE92792392CE}"/>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5BB826-95F8-489E-895A-E9E1BAEB9B27}"/>
              </a:ext>
            </a:extLst>
          </p:cNvPr>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a:extLst>
              <a:ext uri="{FF2B5EF4-FFF2-40B4-BE49-F238E27FC236}">
                <a16:creationId xmlns:a16="http://schemas.microsoft.com/office/drawing/2014/main" id="{AD1FFEC2-A2F1-41F4-B308-E4E340F54CB7}"/>
              </a:ext>
            </a:extLst>
          </p:cNvPr>
          <p:cNvSpPr>
            <a:spLocks noGrp="1"/>
          </p:cNvSpPr>
          <p:nvPr>
            <p:ph type="clipArt" sz="half" idx="2"/>
          </p:nvPr>
        </p:nvSpPr>
        <p:spPr>
          <a:xfrm>
            <a:off x="4648200" y="1600200"/>
            <a:ext cx="4038600" cy="4530725"/>
          </a:xfrm>
        </p:spPr>
        <p:txBody>
          <a:bodyPr/>
          <a:lstStyle/>
          <a:p>
            <a:endParaRPr lang="en-GB"/>
          </a:p>
        </p:txBody>
      </p:sp>
      <p:sp>
        <p:nvSpPr>
          <p:cNvPr id="5" name="Date Placeholder 4">
            <a:extLst>
              <a:ext uri="{FF2B5EF4-FFF2-40B4-BE49-F238E27FC236}">
                <a16:creationId xmlns:a16="http://schemas.microsoft.com/office/drawing/2014/main" id="{DEAE592F-FC83-44CE-A6EF-205719F78749}"/>
              </a:ext>
            </a:extLst>
          </p:cNvPr>
          <p:cNvSpPr>
            <a:spLocks noGrp="1"/>
          </p:cNvSpPr>
          <p:nvPr>
            <p:ph type="dt" sz="half" idx="10"/>
          </p:nvPr>
        </p:nvSpPr>
        <p:spPr>
          <a:xfrm>
            <a:off x="457200" y="6248400"/>
            <a:ext cx="2133600" cy="457200"/>
          </a:xfrm>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DD50EC31-F471-45B0-A420-159B71BDF114}"/>
              </a:ext>
            </a:extLst>
          </p:cNvPr>
          <p:cNvSpPr>
            <a:spLocks noGrp="1"/>
          </p:cNvSpPr>
          <p:nvPr>
            <p:ph type="ftr" sz="quarter" idx="11"/>
          </p:nvPr>
        </p:nvSpPr>
        <p:spPr>
          <a:xfrm>
            <a:off x="3124200" y="6248400"/>
            <a:ext cx="2895600" cy="45720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A054445D-D80C-4B50-A022-8A15EEC79C78}"/>
              </a:ext>
            </a:extLst>
          </p:cNvPr>
          <p:cNvSpPr>
            <a:spLocks noGrp="1"/>
          </p:cNvSpPr>
          <p:nvPr>
            <p:ph type="sldNum" sz="quarter" idx="12"/>
          </p:nvPr>
        </p:nvSpPr>
        <p:spPr>
          <a:xfrm>
            <a:off x="6553200" y="6248400"/>
            <a:ext cx="2133600" cy="457200"/>
          </a:xfrm>
        </p:spPr>
        <p:txBody>
          <a:bodyPr/>
          <a:lstStyle>
            <a:lvl1pPr>
              <a:defRPr/>
            </a:lvl1pPr>
          </a:lstStyle>
          <a:p>
            <a:fld id="{0644BA1A-7B5F-457A-A01E-5D01F8EF8CDD}" type="slidenum">
              <a:rPr lang="en-GB" altLang="en-US"/>
              <a:pPr/>
              <a:t>‹#›</a:t>
            </a:fld>
            <a:endParaRPr lang="en-GB" altLang="en-US"/>
          </a:p>
        </p:txBody>
      </p:sp>
    </p:spTree>
    <p:extLst>
      <p:ext uri="{BB962C8B-B14F-4D97-AF65-F5344CB8AC3E}">
        <p14:creationId xmlns:p14="http://schemas.microsoft.com/office/powerpoint/2010/main" val="15998774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B5711-31A2-4BED-8740-D68F311EB270}"/>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Online Image Placeholder 2">
            <a:extLst>
              <a:ext uri="{FF2B5EF4-FFF2-40B4-BE49-F238E27FC236}">
                <a16:creationId xmlns:a16="http://schemas.microsoft.com/office/drawing/2014/main" id="{7D1F8459-4461-404F-B856-6F5116F01D21}"/>
              </a:ext>
            </a:extLst>
          </p:cNvPr>
          <p:cNvSpPr>
            <a:spLocks noGrp="1"/>
          </p:cNvSpPr>
          <p:nvPr>
            <p:ph type="clipArt" sz="half" idx="1"/>
          </p:nvPr>
        </p:nvSpPr>
        <p:spPr>
          <a:xfrm>
            <a:off x="457200" y="1600200"/>
            <a:ext cx="4038600" cy="4530725"/>
          </a:xfrm>
        </p:spPr>
        <p:txBody>
          <a:bodyPr/>
          <a:lstStyle/>
          <a:p>
            <a:endParaRPr lang="en-GB"/>
          </a:p>
        </p:txBody>
      </p:sp>
      <p:sp>
        <p:nvSpPr>
          <p:cNvPr id="4" name="Text Placeholder 3">
            <a:extLst>
              <a:ext uri="{FF2B5EF4-FFF2-40B4-BE49-F238E27FC236}">
                <a16:creationId xmlns:a16="http://schemas.microsoft.com/office/drawing/2014/main" id="{6E403B8D-F788-407A-8015-BD93EC3A516B}"/>
              </a:ext>
            </a:extLst>
          </p:cNvPr>
          <p:cNvSpPr>
            <a:spLocks noGrp="1"/>
          </p:cNvSpPr>
          <p:nvPr>
            <p:ph type="body"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E15E5D-7C25-4FE7-8D4D-F966DEFEC210}"/>
              </a:ext>
            </a:extLst>
          </p:cNvPr>
          <p:cNvSpPr>
            <a:spLocks noGrp="1"/>
          </p:cNvSpPr>
          <p:nvPr>
            <p:ph type="dt" sz="half" idx="10"/>
          </p:nvPr>
        </p:nvSpPr>
        <p:spPr>
          <a:xfrm>
            <a:off x="457200" y="6248400"/>
            <a:ext cx="2133600" cy="457200"/>
          </a:xfrm>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AC5DCCE0-0FC9-476A-9513-E6719647286D}"/>
              </a:ext>
            </a:extLst>
          </p:cNvPr>
          <p:cNvSpPr>
            <a:spLocks noGrp="1"/>
          </p:cNvSpPr>
          <p:nvPr>
            <p:ph type="ftr" sz="quarter" idx="11"/>
          </p:nvPr>
        </p:nvSpPr>
        <p:spPr>
          <a:xfrm>
            <a:off x="3124200" y="6248400"/>
            <a:ext cx="2895600" cy="45720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E5F49DAB-7CB0-49AB-9FD9-E35CEC254A3A}"/>
              </a:ext>
            </a:extLst>
          </p:cNvPr>
          <p:cNvSpPr>
            <a:spLocks noGrp="1"/>
          </p:cNvSpPr>
          <p:nvPr>
            <p:ph type="sldNum" sz="quarter" idx="12"/>
          </p:nvPr>
        </p:nvSpPr>
        <p:spPr>
          <a:xfrm>
            <a:off x="6553200" y="6248400"/>
            <a:ext cx="2133600" cy="457200"/>
          </a:xfrm>
        </p:spPr>
        <p:txBody>
          <a:bodyPr/>
          <a:lstStyle>
            <a:lvl1pPr>
              <a:defRPr/>
            </a:lvl1pPr>
          </a:lstStyle>
          <a:p>
            <a:fld id="{49A79B05-CD49-45B7-B414-054B0F5B53E9}" type="slidenum">
              <a:rPr lang="en-GB" altLang="en-US"/>
              <a:pPr/>
              <a:t>‹#›</a:t>
            </a:fld>
            <a:endParaRPr lang="en-GB" altLang="en-US"/>
          </a:p>
        </p:txBody>
      </p:sp>
    </p:spTree>
    <p:extLst>
      <p:ext uri="{BB962C8B-B14F-4D97-AF65-F5344CB8AC3E}">
        <p14:creationId xmlns:p14="http://schemas.microsoft.com/office/powerpoint/2010/main" val="2515861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jpe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23">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txBody>
            <a:bodyPr/>
            <a:lstStyle/>
            <a:p>
              <a:endParaRPr lang="en-GB"/>
            </a:p>
          </p:txBody>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endParaRPr lang="en-GB" alt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GB" alt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06ACF716-3D27-49B6-8E51-06B9C4CDEF39}" type="slidenum">
              <a:rPr lang="en-GB" altLang="en-US" smtClean="0"/>
              <a:pPr/>
              <a:t>‹#›</a:t>
            </a:fld>
            <a:endParaRPr lang="en-GB" altLang="en-US"/>
          </a:p>
        </p:txBody>
      </p:sp>
    </p:spTree>
    <p:extLst>
      <p:ext uri="{BB962C8B-B14F-4D97-AF65-F5344CB8AC3E}">
        <p14:creationId xmlns:p14="http://schemas.microsoft.com/office/powerpoint/2010/main" val="2756843203"/>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 id="2147483751" r:id="rId17"/>
    <p:sldLayoutId id="2147483752" r:id="rId18"/>
    <p:sldLayoutId id="2147483753" r:id="rId19"/>
    <p:sldLayoutId id="2147483754" r:id="rId20"/>
    <p:sldLayoutId id="2147483755" r:id="rId21"/>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file:///C:\Program%20Files\Inknoe%20ClassPoint%202\Images\sa_blue.png" TargetMode="Externa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file:///C:\Program%20Files\Inknoe%20ClassPoint%202\Images\sa_blue.png"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ags" Target="../tags/tag3.xml"/><Relationship Id="rId5" Type="http://schemas.openxmlformats.org/officeDocument/2006/relationships/image" Target="file:///C:\Program%20Files\Inknoe%20ClassPoint%202\Images\sa_blue.png" TargetMode="Externa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ags" Target="../tags/tag4.xml"/><Relationship Id="rId5" Type="http://schemas.openxmlformats.org/officeDocument/2006/relationships/image" Target="file:///C:\Program%20Files\Inknoe%20ClassPoint%202\Images\sa_blue.png" TargetMode="Externa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ags" Target="../tags/tag5.xml"/><Relationship Id="rId5" Type="http://schemas.openxmlformats.org/officeDocument/2006/relationships/image" Target="file:///C:\Program%20Files\Inknoe%20ClassPoint%202\Images\sa_blue.png" TargetMode="Externa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file:///C:\Program%20Files\Inknoe%20ClassPoint%202\Images\wc_blue.pn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wmf"/><Relationship Id="rId1" Type="http://schemas.openxmlformats.org/officeDocument/2006/relationships/slideLayout" Target="../slideLayouts/slideLayout6.xml"/><Relationship Id="rId4" Type="http://schemas.openxmlformats.org/officeDocument/2006/relationships/image" Target="../media/image16.jpeg"/></Relationships>
</file>

<file path=ppt/slides/_rels/slide25.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2" Type="http://schemas.openxmlformats.org/officeDocument/2006/relationships/image" Target="../media/image25.w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4.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B0699DE-6295-5A68-9D0A-58083C2A52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650" b="1"/>
          <a:stretch/>
        </p:blipFill>
        <p:spPr bwMode="auto">
          <a:xfrm>
            <a:off x="20" y="1282"/>
            <a:ext cx="9143980" cy="685671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27" name="Rectangle 13326">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329" name="Freeform: Shape 13328">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706465" y="1335800"/>
            <a:ext cx="6053670"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3331"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113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3333"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3314" name="Rectangle 2">
            <a:extLst>
              <a:ext uri="{FF2B5EF4-FFF2-40B4-BE49-F238E27FC236}">
                <a16:creationId xmlns:a16="http://schemas.microsoft.com/office/drawing/2014/main" id="{51838167-0AB2-45F0-B567-73C07585D510}"/>
              </a:ext>
            </a:extLst>
          </p:cNvPr>
          <p:cNvSpPr>
            <a:spLocks noGrp="1" noChangeArrowheads="1"/>
          </p:cNvSpPr>
          <p:nvPr>
            <p:ph type="title"/>
          </p:nvPr>
        </p:nvSpPr>
        <p:spPr>
          <a:xfrm>
            <a:off x="479323" y="629265"/>
            <a:ext cx="3849329" cy="1622322"/>
          </a:xfrm>
        </p:spPr>
        <p:txBody>
          <a:bodyPr>
            <a:normAutofit/>
          </a:bodyPr>
          <a:lstStyle/>
          <a:p>
            <a:r>
              <a:rPr lang="en-GB" altLang="en-US" b="1">
                <a:solidFill>
                  <a:schemeClr val="tx1"/>
                </a:solidFill>
                <a:latin typeface="Calibri" panose="020F0502020204030204" pitchFamily="34" charset="0"/>
                <a:ea typeface="Calibri" panose="020F0502020204030204" pitchFamily="34" charset="0"/>
                <a:cs typeface="Calibri" panose="020F0502020204030204" pitchFamily="34" charset="0"/>
              </a:rPr>
              <a:t>Thinking???</a:t>
            </a:r>
            <a:endParaRPr lang="en-US" altLang="en-US" b="1">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3335" name="Rectangle 13334">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15" name="Rectangle 3">
            <a:extLst>
              <a:ext uri="{FF2B5EF4-FFF2-40B4-BE49-F238E27FC236}">
                <a16:creationId xmlns:a16="http://schemas.microsoft.com/office/drawing/2014/main" id="{B367CBD0-2BB8-40E9-9672-6757EC908078}"/>
              </a:ext>
            </a:extLst>
          </p:cNvPr>
          <p:cNvSpPr>
            <a:spLocks noGrp="1" noChangeArrowheads="1"/>
          </p:cNvSpPr>
          <p:nvPr>
            <p:ph idx="1"/>
          </p:nvPr>
        </p:nvSpPr>
        <p:spPr>
          <a:xfrm>
            <a:off x="479323" y="2418735"/>
            <a:ext cx="3849329" cy="3811742"/>
          </a:xfrm>
        </p:spPr>
        <p:txBody>
          <a:bodyPr anchor="ctr">
            <a:normAutofit/>
          </a:bodyPr>
          <a:lstStyle/>
          <a:p>
            <a:r>
              <a:rPr lang="en-GB" altLang="en-US" dirty="0">
                <a:solidFill>
                  <a:schemeClr val="tx1"/>
                </a:solidFill>
                <a:latin typeface="Calibri" panose="020F0502020204030204" pitchFamily="34" charset="0"/>
                <a:cs typeface="Calibri" panose="020F0502020204030204" pitchFamily="34" charset="0"/>
              </a:rPr>
              <a:t>What do you think discipline is?</a:t>
            </a:r>
          </a:p>
          <a:p>
            <a:endParaRPr lang="en-GB" altLang="en-US" dirty="0">
              <a:solidFill>
                <a:schemeClr val="tx1"/>
              </a:solidFill>
              <a:latin typeface="Calibri" panose="020F0502020204030204" pitchFamily="34" charset="0"/>
              <a:cs typeface="Calibri" panose="020F0502020204030204" pitchFamily="34" charset="0"/>
            </a:endParaRPr>
          </a:p>
          <a:p>
            <a:endParaRPr lang="en-GB" altLang="en-US" dirty="0">
              <a:solidFill>
                <a:schemeClr val="tx1"/>
              </a:solidFill>
              <a:latin typeface="Calibri" panose="020F0502020204030204" pitchFamily="34" charset="0"/>
              <a:cs typeface="Calibri" panose="020F0502020204030204" pitchFamily="34" charset="0"/>
            </a:endParaRPr>
          </a:p>
          <a:p>
            <a:endParaRPr lang="en-GB" altLang="en-US" dirty="0">
              <a:solidFill>
                <a:schemeClr val="tx1"/>
              </a:solidFill>
              <a:latin typeface="Calibri" panose="020F0502020204030204" pitchFamily="34" charset="0"/>
              <a:cs typeface="Calibri" panose="020F0502020204030204" pitchFamily="34" charset="0"/>
            </a:endParaRPr>
          </a:p>
          <a:p>
            <a:pPr marL="0" indent="0">
              <a:buNone/>
            </a:pPr>
            <a:endParaRPr lang="en-GB" altLang="en-US" dirty="0">
              <a:solidFill>
                <a:schemeClr val="tx1"/>
              </a:solidFill>
            </a:endParaRPr>
          </a:p>
          <a:p>
            <a:endParaRPr lang="en-GB" altLang="en-US" dirty="0">
              <a:solidFill>
                <a:schemeClr val="tx1"/>
              </a:solidFill>
            </a:endParaRPr>
          </a:p>
          <a:p>
            <a:endParaRPr lang="en-US" altLang="en-US" dirty="0">
              <a:solidFill>
                <a:schemeClr val="tx1"/>
              </a:solidFill>
            </a:endParaRPr>
          </a:p>
        </p:txBody>
      </p:sp>
      <p:pic>
        <p:nvPicPr>
          <p:cNvPr id="13317" name="Picture 13316" descr="Person with idea concept">
            <a:extLst>
              <a:ext uri="{FF2B5EF4-FFF2-40B4-BE49-F238E27FC236}">
                <a16:creationId xmlns:a16="http://schemas.microsoft.com/office/drawing/2014/main" id="{ADE9B8CA-4BC7-BA28-7CDC-65FFA09D08D6}"/>
              </a:ext>
            </a:extLst>
          </p:cNvPr>
          <p:cNvPicPr>
            <a:picLocks noChangeAspect="1"/>
          </p:cNvPicPr>
          <p:nvPr/>
        </p:nvPicPr>
        <p:blipFill>
          <a:blip r:embed="rId3"/>
          <a:srcRect l="9732" r="1267" b="-1"/>
          <a:stretch/>
        </p:blipFill>
        <p:spPr>
          <a:xfrm>
            <a:off x="5038518" y="3520086"/>
            <a:ext cx="3613856" cy="2710389"/>
          </a:xfrm>
          <a:prstGeom prst="rect">
            <a:avLst/>
          </a:prstGeom>
        </p:spPr>
      </p:pic>
      <p:pic>
        <p:nvPicPr>
          <p:cNvPr id="7" name="btnInknoeActivityCp2">
            <a:extLst>
              <a:ext uri="{FF2B5EF4-FFF2-40B4-BE49-F238E27FC236}">
                <a16:creationId xmlns:a16="http://schemas.microsoft.com/office/drawing/2014/main" id="{F32D3255-2584-1843-3055-D86D36E185A3}"/>
              </a:ext>
            </a:extLst>
          </p:cNvPr>
          <p:cNvPicPr>
            <a:picLocks noChangeAspect="1"/>
          </p:cNvPicPr>
          <p:nvPr>
            <p:custDataLst>
              <p:tags r:id="rId1"/>
            </p:custDataLst>
          </p:nvPr>
        </p:nvPicPr>
        <p:blipFill>
          <a:blip r:embed="rId4" r:link="rId5">
            <a:extLst>
              <a:ext uri="{28A0092B-C50C-407E-A947-70E740481C1C}">
                <a14:useLocalDpi xmlns:a14="http://schemas.microsoft.com/office/drawing/2010/main" val="0"/>
              </a:ext>
            </a:extLst>
          </a:blip>
          <a:stretch>
            <a:fillRect/>
          </a:stretch>
        </p:blipFill>
        <p:spPr>
          <a:xfrm>
            <a:off x="5036127" y="1524977"/>
            <a:ext cx="3621530" cy="946947"/>
          </a:xfrm>
          <a:prstGeom prst="rect">
            <a:avLst/>
          </a:prstGeom>
        </p:spPr>
      </p:pic>
    </p:spTree>
    <p:extLst>
      <p:ext uri="{BB962C8B-B14F-4D97-AF65-F5344CB8AC3E}">
        <p14:creationId xmlns:p14="http://schemas.microsoft.com/office/powerpoint/2010/main" val="265377522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FE0062-F54B-B85E-4BCB-A6DAE42010E5}"/>
            </a:ext>
          </a:extLst>
        </p:cNvPr>
        <p:cNvGrpSpPr/>
        <p:nvPr/>
      </p:nvGrpSpPr>
      <p:grpSpPr>
        <a:xfrm>
          <a:off x="0" y="0"/>
          <a:ext cx="0" cy="0"/>
          <a:chOff x="0" y="0"/>
          <a:chExt cx="0" cy="0"/>
        </a:xfrm>
      </p:grpSpPr>
      <p:sp>
        <p:nvSpPr>
          <p:cNvPr id="13319" name="Rectangle 13318">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324" name="Freeform: Shape 13323">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706465" y="1335800"/>
            <a:ext cx="6053670"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3326"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113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3328"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3314" name="Rectangle 2">
            <a:extLst>
              <a:ext uri="{FF2B5EF4-FFF2-40B4-BE49-F238E27FC236}">
                <a16:creationId xmlns:a16="http://schemas.microsoft.com/office/drawing/2014/main" id="{A44D6017-39FE-76F0-F525-5AA89533AC47}"/>
              </a:ext>
            </a:extLst>
          </p:cNvPr>
          <p:cNvSpPr>
            <a:spLocks noGrp="1" noChangeArrowheads="1"/>
          </p:cNvSpPr>
          <p:nvPr>
            <p:ph type="title"/>
          </p:nvPr>
        </p:nvSpPr>
        <p:spPr>
          <a:xfrm>
            <a:off x="479323" y="629265"/>
            <a:ext cx="3849329" cy="1622322"/>
          </a:xfrm>
        </p:spPr>
        <p:txBody>
          <a:bodyPr>
            <a:normAutofit/>
          </a:bodyPr>
          <a:lstStyle/>
          <a:p>
            <a:r>
              <a:rPr lang="en-GB" altLang="en-US" b="1">
                <a:solidFill>
                  <a:schemeClr val="tx1"/>
                </a:solidFill>
                <a:latin typeface="Calibri" panose="020F0502020204030204" pitchFamily="34" charset="0"/>
                <a:ea typeface="Calibri" panose="020F0502020204030204" pitchFamily="34" charset="0"/>
                <a:cs typeface="Calibri" panose="020F0502020204030204" pitchFamily="34" charset="0"/>
              </a:rPr>
              <a:t>Thinking???</a:t>
            </a:r>
            <a:endParaRPr lang="en-US" altLang="en-US" b="1">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3330" name="Rectangle 13329">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15" name="Rectangle 3">
            <a:extLst>
              <a:ext uri="{FF2B5EF4-FFF2-40B4-BE49-F238E27FC236}">
                <a16:creationId xmlns:a16="http://schemas.microsoft.com/office/drawing/2014/main" id="{C7A3EBE2-84B4-BA78-EB0C-825CB5833E03}"/>
              </a:ext>
            </a:extLst>
          </p:cNvPr>
          <p:cNvSpPr>
            <a:spLocks noGrp="1" noChangeArrowheads="1"/>
          </p:cNvSpPr>
          <p:nvPr>
            <p:ph idx="1"/>
          </p:nvPr>
        </p:nvSpPr>
        <p:spPr>
          <a:xfrm>
            <a:off x="479323" y="3284983"/>
            <a:ext cx="3849329" cy="2945493"/>
          </a:xfrm>
        </p:spPr>
        <p:txBody>
          <a:bodyPr anchor="ctr">
            <a:normAutofit/>
          </a:bodyPr>
          <a:lstStyle/>
          <a:p>
            <a:r>
              <a:rPr lang="en-GB" altLang="en-US" sz="2400" dirty="0">
                <a:solidFill>
                  <a:schemeClr val="tx1"/>
                </a:solidFill>
                <a:latin typeface="Calibri" panose="020F0502020204030204" pitchFamily="34" charset="0"/>
                <a:cs typeface="Calibri" panose="020F0502020204030204" pitchFamily="34" charset="0"/>
              </a:rPr>
              <a:t>Do people respond better to being asked politely?</a:t>
            </a:r>
          </a:p>
          <a:p>
            <a:endParaRPr lang="en-GB" altLang="en-US" sz="2400" dirty="0">
              <a:solidFill>
                <a:schemeClr val="tx1"/>
              </a:solidFill>
              <a:latin typeface="Calibri" panose="020F0502020204030204" pitchFamily="34" charset="0"/>
              <a:cs typeface="Calibri" panose="020F0502020204030204" pitchFamily="34" charset="0"/>
            </a:endParaRPr>
          </a:p>
          <a:p>
            <a:r>
              <a:rPr lang="en-US" altLang="en-US" sz="2400" dirty="0">
                <a:latin typeface="Calibri" panose="020F0502020204030204" pitchFamily="34" charset="0"/>
                <a:cs typeface="Calibri" panose="020F0502020204030204" pitchFamily="34" charset="0"/>
              </a:rPr>
              <a:t>A – Yes</a:t>
            </a:r>
          </a:p>
          <a:p>
            <a:r>
              <a:rPr lang="en-US" altLang="en-US" sz="2400" dirty="0">
                <a:latin typeface="Calibri" panose="020F0502020204030204" pitchFamily="34" charset="0"/>
                <a:cs typeface="Calibri" panose="020F0502020204030204" pitchFamily="34" charset="0"/>
              </a:rPr>
              <a:t>B – No</a:t>
            </a:r>
          </a:p>
          <a:p>
            <a:endParaRPr lang="en-GB" altLang="en-US" dirty="0">
              <a:solidFill>
                <a:schemeClr val="tx1"/>
              </a:solidFill>
              <a:latin typeface="Calibri" panose="020F0502020204030204" pitchFamily="34" charset="0"/>
              <a:cs typeface="Calibri" panose="020F0502020204030204" pitchFamily="34" charset="0"/>
            </a:endParaRPr>
          </a:p>
          <a:p>
            <a:endParaRPr lang="en-GB" altLang="en-US" dirty="0">
              <a:solidFill>
                <a:schemeClr val="tx1"/>
              </a:solidFill>
              <a:latin typeface="Calibri" panose="020F0502020204030204" pitchFamily="34" charset="0"/>
              <a:cs typeface="Calibri" panose="020F0502020204030204" pitchFamily="34" charset="0"/>
            </a:endParaRPr>
          </a:p>
          <a:p>
            <a:endParaRPr lang="en-GB" altLang="en-US" dirty="0">
              <a:solidFill>
                <a:schemeClr val="tx1"/>
              </a:solidFill>
              <a:latin typeface="Calibri" panose="020F0502020204030204" pitchFamily="34" charset="0"/>
              <a:cs typeface="Calibri" panose="020F0502020204030204" pitchFamily="34" charset="0"/>
            </a:endParaRPr>
          </a:p>
          <a:p>
            <a:endParaRPr lang="en-GB" altLang="en-US" dirty="0">
              <a:solidFill>
                <a:schemeClr val="tx1"/>
              </a:solidFill>
              <a:latin typeface="Calibri" panose="020F0502020204030204" pitchFamily="34" charset="0"/>
              <a:cs typeface="Calibri" panose="020F0502020204030204" pitchFamily="34" charset="0"/>
            </a:endParaRPr>
          </a:p>
          <a:p>
            <a:pPr marL="0" indent="0">
              <a:buNone/>
            </a:pPr>
            <a:endParaRPr lang="en-GB" altLang="en-US" dirty="0">
              <a:solidFill>
                <a:schemeClr val="tx1"/>
              </a:solidFill>
            </a:endParaRPr>
          </a:p>
          <a:p>
            <a:endParaRPr lang="en-GB" altLang="en-US" dirty="0">
              <a:solidFill>
                <a:schemeClr val="tx1"/>
              </a:solidFill>
            </a:endParaRPr>
          </a:p>
          <a:p>
            <a:endParaRPr lang="en-US" altLang="en-US" dirty="0">
              <a:solidFill>
                <a:schemeClr val="tx1"/>
              </a:solidFill>
            </a:endParaRPr>
          </a:p>
        </p:txBody>
      </p:sp>
      <p:pic>
        <p:nvPicPr>
          <p:cNvPr id="13317" name="Picture 13316" descr="Person with idea concept">
            <a:extLst>
              <a:ext uri="{FF2B5EF4-FFF2-40B4-BE49-F238E27FC236}">
                <a16:creationId xmlns:a16="http://schemas.microsoft.com/office/drawing/2014/main" id="{9E5D2AF6-813F-6D41-D5F7-7641A790C527}"/>
              </a:ext>
            </a:extLst>
          </p:cNvPr>
          <p:cNvPicPr>
            <a:picLocks noChangeAspect="1"/>
          </p:cNvPicPr>
          <p:nvPr/>
        </p:nvPicPr>
        <p:blipFill>
          <a:blip r:embed="rId3"/>
          <a:srcRect l="9732" r="1267" b="-1"/>
          <a:stretch/>
        </p:blipFill>
        <p:spPr>
          <a:xfrm>
            <a:off x="5038518" y="3520086"/>
            <a:ext cx="3613856" cy="2710389"/>
          </a:xfrm>
          <a:prstGeom prst="rect">
            <a:avLst/>
          </a:prstGeom>
        </p:spPr>
      </p:pic>
      <p:pic>
        <p:nvPicPr>
          <p:cNvPr id="8" name="btnInknoeActivityCp2">
            <a:extLst>
              <a:ext uri="{FF2B5EF4-FFF2-40B4-BE49-F238E27FC236}">
                <a16:creationId xmlns:a16="http://schemas.microsoft.com/office/drawing/2014/main" id="{E5C117F5-B25E-46A6-9E00-1F2D7E97D03B}"/>
              </a:ext>
            </a:extLst>
          </p:cNvPr>
          <p:cNvPicPr>
            <a:picLocks noChangeAspect="1"/>
          </p:cNvPicPr>
          <p:nvPr>
            <p:custDataLst>
              <p:tags r:id="rId1"/>
            </p:custDataLst>
          </p:nvPr>
        </p:nvPicPr>
        <p:blipFill>
          <a:blip r:embed="rId4" r:link="rId5">
            <a:extLst>
              <a:ext uri="{28A0092B-C50C-407E-A947-70E740481C1C}">
                <a14:useLocalDpi xmlns:a14="http://schemas.microsoft.com/office/drawing/2010/main" val="0"/>
              </a:ext>
            </a:extLst>
          </a:blip>
          <a:stretch>
            <a:fillRect/>
          </a:stretch>
        </p:blipFill>
        <p:spPr>
          <a:xfrm>
            <a:off x="5036127" y="1524977"/>
            <a:ext cx="3621530" cy="946947"/>
          </a:xfrm>
          <a:prstGeom prst="rect">
            <a:avLst/>
          </a:prstGeom>
        </p:spPr>
      </p:pic>
    </p:spTree>
    <p:extLst>
      <p:ext uri="{BB962C8B-B14F-4D97-AF65-F5344CB8AC3E}">
        <p14:creationId xmlns:p14="http://schemas.microsoft.com/office/powerpoint/2010/main" val="163451173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8557BA-7FAE-066C-D407-E9CA7F82A8EF}"/>
            </a:ext>
          </a:extLst>
        </p:cNvPr>
        <p:cNvGrpSpPr/>
        <p:nvPr/>
      </p:nvGrpSpPr>
      <p:grpSpPr>
        <a:xfrm>
          <a:off x="0" y="0"/>
          <a:ext cx="0" cy="0"/>
          <a:chOff x="0" y="0"/>
          <a:chExt cx="0" cy="0"/>
        </a:xfrm>
      </p:grpSpPr>
      <p:sp>
        <p:nvSpPr>
          <p:cNvPr id="13322" name="Rectangle 13321">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320" name="Freeform: Shape 13319">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706465" y="1335800"/>
            <a:ext cx="6053670"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3321"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113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3323"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3314" name="Rectangle 2">
            <a:extLst>
              <a:ext uri="{FF2B5EF4-FFF2-40B4-BE49-F238E27FC236}">
                <a16:creationId xmlns:a16="http://schemas.microsoft.com/office/drawing/2014/main" id="{D3CC22BD-34E0-BE86-6648-F78C7E254265}"/>
              </a:ext>
            </a:extLst>
          </p:cNvPr>
          <p:cNvSpPr>
            <a:spLocks noGrp="1" noChangeArrowheads="1"/>
          </p:cNvSpPr>
          <p:nvPr>
            <p:ph type="title"/>
          </p:nvPr>
        </p:nvSpPr>
        <p:spPr>
          <a:xfrm>
            <a:off x="479323" y="629265"/>
            <a:ext cx="3849329" cy="1622322"/>
          </a:xfrm>
        </p:spPr>
        <p:txBody>
          <a:bodyPr>
            <a:normAutofit/>
          </a:bodyPr>
          <a:lstStyle/>
          <a:p>
            <a:r>
              <a:rPr lang="en-GB" altLang="en-US" b="1">
                <a:solidFill>
                  <a:schemeClr val="tx1"/>
                </a:solidFill>
                <a:latin typeface="Calibri" panose="020F0502020204030204" pitchFamily="34" charset="0"/>
                <a:ea typeface="Calibri" panose="020F0502020204030204" pitchFamily="34" charset="0"/>
                <a:cs typeface="Calibri" panose="020F0502020204030204" pitchFamily="34" charset="0"/>
              </a:rPr>
              <a:t>Thinking???</a:t>
            </a:r>
            <a:endParaRPr lang="en-US" altLang="en-US" b="1">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3325" name="Rectangle 13324">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15" name="Rectangle 3">
            <a:extLst>
              <a:ext uri="{FF2B5EF4-FFF2-40B4-BE49-F238E27FC236}">
                <a16:creationId xmlns:a16="http://schemas.microsoft.com/office/drawing/2014/main" id="{1F1B705B-A97A-1B25-86C2-AA524527BB8D}"/>
              </a:ext>
            </a:extLst>
          </p:cNvPr>
          <p:cNvSpPr>
            <a:spLocks noGrp="1" noChangeArrowheads="1"/>
          </p:cNvSpPr>
          <p:nvPr>
            <p:ph idx="1"/>
          </p:nvPr>
        </p:nvSpPr>
        <p:spPr>
          <a:xfrm>
            <a:off x="479323" y="2418735"/>
            <a:ext cx="3849329" cy="3811742"/>
          </a:xfrm>
        </p:spPr>
        <p:txBody>
          <a:bodyPr anchor="ctr">
            <a:normAutofit/>
          </a:bodyPr>
          <a:lstStyle/>
          <a:p>
            <a:r>
              <a:rPr lang="en-GB" altLang="en-US" dirty="0">
                <a:solidFill>
                  <a:schemeClr val="tx1"/>
                </a:solidFill>
                <a:latin typeface="Calibri" panose="020F0502020204030204" pitchFamily="34" charset="0"/>
                <a:cs typeface="Calibri" panose="020F0502020204030204" pitchFamily="34" charset="0"/>
              </a:rPr>
              <a:t>Do people respond better to being asked politely?</a:t>
            </a:r>
          </a:p>
          <a:p>
            <a:endParaRPr lang="en-GB" altLang="en-US" dirty="0">
              <a:solidFill>
                <a:schemeClr val="tx1"/>
              </a:solidFill>
              <a:latin typeface="Calibri" panose="020F0502020204030204" pitchFamily="34" charset="0"/>
              <a:cs typeface="Calibri" panose="020F0502020204030204" pitchFamily="34" charset="0"/>
            </a:endParaRPr>
          </a:p>
          <a:p>
            <a:endParaRPr lang="en-GB" altLang="en-US" dirty="0">
              <a:solidFill>
                <a:schemeClr val="tx1"/>
              </a:solidFill>
              <a:latin typeface="Calibri" panose="020F0502020204030204" pitchFamily="34" charset="0"/>
              <a:cs typeface="Calibri" panose="020F0502020204030204" pitchFamily="34" charset="0"/>
            </a:endParaRPr>
          </a:p>
          <a:p>
            <a:endParaRPr lang="en-GB" altLang="en-US" dirty="0">
              <a:solidFill>
                <a:schemeClr val="tx1"/>
              </a:solidFill>
              <a:latin typeface="Calibri" panose="020F0502020204030204" pitchFamily="34" charset="0"/>
              <a:cs typeface="Calibri" panose="020F0502020204030204" pitchFamily="34" charset="0"/>
            </a:endParaRPr>
          </a:p>
          <a:p>
            <a:pPr marL="0" indent="0">
              <a:buNone/>
            </a:pPr>
            <a:endParaRPr lang="en-GB" altLang="en-US" dirty="0">
              <a:solidFill>
                <a:schemeClr val="tx1"/>
              </a:solidFill>
            </a:endParaRPr>
          </a:p>
          <a:p>
            <a:endParaRPr lang="en-GB" altLang="en-US" dirty="0">
              <a:solidFill>
                <a:schemeClr val="tx1"/>
              </a:solidFill>
            </a:endParaRPr>
          </a:p>
          <a:p>
            <a:endParaRPr lang="en-US" altLang="en-US" dirty="0">
              <a:solidFill>
                <a:schemeClr val="tx1"/>
              </a:solidFill>
            </a:endParaRPr>
          </a:p>
        </p:txBody>
      </p:sp>
      <p:pic>
        <p:nvPicPr>
          <p:cNvPr id="13317" name="Picture 13316" descr="Person with idea concept">
            <a:extLst>
              <a:ext uri="{FF2B5EF4-FFF2-40B4-BE49-F238E27FC236}">
                <a16:creationId xmlns:a16="http://schemas.microsoft.com/office/drawing/2014/main" id="{A9E370D5-6BB8-862D-6835-123736BFB48B}"/>
              </a:ext>
            </a:extLst>
          </p:cNvPr>
          <p:cNvPicPr>
            <a:picLocks noChangeAspect="1"/>
          </p:cNvPicPr>
          <p:nvPr/>
        </p:nvPicPr>
        <p:blipFill>
          <a:blip r:embed="rId3"/>
          <a:srcRect l="9732" r="1267" b="-1"/>
          <a:stretch/>
        </p:blipFill>
        <p:spPr>
          <a:xfrm>
            <a:off x="5038518" y="3520086"/>
            <a:ext cx="3613856" cy="2710389"/>
          </a:xfrm>
          <a:prstGeom prst="rect">
            <a:avLst/>
          </a:prstGeom>
        </p:spPr>
      </p:pic>
      <p:pic>
        <p:nvPicPr>
          <p:cNvPr id="4" name="btnInknoeActivityCp2">
            <a:extLst>
              <a:ext uri="{FF2B5EF4-FFF2-40B4-BE49-F238E27FC236}">
                <a16:creationId xmlns:a16="http://schemas.microsoft.com/office/drawing/2014/main" id="{68BFD98E-A179-A0F4-BCB4-13A2F697F267}"/>
              </a:ext>
            </a:extLst>
          </p:cNvPr>
          <p:cNvPicPr>
            <a:picLocks noChangeAspect="1"/>
          </p:cNvPicPr>
          <p:nvPr>
            <p:custDataLst>
              <p:tags r:id="rId1"/>
            </p:custDataLst>
          </p:nvPr>
        </p:nvPicPr>
        <p:blipFill>
          <a:blip r:embed="rId4" r:link="rId5">
            <a:extLst>
              <a:ext uri="{28A0092B-C50C-407E-A947-70E740481C1C}">
                <a14:useLocalDpi xmlns:a14="http://schemas.microsoft.com/office/drawing/2010/main" val="0"/>
              </a:ext>
            </a:extLst>
          </a:blip>
          <a:stretch>
            <a:fillRect/>
          </a:stretch>
        </p:blipFill>
        <p:spPr>
          <a:xfrm>
            <a:off x="5036127" y="1524976"/>
            <a:ext cx="3621530" cy="946947"/>
          </a:xfrm>
          <a:prstGeom prst="rect">
            <a:avLst/>
          </a:prstGeom>
        </p:spPr>
      </p:pic>
    </p:spTree>
    <p:extLst>
      <p:ext uri="{BB962C8B-B14F-4D97-AF65-F5344CB8AC3E}">
        <p14:creationId xmlns:p14="http://schemas.microsoft.com/office/powerpoint/2010/main" val="38019153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42C77D-E088-B17D-49EA-D4A00123B43F}"/>
            </a:ext>
          </a:extLst>
        </p:cNvPr>
        <p:cNvGrpSpPr/>
        <p:nvPr/>
      </p:nvGrpSpPr>
      <p:grpSpPr>
        <a:xfrm>
          <a:off x="0" y="0"/>
          <a:ext cx="0" cy="0"/>
          <a:chOff x="0" y="0"/>
          <a:chExt cx="0" cy="0"/>
        </a:xfrm>
      </p:grpSpPr>
      <p:sp>
        <p:nvSpPr>
          <p:cNvPr id="13319" name="Rectangle 13318">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324" name="Freeform: Shape 13323">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706465" y="1335800"/>
            <a:ext cx="6053670"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3326"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113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3328"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3314" name="Rectangle 2">
            <a:extLst>
              <a:ext uri="{FF2B5EF4-FFF2-40B4-BE49-F238E27FC236}">
                <a16:creationId xmlns:a16="http://schemas.microsoft.com/office/drawing/2014/main" id="{5BABF8C7-8492-CCE4-C0B5-9EDFE123E7F9}"/>
              </a:ext>
            </a:extLst>
          </p:cNvPr>
          <p:cNvSpPr>
            <a:spLocks noGrp="1" noChangeArrowheads="1"/>
          </p:cNvSpPr>
          <p:nvPr>
            <p:ph type="title"/>
          </p:nvPr>
        </p:nvSpPr>
        <p:spPr>
          <a:xfrm>
            <a:off x="479323" y="629265"/>
            <a:ext cx="3849329" cy="1622322"/>
          </a:xfrm>
        </p:spPr>
        <p:txBody>
          <a:bodyPr>
            <a:normAutofit/>
          </a:bodyPr>
          <a:lstStyle/>
          <a:p>
            <a:r>
              <a:rPr lang="en-GB" altLang="en-US" b="1">
                <a:solidFill>
                  <a:schemeClr val="tx1"/>
                </a:solidFill>
                <a:latin typeface="Calibri" panose="020F0502020204030204" pitchFamily="34" charset="0"/>
                <a:ea typeface="Calibri" panose="020F0502020204030204" pitchFamily="34" charset="0"/>
                <a:cs typeface="Calibri" panose="020F0502020204030204" pitchFamily="34" charset="0"/>
              </a:rPr>
              <a:t>Thinking???</a:t>
            </a:r>
            <a:endParaRPr lang="en-US" altLang="en-US" b="1">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3330" name="Rectangle 13329">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15" name="Rectangle 3">
            <a:extLst>
              <a:ext uri="{FF2B5EF4-FFF2-40B4-BE49-F238E27FC236}">
                <a16:creationId xmlns:a16="http://schemas.microsoft.com/office/drawing/2014/main" id="{2D877A0B-D020-67FD-30B7-787BA677CF4C}"/>
              </a:ext>
            </a:extLst>
          </p:cNvPr>
          <p:cNvSpPr>
            <a:spLocks noGrp="1" noChangeArrowheads="1"/>
          </p:cNvSpPr>
          <p:nvPr>
            <p:ph idx="1"/>
          </p:nvPr>
        </p:nvSpPr>
        <p:spPr>
          <a:xfrm>
            <a:off x="479323" y="2418735"/>
            <a:ext cx="3849329" cy="3811742"/>
          </a:xfrm>
        </p:spPr>
        <p:txBody>
          <a:bodyPr anchor="ctr">
            <a:normAutofit/>
          </a:bodyPr>
          <a:lstStyle/>
          <a:p>
            <a:r>
              <a:rPr lang="en-GB" altLang="en-US" sz="2400" dirty="0">
                <a:latin typeface="Calibri" panose="020F0502020204030204" pitchFamily="34" charset="0"/>
                <a:cs typeface="Calibri" panose="020F0502020204030204" pitchFamily="34" charset="0"/>
              </a:rPr>
              <a:t>Would you knowingly do something that was wrong?</a:t>
            </a:r>
          </a:p>
          <a:p>
            <a:endParaRPr lang="en-GB" altLang="en-US" dirty="0">
              <a:solidFill>
                <a:schemeClr val="tx1"/>
              </a:solidFill>
              <a:latin typeface="Calibri" panose="020F0502020204030204" pitchFamily="34" charset="0"/>
              <a:cs typeface="Calibri" panose="020F0502020204030204" pitchFamily="34" charset="0"/>
            </a:endParaRPr>
          </a:p>
          <a:p>
            <a:endParaRPr lang="en-GB" altLang="en-US" dirty="0">
              <a:solidFill>
                <a:schemeClr val="tx1"/>
              </a:solidFill>
              <a:latin typeface="Calibri" panose="020F0502020204030204" pitchFamily="34" charset="0"/>
              <a:cs typeface="Calibri" panose="020F0502020204030204" pitchFamily="34" charset="0"/>
            </a:endParaRPr>
          </a:p>
          <a:p>
            <a:r>
              <a:rPr lang="en-US" altLang="en-US" sz="2400" dirty="0">
                <a:latin typeface="Calibri" panose="020F0502020204030204" pitchFamily="34" charset="0"/>
                <a:cs typeface="Calibri" panose="020F0502020204030204" pitchFamily="34" charset="0"/>
              </a:rPr>
              <a:t>A – Yes</a:t>
            </a:r>
          </a:p>
          <a:p>
            <a:r>
              <a:rPr lang="en-US" altLang="en-US" sz="2400" dirty="0">
                <a:latin typeface="Calibri" panose="020F0502020204030204" pitchFamily="34" charset="0"/>
                <a:cs typeface="Calibri" panose="020F0502020204030204" pitchFamily="34" charset="0"/>
              </a:rPr>
              <a:t>B – No</a:t>
            </a:r>
          </a:p>
          <a:p>
            <a:endParaRPr lang="en-GB" altLang="en-US" dirty="0">
              <a:solidFill>
                <a:schemeClr val="tx1"/>
              </a:solidFill>
              <a:latin typeface="Calibri" panose="020F0502020204030204" pitchFamily="34" charset="0"/>
              <a:cs typeface="Calibri" panose="020F0502020204030204" pitchFamily="34" charset="0"/>
            </a:endParaRPr>
          </a:p>
          <a:p>
            <a:pPr marL="0" indent="0">
              <a:buNone/>
            </a:pPr>
            <a:endParaRPr lang="en-GB" altLang="en-US" dirty="0">
              <a:solidFill>
                <a:schemeClr val="tx1"/>
              </a:solidFill>
            </a:endParaRPr>
          </a:p>
          <a:p>
            <a:endParaRPr lang="en-GB" altLang="en-US" dirty="0">
              <a:solidFill>
                <a:schemeClr val="tx1"/>
              </a:solidFill>
            </a:endParaRPr>
          </a:p>
          <a:p>
            <a:endParaRPr lang="en-US" altLang="en-US" dirty="0">
              <a:solidFill>
                <a:schemeClr val="tx1"/>
              </a:solidFill>
            </a:endParaRPr>
          </a:p>
        </p:txBody>
      </p:sp>
      <p:pic>
        <p:nvPicPr>
          <p:cNvPr id="13317" name="Picture 13316" descr="Person with idea concept">
            <a:extLst>
              <a:ext uri="{FF2B5EF4-FFF2-40B4-BE49-F238E27FC236}">
                <a16:creationId xmlns:a16="http://schemas.microsoft.com/office/drawing/2014/main" id="{C3D0FA2B-8E60-ABCC-F2F6-5EC8805CB52A}"/>
              </a:ext>
            </a:extLst>
          </p:cNvPr>
          <p:cNvPicPr>
            <a:picLocks noChangeAspect="1"/>
          </p:cNvPicPr>
          <p:nvPr/>
        </p:nvPicPr>
        <p:blipFill>
          <a:blip r:embed="rId3"/>
          <a:srcRect l="9732" r="1267" b="-1"/>
          <a:stretch/>
        </p:blipFill>
        <p:spPr>
          <a:xfrm>
            <a:off x="5038518" y="3520086"/>
            <a:ext cx="3613856" cy="2710389"/>
          </a:xfrm>
          <a:prstGeom prst="rect">
            <a:avLst/>
          </a:prstGeom>
        </p:spPr>
      </p:pic>
      <p:pic>
        <p:nvPicPr>
          <p:cNvPr id="6" name="btnInknoeActivityCp2">
            <a:extLst>
              <a:ext uri="{FF2B5EF4-FFF2-40B4-BE49-F238E27FC236}">
                <a16:creationId xmlns:a16="http://schemas.microsoft.com/office/drawing/2014/main" id="{5316318E-F185-4ECC-DD82-9904A3F978EC}"/>
              </a:ext>
            </a:extLst>
          </p:cNvPr>
          <p:cNvPicPr>
            <a:picLocks noChangeAspect="1"/>
          </p:cNvPicPr>
          <p:nvPr>
            <p:custDataLst>
              <p:tags r:id="rId1"/>
            </p:custDataLst>
          </p:nvPr>
        </p:nvPicPr>
        <p:blipFill>
          <a:blip r:embed="rId4" r:link="rId5">
            <a:extLst>
              <a:ext uri="{28A0092B-C50C-407E-A947-70E740481C1C}">
                <a14:useLocalDpi xmlns:a14="http://schemas.microsoft.com/office/drawing/2010/main" val="0"/>
              </a:ext>
            </a:extLst>
          </a:blip>
          <a:stretch>
            <a:fillRect/>
          </a:stretch>
        </p:blipFill>
        <p:spPr>
          <a:xfrm>
            <a:off x="5036127" y="1524977"/>
            <a:ext cx="3621530" cy="946947"/>
          </a:xfrm>
          <a:prstGeom prst="rect">
            <a:avLst/>
          </a:prstGeom>
        </p:spPr>
      </p:pic>
    </p:spTree>
    <p:extLst>
      <p:ext uri="{BB962C8B-B14F-4D97-AF65-F5344CB8AC3E}">
        <p14:creationId xmlns:p14="http://schemas.microsoft.com/office/powerpoint/2010/main" val="67831400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55" name="Group 10254">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0253" name="Rectangle 10252">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257" name="Oval 10256">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66" name="Oval 1026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59" name="Rectangle 10258">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60"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261"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0262"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0244" name="Rectangle 4">
            <a:extLst>
              <a:ext uri="{FF2B5EF4-FFF2-40B4-BE49-F238E27FC236}">
                <a16:creationId xmlns:a16="http://schemas.microsoft.com/office/drawing/2014/main" id="{E65C6E91-9591-4FCE-BB1E-4B38EBD23B10}"/>
              </a:ext>
            </a:extLst>
          </p:cNvPr>
          <p:cNvSpPr>
            <a:spLocks noGrp="1" noChangeArrowheads="1"/>
          </p:cNvSpPr>
          <p:nvPr>
            <p:ph type="title"/>
          </p:nvPr>
        </p:nvSpPr>
        <p:spPr>
          <a:xfrm>
            <a:off x="866216" y="973667"/>
            <a:ext cx="2206657" cy="4833745"/>
          </a:xfrm>
        </p:spPr>
        <p:txBody>
          <a:bodyPr>
            <a:normAutofit/>
          </a:bodyPr>
          <a:lstStyle/>
          <a:p>
            <a:r>
              <a:rPr lang="en-GB" altLang="en-US">
                <a:solidFill>
                  <a:srgbClr val="EBEBEB"/>
                </a:solidFill>
                <a:effectLst/>
                <a:latin typeface="Calibri" panose="020F0502020204030204" pitchFamily="34" charset="0"/>
                <a:cs typeface="Calibri" panose="020F0502020204030204" pitchFamily="34" charset="0"/>
              </a:rPr>
              <a:t>Discipline</a:t>
            </a:r>
          </a:p>
        </p:txBody>
      </p:sp>
      <p:sp>
        <p:nvSpPr>
          <p:cNvPr id="10264" name="Rectangle 10263">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0250" name="Rectangle 6">
            <a:extLst>
              <a:ext uri="{FF2B5EF4-FFF2-40B4-BE49-F238E27FC236}">
                <a16:creationId xmlns:a16="http://schemas.microsoft.com/office/drawing/2014/main" id="{2FC3E89B-1942-12A2-4CEA-BF0F5FDBD1A3}"/>
              </a:ext>
            </a:extLst>
          </p:cNvPr>
          <p:cNvGraphicFramePr>
            <a:graphicFrameLocks noGrp="1"/>
          </p:cNvGraphicFramePr>
          <p:nvPr>
            <p:ph idx="1"/>
            <p:extLst>
              <p:ext uri="{D42A27DB-BD31-4B8C-83A1-F6EECF244321}">
                <p14:modId xmlns:p14="http://schemas.microsoft.com/office/powerpoint/2010/main" val="1369494915"/>
              </p:ext>
            </p:extLst>
          </p:nvPr>
        </p:nvGraphicFramePr>
        <p:xfrm>
          <a:off x="3895724" y="808038"/>
          <a:ext cx="5140771"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3026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ire engine parked inside a fire station">
            <a:extLst>
              <a:ext uri="{FF2B5EF4-FFF2-40B4-BE49-F238E27FC236}">
                <a16:creationId xmlns:a16="http://schemas.microsoft.com/office/drawing/2014/main" id="{BFA075E4-595B-B853-2C8E-7524DD63B750}"/>
              </a:ext>
            </a:extLst>
          </p:cNvPr>
          <p:cNvPicPr>
            <a:picLocks noChangeAspect="1"/>
          </p:cNvPicPr>
          <p:nvPr/>
        </p:nvPicPr>
        <p:blipFill>
          <a:blip r:embed="rId2"/>
          <a:srcRect l="8373" r="2626" b="-1"/>
          <a:stretch/>
        </p:blipFill>
        <p:spPr>
          <a:xfrm>
            <a:off x="0" y="-11128"/>
            <a:ext cx="9143980" cy="6857990"/>
          </a:xfrm>
          <a:prstGeom prst="rect">
            <a:avLst/>
          </a:prstGeom>
        </p:spPr>
      </p:pic>
      <p:sp>
        <p:nvSpPr>
          <p:cNvPr id="7" name="Rectangle 6">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39864" y="1320127"/>
            <a:ext cx="3609635"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CADCB-9F4B-6FBE-3E6E-FA01F0DF17F1}"/>
              </a:ext>
            </a:extLst>
          </p:cNvPr>
          <p:cNvSpPr>
            <a:spLocks noGrp="1"/>
          </p:cNvSpPr>
          <p:nvPr>
            <p:ph type="title"/>
          </p:nvPr>
        </p:nvSpPr>
        <p:spPr>
          <a:xfrm>
            <a:off x="4539864" y="1309755"/>
            <a:ext cx="3609635" cy="1034728"/>
          </a:xfrm>
        </p:spPr>
        <p:txBody>
          <a:bodyPr>
            <a:normAutofit/>
          </a:bodyPr>
          <a:lstStyle/>
          <a:p>
            <a:pPr algn="ct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Discipline</a:t>
            </a:r>
          </a:p>
        </p:txBody>
      </p:sp>
      <p:sp>
        <p:nvSpPr>
          <p:cNvPr id="3" name="Content Placeholder 2">
            <a:extLst>
              <a:ext uri="{FF2B5EF4-FFF2-40B4-BE49-F238E27FC236}">
                <a16:creationId xmlns:a16="http://schemas.microsoft.com/office/drawing/2014/main" id="{F9682C49-E455-4C49-3529-BE872A6B7BB9}"/>
              </a:ext>
            </a:extLst>
          </p:cNvPr>
          <p:cNvSpPr>
            <a:spLocks noGrp="1"/>
          </p:cNvSpPr>
          <p:nvPr>
            <p:ph idx="1"/>
          </p:nvPr>
        </p:nvSpPr>
        <p:spPr>
          <a:xfrm>
            <a:off x="4716016" y="2344483"/>
            <a:ext cx="3218371" cy="3028733"/>
          </a:xfrm>
        </p:spPr>
        <p:txBody>
          <a:bodyPr>
            <a:normAutofit/>
          </a:bodyPr>
          <a:lstStyle/>
          <a:p>
            <a:pPr marL="0" indent="0">
              <a:lnSpc>
                <a:spcPct val="90000"/>
              </a:lnSpc>
              <a:buNone/>
            </a:pPr>
            <a:r>
              <a:rPr lang="en-GB" sz="1600" dirty="0">
                <a:latin typeface="Calibri" panose="020F0502020204030204" pitchFamily="34" charset="0"/>
                <a:ea typeface="Calibri" panose="020F0502020204030204" pitchFamily="34" charset="0"/>
                <a:cs typeface="Calibri" panose="020F0502020204030204" pitchFamily="34" charset="0"/>
              </a:rPr>
              <a:t>Discipline within uniformed services, such as the military, police, fire departments, and emergency medical services, refers to a strict adherence to rules, regulations, and codes of conduct essential for maintaining order, efficiency, and effectiveness. It is foundational for ensuring that members of these services can operate cohesively and respond to situations promptly and appropriately.</a:t>
            </a:r>
          </a:p>
        </p:txBody>
      </p:sp>
    </p:spTree>
    <p:extLst>
      <p:ext uri="{BB962C8B-B14F-4D97-AF65-F5344CB8AC3E}">
        <p14:creationId xmlns:p14="http://schemas.microsoft.com/office/powerpoint/2010/main" val="263147190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74" name="Group 6173">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6175" name="Rectangle 6174">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176" name="Oval 6175">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77" name="Oval 6176">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78" name="Rectangle 6177">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79"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6180"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6181"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6148" name="Rectangle 4">
            <a:extLst>
              <a:ext uri="{FF2B5EF4-FFF2-40B4-BE49-F238E27FC236}">
                <a16:creationId xmlns:a16="http://schemas.microsoft.com/office/drawing/2014/main" id="{245FBEC0-EB5A-4C26-B02C-C053A0FF5A6D}"/>
              </a:ext>
            </a:extLst>
          </p:cNvPr>
          <p:cNvSpPr>
            <a:spLocks noGrp="1" noChangeArrowheads="1"/>
          </p:cNvSpPr>
          <p:nvPr>
            <p:ph type="title"/>
          </p:nvPr>
        </p:nvSpPr>
        <p:spPr>
          <a:xfrm>
            <a:off x="866216" y="973667"/>
            <a:ext cx="2206657" cy="4833745"/>
          </a:xfrm>
        </p:spPr>
        <p:txBody>
          <a:bodyPr>
            <a:normAutofit/>
          </a:bodyPr>
          <a:lstStyle/>
          <a:p>
            <a:r>
              <a:rPr lang="en-GB" altLang="en-US">
                <a:solidFill>
                  <a:srgbClr val="EBEBEB"/>
                </a:solidFill>
                <a:latin typeface="Calibri" panose="020F0502020204030204" pitchFamily="34" charset="0"/>
                <a:cs typeface="Calibri" panose="020F0502020204030204" pitchFamily="34" charset="0"/>
              </a:rPr>
              <a:t>Are these forms of discipline?</a:t>
            </a:r>
            <a:endParaRPr lang="en-US" altLang="en-US">
              <a:solidFill>
                <a:srgbClr val="EBEBEB"/>
              </a:solidFill>
              <a:latin typeface="Calibri" panose="020F0502020204030204" pitchFamily="34" charset="0"/>
              <a:cs typeface="Calibri" panose="020F0502020204030204" pitchFamily="34" charset="0"/>
            </a:endParaRPr>
          </a:p>
        </p:txBody>
      </p:sp>
      <p:sp>
        <p:nvSpPr>
          <p:cNvPr id="6183" name="Rectangle 6182">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155" name="Rectangle 9">
            <a:extLst>
              <a:ext uri="{FF2B5EF4-FFF2-40B4-BE49-F238E27FC236}">
                <a16:creationId xmlns:a16="http://schemas.microsoft.com/office/drawing/2014/main" id="{0C5E606C-5235-9014-65BA-DA83EF049892}"/>
              </a:ext>
            </a:extLst>
          </p:cNvPr>
          <p:cNvGraphicFramePr>
            <a:graphicFrameLocks noGrp="1"/>
          </p:cNvGraphicFramePr>
          <p:nvPr>
            <p:ph idx="1"/>
            <p:extLst>
              <p:ext uri="{D42A27DB-BD31-4B8C-83A1-F6EECF244321}">
                <p14:modId xmlns:p14="http://schemas.microsoft.com/office/powerpoint/2010/main" val="2370133398"/>
              </p:ext>
            </p:extLst>
          </p:nvPr>
        </p:nvGraphicFramePr>
        <p:xfrm>
          <a:off x="3895725" y="808038"/>
          <a:ext cx="4793456"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2299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3A37696-0197-4401-98DB-57560816EABC}"/>
              </a:ext>
            </a:extLst>
          </p:cNvPr>
          <p:cNvSpPr>
            <a:spLocks noGrp="1" noChangeArrowheads="1"/>
          </p:cNvSpPr>
          <p:nvPr>
            <p:ph type="title"/>
          </p:nvPr>
        </p:nvSpPr>
        <p:spPr>
          <a:xfrm>
            <a:off x="866215" y="973668"/>
            <a:ext cx="6571060" cy="706964"/>
          </a:xfrm>
        </p:spPr>
        <p:txBody>
          <a:bodyPr>
            <a:normAutofit/>
          </a:bodyPr>
          <a:lstStyle/>
          <a:p>
            <a:r>
              <a:rPr lang="en-GB" altLang="en-US" b="1">
                <a:latin typeface="Calibri" panose="020F0502020204030204" pitchFamily="34" charset="0"/>
                <a:cs typeface="Calibri" panose="020F0502020204030204" pitchFamily="34" charset="0"/>
              </a:rPr>
              <a:t>Key Characteristics of Discipline </a:t>
            </a:r>
            <a:endParaRPr lang="en-US" altLang="en-US" b="1">
              <a:latin typeface="Calibri" panose="020F0502020204030204" pitchFamily="34" charset="0"/>
              <a:cs typeface="Calibri" panose="020F0502020204030204" pitchFamily="34" charset="0"/>
            </a:endParaRPr>
          </a:p>
        </p:txBody>
      </p:sp>
      <p:pic>
        <p:nvPicPr>
          <p:cNvPr id="10245" name="Picture 10244" descr="Geometric shapes on a wooden background">
            <a:extLst>
              <a:ext uri="{FF2B5EF4-FFF2-40B4-BE49-F238E27FC236}">
                <a16:creationId xmlns:a16="http://schemas.microsoft.com/office/drawing/2014/main" id="{EE3D2ED0-467F-CA06-C91C-D35876B01516}"/>
              </a:ext>
            </a:extLst>
          </p:cNvPr>
          <p:cNvPicPr>
            <a:picLocks noChangeAspect="1"/>
          </p:cNvPicPr>
          <p:nvPr/>
        </p:nvPicPr>
        <p:blipFill>
          <a:blip r:embed="rId3"/>
          <a:srcRect l="9330" r="19753" b="4"/>
          <a:stretch/>
        </p:blipFill>
        <p:spPr>
          <a:xfrm>
            <a:off x="863600" y="2775951"/>
            <a:ext cx="3258768" cy="3067163"/>
          </a:xfrm>
          <a:prstGeom prst="roundRect">
            <a:avLst>
              <a:gd name="adj" fmla="val 1858"/>
            </a:avLst>
          </a:prstGeom>
          <a:effectLst>
            <a:outerShdw blurRad="50800" dist="50800" dir="5400000" algn="tl" rotWithShape="0">
              <a:srgbClr val="000000">
                <a:alpha val="43000"/>
              </a:srgbClr>
            </a:outerShdw>
          </a:effectLst>
        </p:spPr>
      </p:pic>
      <p:sp>
        <p:nvSpPr>
          <p:cNvPr id="10243" name="Rectangle 3">
            <a:extLst>
              <a:ext uri="{FF2B5EF4-FFF2-40B4-BE49-F238E27FC236}">
                <a16:creationId xmlns:a16="http://schemas.microsoft.com/office/drawing/2014/main" id="{8D63B8E7-FCC0-4E19-B80C-DF6282CA279E}"/>
              </a:ext>
            </a:extLst>
          </p:cNvPr>
          <p:cNvSpPr>
            <a:spLocks noGrp="1" noChangeArrowheads="1"/>
          </p:cNvSpPr>
          <p:nvPr>
            <p:ph idx="1"/>
          </p:nvPr>
        </p:nvSpPr>
        <p:spPr>
          <a:xfrm>
            <a:off x="4211960" y="2204864"/>
            <a:ext cx="4752527" cy="4464496"/>
          </a:xfrm>
        </p:spPr>
        <p:txBody>
          <a:bodyPr anchor="ctr">
            <a:normAutofit/>
          </a:bodyPr>
          <a:lstStyle/>
          <a:p>
            <a:pPr marL="457200" indent="-457200">
              <a:buFont typeface="+mj-lt"/>
              <a:buAutoNum type="arabicPeriod"/>
            </a:pPr>
            <a:r>
              <a:rPr lang="en-GB" sz="2400" b="1" i="0" dirty="0">
                <a:effectLst/>
                <a:latin typeface="Calibri" panose="020F0502020204030204" pitchFamily="34" charset="0"/>
                <a:ea typeface="Calibri" panose="020F0502020204030204" pitchFamily="34" charset="0"/>
                <a:cs typeface="Calibri" panose="020F0502020204030204" pitchFamily="34" charset="0"/>
              </a:rPr>
              <a:t>Hierarchy and Structure</a:t>
            </a:r>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400" b="1" i="0" dirty="0">
                <a:effectLst/>
                <a:latin typeface="Calibri" panose="020F0502020204030204" pitchFamily="34" charset="0"/>
                <a:ea typeface="Calibri" panose="020F0502020204030204" pitchFamily="34" charset="0"/>
                <a:cs typeface="Calibri" panose="020F0502020204030204" pitchFamily="34" charset="0"/>
              </a:rPr>
              <a:t>Obedience to Orders</a:t>
            </a:r>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400" b="1" i="0" dirty="0">
                <a:effectLst/>
                <a:latin typeface="Calibri" panose="020F0502020204030204" pitchFamily="34" charset="0"/>
                <a:ea typeface="Calibri" panose="020F0502020204030204" pitchFamily="34" charset="0"/>
                <a:cs typeface="Calibri" panose="020F0502020204030204" pitchFamily="34" charset="0"/>
              </a:rPr>
              <a:t>Consistency and Routine</a:t>
            </a:r>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400" b="1" i="0" dirty="0">
                <a:effectLst/>
                <a:latin typeface="Calibri" panose="020F0502020204030204" pitchFamily="34" charset="0"/>
                <a:ea typeface="Calibri" panose="020F0502020204030204" pitchFamily="34" charset="0"/>
                <a:cs typeface="Calibri" panose="020F0502020204030204" pitchFamily="34" charset="0"/>
              </a:rPr>
              <a:t>Self-Discipline</a:t>
            </a:r>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400" b="1" i="0" dirty="0">
                <a:effectLst/>
                <a:latin typeface="Calibri" panose="020F0502020204030204" pitchFamily="34" charset="0"/>
                <a:ea typeface="Calibri" panose="020F0502020204030204" pitchFamily="34" charset="0"/>
                <a:cs typeface="Calibri" panose="020F0502020204030204" pitchFamily="34" charset="0"/>
              </a:rPr>
              <a:t>Team Cohesion and Trust</a:t>
            </a:r>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400" b="1" i="0" dirty="0">
                <a:effectLst/>
                <a:latin typeface="Calibri" panose="020F0502020204030204" pitchFamily="34" charset="0"/>
                <a:ea typeface="Calibri" panose="020F0502020204030204" pitchFamily="34" charset="0"/>
                <a:cs typeface="Calibri" panose="020F0502020204030204" pitchFamily="34" charset="0"/>
              </a:rPr>
              <a:t>Accountability and Responsibility</a:t>
            </a:r>
            <a:r>
              <a:rPr lang="en-GB" sz="2400" b="0" i="0" dirty="0">
                <a:effectLst/>
                <a:latin typeface="Calibri" panose="020F0502020204030204" pitchFamily="34" charset="0"/>
                <a:ea typeface="Calibri" panose="020F0502020204030204" pitchFamily="34" charset="0"/>
                <a:cs typeface="Calibri" panose="020F0502020204030204" pitchFamily="34" charset="0"/>
              </a:rPr>
              <a:t>.</a:t>
            </a:r>
          </a:p>
          <a:p>
            <a:pPr marL="457200" indent="-457200">
              <a:buFont typeface="+mj-lt"/>
              <a:buAutoNum type="arabicPeriod"/>
            </a:pPr>
            <a:r>
              <a:rPr lang="en-GB" sz="2400" b="1" i="0" dirty="0">
                <a:effectLst/>
                <a:latin typeface="Calibri" panose="020F0502020204030204" pitchFamily="34" charset="0"/>
                <a:ea typeface="Calibri" panose="020F0502020204030204" pitchFamily="34" charset="0"/>
                <a:cs typeface="Calibri" panose="020F0502020204030204" pitchFamily="34" charset="0"/>
              </a:rPr>
              <a:t>Ethical and Moral Standards</a:t>
            </a:r>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400" b="1" i="0" dirty="0">
                <a:effectLst/>
                <a:latin typeface="Calibri" panose="020F0502020204030204" pitchFamily="34" charset="0"/>
                <a:ea typeface="Calibri" panose="020F0502020204030204" pitchFamily="34" charset="0"/>
                <a:cs typeface="Calibri" panose="020F0502020204030204" pitchFamily="34" charset="0"/>
              </a:rPr>
              <a:t>Adaptability and Resilience</a:t>
            </a:r>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7211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ED342591-E6E4-4721-8A86-17077FCAFD12}"/>
              </a:ext>
            </a:extLst>
          </p:cNvPr>
          <p:cNvSpPr>
            <a:spLocks noGrp="1" noChangeArrowheads="1"/>
          </p:cNvSpPr>
          <p:nvPr>
            <p:ph type="title"/>
          </p:nvPr>
        </p:nvSpPr>
        <p:spPr/>
        <p:txBody>
          <a:bodyPr>
            <a:normAutofit/>
          </a:bodyPr>
          <a:lstStyle/>
          <a:p>
            <a:r>
              <a:rPr lang="en-GB" altLang="en-US">
                <a:solidFill>
                  <a:srgbClr val="FFFFFF"/>
                </a:solidFill>
                <a:latin typeface="Calibri" panose="020F0502020204030204" pitchFamily="34" charset="0"/>
                <a:cs typeface="Calibri" panose="020F0502020204030204" pitchFamily="34" charset="0"/>
              </a:rPr>
              <a:t>Remember;</a:t>
            </a:r>
            <a:endParaRPr lang="en-US" altLang="en-US">
              <a:solidFill>
                <a:srgbClr val="FFFFFF"/>
              </a:solidFill>
              <a:latin typeface="Calibri" panose="020F0502020204030204" pitchFamily="34" charset="0"/>
              <a:cs typeface="Calibri" panose="020F0502020204030204" pitchFamily="34" charset="0"/>
            </a:endParaRPr>
          </a:p>
        </p:txBody>
      </p:sp>
      <p:graphicFrame>
        <p:nvGraphicFramePr>
          <p:cNvPr id="11269" name="Rectangle 3">
            <a:extLst>
              <a:ext uri="{FF2B5EF4-FFF2-40B4-BE49-F238E27FC236}">
                <a16:creationId xmlns:a16="http://schemas.microsoft.com/office/drawing/2014/main" id="{97B8E0B8-7E7E-4BBB-0CF5-102A3B49D506}"/>
              </a:ext>
            </a:extLst>
          </p:cNvPr>
          <p:cNvGraphicFramePr>
            <a:graphicFrameLocks noGrp="1"/>
          </p:cNvGraphicFramePr>
          <p:nvPr>
            <p:ph idx="1"/>
            <p:extLst>
              <p:ext uri="{D42A27DB-BD31-4B8C-83A1-F6EECF244321}">
                <p14:modId xmlns:p14="http://schemas.microsoft.com/office/powerpoint/2010/main" val="1491008927"/>
              </p:ext>
            </p:extLst>
          </p:nvPr>
        </p:nvGraphicFramePr>
        <p:xfrm>
          <a:off x="628650" y="1825624"/>
          <a:ext cx="7886700" cy="50323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684270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B81ABBA-8286-4910-8182-53FCF8173D3C}"/>
              </a:ext>
            </a:extLst>
          </p:cNvPr>
          <p:cNvSpPr>
            <a:spLocks noGrp="1" noChangeArrowheads="1"/>
          </p:cNvSpPr>
          <p:nvPr>
            <p:ph type="title"/>
          </p:nvPr>
        </p:nvSpPr>
        <p:spPr>
          <a:xfrm>
            <a:off x="0" y="735284"/>
            <a:ext cx="9144000" cy="1325563"/>
          </a:xfrm>
        </p:spPr>
        <p:txBody>
          <a:bodyPr>
            <a:normAutofit fontScale="90000"/>
          </a:bodyPr>
          <a:lstStyle/>
          <a:p>
            <a:pPr algn="ctr"/>
            <a:br>
              <a:rPr lang="en-GB" altLang="en-US" sz="4000" b="1" dirty="0">
                <a:latin typeface="Calibri" panose="020F0502020204030204" pitchFamily="34" charset="0"/>
                <a:cs typeface="Calibri" panose="020F0502020204030204" pitchFamily="34" charset="0"/>
              </a:rPr>
            </a:br>
            <a:r>
              <a:rPr lang="en-GB" altLang="en-US" sz="4000" b="1" dirty="0">
                <a:latin typeface="Calibri" panose="020F0502020204030204" pitchFamily="34" charset="0"/>
                <a:cs typeface="Calibri" panose="020F0502020204030204" pitchFamily="34" charset="0"/>
              </a:rPr>
              <a:t>Why the Public Services needs discipline:</a:t>
            </a:r>
            <a:br>
              <a:rPr lang="en-GB" altLang="en-US" sz="4000" b="1" dirty="0"/>
            </a:br>
            <a:endParaRPr lang="en-US" altLang="en-US" sz="4000" b="1" dirty="0"/>
          </a:p>
        </p:txBody>
      </p:sp>
      <p:pic>
        <p:nvPicPr>
          <p:cNvPr id="3078" name="Picture 6">
            <a:extLst>
              <a:ext uri="{FF2B5EF4-FFF2-40B4-BE49-F238E27FC236}">
                <a16:creationId xmlns:a16="http://schemas.microsoft.com/office/drawing/2014/main" id="{5B5E1165-01AB-B8AE-8AF3-0C7A7903A0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98" y="3311529"/>
            <a:ext cx="9144000" cy="3933056"/>
          </a:xfrm>
          <a:prstGeom prst="rect">
            <a:avLst/>
          </a:prstGeom>
          <a:noFill/>
          <a:extLst>
            <a:ext uri="{909E8E84-426E-40DD-AFC4-6F175D3DCCD1}">
              <a14:hiddenFill xmlns:a14="http://schemas.microsoft.com/office/drawing/2010/main">
                <a:solidFill>
                  <a:srgbClr val="FFFFFF"/>
                </a:solidFill>
              </a14:hiddenFill>
            </a:ext>
          </a:extLst>
        </p:spPr>
      </p:pic>
      <p:sp>
        <p:nvSpPr>
          <p:cNvPr id="14339" name="Rectangle 3">
            <a:extLst>
              <a:ext uri="{FF2B5EF4-FFF2-40B4-BE49-F238E27FC236}">
                <a16:creationId xmlns:a16="http://schemas.microsoft.com/office/drawing/2014/main" id="{321820C2-1C00-43A1-A630-7AE6571BD5CA}"/>
              </a:ext>
            </a:extLst>
          </p:cNvPr>
          <p:cNvSpPr>
            <a:spLocks noGrp="1" noChangeArrowheads="1"/>
          </p:cNvSpPr>
          <p:nvPr>
            <p:ph sz="half" idx="1"/>
          </p:nvPr>
        </p:nvSpPr>
        <p:spPr>
          <a:xfrm>
            <a:off x="187655" y="2063223"/>
            <a:ext cx="3859281" cy="3437560"/>
          </a:xfrm>
        </p:spPr>
        <p:txBody>
          <a:bodyPr>
            <a:noAutofit/>
          </a:bodyPr>
          <a:lstStyle/>
          <a:p>
            <a:r>
              <a:rPr lang="en-GB" altLang="en-US" sz="2400" b="1" dirty="0">
                <a:latin typeface="Calibri" panose="020F0502020204030204" pitchFamily="34" charset="0"/>
                <a:cs typeface="Calibri" panose="020F0502020204030204" pitchFamily="34" charset="0"/>
              </a:rPr>
              <a:t>Trust</a:t>
            </a:r>
          </a:p>
          <a:p>
            <a:r>
              <a:rPr lang="en-GB" altLang="en-US" sz="2400" b="1" dirty="0">
                <a:latin typeface="Calibri" panose="020F0502020204030204" pitchFamily="34" charset="0"/>
                <a:cs typeface="Calibri" panose="020F0502020204030204" pitchFamily="34" charset="0"/>
              </a:rPr>
              <a:t>Lives depend on it</a:t>
            </a:r>
          </a:p>
          <a:p>
            <a:r>
              <a:rPr lang="en-GB" altLang="en-US" sz="2400" b="1" dirty="0">
                <a:latin typeface="Calibri" panose="020F0502020204030204" pitchFamily="34" charset="0"/>
                <a:cs typeface="Calibri" panose="020F0502020204030204" pitchFamily="34" charset="0"/>
              </a:rPr>
              <a:t>The success of operations depends on discipline</a:t>
            </a:r>
          </a:p>
          <a:p>
            <a:r>
              <a:rPr lang="en-GB" sz="2400" b="1" dirty="0">
                <a:latin typeface="Calibri" panose="020F0502020204030204" pitchFamily="34" charset="0"/>
                <a:ea typeface="Calibri" panose="020F0502020204030204" pitchFamily="34" charset="0"/>
                <a:cs typeface="Calibri" panose="020F0502020204030204" pitchFamily="34" charset="0"/>
              </a:rPr>
              <a:t>To control fear</a:t>
            </a:r>
          </a:p>
          <a:p>
            <a:endParaRPr lang="en-GB" altLang="en-US" sz="2800" dirty="0">
              <a:latin typeface="Calibri" panose="020F0502020204030204" pitchFamily="34" charset="0"/>
              <a:cs typeface="Calibri" panose="020F0502020204030204" pitchFamily="34" charset="0"/>
            </a:endParaRPr>
          </a:p>
        </p:txBody>
      </p:sp>
      <p:sp>
        <p:nvSpPr>
          <p:cNvPr id="2" name="Content Placeholder 1">
            <a:extLst>
              <a:ext uri="{FF2B5EF4-FFF2-40B4-BE49-F238E27FC236}">
                <a16:creationId xmlns:a16="http://schemas.microsoft.com/office/drawing/2014/main" id="{115E4E95-A3C0-EB55-64B3-5F0DC42C60A2}"/>
              </a:ext>
            </a:extLst>
          </p:cNvPr>
          <p:cNvSpPr>
            <a:spLocks noGrp="1"/>
          </p:cNvSpPr>
          <p:nvPr>
            <p:ph sz="half" idx="2"/>
          </p:nvPr>
        </p:nvSpPr>
        <p:spPr>
          <a:xfrm>
            <a:off x="4765292" y="2060847"/>
            <a:ext cx="4179103" cy="3607621"/>
          </a:xfrm>
        </p:spPr>
        <p:txBody>
          <a:bodyPr>
            <a:norm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To keep up moral</a:t>
            </a:r>
          </a:p>
          <a:p>
            <a:r>
              <a:rPr lang="en-GB" sz="2400" b="1" dirty="0">
                <a:latin typeface="Calibri" panose="020F0502020204030204" pitchFamily="34" charset="0"/>
                <a:ea typeface="Calibri" panose="020F0502020204030204" pitchFamily="34" charset="0"/>
                <a:cs typeface="Calibri" panose="020F0502020204030204" pitchFamily="34" charset="0"/>
              </a:rPr>
              <a:t>To allow individuals to do their best</a:t>
            </a:r>
          </a:p>
          <a:p>
            <a:r>
              <a:rPr lang="en-GB" sz="2400" b="1" dirty="0">
                <a:latin typeface="Calibri" panose="020F0502020204030204" pitchFamily="34" charset="0"/>
                <a:ea typeface="Calibri" panose="020F0502020204030204" pitchFamily="34" charset="0"/>
                <a:cs typeface="Calibri" panose="020F0502020204030204" pitchFamily="34" charset="0"/>
              </a:rPr>
              <a:t>To enable orders to be obeyed ‘with imagination and resource’</a:t>
            </a:r>
          </a:p>
          <a:p>
            <a:endParaRPr lang="en-GB" dirty="0"/>
          </a:p>
        </p:txBody>
      </p:sp>
    </p:spTree>
    <p:extLst>
      <p:ext uri="{BB962C8B-B14F-4D97-AF65-F5344CB8AC3E}">
        <p14:creationId xmlns:p14="http://schemas.microsoft.com/office/powerpoint/2010/main" val="2247004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46BFF7-C8D5-046B-4771-20D92D509E93}"/>
            </a:ext>
          </a:extLst>
        </p:cNvPr>
        <p:cNvGrpSpPr/>
        <p:nvPr/>
      </p:nvGrpSpPr>
      <p:grpSpPr>
        <a:xfrm>
          <a:off x="0" y="0"/>
          <a:ext cx="0" cy="0"/>
          <a:chOff x="0" y="0"/>
          <a:chExt cx="0" cy="0"/>
        </a:xfrm>
      </p:grpSpPr>
      <p:sp>
        <p:nvSpPr>
          <p:cNvPr id="13319" name="Rectangle 13318">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324" name="Freeform: Shape 13323">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706465" y="1335800"/>
            <a:ext cx="6053670"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3326"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113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3328"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3314" name="Rectangle 2">
            <a:extLst>
              <a:ext uri="{FF2B5EF4-FFF2-40B4-BE49-F238E27FC236}">
                <a16:creationId xmlns:a16="http://schemas.microsoft.com/office/drawing/2014/main" id="{406DD7A0-43A1-12F5-48B1-54CEED924D28}"/>
              </a:ext>
            </a:extLst>
          </p:cNvPr>
          <p:cNvSpPr>
            <a:spLocks noGrp="1" noChangeArrowheads="1"/>
          </p:cNvSpPr>
          <p:nvPr>
            <p:ph type="title"/>
          </p:nvPr>
        </p:nvSpPr>
        <p:spPr>
          <a:xfrm>
            <a:off x="479323" y="629265"/>
            <a:ext cx="3849329" cy="1622322"/>
          </a:xfrm>
        </p:spPr>
        <p:txBody>
          <a:bodyPr>
            <a:normAutofit/>
          </a:bodyPr>
          <a:lstStyle/>
          <a:p>
            <a:r>
              <a:rPr lang="en-GB" altLang="en-US" b="1">
                <a:solidFill>
                  <a:schemeClr val="tx1"/>
                </a:solidFill>
                <a:latin typeface="Calibri" panose="020F0502020204030204" pitchFamily="34" charset="0"/>
                <a:ea typeface="Calibri" panose="020F0502020204030204" pitchFamily="34" charset="0"/>
                <a:cs typeface="Calibri" panose="020F0502020204030204" pitchFamily="34" charset="0"/>
              </a:rPr>
              <a:t>Thinking???</a:t>
            </a:r>
            <a:endParaRPr lang="en-US" altLang="en-US" b="1">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3330" name="Rectangle 13329">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15" name="Rectangle 3">
            <a:extLst>
              <a:ext uri="{FF2B5EF4-FFF2-40B4-BE49-F238E27FC236}">
                <a16:creationId xmlns:a16="http://schemas.microsoft.com/office/drawing/2014/main" id="{5AFB5260-7F64-1A5A-4A11-EC4BD6366BF2}"/>
              </a:ext>
            </a:extLst>
          </p:cNvPr>
          <p:cNvSpPr>
            <a:spLocks noGrp="1" noChangeArrowheads="1"/>
          </p:cNvSpPr>
          <p:nvPr>
            <p:ph idx="1"/>
          </p:nvPr>
        </p:nvSpPr>
        <p:spPr>
          <a:xfrm>
            <a:off x="479323" y="2418735"/>
            <a:ext cx="3849329" cy="3811742"/>
          </a:xfrm>
        </p:spPr>
        <p:txBody>
          <a:bodyPr anchor="ctr">
            <a:normAutofit/>
          </a:bodyPr>
          <a:lstStyle/>
          <a:p>
            <a:r>
              <a:rPr lang="en-GB" altLang="en-US" sz="2800" b="1" dirty="0">
                <a:solidFill>
                  <a:schemeClr val="tx1"/>
                </a:solidFill>
                <a:latin typeface="Calibri" panose="020F0502020204030204" pitchFamily="34" charset="0"/>
                <a:cs typeface="Calibri" panose="020F0502020204030204" pitchFamily="34" charset="0"/>
              </a:rPr>
              <a:t>Why do the Police need discipline?</a:t>
            </a:r>
          </a:p>
          <a:p>
            <a:endParaRPr lang="en-GB" altLang="en-US" dirty="0">
              <a:solidFill>
                <a:schemeClr val="tx1"/>
              </a:solidFill>
              <a:latin typeface="Calibri" panose="020F0502020204030204" pitchFamily="34" charset="0"/>
              <a:cs typeface="Calibri" panose="020F0502020204030204" pitchFamily="34" charset="0"/>
            </a:endParaRPr>
          </a:p>
          <a:p>
            <a:endParaRPr lang="en-GB" altLang="en-US" dirty="0">
              <a:solidFill>
                <a:schemeClr val="tx1"/>
              </a:solidFill>
              <a:latin typeface="Calibri" panose="020F0502020204030204" pitchFamily="34" charset="0"/>
              <a:cs typeface="Calibri" panose="020F0502020204030204" pitchFamily="34" charset="0"/>
            </a:endParaRPr>
          </a:p>
          <a:p>
            <a:endParaRPr lang="en-GB" altLang="en-US" dirty="0">
              <a:solidFill>
                <a:schemeClr val="tx1"/>
              </a:solidFill>
              <a:latin typeface="Calibri" panose="020F0502020204030204" pitchFamily="34" charset="0"/>
              <a:cs typeface="Calibri" panose="020F0502020204030204" pitchFamily="34" charset="0"/>
            </a:endParaRPr>
          </a:p>
          <a:p>
            <a:pPr marL="0" indent="0">
              <a:buNone/>
            </a:pPr>
            <a:endParaRPr lang="en-GB" altLang="en-US" dirty="0">
              <a:solidFill>
                <a:schemeClr val="tx1"/>
              </a:solidFill>
            </a:endParaRPr>
          </a:p>
          <a:p>
            <a:endParaRPr lang="en-GB" altLang="en-US" dirty="0">
              <a:solidFill>
                <a:schemeClr val="tx1"/>
              </a:solidFill>
            </a:endParaRPr>
          </a:p>
          <a:p>
            <a:endParaRPr lang="en-US" altLang="en-US" dirty="0">
              <a:solidFill>
                <a:schemeClr val="tx1"/>
              </a:solidFill>
            </a:endParaRPr>
          </a:p>
        </p:txBody>
      </p:sp>
      <p:pic>
        <p:nvPicPr>
          <p:cNvPr id="13317" name="Picture 13316" descr="Person with idea concept">
            <a:extLst>
              <a:ext uri="{FF2B5EF4-FFF2-40B4-BE49-F238E27FC236}">
                <a16:creationId xmlns:a16="http://schemas.microsoft.com/office/drawing/2014/main" id="{80DB9C0E-610A-DACA-6CE6-0B184EBCD888}"/>
              </a:ext>
            </a:extLst>
          </p:cNvPr>
          <p:cNvPicPr>
            <a:picLocks noChangeAspect="1"/>
          </p:cNvPicPr>
          <p:nvPr/>
        </p:nvPicPr>
        <p:blipFill>
          <a:blip r:embed="rId3"/>
          <a:srcRect l="9732" r="1267" b="-1"/>
          <a:stretch/>
        </p:blipFill>
        <p:spPr>
          <a:xfrm>
            <a:off x="5038518" y="3520086"/>
            <a:ext cx="3613856" cy="2710389"/>
          </a:xfrm>
          <a:prstGeom prst="rect">
            <a:avLst/>
          </a:prstGeom>
        </p:spPr>
      </p:pic>
      <p:pic>
        <p:nvPicPr>
          <p:cNvPr id="4" name="btnInknoeActivityCp2">
            <a:extLst>
              <a:ext uri="{FF2B5EF4-FFF2-40B4-BE49-F238E27FC236}">
                <a16:creationId xmlns:a16="http://schemas.microsoft.com/office/drawing/2014/main" id="{52116AB4-B80B-E8B4-F048-CEBDBD8ACEB8}"/>
              </a:ext>
            </a:extLst>
          </p:cNvPr>
          <p:cNvPicPr>
            <a:picLocks noChangeAspect="1"/>
          </p:cNvPicPr>
          <p:nvPr>
            <p:custDataLst>
              <p:tags r:id="rId1"/>
            </p:custDataLst>
          </p:nvPr>
        </p:nvPicPr>
        <p:blipFill>
          <a:blip r:embed="rId4" r:link="rId5">
            <a:extLst>
              <a:ext uri="{28A0092B-C50C-407E-A947-70E740481C1C}">
                <a14:useLocalDpi xmlns:a14="http://schemas.microsoft.com/office/drawing/2010/main" val="0"/>
              </a:ext>
            </a:extLst>
          </a:blip>
          <a:stretch>
            <a:fillRect/>
          </a:stretch>
        </p:blipFill>
        <p:spPr>
          <a:xfrm>
            <a:off x="5036127" y="1524976"/>
            <a:ext cx="3621530" cy="946947"/>
          </a:xfrm>
          <a:prstGeom prst="rect">
            <a:avLst/>
          </a:prstGeom>
        </p:spPr>
      </p:pic>
    </p:spTree>
    <p:extLst>
      <p:ext uri="{BB962C8B-B14F-4D97-AF65-F5344CB8AC3E}">
        <p14:creationId xmlns:p14="http://schemas.microsoft.com/office/powerpoint/2010/main" val="334298160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10DC0F2C-5C27-4EC6-9754-B361B0C72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372" name="Group 15371">
            <a:extLst>
              <a:ext uri="{FF2B5EF4-FFF2-40B4-BE49-F238E27FC236}">
                <a16:creationId xmlns:a16="http://schemas.microsoft.com/office/drawing/2014/main" id="{9E77E138-7645-4D07-B09A-9F3642A685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9144000" cy="6858000"/>
            <a:chOff x="0" y="0"/>
            <a:chExt cx="12192000" cy="6858000"/>
          </a:xfrm>
        </p:grpSpPr>
        <p:sp>
          <p:nvSpPr>
            <p:cNvPr id="15373" name="Rectangle 15372">
              <a:extLst>
                <a:ext uri="{FF2B5EF4-FFF2-40B4-BE49-F238E27FC236}">
                  <a16:creationId xmlns:a16="http://schemas.microsoft.com/office/drawing/2014/main" id="{A56C5CFB-285C-4778-978B-B23EF471F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374" name="Oval 15373">
              <a:extLst>
                <a:ext uri="{FF2B5EF4-FFF2-40B4-BE49-F238E27FC236}">
                  <a16:creationId xmlns:a16="http://schemas.microsoft.com/office/drawing/2014/main" id="{50C4BFD8-0A80-40F1-9F9B-E9981F6B7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68" name="Oval 15367">
              <a:extLst>
                <a:ext uri="{FF2B5EF4-FFF2-40B4-BE49-F238E27FC236}">
                  <a16:creationId xmlns:a16="http://schemas.microsoft.com/office/drawing/2014/main" id="{6F080229-11A6-48C1-B5FC-010FF29E7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76" name="Oval 15375">
              <a:extLst>
                <a:ext uri="{FF2B5EF4-FFF2-40B4-BE49-F238E27FC236}">
                  <a16:creationId xmlns:a16="http://schemas.microsoft.com/office/drawing/2014/main" id="{434F3838-F7FD-4275-8FE5-11B53CF38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77" name="Oval 15376">
              <a:extLst>
                <a:ext uri="{FF2B5EF4-FFF2-40B4-BE49-F238E27FC236}">
                  <a16:creationId xmlns:a16="http://schemas.microsoft.com/office/drawing/2014/main" id="{0014878A-F933-408B-A8C5-8853A9EB4D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78" name="Oval 15377">
              <a:extLst>
                <a:ext uri="{FF2B5EF4-FFF2-40B4-BE49-F238E27FC236}">
                  <a16:creationId xmlns:a16="http://schemas.microsoft.com/office/drawing/2014/main" id="{A4358457-400C-407C-B1C7-322E3A951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79" name="Freeform 5">
              <a:extLst>
                <a:ext uri="{FF2B5EF4-FFF2-40B4-BE49-F238E27FC236}">
                  <a16:creationId xmlns:a16="http://schemas.microsoft.com/office/drawing/2014/main" id="{BB5C445F-93DC-425D-8531-0B9FF4434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380" name="Freeform 5">
              <a:extLst>
                <a:ext uri="{FF2B5EF4-FFF2-40B4-BE49-F238E27FC236}">
                  <a16:creationId xmlns:a16="http://schemas.microsoft.com/office/drawing/2014/main" id="{FD7CA6C4-0411-42B4-9084-F7340B4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5381" name="Freeform 5">
              <a:extLst>
                <a:ext uri="{FF2B5EF4-FFF2-40B4-BE49-F238E27FC236}">
                  <a16:creationId xmlns:a16="http://schemas.microsoft.com/office/drawing/2014/main" id="{B0122352-D2A8-463A-98F7-51B4C4409D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5362" name="Rectangle 2">
            <a:extLst>
              <a:ext uri="{FF2B5EF4-FFF2-40B4-BE49-F238E27FC236}">
                <a16:creationId xmlns:a16="http://schemas.microsoft.com/office/drawing/2014/main" id="{A8621EF1-5BCC-4891-B33B-DD3C1877408A}"/>
              </a:ext>
            </a:extLst>
          </p:cNvPr>
          <p:cNvSpPr>
            <a:spLocks noGrp="1" noChangeArrowheads="1"/>
          </p:cNvSpPr>
          <p:nvPr>
            <p:ph type="title"/>
          </p:nvPr>
        </p:nvSpPr>
        <p:spPr>
          <a:xfrm>
            <a:off x="866215" y="5385410"/>
            <a:ext cx="6571060" cy="706964"/>
          </a:xfrm>
        </p:spPr>
        <p:txBody>
          <a:bodyPr>
            <a:normAutofit/>
          </a:bodyPr>
          <a:lstStyle/>
          <a:p>
            <a:pPr>
              <a:lnSpc>
                <a:spcPct val="90000"/>
              </a:lnSpc>
            </a:pPr>
            <a:r>
              <a:rPr lang="en-GB" altLang="en-US" sz="2200" b="1">
                <a:solidFill>
                  <a:srgbClr val="EBEBEB"/>
                </a:solidFill>
                <a:latin typeface="+mn-lt"/>
              </a:rPr>
              <a:t>Why the police need discipline </a:t>
            </a:r>
            <a:br>
              <a:rPr lang="en-GB" altLang="en-US" sz="2200" b="1">
                <a:solidFill>
                  <a:srgbClr val="EBEBEB"/>
                </a:solidFill>
              </a:rPr>
            </a:br>
            <a:endParaRPr lang="en-US" altLang="en-US" sz="2200" b="1">
              <a:solidFill>
                <a:srgbClr val="EBEBEB"/>
              </a:solidFill>
            </a:endParaRPr>
          </a:p>
        </p:txBody>
      </p:sp>
      <p:sp>
        <p:nvSpPr>
          <p:cNvPr id="15383" name="Rectangle 15382">
            <a:extLst>
              <a:ext uri="{FF2B5EF4-FFF2-40B4-BE49-F238E27FC236}">
                <a16:creationId xmlns:a16="http://schemas.microsoft.com/office/drawing/2014/main" id="{8F6A0E89-562A-4A9E-98AC-2BA897ABB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5365" name="Rectangle 3">
            <a:extLst>
              <a:ext uri="{FF2B5EF4-FFF2-40B4-BE49-F238E27FC236}">
                <a16:creationId xmlns:a16="http://schemas.microsoft.com/office/drawing/2014/main" id="{BC6C0FE5-8BEF-9F75-8C3F-9A28DB83838C}"/>
              </a:ext>
            </a:extLst>
          </p:cNvPr>
          <p:cNvGraphicFramePr>
            <a:graphicFrameLocks noGrp="1"/>
          </p:cNvGraphicFramePr>
          <p:nvPr>
            <p:ph idx="1"/>
            <p:extLst>
              <p:ext uri="{D42A27DB-BD31-4B8C-83A1-F6EECF244321}">
                <p14:modId xmlns:p14="http://schemas.microsoft.com/office/powerpoint/2010/main" val="703834239"/>
              </p:ext>
            </p:extLst>
          </p:nvPr>
        </p:nvGraphicFramePr>
        <p:xfrm>
          <a:off x="285218" y="199954"/>
          <a:ext cx="8577024" cy="4744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0364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Oval 6">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1" name="Rectangle 20">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Person walking up a stairs">
            <a:extLst>
              <a:ext uri="{FF2B5EF4-FFF2-40B4-BE49-F238E27FC236}">
                <a16:creationId xmlns:a16="http://schemas.microsoft.com/office/drawing/2014/main" id="{1F626069-A35A-63DD-6E70-686B90EF8850}"/>
              </a:ext>
            </a:extLst>
          </p:cNvPr>
          <p:cNvPicPr>
            <a:picLocks noChangeAspect="1"/>
          </p:cNvPicPr>
          <p:nvPr/>
        </p:nvPicPr>
        <p:blipFill>
          <a:blip r:embed="rId3"/>
          <a:srcRect t="11614" b="18398"/>
          <a:stretch/>
        </p:blipFill>
        <p:spPr>
          <a:xfrm>
            <a:off x="357813" y="466162"/>
            <a:ext cx="8428374"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3"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2142" y="3128074"/>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25" name="Freeform: Shape 24">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9144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7"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3" name="Content Placeholder 2">
            <a:extLst>
              <a:ext uri="{FF2B5EF4-FFF2-40B4-BE49-F238E27FC236}">
                <a16:creationId xmlns:a16="http://schemas.microsoft.com/office/drawing/2014/main" id="{CBA27B67-FD30-2961-AB5A-5CB9085B6446}"/>
              </a:ext>
            </a:extLst>
          </p:cNvPr>
          <p:cNvSpPr>
            <a:spLocks noGrp="1"/>
          </p:cNvSpPr>
          <p:nvPr>
            <p:ph idx="4294967295"/>
          </p:nvPr>
        </p:nvSpPr>
        <p:spPr>
          <a:xfrm>
            <a:off x="327987" y="4110824"/>
            <a:ext cx="8471383" cy="1908976"/>
          </a:xfrm>
        </p:spPr>
        <p:txBody>
          <a:bodyPr vert="horz" lIns="91440" tIns="45720" rIns="91440" bIns="45720" rtlCol="0" anchor="ctr">
            <a:normAutofit/>
          </a:bodyPr>
          <a:lstStyle/>
          <a:p>
            <a:pPr marL="0" indent="0" algn="ctr">
              <a:buNone/>
            </a:pPr>
            <a:r>
              <a:rPr lang="en-US" sz="3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What is the role of discipline in everyday life</a:t>
            </a:r>
            <a:r>
              <a:rPr lang="en-US" sz="2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lang="en-US" sz="28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1329092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82" name="Group 3081">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3079" name="Rectangle 3078">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4" name="Oval 3083">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0" name="Oval 3079">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6" name="Rectangle 3085">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0"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08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3092"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074" name="Rectangle 2">
            <a:extLst>
              <a:ext uri="{FF2B5EF4-FFF2-40B4-BE49-F238E27FC236}">
                <a16:creationId xmlns:a16="http://schemas.microsoft.com/office/drawing/2014/main" id="{F8F2BAFB-20EC-4081-9CBE-E753B912C53B}"/>
              </a:ext>
            </a:extLst>
          </p:cNvPr>
          <p:cNvSpPr>
            <a:spLocks noGrp="1" noChangeArrowheads="1"/>
          </p:cNvSpPr>
          <p:nvPr>
            <p:ph type="title"/>
          </p:nvPr>
        </p:nvSpPr>
        <p:spPr>
          <a:xfrm>
            <a:off x="611560" y="973667"/>
            <a:ext cx="2708583" cy="4833745"/>
          </a:xfrm>
        </p:spPr>
        <p:txBody>
          <a:bodyPr>
            <a:normAutofit/>
          </a:bodyPr>
          <a:lstStyle/>
          <a:p>
            <a:pPr algn="ctr"/>
            <a:r>
              <a:rPr lang="en-GB" altLang="en-US" sz="4400" b="1" dirty="0">
                <a:solidFill>
                  <a:srgbClr val="EBEBEB"/>
                </a:solidFill>
                <a:latin typeface="Calibri" panose="020F0502020204030204" pitchFamily="34" charset="0"/>
                <a:cs typeface="Calibri" panose="020F0502020204030204" pitchFamily="34" charset="0"/>
              </a:rPr>
              <a:t>The role of discipline in public service is shown in</a:t>
            </a:r>
            <a:endParaRPr lang="en-US" altLang="en-US" sz="4400" b="1" dirty="0">
              <a:solidFill>
                <a:srgbClr val="EBEBEB"/>
              </a:solidFill>
              <a:latin typeface="Calibri" panose="020F0502020204030204" pitchFamily="34" charset="0"/>
              <a:cs typeface="Calibri" panose="020F0502020204030204" pitchFamily="34" charset="0"/>
            </a:endParaRPr>
          </a:p>
        </p:txBody>
      </p:sp>
      <p:sp>
        <p:nvSpPr>
          <p:cNvPr id="3091" name="Rectangle 3090">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077" name="Rectangle 3">
            <a:extLst>
              <a:ext uri="{FF2B5EF4-FFF2-40B4-BE49-F238E27FC236}">
                <a16:creationId xmlns:a16="http://schemas.microsoft.com/office/drawing/2014/main" id="{7DA3B2C4-4C8E-7C39-4201-643CF8678E41}"/>
              </a:ext>
            </a:extLst>
          </p:cNvPr>
          <p:cNvGraphicFramePr>
            <a:graphicFrameLocks noGrp="1"/>
          </p:cNvGraphicFramePr>
          <p:nvPr>
            <p:ph idx="1"/>
            <p:extLst>
              <p:ext uri="{D42A27DB-BD31-4B8C-83A1-F6EECF244321}">
                <p14:modId xmlns:p14="http://schemas.microsoft.com/office/powerpoint/2010/main" val="2917918897"/>
              </p:ext>
            </p:extLst>
          </p:nvPr>
        </p:nvGraphicFramePr>
        <p:xfrm>
          <a:off x="3895724" y="808038"/>
          <a:ext cx="5140771"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715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18" name="Group 4117">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4119" name="Rectangle 4118">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20" name="Oval 4119">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1" name="Oval 4120">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2" name="Rectangle 4121">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3"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124"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4125"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098" name="Rectangle 2">
            <a:extLst>
              <a:ext uri="{FF2B5EF4-FFF2-40B4-BE49-F238E27FC236}">
                <a16:creationId xmlns:a16="http://schemas.microsoft.com/office/drawing/2014/main" id="{84B02640-F90D-4539-8BFB-3AB77F27C123}"/>
              </a:ext>
            </a:extLst>
          </p:cNvPr>
          <p:cNvSpPr>
            <a:spLocks noGrp="1" noChangeArrowheads="1"/>
          </p:cNvSpPr>
          <p:nvPr>
            <p:ph type="title"/>
          </p:nvPr>
        </p:nvSpPr>
        <p:spPr>
          <a:xfrm>
            <a:off x="866216" y="973667"/>
            <a:ext cx="2206657" cy="4833745"/>
          </a:xfrm>
        </p:spPr>
        <p:txBody>
          <a:bodyPr>
            <a:normAutofit/>
          </a:bodyPr>
          <a:lstStyle/>
          <a:p>
            <a:r>
              <a:rPr lang="en-GB" altLang="en-US" b="1">
                <a:solidFill>
                  <a:srgbClr val="EBEBEB"/>
                </a:solidFill>
              </a:rPr>
              <a:t>The role of discipline in public service is shown in</a:t>
            </a:r>
            <a:endParaRPr lang="en-US" altLang="en-US" b="1">
              <a:solidFill>
                <a:srgbClr val="EBEBEB"/>
              </a:solidFill>
            </a:endParaRPr>
          </a:p>
        </p:txBody>
      </p:sp>
      <p:sp>
        <p:nvSpPr>
          <p:cNvPr id="4127" name="Rectangle 4126">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113" name="Rectangle 3">
            <a:extLst>
              <a:ext uri="{FF2B5EF4-FFF2-40B4-BE49-F238E27FC236}">
                <a16:creationId xmlns:a16="http://schemas.microsoft.com/office/drawing/2014/main" id="{C945CF72-87D5-EEE9-B0CD-D6F6F365E480}"/>
              </a:ext>
            </a:extLst>
          </p:cNvPr>
          <p:cNvGraphicFramePr>
            <a:graphicFrameLocks noGrp="1"/>
          </p:cNvGraphicFramePr>
          <p:nvPr>
            <p:ph idx="1"/>
            <p:extLst>
              <p:ext uri="{D42A27DB-BD31-4B8C-83A1-F6EECF244321}">
                <p14:modId xmlns:p14="http://schemas.microsoft.com/office/powerpoint/2010/main" val="2179542816"/>
              </p:ext>
            </p:extLst>
          </p:nvPr>
        </p:nvGraphicFramePr>
        <p:xfrm>
          <a:off x="3895725" y="808038"/>
          <a:ext cx="4930774" cy="5789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6952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E56201B-D114-43AE-9DD3-212CC7D8467C}"/>
              </a:ext>
            </a:extLst>
          </p:cNvPr>
          <p:cNvSpPr>
            <a:spLocks noGrp="1" noChangeArrowheads="1"/>
          </p:cNvSpPr>
          <p:nvPr>
            <p:ph type="title"/>
          </p:nvPr>
        </p:nvSpPr>
        <p:spPr>
          <a:xfrm>
            <a:off x="764021" y="818326"/>
            <a:ext cx="7615958" cy="1059305"/>
          </a:xfrm>
        </p:spPr>
        <p:txBody>
          <a:bodyPr>
            <a:noAutofit/>
          </a:bodyPr>
          <a:lstStyle/>
          <a:p>
            <a:pPr algn="ctr"/>
            <a:r>
              <a:rPr lang="en-GB" altLang="en-US" b="1" dirty="0">
                <a:latin typeface="+mn-lt"/>
              </a:rPr>
              <a:t>In the public services discipline can mean any or all the following:</a:t>
            </a:r>
            <a:endParaRPr lang="en-US" altLang="en-US" b="1" dirty="0">
              <a:latin typeface="+mn-lt"/>
            </a:endParaRPr>
          </a:p>
        </p:txBody>
      </p:sp>
      <p:sp>
        <p:nvSpPr>
          <p:cNvPr id="9219" name="Rectangle 3">
            <a:extLst>
              <a:ext uri="{FF2B5EF4-FFF2-40B4-BE49-F238E27FC236}">
                <a16:creationId xmlns:a16="http://schemas.microsoft.com/office/drawing/2014/main" id="{77C1CEA7-EC68-4A04-A02A-52FE71C68964}"/>
              </a:ext>
            </a:extLst>
          </p:cNvPr>
          <p:cNvSpPr>
            <a:spLocks noGrp="1" noChangeArrowheads="1"/>
          </p:cNvSpPr>
          <p:nvPr>
            <p:ph sz="half" idx="1"/>
          </p:nvPr>
        </p:nvSpPr>
        <p:spPr>
          <a:xfrm>
            <a:off x="467544" y="2708920"/>
            <a:ext cx="3125871" cy="3437560"/>
          </a:xfrm>
        </p:spPr>
        <p:txBody>
          <a:bodyPr>
            <a:noAutofit/>
          </a:bodyPr>
          <a:lstStyle/>
          <a:p>
            <a:pPr>
              <a:lnSpc>
                <a:spcPct val="90000"/>
              </a:lnSpc>
            </a:pPr>
            <a:r>
              <a:rPr lang="en-GB" altLang="en-US" sz="2400" b="1" dirty="0"/>
              <a:t>Following orders</a:t>
            </a:r>
          </a:p>
          <a:p>
            <a:pPr>
              <a:lnSpc>
                <a:spcPct val="90000"/>
              </a:lnSpc>
            </a:pPr>
            <a:r>
              <a:rPr lang="en-GB" altLang="en-US" sz="2400" b="1" dirty="0"/>
              <a:t>Efficiency</a:t>
            </a:r>
          </a:p>
          <a:p>
            <a:pPr>
              <a:lnSpc>
                <a:spcPct val="90000"/>
              </a:lnSpc>
            </a:pPr>
            <a:r>
              <a:rPr lang="en-GB" altLang="en-US" sz="2400" b="1" dirty="0"/>
              <a:t>Self respect</a:t>
            </a:r>
          </a:p>
          <a:p>
            <a:pPr>
              <a:lnSpc>
                <a:spcPct val="90000"/>
              </a:lnSpc>
            </a:pPr>
            <a:r>
              <a:rPr lang="en-GB" altLang="en-US" sz="2400" b="1" dirty="0"/>
              <a:t>Respect for others</a:t>
            </a:r>
          </a:p>
          <a:p>
            <a:pPr>
              <a:lnSpc>
                <a:spcPct val="90000"/>
              </a:lnSpc>
            </a:pPr>
            <a:r>
              <a:rPr lang="en-GB" altLang="en-US" sz="2400" b="1" dirty="0"/>
              <a:t>Hard work</a:t>
            </a:r>
          </a:p>
          <a:p>
            <a:pPr>
              <a:lnSpc>
                <a:spcPct val="90000"/>
              </a:lnSpc>
            </a:pPr>
            <a:r>
              <a:rPr lang="en-GB" altLang="en-US" sz="2400" b="1" dirty="0"/>
              <a:t>Giving a good impression to the public</a:t>
            </a:r>
          </a:p>
        </p:txBody>
      </p:sp>
      <p:sp>
        <p:nvSpPr>
          <p:cNvPr id="2" name="Content Placeholder 1">
            <a:extLst>
              <a:ext uri="{FF2B5EF4-FFF2-40B4-BE49-F238E27FC236}">
                <a16:creationId xmlns:a16="http://schemas.microsoft.com/office/drawing/2014/main" id="{C90EC329-A13A-4DE1-ACFF-934167997522}"/>
              </a:ext>
            </a:extLst>
          </p:cNvPr>
          <p:cNvSpPr>
            <a:spLocks noGrp="1"/>
          </p:cNvSpPr>
          <p:nvPr>
            <p:ph sz="half" idx="2"/>
          </p:nvPr>
        </p:nvSpPr>
        <p:spPr>
          <a:xfrm>
            <a:off x="5147247" y="2677891"/>
            <a:ext cx="3125652" cy="3437559"/>
          </a:xfrm>
        </p:spPr>
        <p:txBody>
          <a:bodyPr>
            <a:normAutofit/>
          </a:bodyPr>
          <a:lstStyle/>
          <a:p>
            <a:pPr>
              <a:lnSpc>
                <a:spcPct val="90000"/>
              </a:lnSpc>
            </a:pPr>
            <a:r>
              <a:rPr lang="en-GB" altLang="en-US" sz="2400" b="1" dirty="0"/>
              <a:t>Teamwork</a:t>
            </a:r>
          </a:p>
          <a:p>
            <a:pPr>
              <a:lnSpc>
                <a:spcPct val="90000"/>
              </a:lnSpc>
            </a:pPr>
            <a:r>
              <a:rPr lang="en-GB" altLang="en-US" sz="2400" b="1" dirty="0"/>
              <a:t>A sense of duty</a:t>
            </a:r>
          </a:p>
          <a:p>
            <a:pPr>
              <a:lnSpc>
                <a:spcPct val="90000"/>
              </a:lnSpc>
            </a:pPr>
            <a:r>
              <a:rPr lang="en-GB" altLang="en-US" sz="2400" b="1" dirty="0"/>
              <a:t>Punctuality and promptness </a:t>
            </a:r>
          </a:p>
          <a:p>
            <a:pPr>
              <a:lnSpc>
                <a:spcPct val="90000"/>
              </a:lnSpc>
            </a:pPr>
            <a:r>
              <a:rPr lang="en-GB" altLang="en-US" sz="2400" b="1" dirty="0"/>
              <a:t>Patience</a:t>
            </a:r>
          </a:p>
          <a:p>
            <a:pPr>
              <a:lnSpc>
                <a:spcPct val="90000"/>
              </a:lnSpc>
            </a:pPr>
            <a:r>
              <a:rPr lang="en-GB" altLang="en-US" sz="2400" b="1" dirty="0"/>
              <a:t>Putting other peoples needs before your own</a:t>
            </a:r>
          </a:p>
          <a:p>
            <a:endParaRPr lang="en-GB" sz="2400" dirty="0"/>
          </a:p>
        </p:txBody>
      </p:sp>
    </p:spTree>
    <p:extLst>
      <p:ext uri="{BB962C8B-B14F-4D97-AF65-F5344CB8AC3E}">
        <p14:creationId xmlns:p14="http://schemas.microsoft.com/office/powerpoint/2010/main" val="3761213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2EBAC40-5E58-40DE-A5BC-F1AFE4B654EE}"/>
              </a:ext>
            </a:extLst>
          </p:cNvPr>
          <p:cNvSpPr>
            <a:spLocks noGrp="1" noChangeArrowheads="1"/>
          </p:cNvSpPr>
          <p:nvPr>
            <p:ph type="title"/>
          </p:nvPr>
        </p:nvSpPr>
        <p:spPr>
          <a:xfrm>
            <a:off x="347902" y="836712"/>
            <a:ext cx="8448196" cy="1049235"/>
          </a:xfrm>
        </p:spPr>
        <p:txBody>
          <a:bodyPr>
            <a:noAutofit/>
          </a:bodyPr>
          <a:lstStyle/>
          <a:p>
            <a:pPr algn="ctr"/>
            <a:r>
              <a:rPr lang="en-GB" altLang="en-US" b="1" dirty="0">
                <a:latin typeface="Calibri" panose="020F0502020204030204" pitchFamily="34" charset="0"/>
                <a:cs typeface="Calibri" panose="020F0502020204030204" pitchFamily="34" charset="0"/>
              </a:rPr>
              <a:t>In the public services discipline can mean any or all the following</a:t>
            </a:r>
            <a:endParaRPr lang="en-US" altLang="en-US" b="1" dirty="0">
              <a:latin typeface="Calibri" panose="020F0502020204030204" pitchFamily="34" charset="0"/>
              <a:cs typeface="Calibri" panose="020F0502020204030204" pitchFamily="34" charset="0"/>
            </a:endParaRPr>
          </a:p>
        </p:txBody>
      </p:sp>
      <p:graphicFrame>
        <p:nvGraphicFramePr>
          <p:cNvPr id="10245" name="Rectangle 3">
            <a:extLst>
              <a:ext uri="{FF2B5EF4-FFF2-40B4-BE49-F238E27FC236}">
                <a16:creationId xmlns:a16="http://schemas.microsoft.com/office/drawing/2014/main" id="{7D1231A4-5724-7C78-5684-E69237662CBD}"/>
              </a:ext>
            </a:extLst>
          </p:cNvPr>
          <p:cNvGraphicFramePr>
            <a:graphicFrameLocks noGrp="1"/>
          </p:cNvGraphicFramePr>
          <p:nvPr>
            <p:ph idx="1"/>
          </p:nvPr>
        </p:nvGraphicFramePr>
        <p:xfrm>
          <a:off x="618335" y="2204864"/>
          <a:ext cx="7907330" cy="4077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41881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 to="" calcmode="lin" valueType="num">
                                      <p:cBhvr>
                                        <p:cTn id="7" dur="1" fill="hold"/>
                                        <p:tgtEl>
                                          <p:spTgt spid="10242"/>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06BB71C4-9B52-40FC-9C39-4CC75BB5BA48}"/>
              </a:ext>
            </a:extLst>
          </p:cNvPr>
          <p:cNvSpPr>
            <a:spLocks noGrp="1" noChangeArrowheads="1"/>
          </p:cNvSpPr>
          <p:nvPr>
            <p:ph type="title"/>
          </p:nvPr>
        </p:nvSpPr>
        <p:spPr>
          <a:xfrm>
            <a:off x="865970" y="927098"/>
            <a:ext cx="6802374" cy="709865"/>
          </a:xfrm>
        </p:spPr>
        <p:txBody>
          <a:bodyPr/>
          <a:lstStyle/>
          <a:p>
            <a:pPr algn="ctr"/>
            <a:r>
              <a:rPr lang="en-GB" altLang="en-US" sz="4000" b="1" dirty="0">
                <a:latin typeface="Calibri" panose="020F0502020204030204" pitchFamily="34" charset="0"/>
                <a:cs typeface="Calibri" panose="020F0502020204030204" pitchFamily="34" charset="0"/>
              </a:rPr>
              <a:t>What is the role of discipline?</a:t>
            </a:r>
            <a:endParaRPr lang="en-US" altLang="en-US" sz="4000" b="1" dirty="0">
              <a:latin typeface="Calibri" panose="020F0502020204030204" pitchFamily="34" charset="0"/>
              <a:cs typeface="Calibri" panose="020F0502020204030204" pitchFamily="34" charset="0"/>
            </a:endParaRPr>
          </a:p>
        </p:txBody>
      </p:sp>
      <p:sp>
        <p:nvSpPr>
          <p:cNvPr id="11267" name="Rectangle 3">
            <a:extLst>
              <a:ext uri="{FF2B5EF4-FFF2-40B4-BE49-F238E27FC236}">
                <a16:creationId xmlns:a16="http://schemas.microsoft.com/office/drawing/2014/main" id="{191CFF55-9484-44E2-93C7-EA3B084DBFC0}"/>
              </a:ext>
            </a:extLst>
          </p:cNvPr>
          <p:cNvSpPr>
            <a:spLocks noGrp="1" noChangeArrowheads="1"/>
          </p:cNvSpPr>
          <p:nvPr>
            <p:ph idx="1"/>
          </p:nvPr>
        </p:nvSpPr>
        <p:spPr>
          <a:xfrm>
            <a:off x="683568" y="2492896"/>
            <a:ext cx="8280919" cy="4037747"/>
          </a:xfrm>
        </p:spPr>
        <p:txBody>
          <a:bodyPr>
            <a:normAutofit/>
          </a:bodyPr>
          <a:lstStyle/>
          <a:p>
            <a:pPr>
              <a:lnSpc>
                <a:spcPct val="90000"/>
              </a:lnSpc>
            </a:pPr>
            <a:r>
              <a:rPr lang="en-GB" altLang="en-US" sz="2800" dirty="0">
                <a:latin typeface="Calibri" panose="020F0502020204030204" pitchFamily="34" charset="0"/>
                <a:cs typeface="Calibri" panose="020F0502020204030204" pitchFamily="34" charset="0"/>
              </a:rPr>
              <a:t>To create trust, both inside and outside the service</a:t>
            </a:r>
          </a:p>
          <a:p>
            <a:pPr>
              <a:lnSpc>
                <a:spcPct val="90000"/>
              </a:lnSpc>
            </a:pPr>
            <a:r>
              <a:rPr lang="en-GB" altLang="en-US" sz="2800" dirty="0">
                <a:latin typeface="Calibri" panose="020F0502020204030204" pitchFamily="34" charset="0"/>
                <a:cs typeface="Calibri" panose="020F0502020204030204" pitchFamily="34" charset="0"/>
              </a:rPr>
              <a:t>Enable people to work successfully</a:t>
            </a:r>
          </a:p>
          <a:p>
            <a:pPr>
              <a:lnSpc>
                <a:spcPct val="90000"/>
              </a:lnSpc>
            </a:pPr>
            <a:r>
              <a:rPr lang="en-GB" altLang="en-US" sz="2800" dirty="0">
                <a:latin typeface="Calibri" panose="020F0502020204030204" pitchFamily="34" charset="0"/>
                <a:cs typeface="Calibri" panose="020F0502020204030204" pitchFamily="34" charset="0"/>
              </a:rPr>
              <a:t>Maximise efficiency</a:t>
            </a:r>
          </a:p>
          <a:p>
            <a:pPr>
              <a:lnSpc>
                <a:spcPct val="90000"/>
              </a:lnSpc>
            </a:pPr>
            <a:r>
              <a:rPr lang="en-GB" altLang="en-US" sz="2800" dirty="0">
                <a:latin typeface="Calibri" panose="020F0502020204030204" pitchFamily="34" charset="0"/>
                <a:cs typeface="Calibri" panose="020F0502020204030204" pitchFamily="34" charset="0"/>
              </a:rPr>
              <a:t>Save public money</a:t>
            </a:r>
          </a:p>
          <a:p>
            <a:pPr>
              <a:lnSpc>
                <a:spcPct val="90000"/>
              </a:lnSpc>
            </a:pPr>
            <a:r>
              <a:rPr lang="en-GB" altLang="en-US" sz="2800" dirty="0">
                <a:latin typeface="Calibri" panose="020F0502020204030204" pitchFamily="34" charset="0"/>
                <a:cs typeface="Calibri" panose="020F0502020204030204" pitchFamily="34" charset="0"/>
              </a:rPr>
              <a:t>Help people to work under stress without cracking up</a:t>
            </a:r>
          </a:p>
          <a:p>
            <a:pPr>
              <a:lnSpc>
                <a:spcPct val="90000"/>
              </a:lnSpc>
            </a:pPr>
            <a:r>
              <a:rPr lang="en-GB" altLang="en-US" sz="2800" dirty="0">
                <a:latin typeface="Calibri" panose="020F0502020204030204" pitchFamily="34" charset="0"/>
                <a:cs typeface="Calibri" panose="020F0502020204030204" pitchFamily="34" charset="0"/>
              </a:rPr>
              <a:t>Allow people to work together without quarrelling</a:t>
            </a:r>
          </a:p>
          <a:p>
            <a:pPr>
              <a:lnSpc>
                <a:spcPct val="90000"/>
              </a:lnSpc>
            </a:pPr>
            <a:endParaRPr lang="en-US" altLang="en-US" sz="2800" dirty="0"/>
          </a:p>
        </p:txBody>
      </p:sp>
    </p:spTree>
    <p:extLst>
      <p:ext uri="{BB962C8B-B14F-4D97-AF65-F5344CB8AC3E}">
        <p14:creationId xmlns:p14="http://schemas.microsoft.com/office/powerpoint/2010/main" val="41884692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 to="" calcmode="lin" valueType="num">
                                      <p:cBhvr>
                                        <p:cTn id="7" dur="1" fill="hold"/>
                                        <p:tgtEl>
                                          <p:spTgt spid="11266"/>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0"/>
                                          </p:stCondLst>
                                        </p:cTn>
                                        <p:tgtEl>
                                          <p:spTgt spid="11267">
                                            <p:txEl>
                                              <p:pRg st="0" end="0"/>
                                            </p:txEl>
                                          </p:spTgt>
                                        </p:tgtEl>
                                        <p:attrNameLst>
                                          <p:attrName>style.visibility</p:attrName>
                                        </p:attrNameLst>
                                      </p:cBhvr>
                                      <p:to>
                                        <p:strVal val="visible"/>
                                      </p:to>
                                    </p:set>
                                    <p:anim to="" calcmode="lin" valueType="num">
                                      <p:cBhvr>
                                        <p:cTn id="12" dur="1" fill="hold"/>
                                        <p:tgtEl>
                                          <p:spTgt spid="11267">
                                            <p:txEl>
                                              <p:pRg st="0" end="0"/>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0"/>
                                          </p:stCondLst>
                                        </p:cTn>
                                        <p:tgtEl>
                                          <p:spTgt spid="11267">
                                            <p:txEl>
                                              <p:pRg st="1" end="1"/>
                                            </p:txEl>
                                          </p:spTgt>
                                        </p:tgtEl>
                                        <p:attrNameLst>
                                          <p:attrName>style.visibility</p:attrName>
                                        </p:attrNameLst>
                                      </p:cBhvr>
                                      <p:to>
                                        <p:strVal val="visible"/>
                                      </p:to>
                                    </p:set>
                                    <p:anim to="" calcmode="lin" valueType="num">
                                      <p:cBhvr>
                                        <p:cTn id="17" dur="1" fill="hold"/>
                                        <p:tgtEl>
                                          <p:spTgt spid="11267">
                                            <p:txEl>
                                              <p:pRg st="1" end="1"/>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0"/>
                                          </p:stCondLst>
                                        </p:cTn>
                                        <p:tgtEl>
                                          <p:spTgt spid="11267">
                                            <p:txEl>
                                              <p:pRg st="2" end="2"/>
                                            </p:txEl>
                                          </p:spTgt>
                                        </p:tgtEl>
                                        <p:attrNameLst>
                                          <p:attrName>style.visibility</p:attrName>
                                        </p:attrNameLst>
                                      </p:cBhvr>
                                      <p:to>
                                        <p:strVal val="visible"/>
                                      </p:to>
                                    </p:set>
                                    <p:anim to="" calcmode="lin" valueType="num">
                                      <p:cBhvr>
                                        <p:cTn id="22" dur="1" fill="hold"/>
                                        <p:tgtEl>
                                          <p:spTgt spid="11267">
                                            <p:txEl>
                                              <p:pRg st="2" end="2"/>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grpId="0" nodeType="clickEffect">
                                  <p:stCondLst>
                                    <p:cond delay="0"/>
                                  </p:stCondLst>
                                  <p:childTnLst>
                                    <p:set>
                                      <p:cBhvr>
                                        <p:cTn id="26" dur="1" fill="hold">
                                          <p:stCondLst>
                                            <p:cond delay="0"/>
                                          </p:stCondLst>
                                        </p:cTn>
                                        <p:tgtEl>
                                          <p:spTgt spid="11267">
                                            <p:txEl>
                                              <p:pRg st="3" end="3"/>
                                            </p:txEl>
                                          </p:spTgt>
                                        </p:tgtEl>
                                        <p:attrNameLst>
                                          <p:attrName>style.visibility</p:attrName>
                                        </p:attrNameLst>
                                      </p:cBhvr>
                                      <p:to>
                                        <p:strVal val="visible"/>
                                      </p:to>
                                    </p:set>
                                    <p:anim to="" calcmode="lin" valueType="num">
                                      <p:cBhvr>
                                        <p:cTn id="27" dur="1" fill="hold"/>
                                        <p:tgtEl>
                                          <p:spTgt spid="11267">
                                            <p:txEl>
                                              <p:pRg st="3" end="3"/>
                                            </p:txEl>
                                          </p:spTgt>
                                        </p:tgtEl>
                                        <p:attrNameLst>
                                          <p:attrName/>
                                        </p:attrNameLst>
                                      </p:cBhvr>
                                    </p:anim>
                                  </p:childTnLst>
                                </p:cTn>
                              </p:par>
                            </p:childTnLst>
                          </p:cTn>
                        </p:par>
                      </p:childTnLst>
                    </p:cTn>
                  </p:par>
                  <p:par>
                    <p:cTn id="28" fill="hold" nodeType="clickPar">
                      <p:stCondLst>
                        <p:cond delay="indefinite"/>
                      </p:stCondLst>
                      <p:childTnLst>
                        <p:par>
                          <p:cTn id="29" fill="hold" nodeType="withGroup">
                            <p:stCondLst>
                              <p:cond delay="0"/>
                            </p:stCondLst>
                            <p:childTnLst>
                              <p:par>
                                <p:cTn id="30" presetID="24" presetClass="entr" presetSubtype="0" fill="hold" grpId="0" nodeType="clickEffect">
                                  <p:stCondLst>
                                    <p:cond delay="0"/>
                                  </p:stCondLst>
                                  <p:childTnLst>
                                    <p:set>
                                      <p:cBhvr>
                                        <p:cTn id="31" dur="1" fill="hold">
                                          <p:stCondLst>
                                            <p:cond delay="0"/>
                                          </p:stCondLst>
                                        </p:cTn>
                                        <p:tgtEl>
                                          <p:spTgt spid="11267">
                                            <p:txEl>
                                              <p:pRg st="4" end="4"/>
                                            </p:txEl>
                                          </p:spTgt>
                                        </p:tgtEl>
                                        <p:attrNameLst>
                                          <p:attrName>style.visibility</p:attrName>
                                        </p:attrNameLst>
                                      </p:cBhvr>
                                      <p:to>
                                        <p:strVal val="visible"/>
                                      </p:to>
                                    </p:set>
                                    <p:anim to="" calcmode="lin" valueType="num">
                                      <p:cBhvr>
                                        <p:cTn id="32" dur="1" fill="hold"/>
                                        <p:tgtEl>
                                          <p:spTgt spid="11267">
                                            <p:txEl>
                                              <p:pRg st="4" end="4"/>
                                            </p:txEl>
                                          </p:spTgt>
                                        </p:tgtEl>
                                        <p:attrNameLst>
                                          <p:attrName/>
                                        </p:attrNameLst>
                                      </p:cBhvr>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4" presetClass="entr" presetSubtype="0" fill="hold" grpId="0" nodeType="click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to="" calcmode="lin" valueType="num">
                                      <p:cBhvr>
                                        <p:cTn id="37" dur="1" fill="hold"/>
                                        <p:tgtEl>
                                          <p:spTgt spid="11267">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CA3FFC6-3AC8-4C73-BA3C-1C74CCC08BB8}"/>
              </a:ext>
            </a:extLst>
          </p:cNvPr>
          <p:cNvSpPr>
            <a:spLocks noGrp="1" noChangeArrowheads="1"/>
          </p:cNvSpPr>
          <p:nvPr>
            <p:ph type="title"/>
          </p:nvPr>
        </p:nvSpPr>
        <p:spPr>
          <a:xfrm>
            <a:off x="865970" y="927098"/>
            <a:ext cx="7522454" cy="709865"/>
          </a:xfrm>
        </p:spPr>
        <p:txBody>
          <a:bodyPr/>
          <a:lstStyle/>
          <a:p>
            <a:pPr algn="ctr"/>
            <a:r>
              <a:rPr lang="en-GB" altLang="en-US" sz="4000" b="1" dirty="0">
                <a:latin typeface="Calibri" panose="020F0502020204030204" pitchFamily="34" charset="0"/>
                <a:cs typeface="Calibri" panose="020F0502020204030204" pitchFamily="34" charset="0"/>
              </a:rPr>
              <a:t>What is the role of discipline?</a:t>
            </a:r>
            <a:endParaRPr lang="en-US" altLang="en-US" sz="4000" b="1" dirty="0">
              <a:latin typeface="Calibri" panose="020F0502020204030204" pitchFamily="34" charset="0"/>
              <a:cs typeface="Calibri" panose="020F0502020204030204" pitchFamily="34" charset="0"/>
            </a:endParaRPr>
          </a:p>
        </p:txBody>
      </p:sp>
      <p:sp>
        <p:nvSpPr>
          <p:cNvPr id="12291" name="Rectangle 3">
            <a:extLst>
              <a:ext uri="{FF2B5EF4-FFF2-40B4-BE49-F238E27FC236}">
                <a16:creationId xmlns:a16="http://schemas.microsoft.com/office/drawing/2014/main" id="{E15FC74E-96FB-4794-A828-9FF7219BEE18}"/>
              </a:ext>
            </a:extLst>
          </p:cNvPr>
          <p:cNvSpPr>
            <a:spLocks noGrp="1" noChangeArrowheads="1"/>
          </p:cNvSpPr>
          <p:nvPr>
            <p:ph idx="1"/>
          </p:nvPr>
        </p:nvSpPr>
        <p:spPr>
          <a:xfrm>
            <a:off x="683568" y="2492896"/>
            <a:ext cx="7331267" cy="4037747"/>
          </a:xfrm>
        </p:spPr>
        <p:txBody>
          <a:bodyPr>
            <a:normAutofit/>
          </a:bodyPr>
          <a:lstStyle/>
          <a:p>
            <a:r>
              <a:rPr lang="en-GB" altLang="en-US" sz="2800" dirty="0">
                <a:latin typeface="Calibri" panose="020F0502020204030204" pitchFamily="34" charset="0"/>
                <a:cs typeface="Calibri" panose="020F0502020204030204" pitchFamily="34" charset="0"/>
              </a:rPr>
              <a:t>Increase job satisfaction</a:t>
            </a:r>
          </a:p>
          <a:p>
            <a:r>
              <a:rPr lang="en-GB" altLang="en-US" sz="2800" dirty="0">
                <a:latin typeface="Calibri" panose="020F0502020204030204" pitchFamily="34" charset="0"/>
                <a:cs typeface="Calibri" panose="020F0502020204030204" pitchFamily="34" charset="0"/>
              </a:rPr>
              <a:t>Limit accidents</a:t>
            </a:r>
          </a:p>
          <a:p>
            <a:r>
              <a:rPr lang="en-GB" altLang="en-US" sz="2800" dirty="0">
                <a:latin typeface="Calibri" panose="020F0502020204030204" pitchFamily="34" charset="0"/>
                <a:cs typeface="Calibri" panose="020F0502020204030204" pitchFamily="34" charset="0"/>
              </a:rPr>
              <a:t>Save lives both inside and outside the service</a:t>
            </a:r>
          </a:p>
          <a:p>
            <a:r>
              <a:rPr lang="en-GB" altLang="en-US" sz="2800" dirty="0">
                <a:latin typeface="Calibri" panose="020F0502020204030204" pitchFamily="34" charset="0"/>
                <a:cs typeface="Calibri" panose="020F0502020204030204" pitchFamily="34" charset="0"/>
              </a:rPr>
              <a:t>Enable a public service to be good</a:t>
            </a:r>
          </a:p>
          <a:p>
            <a:r>
              <a:rPr lang="en-GB" altLang="en-US" sz="2800" dirty="0">
                <a:latin typeface="Calibri" panose="020F0502020204030204" pitchFamily="34" charset="0"/>
                <a:cs typeface="Calibri" panose="020F0502020204030204" pitchFamily="34" charset="0"/>
              </a:rPr>
              <a:t> Enable a public service to show that it is good</a:t>
            </a:r>
            <a:endParaRPr lang="en-US" altLang="en-US"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817747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anim to="" calcmode="lin" valueType="num">
                                      <p:cBhvr>
                                        <p:cTn id="7" dur="1" fill="hold"/>
                                        <p:tgtEl>
                                          <p:spTgt spid="12290"/>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nodeType="click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 to="" calcmode="lin" valueType="num">
                                      <p:cBhvr>
                                        <p:cTn id="12" dur="1" fill="hold"/>
                                        <p:tgtEl>
                                          <p:spTgt spid="12291">
                                            <p:txEl>
                                              <p:pRg st="0" end="0"/>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2291">
                                            <p:txEl>
                                              <p:pRg st="0" end="0"/>
                                            </p:txEl>
                                          </p:spTgt>
                                        </p:tgtEl>
                                        <p:attrNameLst>
                                          <p:attrName>style.visibility</p:attrName>
                                        </p:attrNameLst>
                                      </p:cBhvr>
                                      <p:to>
                                        <p:strVal val="visible"/>
                                      </p:to>
                                    </p:set>
                                    <p:animEffect transition="in" filter="blinds(horizontal)">
                                      <p:cBhvr>
                                        <p:cTn id="17" dur="500"/>
                                        <p:tgtEl>
                                          <p:spTgt spid="12291">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2291">
                                            <p:txEl>
                                              <p:pRg st="1" end="1"/>
                                            </p:txEl>
                                          </p:spTgt>
                                        </p:tgtEl>
                                        <p:attrNameLst>
                                          <p:attrName>style.visibility</p:attrName>
                                        </p:attrNameLst>
                                      </p:cBhvr>
                                      <p:to>
                                        <p:strVal val="visible"/>
                                      </p:to>
                                    </p:set>
                                    <p:animEffect transition="in" filter="blinds(horizontal)">
                                      <p:cBhvr>
                                        <p:cTn id="22" dur="500"/>
                                        <p:tgtEl>
                                          <p:spTgt spid="12291">
                                            <p:txEl>
                                              <p:pRg st="1" end="1"/>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2291">
                                            <p:txEl>
                                              <p:pRg st="2" end="2"/>
                                            </p:txEl>
                                          </p:spTgt>
                                        </p:tgtEl>
                                        <p:attrNameLst>
                                          <p:attrName>style.visibility</p:attrName>
                                        </p:attrNameLst>
                                      </p:cBhvr>
                                      <p:to>
                                        <p:strVal val="visible"/>
                                      </p:to>
                                    </p:set>
                                    <p:animEffect transition="in" filter="blinds(horizontal)">
                                      <p:cBhvr>
                                        <p:cTn id="27" dur="500"/>
                                        <p:tgtEl>
                                          <p:spTgt spid="12291">
                                            <p:txEl>
                                              <p:pRg st="2" end="2"/>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2291">
                                            <p:txEl>
                                              <p:pRg st="3" end="3"/>
                                            </p:txEl>
                                          </p:spTgt>
                                        </p:tgtEl>
                                        <p:attrNameLst>
                                          <p:attrName>style.visibility</p:attrName>
                                        </p:attrNameLst>
                                      </p:cBhvr>
                                      <p:to>
                                        <p:strVal val="visible"/>
                                      </p:to>
                                    </p:set>
                                    <p:animEffect transition="in" filter="blinds(horizontal)">
                                      <p:cBhvr>
                                        <p:cTn id="32" dur="500"/>
                                        <p:tgtEl>
                                          <p:spTgt spid="12291">
                                            <p:txEl>
                                              <p:pRg st="3" end="3"/>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2291">
                                            <p:txEl>
                                              <p:pRg st="4" end="4"/>
                                            </p:txEl>
                                          </p:spTgt>
                                        </p:tgtEl>
                                        <p:attrNameLst>
                                          <p:attrName>style.visibility</p:attrName>
                                        </p:attrNameLst>
                                      </p:cBhvr>
                                      <p:to>
                                        <p:strVal val="visible"/>
                                      </p:to>
                                    </p:set>
                                    <p:animEffect transition="in" filter="blinds(horizontal)">
                                      <p:cBhvr>
                                        <p:cTn id="37" dur="500"/>
                                        <p:tgtEl>
                                          <p:spTgt spid="122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a:extLst>
              <a:ext uri="{FF2B5EF4-FFF2-40B4-BE49-F238E27FC236}">
                <a16:creationId xmlns:a16="http://schemas.microsoft.com/office/drawing/2014/main" id="{AA7D3EDA-3160-4D63-BDC3-3A9004302569}"/>
              </a:ext>
            </a:extLst>
          </p:cNvPr>
          <p:cNvSpPr>
            <a:spLocks noGrp="1" noChangeArrowheads="1"/>
          </p:cNvSpPr>
          <p:nvPr>
            <p:ph type="title"/>
          </p:nvPr>
        </p:nvSpPr>
        <p:spPr>
          <a:xfrm>
            <a:off x="457200" y="620688"/>
            <a:ext cx="8229600" cy="1139825"/>
          </a:xfrm>
        </p:spPr>
        <p:txBody>
          <a:bodyPr>
            <a:normAutofit fontScale="90000"/>
          </a:bodyPr>
          <a:lstStyle/>
          <a:p>
            <a:pPr algn="ctr"/>
            <a:r>
              <a:rPr lang="en-GB" altLang="en-US" sz="4000" b="1" dirty="0"/>
              <a:t>Lack of self discipline in one individual</a:t>
            </a:r>
            <a:endParaRPr lang="en-US" altLang="en-US" sz="4000" b="1" dirty="0"/>
          </a:p>
        </p:txBody>
      </p:sp>
      <p:graphicFrame>
        <p:nvGraphicFramePr>
          <p:cNvPr id="13530" name="Group 218">
            <a:extLst>
              <a:ext uri="{FF2B5EF4-FFF2-40B4-BE49-F238E27FC236}">
                <a16:creationId xmlns:a16="http://schemas.microsoft.com/office/drawing/2014/main" id="{63DF646D-0137-4758-BE02-DD92911C334F}"/>
              </a:ext>
            </a:extLst>
          </p:cNvPr>
          <p:cNvGraphicFramePr>
            <a:graphicFrameLocks noGrp="1"/>
          </p:cNvGraphicFramePr>
          <p:nvPr>
            <p:ph type="tbl" idx="1"/>
            <p:extLst>
              <p:ext uri="{D42A27DB-BD31-4B8C-83A1-F6EECF244321}">
                <p14:modId xmlns:p14="http://schemas.microsoft.com/office/powerpoint/2010/main" val="2535149669"/>
              </p:ext>
            </p:extLst>
          </p:nvPr>
        </p:nvGraphicFramePr>
        <p:xfrm>
          <a:off x="179512" y="2109128"/>
          <a:ext cx="8784976" cy="4740275"/>
        </p:xfrm>
        <a:graphic>
          <a:graphicData uri="http://schemas.openxmlformats.org/drawingml/2006/table">
            <a:tbl>
              <a:tblPr/>
              <a:tblGrid>
                <a:gridCol w="4392488">
                  <a:extLst>
                    <a:ext uri="{9D8B030D-6E8A-4147-A177-3AD203B41FA5}">
                      <a16:colId xmlns:a16="http://schemas.microsoft.com/office/drawing/2014/main" val="1799779742"/>
                    </a:ext>
                  </a:extLst>
                </a:gridCol>
                <a:gridCol w="4392488">
                  <a:extLst>
                    <a:ext uri="{9D8B030D-6E8A-4147-A177-3AD203B41FA5}">
                      <a16:colId xmlns:a16="http://schemas.microsoft.com/office/drawing/2014/main" val="262713104"/>
                    </a:ext>
                  </a:extLst>
                </a:gridCol>
              </a:tblGrid>
              <a:tr h="403225">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Effects on that individual</a:t>
                      </a:r>
                      <a:endParaRPr kumimoji="0" lang="en-GB" altLang="en-US" sz="1800" b="0" i="0" u="none" strike="noStrike" cap="none" normalizeH="0" baseline="0">
                        <a:ln>
                          <a:noFill/>
                        </a:ln>
                        <a:solidFill>
                          <a:srgbClr val="000000"/>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Effects on colleagues and the service</a:t>
                      </a:r>
                      <a:endParaRPr kumimoji="0" lang="en-GB" altLang="en-US" sz="1800" b="0" i="0" u="none" strike="noStrike" cap="none" normalizeH="0" baseline="0">
                        <a:ln>
                          <a:noFill/>
                        </a:ln>
                        <a:solidFill>
                          <a:srgbClr val="000000"/>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2149907100"/>
                  </a:ext>
                </a:extLst>
              </a:tr>
              <a:tr h="704850">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 individual maybe distrusted or disliked by colleagues</a:t>
                      </a:r>
                      <a:endParaRPr kumimoji="0" lang="en-GB"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Colleagues do not trust the individual and may choose not to work with him/her</a:t>
                      </a:r>
                      <a:endParaRPr kumimoji="0" lang="en-GB"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01918540"/>
                  </a:ext>
                </a:extLst>
              </a:tr>
              <a:tr h="704850">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Their promotion prospects maybe blighted</a:t>
                      </a:r>
                      <a:endPar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Colleagues may cover up for the individuals shortcomings meaning more work for them </a:t>
                      </a:r>
                      <a:endParaRPr kumimoji="0" lang="en-GB"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27445741"/>
                  </a:ext>
                </a:extLst>
              </a:tr>
              <a:tr h="1006475">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Any good work the person does is undervalued </a:t>
                      </a:r>
                      <a:endPar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 service receives complaints about the individual which they then have to investigate, this wastes money</a:t>
                      </a:r>
                      <a:endPar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935786690"/>
                  </a:ext>
                </a:extLst>
              </a:tr>
              <a:tr h="1006475">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 individual receives disciplinary action </a:t>
                      </a:r>
                      <a:endPar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Colleagues complain to the bosses about the individual who then have to do something about it</a:t>
                      </a:r>
                      <a:endParaRPr kumimoji="0" lang="en-GB"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250261962"/>
                  </a:ext>
                </a:extLst>
              </a:tr>
              <a:tr h="704850">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Individual receives counselling if it is thought that the lack of discipline is curable </a:t>
                      </a:r>
                      <a:endPar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marL="742950" indent="-285750">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marL="1143000" indent="-228600">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marL="1600200" indent="-228600">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marL="2057400" indent="-228600">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marL="25146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marL="29718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marL="34290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marL="3886200" indent="-228600"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Colleagues grow to dislike, distrust, avoid and ignore the individual</a:t>
                      </a:r>
                      <a:endParaRPr kumimoji="0" lang="en-GB" altLang="en-US" sz="1800" b="0" i="0" u="none" strike="noStrike" cap="none" normalizeH="0" baseline="0" dirty="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029386957"/>
                  </a:ext>
                </a:extLst>
              </a:tr>
            </a:tbl>
          </a:graphicData>
        </a:graphic>
      </p:graphicFrame>
    </p:spTree>
    <p:extLst>
      <p:ext uri="{BB962C8B-B14F-4D97-AF65-F5344CB8AC3E}">
        <p14:creationId xmlns:p14="http://schemas.microsoft.com/office/powerpoint/2010/main" val="2575757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4">
            <a:extLst>
              <a:ext uri="{FF2B5EF4-FFF2-40B4-BE49-F238E27FC236}">
                <a16:creationId xmlns:a16="http://schemas.microsoft.com/office/drawing/2014/main" id="{349C4E05-4FBB-489A-980A-1D2C1137C8E9}"/>
              </a:ext>
            </a:extLst>
          </p:cNvPr>
          <p:cNvSpPr>
            <a:spLocks noGrp="1" noChangeArrowheads="1"/>
          </p:cNvSpPr>
          <p:nvPr>
            <p:ph type="title"/>
          </p:nvPr>
        </p:nvSpPr>
        <p:spPr/>
        <p:txBody>
          <a:bodyPr>
            <a:normAutofit fontScale="90000"/>
          </a:bodyPr>
          <a:lstStyle/>
          <a:p>
            <a:r>
              <a:rPr lang="en-GB" altLang="en-US" sz="4000"/>
              <a:t>Continued</a:t>
            </a:r>
            <a:br>
              <a:rPr lang="en-GB" altLang="en-US" sz="4000"/>
            </a:br>
            <a:endParaRPr lang="en-US" altLang="en-US" sz="4000"/>
          </a:p>
        </p:txBody>
      </p:sp>
      <p:graphicFrame>
        <p:nvGraphicFramePr>
          <p:cNvPr id="17475" name="Group 67">
            <a:extLst>
              <a:ext uri="{FF2B5EF4-FFF2-40B4-BE49-F238E27FC236}">
                <a16:creationId xmlns:a16="http://schemas.microsoft.com/office/drawing/2014/main" id="{E1CB881D-B352-4261-922D-6EE194B08555}"/>
              </a:ext>
            </a:extLst>
          </p:cNvPr>
          <p:cNvGraphicFramePr>
            <a:graphicFrameLocks noGrp="1"/>
          </p:cNvGraphicFramePr>
          <p:nvPr>
            <p:extLst>
              <p:ext uri="{D42A27DB-BD31-4B8C-83A1-F6EECF244321}">
                <p14:modId xmlns:p14="http://schemas.microsoft.com/office/powerpoint/2010/main" val="3644654809"/>
              </p:ext>
            </p:extLst>
          </p:nvPr>
        </p:nvGraphicFramePr>
        <p:xfrm>
          <a:off x="107504" y="2564904"/>
          <a:ext cx="8749605" cy="3627120"/>
        </p:xfrm>
        <a:graphic>
          <a:graphicData uri="http://schemas.openxmlformats.org/drawingml/2006/table">
            <a:tbl>
              <a:tblPr/>
              <a:tblGrid>
                <a:gridCol w="4374803">
                  <a:extLst>
                    <a:ext uri="{9D8B030D-6E8A-4147-A177-3AD203B41FA5}">
                      <a16:colId xmlns:a16="http://schemas.microsoft.com/office/drawing/2014/main" val="4273804007"/>
                    </a:ext>
                  </a:extLst>
                </a:gridCol>
                <a:gridCol w="4374802">
                  <a:extLst>
                    <a:ext uri="{9D8B030D-6E8A-4147-A177-3AD203B41FA5}">
                      <a16:colId xmlns:a16="http://schemas.microsoft.com/office/drawing/2014/main" val="377026206"/>
                    </a:ext>
                  </a:extLst>
                </a:gridCol>
              </a:tblGrid>
              <a:tr h="366713">
                <a:tc>
                  <a:txBody>
                    <a:bodyPr/>
                    <a:lstStyle>
                      <a:lvl1pPr>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individual maybe suspected of drug or alcohol abuse</a:t>
                      </a:r>
                      <a:endPar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There is a general lowering of moral among people who know the individual</a:t>
                      </a:r>
                      <a:endParaRPr kumimoji="0" lang="en-GB"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538546122"/>
                  </a:ext>
                </a:extLst>
              </a:tr>
              <a:tr h="366713">
                <a:tc>
                  <a:txBody>
                    <a:bodyPr/>
                    <a:lstStyle>
                      <a:lvl1pPr>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 individual maybe sidelined for other jobs carrying no real responsibility </a:t>
                      </a:r>
                      <a:endPar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There is a health and safety risk for colleagues and on rare occasions fatal accidents may occur </a:t>
                      </a:r>
                      <a:endParaRPr kumimoji="0" lang="en-GB"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603444034"/>
                  </a:ext>
                </a:extLst>
              </a:tr>
              <a:tr h="366713">
                <a:tc>
                  <a:txBody>
                    <a:bodyPr/>
                    <a:lstStyle>
                      <a:lvl1pPr>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 individual maybe dismissed or discharged from the service</a:t>
                      </a:r>
                      <a:endPar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tabLst/>
                      </a:pPr>
                      <a:endParaRPr kumimoji="0" lang="en-GB" altLang="en-US" sz="2800" b="0" i="0" u="none" strike="noStrike" cap="none" normalizeH="0" baseline="0">
                        <a:ln>
                          <a:noFill/>
                        </a:ln>
                        <a:solidFill>
                          <a:schemeClr val="tx1"/>
                        </a:solidFill>
                        <a:effectLst>
                          <a:outerShdw blurRad="38100" dist="38100" dir="2700000" algn="tl">
                            <a:srgbClr val="000000"/>
                          </a:outerShdw>
                        </a:effectLst>
                        <a:latin typeface="Verdana" panose="020B060403050404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37810215"/>
                  </a:ext>
                </a:extLst>
              </a:tr>
              <a:tr h="366713">
                <a:tc>
                  <a:txBody>
                    <a:bodyPr/>
                    <a:lstStyle>
                      <a:lvl1pPr>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If the individuals lack of self discipline as caused injury then he/she may face prosecution </a:t>
                      </a:r>
                      <a:endPar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tabLst/>
                      </a:pPr>
                      <a:endParaRPr kumimoji="0" lang="en-GB" altLang="en-US" sz="2800" b="0" i="0" u="none" strike="noStrike" cap="none" normalizeH="0" baseline="0">
                        <a:ln>
                          <a:noFill/>
                        </a:ln>
                        <a:solidFill>
                          <a:schemeClr val="tx1"/>
                        </a:solidFill>
                        <a:effectLst>
                          <a:outerShdw blurRad="38100" dist="38100" dir="2700000" algn="tl">
                            <a:srgbClr val="000000"/>
                          </a:outerShdw>
                        </a:effectLst>
                        <a:latin typeface="Verdana" panose="020B060403050404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78616974"/>
                  </a:ext>
                </a:extLst>
              </a:tr>
              <a:tr h="0">
                <a:tc>
                  <a:txBody>
                    <a:bodyPr/>
                    <a:lstStyle>
                      <a:lvl1pPr>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tabLst/>
                      </a:pPr>
                      <a:endParaRPr kumimoji="0" lang="en-GB" altLang="en-US" sz="2800" b="0" i="0" u="none" strike="noStrike" cap="none" normalizeH="0" baseline="0">
                        <a:ln>
                          <a:noFill/>
                        </a:ln>
                        <a:solidFill>
                          <a:schemeClr val="tx1"/>
                        </a:solidFill>
                        <a:effectLst>
                          <a:outerShdw blurRad="38100" dist="38100" dir="2700000" algn="tl">
                            <a:srgbClr val="000000"/>
                          </a:outerShdw>
                        </a:effectLst>
                        <a:latin typeface="Verdana" panose="020B060403050404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70000"/>
                        <a:buFont typeface="Wingdings" panose="05000000000000000000" pitchFamily="2" charset="2"/>
                        <a:defRPr sz="2800">
                          <a:solidFill>
                            <a:schemeClr val="tx1"/>
                          </a:solidFill>
                          <a:effectLst>
                            <a:outerShdw blurRad="38100" dist="38100" dir="2700000" algn="tl">
                              <a:srgbClr val="000000"/>
                            </a:outerShdw>
                          </a:effectLst>
                          <a:latin typeface="Verdana" panose="020B0604030504040204" pitchFamily="34" charset="0"/>
                        </a:defRPr>
                      </a:lvl1pPr>
                      <a:lvl2pPr>
                        <a:spcBef>
                          <a:spcPct val="20000"/>
                        </a:spcBef>
                        <a:defRPr sz="2400">
                          <a:solidFill>
                            <a:schemeClr val="tx1"/>
                          </a:solidFill>
                          <a:effectLst>
                            <a:outerShdw blurRad="38100" dist="38100" dir="2700000" algn="tl">
                              <a:srgbClr val="000000"/>
                            </a:outerShdw>
                          </a:effectLst>
                          <a:latin typeface="Verdana" panose="020B0604030504040204" pitchFamily="34" charset="0"/>
                        </a:defRPr>
                      </a:lvl2pPr>
                      <a:lvl3pPr>
                        <a:spcBef>
                          <a:spcPct val="20000"/>
                        </a:spcBef>
                        <a:buClr>
                          <a:schemeClr val="tx2"/>
                        </a:buClr>
                        <a:buSzPct val="70000"/>
                        <a:buFont typeface="Wingdings" panose="05000000000000000000" pitchFamily="2" charset="2"/>
                        <a:defRPr sz="2000">
                          <a:solidFill>
                            <a:schemeClr val="tx1"/>
                          </a:solidFill>
                          <a:effectLst>
                            <a:outerShdw blurRad="38100" dist="38100" dir="2700000" algn="tl">
                              <a:srgbClr val="000000"/>
                            </a:outerShdw>
                          </a:effectLst>
                          <a:latin typeface="Verdana" panose="020B0604030504040204" pitchFamily="34" charset="0"/>
                        </a:defRPr>
                      </a:lvl3pPr>
                      <a:lvl4pPr>
                        <a:spcBef>
                          <a:spcPct val="20000"/>
                        </a:spcBef>
                        <a:defRPr>
                          <a:solidFill>
                            <a:schemeClr val="tx1"/>
                          </a:solidFill>
                          <a:effectLst>
                            <a:outerShdw blurRad="38100" dist="38100" dir="2700000" algn="tl">
                              <a:srgbClr val="000000"/>
                            </a:outerShdw>
                          </a:effectLst>
                          <a:latin typeface="Verdana" panose="020B0604030504040204" pitchFamily="34" charset="0"/>
                        </a:defRPr>
                      </a:lvl4pPr>
                      <a:lvl5pPr>
                        <a:spcBef>
                          <a:spcPct val="20000"/>
                        </a:spcBef>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5pPr>
                      <a:lvl6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6pPr>
                      <a:lvl7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7pPr>
                      <a:lvl8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8pPr>
                      <a:lvl9pPr fontAlgn="base">
                        <a:spcBef>
                          <a:spcPct val="20000"/>
                        </a:spcBef>
                        <a:spcAft>
                          <a:spcPct val="0"/>
                        </a:spcAft>
                        <a:buClr>
                          <a:schemeClr val="folHlink"/>
                        </a:buClr>
                        <a:buSzPct val="70000"/>
                        <a:buFont typeface="Wingdings" panose="05000000000000000000" pitchFamily="2" charset="2"/>
                        <a:defRPr>
                          <a:solidFill>
                            <a:schemeClr val="tx1"/>
                          </a:solidFill>
                          <a:effectLst>
                            <a:outerShdw blurRad="38100" dist="38100" dir="2700000" algn="tl">
                              <a:srgbClr val="000000"/>
                            </a:outerShdw>
                          </a:effectLst>
                          <a:latin typeface="Verdan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tabLst/>
                      </a:pPr>
                      <a:endParaRPr kumimoji="0" lang="en-GB" altLang="en-US" sz="2800" b="0" i="0" u="none" strike="noStrike" cap="none" normalizeH="0" baseline="0" dirty="0">
                        <a:ln>
                          <a:noFill/>
                        </a:ln>
                        <a:solidFill>
                          <a:schemeClr val="tx1"/>
                        </a:solidFill>
                        <a:effectLst>
                          <a:outerShdw blurRad="38100" dist="38100" dir="2700000" algn="tl">
                            <a:srgbClr val="000000"/>
                          </a:outerShdw>
                        </a:effectLst>
                        <a:latin typeface="Verdana" panose="020B060403050404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495264553"/>
                  </a:ext>
                </a:extLst>
              </a:tr>
            </a:tbl>
          </a:graphicData>
        </a:graphic>
      </p:graphicFrame>
      <p:sp>
        <p:nvSpPr>
          <p:cNvPr id="17476" name="Rectangle 68">
            <a:extLst>
              <a:ext uri="{FF2B5EF4-FFF2-40B4-BE49-F238E27FC236}">
                <a16:creationId xmlns:a16="http://schemas.microsoft.com/office/drawing/2014/main" id="{DC5D6088-06D7-4B84-AEE3-193F69173352}"/>
              </a:ext>
            </a:extLst>
          </p:cNvPr>
          <p:cNvSpPr>
            <a:spLocks noChangeArrowheads="1"/>
          </p:cNvSpPr>
          <p:nvPr/>
        </p:nvSpPr>
        <p:spPr bwMode="auto">
          <a:xfrm>
            <a:off x="0" y="52419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3826717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1331640" y="2492896"/>
            <a:ext cx="7004803" cy="584775"/>
          </a:xfrm>
          <a:prstGeom prst="rect">
            <a:avLst/>
          </a:prstGeom>
        </p:spPr>
        <p:txBody>
          <a:bodyPr wrap="none">
            <a:spAutoFit/>
          </a:bodyPr>
          <a:lstStyle/>
          <a:p>
            <a:r>
              <a:rPr lang="en-GB" sz="3200" dirty="0">
                <a:latin typeface="Calibri" panose="020F0502020204030204" pitchFamily="34" charset="0"/>
                <a:cs typeface="Calibri" panose="020F0502020204030204" pitchFamily="34" charset="0"/>
              </a:rPr>
              <a:t>WHAT ARE YOUR SKILLS AND QUALITIES?</a:t>
            </a:r>
          </a:p>
        </p:txBody>
      </p:sp>
      <p:pic>
        <p:nvPicPr>
          <p:cNvPr id="4" name="btnInknoeActivityCp2">
            <a:extLst>
              <a:ext uri="{FF2B5EF4-FFF2-40B4-BE49-F238E27FC236}">
                <a16:creationId xmlns:a16="http://schemas.microsoft.com/office/drawing/2014/main" id="{1AB1FDCE-2419-2258-E86B-BB3CEB032E20}"/>
              </a:ext>
            </a:extLst>
          </p:cNvPr>
          <p:cNvPicPr>
            <a:picLocks noChangeAspect="1"/>
          </p:cNvPicPr>
          <p:nvPr>
            <p:custDataLst>
              <p:tags r:id="rId1"/>
            </p:custDataLst>
          </p:nvPr>
        </p:nvPicPr>
        <p:blipFill>
          <a:blip r:embed="rId3" r:link="rId4">
            <a:extLst>
              <a:ext uri="{28A0092B-C50C-407E-A947-70E740481C1C}">
                <a14:useLocalDpi xmlns:a14="http://schemas.microsoft.com/office/drawing/2010/main" val="0"/>
              </a:ext>
            </a:extLst>
          </a:blip>
          <a:stretch>
            <a:fillRect/>
          </a:stretch>
        </p:blipFill>
        <p:spPr>
          <a:xfrm>
            <a:off x="3131840" y="3356992"/>
            <a:ext cx="2219546" cy="580360"/>
          </a:xfrm>
          <a:prstGeom prst="rect">
            <a:avLst/>
          </a:prstGeom>
        </p:spPr>
      </p:pic>
    </p:spTree>
    <p:extLst>
      <p:ext uri="{BB962C8B-B14F-4D97-AF65-F5344CB8AC3E}">
        <p14:creationId xmlns:p14="http://schemas.microsoft.com/office/powerpoint/2010/main" val="993716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4">
            <a:extLst>
              <a:ext uri="{FF2B5EF4-FFF2-40B4-BE49-F238E27FC236}">
                <a16:creationId xmlns:a16="http://schemas.microsoft.com/office/drawing/2014/main" id="{3D486088-DF32-4617-B9C7-A745735474CB}"/>
              </a:ext>
            </a:extLst>
          </p:cNvPr>
          <p:cNvSpPr>
            <a:spLocks noGrp="1" noChangeArrowheads="1"/>
          </p:cNvSpPr>
          <p:nvPr>
            <p:ph type="title"/>
          </p:nvPr>
        </p:nvSpPr>
        <p:spPr/>
        <p:txBody>
          <a:bodyPr/>
          <a:lstStyle/>
          <a:p>
            <a:r>
              <a:rPr lang="en-GB" altLang="en-US"/>
              <a:t>Lives depend on it……</a:t>
            </a:r>
          </a:p>
        </p:txBody>
      </p:sp>
      <p:pic>
        <p:nvPicPr>
          <p:cNvPr id="18438" name="Picture 6" descr="j0282432">
            <a:extLst>
              <a:ext uri="{FF2B5EF4-FFF2-40B4-BE49-F238E27FC236}">
                <a16:creationId xmlns:a16="http://schemas.microsoft.com/office/drawing/2014/main" id="{677480E9-0766-483E-986A-F59DC097CE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527300"/>
            <a:ext cx="1808162" cy="1803400"/>
          </a:xfrm>
          <a:prstGeom prst="rect">
            <a:avLst/>
          </a:prstGeom>
          <a:noFill/>
          <a:extLst>
            <a:ext uri="{909E8E84-426E-40DD-AFC4-6F175D3DCCD1}">
              <a14:hiddenFill xmlns:a14="http://schemas.microsoft.com/office/drawing/2010/main">
                <a:solidFill>
                  <a:srgbClr val="FFFFFF"/>
                </a:solidFill>
              </a14:hiddenFill>
            </a:ext>
          </a:extLst>
        </p:spPr>
      </p:pic>
      <p:pic>
        <p:nvPicPr>
          <p:cNvPr id="18439" name="Picture 7" descr="j0346691">
            <a:extLst>
              <a:ext uri="{FF2B5EF4-FFF2-40B4-BE49-F238E27FC236}">
                <a16:creationId xmlns:a16="http://schemas.microsoft.com/office/drawing/2014/main" id="{ADC29303-A218-424C-9842-2AAC9B9B90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813" y="4873625"/>
            <a:ext cx="1619250" cy="1689100"/>
          </a:xfrm>
          <a:prstGeom prst="rect">
            <a:avLst/>
          </a:prstGeom>
          <a:noFill/>
          <a:extLst>
            <a:ext uri="{909E8E84-426E-40DD-AFC4-6F175D3DCCD1}">
              <a14:hiddenFill xmlns:a14="http://schemas.microsoft.com/office/drawing/2010/main">
                <a:solidFill>
                  <a:srgbClr val="FFFFFF"/>
                </a:solidFill>
              </a14:hiddenFill>
            </a:ext>
          </a:extLst>
        </p:spPr>
      </p:pic>
      <p:pic>
        <p:nvPicPr>
          <p:cNvPr id="18440" name="Picture 8" descr="j0202073">
            <a:extLst>
              <a:ext uri="{FF2B5EF4-FFF2-40B4-BE49-F238E27FC236}">
                <a16:creationId xmlns:a16="http://schemas.microsoft.com/office/drawing/2014/main" id="{168AB4AD-989B-4807-96B6-60A66EF796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4" y="2780928"/>
            <a:ext cx="2444750" cy="365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9826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8436"/>
                                        </p:tgtEl>
                                        <p:attrNameLst>
                                          <p:attrName>style.visibility</p:attrName>
                                        </p:attrNameLst>
                                      </p:cBhvr>
                                      <p:to>
                                        <p:strVal val="visible"/>
                                      </p:to>
                                    </p:set>
                                    <p:animEffect transition="in" filter="box(in)">
                                      <p:cBhvr>
                                        <p:cTn id="7" dur="500"/>
                                        <p:tgtEl>
                                          <p:spTgt spid="1843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nodeType="clickEffect">
                                  <p:stCondLst>
                                    <p:cond delay="0"/>
                                  </p:stCondLst>
                                  <p:childTnLst>
                                    <p:set>
                                      <p:cBhvr>
                                        <p:cTn id="11" dur="1" fill="hold">
                                          <p:stCondLst>
                                            <p:cond delay="0"/>
                                          </p:stCondLst>
                                        </p:cTn>
                                        <p:tgtEl>
                                          <p:spTgt spid="18440"/>
                                        </p:tgtEl>
                                        <p:attrNameLst>
                                          <p:attrName>style.visibility</p:attrName>
                                        </p:attrNameLst>
                                      </p:cBhvr>
                                      <p:to>
                                        <p:strVal val="visible"/>
                                      </p:to>
                                    </p:set>
                                    <p:animEffect transition="in" filter="box(in)">
                                      <p:cBhvr>
                                        <p:cTn id="12" dur="500"/>
                                        <p:tgtEl>
                                          <p:spTgt spid="1844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nodeType="clickEffect">
                                  <p:stCondLst>
                                    <p:cond delay="0"/>
                                  </p:stCondLst>
                                  <p:childTnLst>
                                    <p:set>
                                      <p:cBhvr>
                                        <p:cTn id="16" dur="1" fill="hold">
                                          <p:stCondLst>
                                            <p:cond delay="0"/>
                                          </p:stCondLst>
                                        </p:cTn>
                                        <p:tgtEl>
                                          <p:spTgt spid="18438"/>
                                        </p:tgtEl>
                                        <p:attrNameLst>
                                          <p:attrName>style.visibility</p:attrName>
                                        </p:attrNameLst>
                                      </p:cBhvr>
                                      <p:to>
                                        <p:strVal val="visible"/>
                                      </p:to>
                                    </p:set>
                                    <p:animEffect transition="in" filter="box(in)">
                                      <p:cBhvr>
                                        <p:cTn id="17" dur="500"/>
                                        <p:tgtEl>
                                          <p:spTgt spid="1843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nodeType="clickEffect">
                                  <p:stCondLst>
                                    <p:cond delay="0"/>
                                  </p:stCondLst>
                                  <p:childTnLst>
                                    <p:set>
                                      <p:cBhvr>
                                        <p:cTn id="21" dur="1" fill="hold">
                                          <p:stCondLst>
                                            <p:cond delay="0"/>
                                          </p:stCondLst>
                                        </p:cTn>
                                        <p:tgtEl>
                                          <p:spTgt spid="18439"/>
                                        </p:tgtEl>
                                        <p:attrNameLst>
                                          <p:attrName>style.visibility</p:attrName>
                                        </p:attrNameLst>
                                      </p:cBhvr>
                                      <p:to>
                                        <p:strVal val="visible"/>
                                      </p:to>
                                    </p:set>
                                    <p:animEffect transition="in" filter="box(in)">
                                      <p:cBhvr>
                                        <p:cTn id="22" dur="500"/>
                                        <p:tgtEl>
                                          <p:spTgt spid="184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4">
            <a:extLst>
              <a:ext uri="{FF2B5EF4-FFF2-40B4-BE49-F238E27FC236}">
                <a16:creationId xmlns:a16="http://schemas.microsoft.com/office/drawing/2014/main" id="{2E5F8337-CAA7-4F9D-8BE4-93D5754CBEC6}"/>
              </a:ext>
            </a:extLst>
          </p:cNvPr>
          <p:cNvSpPr>
            <a:spLocks noGrp="1" noChangeArrowheads="1"/>
          </p:cNvSpPr>
          <p:nvPr>
            <p:ph type="title"/>
          </p:nvPr>
        </p:nvSpPr>
        <p:spPr/>
        <p:txBody>
          <a:bodyPr/>
          <a:lstStyle/>
          <a:p>
            <a:r>
              <a:rPr lang="en-GB" altLang="en-US"/>
              <a:t>Are you disciplined? </a:t>
            </a:r>
          </a:p>
        </p:txBody>
      </p:sp>
      <p:pic>
        <p:nvPicPr>
          <p:cNvPr id="16389" name="Picture 5" descr="j0301210">
            <a:extLst>
              <a:ext uri="{FF2B5EF4-FFF2-40B4-BE49-F238E27FC236}">
                <a16:creationId xmlns:a16="http://schemas.microsoft.com/office/drawing/2014/main" id="{8E4697DF-6D92-4C4D-9890-8B320D9EE0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3237" y="2780928"/>
            <a:ext cx="3057525" cy="3798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5388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6388"/>
                                        </p:tgtEl>
                                        <p:attrNameLst>
                                          <p:attrName>style.visibility</p:attrName>
                                        </p:attrNameLst>
                                      </p:cBhvr>
                                      <p:to>
                                        <p:strVal val="visible"/>
                                      </p:to>
                                    </p:set>
                                    <p:animEffect transition="in" filter="box(in)">
                                      <p:cBhvr>
                                        <p:cTn id="7" dur="500"/>
                                        <p:tgtEl>
                                          <p:spTgt spid="1638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nodeType="clickEffect">
                                  <p:stCondLst>
                                    <p:cond delay="0"/>
                                  </p:stCondLst>
                                  <p:childTnLst>
                                    <p:set>
                                      <p:cBhvr>
                                        <p:cTn id="11" dur="1" fill="hold">
                                          <p:stCondLst>
                                            <p:cond delay="0"/>
                                          </p:stCondLst>
                                        </p:cTn>
                                        <p:tgtEl>
                                          <p:spTgt spid="16389"/>
                                        </p:tgtEl>
                                        <p:attrNameLst>
                                          <p:attrName>style.visibility</p:attrName>
                                        </p:attrNameLst>
                                      </p:cBhvr>
                                      <p:to>
                                        <p:strVal val="visible"/>
                                      </p:to>
                                    </p:set>
                                    <p:animEffect transition="in" filter="box(in)">
                                      <p:cBhvr>
                                        <p:cTn id="12" dur="500"/>
                                        <p:tgtEl>
                                          <p:spTgt spid="163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970EA-4157-B1F8-AFDF-ACFFAD2A0DFA}"/>
              </a:ext>
            </a:extLst>
          </p:cNvPr>
          <p:cNvSpPr>
            <a:spLocks noGrp="1"/>
          </p:cNvSpPr>
          <p:nvPr>
            <p:ph type="title" idx="4294967295"/>
          </p:nvPr>
        </p:nvSpPr>
        <p:spPr>
          <a:xfrm>
            <a:off x="-1588" y="201613"/>
            <a:ext cx="9145588" cy="1049337"/>
          </a:xfrm>
        </p:spPr>
        <p:txBody>
          <a:bodyPr>
            <a:normAutofit/>
          </a:bodyPr>
          <a:lstStyle/>
          <a:p>
            <a:pPr algn="ctr"/>
            <a:r>
              <a:rPr lang="en-US" sz="4000" b="1" dirty="0">
                <a:latin typeface="Calibri"/>
                <a:cs typeface="Calibri"/>
              </a:rPr>
              <a:t>Team spirit</a:t>
            </a:r>
            <a:endParaRPr lang="en-US" sz="4000" dirty="0">
              <a:latin typeface="Calibri"/>
              <a:cs typeface="Calibri"/>
            </a:endParaRPr>
          </a:p>
        </p:txBody>
      </p:sp>
    </p:spTree>
    <p:extLst>
      <p:ext uri="{BB962C8B-B14F-4D97-AF65-F5344CB8AC3E}">
        <p14:creationId xmlns:p14="http://schemas.microsoft.com/office/powerpoint/2010/main" val="27789147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4A366397-9887-4F69-A014-4E8AD1C84DB1}"/>
              </a:ext>
            </a:extLst>
          </p:cNvPr>
          <p:cNvSpPr>
            <a:spLocks noGrp="1" noChangeArrowheads="1"/>
          </p:cNvSpPr>
          <p:nvPr>
            <p:ph type="title"/>
          </p:nvPr>
        </p:nvSpPr>
        <p:spPr/>
        <p:txBody>
          <a:bodyPr>
            <a:normAutofit/>
          </a:bodyPr>
          <a:lstStyle/>
          <a:p>
            <a:pPr algn="ctr"/>
            <a:r>
              <a:rPr lang="en-GB" altLang="en-US" sz="4000" b="1" dirty="0">
                <a:latin typeface="Calibri"/>
                <a:cs typeface="Calibri"/>
              </a:rPr>
              <a:t>EMERGENCY SERVICES</a:t>
            </a:r>
            <a:endParaRPr lang="en-US" sz="4000" b="1">
              <a:latin typeface="Calibri"/>
              <a:cs typeface="Calibri"/>
            </a:endParaRPr>
          </a:p>
        </p:txBody>
      </p:sp>
      <p:sp>
        <p:nvSpPr>
          <p:cNvPr id="6" name="Content Placeholder 5">
            <a:extLst>
              <a:ext uri="{FF2B5EF4-FFF2-40B4-BE49-F238E27FC236}">
                <a16:creationId xmlns:a16="http://schemas.microsoft.com/office/drawing/2014/main" id="{3B0FB38A-A98A-5135-392D-CF770BAACB71}"/>
              </a:ext>
            </a:extLst>
          </p:cNvPr>
          <p:cNvSpPr>
            <a:spLocks noGrp="1"/>
          </p:cNvSpPr>
          <p:nvPr>
            <p:ph idx="1"/>
          </p:nvPr>
        </p:nvSpPr>
        <p:spPr/>
        <p:txBody>
          <a:bodyPr>
            <a:noAutofit/>
          </a:bodyPr>
          <a:lstStyle/>
          <a:p>
            <a:pPr marL="0" indent="0" algn="ctr">
              <a:buNone/>
            </a:pPr>
            <a:r>
              <a:rPr lang="en-US" sz="3200" b="1" dirty="0">
                <a:latin typeface="Calibri"/>
                <a:cs typeface="Calibri"/>
              </a:rPr>
              <a:t>All uniformed services place a great emphasis on discipline, to ensure that each service operates efficiently. Orders and instructions must be obeyed immediately and carried out to the letter.</a:t>
            </a:r>
            <a:endParaRPr lang="en-US" sz="3200">
              <a:latin typeface="Calibri"/>
              <a:cs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71D60-6475-C1C1-16DE-538577BDAF49}"/>
              </a:ext>
            </a:extLst>
          </p:cNvPr>
          <p:cNvSpPr>
            <a:spLocks noGrp="1"/>
          </p:cNvSpPr>
          <p:nvPr>
            <p:ph type="title"/>
          </p:nvPr>
        </p:nvSpPr>
        <p:spPr/>
        <p:txBody>
          <a:bodyPr>
            <a:normAutofit/>
          </a:bodyPr>
          <a:lstStyle/>
          <a:p>
            <a:pPr algn="ctr"/>
            <a:r>
              <a:rPr lang="en-US" sz="4000" b="1" dirty="0">
                <a:latin typeface="Calibri"/>
                <a:ea typeface="+mj-lt"/>
                <a:cs typeface="+mj-lt"/>
              </a:rPr>
              <a:t>hierarchical</a:t>
            </a:r>
            <a:endParaRPr lang="en-US" b="1"/>
          </a:p>
        </p:txBody>
      </p:sp>
      <p:sp>
        <p:nvSpPr>
          <p:cNvPr id="3" name="Content Placeholder 2">
            <a:extLst>
              <a:ext uri="{FF2B5EF4-FFF2-40B4-BE49-F238E27FC236}">
                <a16:creationId xmlns:a16="http://schemas.microsoft.com/office/drawing/2014/main" id="{B5070A2C-1473-0B8F-E6F0-C6677A0AFCC0}"/>
              </a:ext>
            </a:extLst>
          </p:cNvPr>
          <p:cNvSpPr>
            <a:spLocks noGrp="1"/>
          </p:cNvSpPr>
          <p:nvPr>
            <p:ph idx="1"/>
          </p:nvPr>
        </p:nvSpPr>
        <p:spPr>
          <a:xfrm>
            <a:off x="5757" y="2590827"/>
            <a:ext cx="9144887" cy="2717368"/>
          </a:xfrm>
        </p:spPr>
        <p:txBody>
          <a:bodyPr>
            <a:noAutofit/>
          </a:bodyPr>
          <a:lstStyle/>
          <a:p>
            <a:pPr marL="0" indent="0" algn="ctr">
              <a:buNone/>
            </a:pPr>
            <a:r>
              <a:rPr lang="en-US" sz="2800" b="1" dirty="0">
                <a:solidFill>
                  <a:srgbClr val="212529"/>
                </a:solidFill>
                <a:latin typeface="Calibri"/>
                <a:ea typeface="Nunito"/>
                <a:cs typeface="Nunito"/>
              </a:rPr>
              <a:t>A hierarchical structure in the uniformed services refers to an organizational arrangement where authority and responsibilities are structured in levels or ranks, with each level having a specific chain of command. </a:t>
            </a:r>
            <a:endParaRPr lang="en-US" sz="2400" b="1" dirty="0">
              <a:solidFill>
                <a:srgbClr val="212529"/>
              </a:solidFill>
              <a:latin typeface="Calibri"/>
              <a:cs typeface="Calibri"/>
            </a:endParaRPr>
          </a:p>
        </p:txBody>
      </p:sp>
    </p:spTree>
    <p:extLst>
      <p:ext uri="{BB962C8B-B14F-4D97-AF65-F5344CB8AC3E}">
        <p14:creationId xmlns:p14="http://schemas.microsoft.com/office/powerpoint/2010/main" val="5373688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able with names and words&#10;&#10;Description automatically generated">
            <a:extLst>
              <a:ext uri="{FF2B5EF4-FFF2-40B4-BE49-F238E27FC236}">
                <a16:creationId xmlns:a16="http://schemas.microsoft.com/office/drawing/2014/main" id="{4F3E02CD-5532-3D73-3EE2-70CC89DDB888}"/>
              </a:ext>
            </a:extLst>
          </p:cNvPr>
          <p:cNvPicPr>
            <a:picLocks noChangeAspect="1"/>
          </p:cNvPicPr>
          <p:nvPr/>
        </p:nvPicPr>
        <p:blipFill>
          <a:blip r:embed="rId2"/>
          <a:stretch>
            <a:fillRect/>
          </a:stretch>
        </p:blipFill>
        <p:spPr>
          <a:xfrm>
            <a:off x="277304" y="156534"/>
            <a:ext cx="8848184" cy="5682291"/>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able with text on it&#10;&#10;Description automatically generated">
            <a:extLst>
              <a:ext uri="{FF2B5EF4-FFF2-40B4-BE49-F238E27FC236}">
                <a16:creationId xmlns:a16="http://schemas.microsoft.com/office/drawing/2014/main" id="{4DE5D4EC-B52A-D1CA-B4FF-37D0BA4276F4}"/>
              </a:ext>
            </a:extLst>
          </p:cNvPr>
          <p:cNvPicPr>
            <a:picLocks noChangeAspect="1"/>
          </p:cNvPicPr>
          <p:nvPr/>
        </p:nvPicPr>
        <p:blipFill>
          <a:blip r:embed="rId2"/>
          <a:stretch>
            <a:fillRect/>
          </a:stretch>
        </p:blipFill>
        <p:spPr>
          <a:xfrm>
            <a:off x="243427" y="539243"/>
            <a:ext cx="8700279" cy="4888121"/>
          </a:xfrm>
          <a:prstGeom prst="rect">
            <a:avLst/>
          </a:prstGeom>
        </p:spPr>
      </p:pic>
    </p:spTree>
    <p:extLst>
      <p:ext uri="{BB962C8B-B14F-4D97-AF65-F5344CB8AC3E}">
        <p14:creationId xmlns:p14="http://schemas.microsoft.com/office/powerpoint/2010/main" val="6713675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1967BE3-F1D8-48A4-AB8D-66655D614791}"/>
              </a:ext>
            </a:extLst>
          </p:cNvPr>
          <p:cNvSpPr>
            <a:spLocks noGrp="1" noChangeArrowheads="1"/>
          </p:cNvSpPr>
          <p:nvPr>
            <p:ph type="title"/>
          </p:nvPr>
        </p:nvSpPr>
        <p:spPr>
          <a:xfrm>
            <a:off x="-2875" y="102110"/>
            <a:ext cx="9149750" cy="1143000"/>
          </a:xfrm>
        </p:spPr>
        <p:txBody>
          <a:bodyPr>
            <a:normAutofit/>
          </a:bodyPr>
          <a:lstStyle/>
          <a:p>
            <a:pPr algn="ctr"/>
            <a:br>
              <a:rPr lang="en-GB" altLang="en-US" b="1" dirty="0">
                <a:latin typeface="Calibri"/>
                <a:cs typeface="Calibri"/>
              </a:rPr>
            </a:br>
            <a:r>
              <a:rPr lang="en-GB" altLang="en-US" b="1" dirty="0">
                <a:latin typeface="Calibri"/>
                <a:cs typeface="Calibri"/>
              </a:rPr>
              <a:t>Rules and regulations</a:t>
            </a:r>
          </a:p>
        </p:txBody>
      </p:sp>
      <p:sp>
        <p:nvSpPr>
          <p:cNvPr id="10243" name="Rectangle 3">
            <a:extLst>
              <a:ext uri="{FF2B5EF4-FFF2-40B4-BE49-F238E27FC236}">
                <a16:creationId xmlns:a16="http://schemas.microsoft.com/office/drawing/2014/main" id="{9B7E221E-595E-4D14-8BB6-E7F41E315300}"/>
              </a:ext>
            </a:extLst>
          </p:cNvPr>
          <p:cNvSpPr>
            <a:spLocks noGrp="1" noChangeArrowheads="1"/>
          </p:cNvSpPr>
          <p:nvPr>
            <p:ph type="body" sz="half" idx="1"/>
          </p:nvPr>
        </p:nvSpPr>
        <p:spPr>
          <a:xfrm>
            <a:off x="457200" y="2679305"/>
            <a:ext cx="4123792" cy="3451620"/>
          </a:xfrm>
        </p:spPr>
        <p:txBody>
          <a:bodyPr vert="horz" lIns="91440" tIns="45720" rIns="91440" bIns="45720" rtlCol="0" anchor="t">
            <a:normAutofit/>
          </a:bodyPr>
          <a:lstStyle/>
          <a:p>
            <a:pPr marL="0" indent="0">
              <a:buNone/>
            </a:pPr>
            <a:r>
              <a:rPr lang="en-GB" altLang="en-US" sz="2800" b="1" dirty="0">
                <a:latin typeface="Calibri"/>
                <a:cs typeface="Calibri"/>
              </a:rPr>
              <a:t>For any organisation to operate efficiently it must have rules and regulations that are strictly followed particularly if that organisation serves the public.</a:t>
            </a:r>
            <a:endParaRPr lang="en-US"/>
          </a:p>
        </p:txBody>
      </p:sp>
      <p:pic>
        <p:nvPicPr>
          <p:cNvPr id="10251" name="Picture 11" descr="j0242165">
            <a:extLst>
              <a:ext uri="{FF2B5EF4-FFF2-40B4-BE49-F238E27FC236}">
                <a16:creationId xmlns:a16="http://schemas.microsoft.com/office/drawing/2014/main" id="{E40CF8A0-9D04-4949-8B76-E7164497CF8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940425" y="1844675"/>
            <a:ext cx="2273300" cy="3343275"/>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F35072-08B7-40C3-825D-E6B3A7AD0007}"/>
              </a:ext>
            </a:extLst>
          </p:cNvPr>
          <p:cNvSpPr>
            <a:spLocks noGrp="1" noChangeArrowheads="1"/>
          </p:cNvSpPr>
          <p:nvPr>
            <p:ph type="title"/>
          </p:nvPr>
        </p:nvSpPr>
        <p:spPr/>
        <p:txBody>
          <a:bodyPr>
            <a:normAutofit fontScale="90000"/>
          </a:bodyPr>
          <a:lstStyle/>
          <a:p>
            <a:pPr algn="ctr"/>
            <a:r>
              <a:rPr lang="en-GB" altLang="en-US" sz="4400" b="1" dirty="0">
                <a:latin typeface="Calibri"/>
                <a:cs typeface="Calibri"/>
              </a:rPr>
              <a:t>Rule</a:t>
            </a:r>
            <a:br>
              <a:rPr lang="en-GB" altLang="en-US" sz="3400" b="1" dirty="0"/>
            </a:br>
            <a:endParaRPr lang="en-GB" altLang="en-US" sz="3400" b="1"/>
          </a:p>
        </p:txBody>
      </p:sp>
      <p:sp>
        <p:nvSpPr>
          <p:cNvPr id="11267" name="Rectangle 3">
            <a:extLst>
              <a:ext uri="{FF2B5EF4-FFF2-40B4-BE49-F238E27FC236}">
                <a16:creationId xmlns:a16="http://schemas.microsoft.com/office/drawing/2014/main" id="{50C1DAE6-9D23-44D1-ACF9-FFC1BFFCED0B}"/>
              </a:ext>
            </a:extLst>
          </p:cNvPr>
          <p:cNvSpPr>
            <a:spLocks noGrp="1" noChangeArrowheads="1"/>
          </p:cNvSpPr>
          <p:nvPr>
            <p:ph idx="1"/>
          </p:nvPr>
        </p:nvSpPr>
        <p:spPr>
          <a:xfrm>
            <a:off x="552095" y="2015733"/>
            <a:ext cx="7462739" cy="3450613"/>
          </a:xfrm>
        </p:spPr>
        <p:txBody>
          <a:bodyPr/>
          <a:lstStyle/>
          <a:p>
            <a:pPr marL="0" indent="0">
              <a:buNone/>
            </a:pPr>
            <a:r>
              <a:rPr lang="en-GB" altLang="en-US" sz="2800" b="1" dirty="0">
                <a:latin typeface="Calibri"/>
                <a:cs typeface="Calibri"/>
              </a:rPr>
              <a:t>Rules are standards or principle to which something or someone should conform. They ensure that operations run in an agreed manner and therefore run smoothly </a:t>
            </a:r>
            <a:endParaRPr lang="en-GB" altLang="en-US" b="1">
              <a:latin typeface="Calibri"/>
              <a:cs typeface="Calibri"/>
            </a:endParaRPr>
          </a:p>
        </p:txBody>
      </p:sp>
      <p:pic>
        <p:nvPicPr>
          <p:cNvPr id="11268" name="Picture 4" descr="j0213514">
            <a:extLst>
              <a:ext uri="{FF2B5EF4-FFF2-40B4-BE49-F238E27FC236}">
                <a16:creationId xmlns:a16="http://schemas.microsoft.com/office/drawing/2014/main" id="{E2A40036-B514-435A-B7C7-A172B578A2D5}"/>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4149725"/>
            <a:ext cx="2719388" cy="19573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71511E1-5AD5-4D5E-BBCF-ED4379228196}"/>
              </a:ext>
            </a:extLst>
          </p:cNvPr>
          <p:cNvSpPr>
            <a:spLocks noGrp="1" noChangeArrowheads="1"/>
          </p:cNvSpPr>
          <p:nvPr>
            <p:ph type="title"/>
          </p:nvPr>
        </p:nvSpPr>
        <p:spPr/>
        <p:txBody>
          <a:bodyPr>
            <a:normAutofit/>
          </a:bodyPr>
          <a:lstStyle/>
          <a:p>
            <a:pPr algn="ctr"/>
            <a:r>
              <a:rPr lang="en-GB" altLang="en-US" sz="4000" b="1" dirty="0">
                <a:latin typeface="Calibri"/>
                <a:cs typeface="Calibri"/>
              </a:rPr>
              <a:t>A regulation </a:t>
            </a:r>
            <a:endParaRPr lang="en-GB" altLang="en-US"/>
          </a:p>
        </p:txBody>
      </p:sp>
      <p:sp>
        <p:nvSpPr>
          <p:cNvPr id="12291" name="Rectangle 3">
            <a:extLst>
              <a:ext uri="{FF2B5EF4-FFF2-40B4-BE49-F238E27FC236}">
                <a16:creationId xmlns:a16="http://schemas.microsoft.com/office/drawing/2014/main" id="{1C5997EB-A46B-490F-9BA6-F2B99313E209}"/>
              </a:ext>
            </a:extLst>
          </p:cNvPr>
          <p:cNvSpPr>
            <a:spLocks noGrp="1" noChangeArrowheads="1"/>
          </p:cNvSpPr>
          <p:nvPr>
            <p:ph idx="1"/>
          </p:nvPr>
        </p:nvSpPr>
        <p:spPr>
          <a:xfrm>
            <a:off x="149529" y="2015733"/>
            <a:ext cx="8986738" cy="3450613"/>
          </a:xfrm>
        </p:spPr>
        <p:txBody>
          <a:bodyPr vert="horz" lIns="91440" tIns="45720" rIns="91440" bIns="45720" rtlCol="0" anchor="t">
            <a:noAutofit/>
          </a:bodyPr>
          <a:lstStyle/>
          <a:p>
            <a:r>
              <a:rPr lang="en-GB" altLang="en-US" sz="3000" b="1" dirty="0">
                <a:latin typeface="Calibri"/>
                <a:cs typeface="Calibri"/>
              </a:rPr>
              <a:t>This is an authoritative given by someone or somebody in authority. </a:t>
            </a:r>
          </a:p>
          <a:p>
            <a:r>
              <a:rPr lang="en-GB" altLang="en-US" sz="3000" b="1" dirty="0">
                <a:solidFill>
                  <a:schemeClr val="folHlink"/>
                </a:solidFill>
                <a:latin typeface="Calibri"/>
                <a:cs typeface="Calibri"/>
              </a:rPr>
              <a:t>For example</a:t>
            </a:r>
            <a:r>
              <a:rPr lang="en-GB" altLang="en-US" sz="3000" b="1" dirty="0">
                <a:latin typeface="Calibri"/>
                <a:cs typeface="Calibri"/>
              </a:rPr>
              <a:t> </a:t>
            </a:r>
          </a:p>
          <a:p>
            <a:pPr marL="0" indent="0">
              <a:buNone/>
            </a:pPr>
            <a:r>
              <a:rPr lang="en-GB" altLang="en-US" sz="3000" b="1" dirty="0">
                <a:latin typeface="Calibri"/>
                <a:cs typeface="Calibri"/>
              </a:rPr>
              <a:t>There are many regulations that govern the conduct of serving police officers. If the regulations are </a:t>
            </a:r>
            <a:r>
              <a:rPr lang="en-GB" altLang="en-US" sz="3000" b="1">
                <a:latin typeface="Calibri"/>
                <a:cs typeface="Calibri"/>
              </a:rPr>
              <a:t>infringed,</a:t>
            </a:r>
            <a:r>
              <a:rPr lang="en-GB" altLang="en-US" sz="3000" b="1" dirty="0">
                <a:latin typeface="Calibri"/>
                <a:cs typeface="Calibri"/>
              </a:rPr>
              <a:t> then disciplinary action may take place. </a:t>
            </a:r>
          </a:p>
          <a:p>
            <a:endParaRPr lang="en-GB" altLang="en-US" sz="2800"/>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blinds(horizontal)">
                                      <p:cBhvr>
                                        <p:cTn id="7" dur="500"/>
                                        <p:tgtEl>
                                          <p:spTgt spid="122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Effect transition="in" filter="checkerboard(across)">
                                      <p:cBhvr>
                                        <p:cTn id="12" dur="500"/>
                                        <p:tgtEl>
                                          <p:spTgt spid="1229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2291">
                                            <p:txEl>
                                              <p:pRg st="1" end="1"/>
                                            </p:txEl>
                                          </p:spTgt>
                                        </p:tgtEl>
                                        <p:attrNameLst>
                                          <p:attrName>style.visibility</p:attrName>
                                        </p:attrNameLst>
                                      </p:cBhvr>
                                      <p:to>
                                        <p:strVal val="visible"/>
                                      </p:to>
                                    </p:set>
                                    <p:animEffect transition="in" filter="checkerboard(across)">
                                      <p:cBhvr>
                                        <p:cTn id="17" dur="500"/>
                                        <p:tgtEl>
                                          <p:spTgt spid="1229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2291">
                                            <p:txEl>
                                              <p:pRg st="2" end="2"/>
                                            </p:txEl>
                                          </p:spTgt>
                                        </p:tgtEl>
                                        <p:attrNameLst>
                                          <p:attrName>style.visibility</p:attrName>
                                        </p:attrNameLst>
                                      </p:cBhvr>
                                      <p:to>
                                        <p:strVal val="visible"/>
                                      </p:to>
                                    </p:set>
                                    <p:animEffect transition="in" filter="checkerboard(across)">
                                      <p:cBhvr>
                                        <p:cTn id="22" dur="500"/>
                                        <p:tgtEl>
                                          <p:spTgt spid="122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FF3FC2B-C23F-43AB-B046-6A204946FB7E}"/>
              </a:ext>
            </a:extLst>
          </p:cNvPr>
          <p:cNvSpPr>
            <a:spLocks noGrp="1" noChangeArrowheads="1"/>
          </p:cNvSpPr>
          <p:nvPr>
            <p:ph type="title"/>
          </p:nvPr>
        </p:nvSpPr>
        <p:spPr>
          <a:xfrm>
            <a:off x="1414736" y="502596"/>
            <a:ext cx="6571343" cy="1049235"/>
          </a:xfrm>
        </p:spPr>
        <p:txBody>
          <a:bodyPr>
            <a:normAutofit fontScale="90000"/>
          </a:bodyPr>
          <a:lstStyle/>
          <a:p>
            <a:pPr algn="ctr"/>
            <a:r>
              <a:rPr lang="en-GB" altLang="en-US" sz="4000" b="1" dirty="0">
                <a:latin typeface="Calibri"/>
                <a:cs typeface="Calibri"/>
              </a:rPr>
              <a:t>Discuss why we have rules in College.</a:t>
            </a:r>
            <a:br>
              <a:rPr lang="en-GB" altLang="en-US" sz="3400" dirty="0"/>
            </a:br>
            <a:endParaRPr lang="en-GB" altLang="en-US" sz="3400"/>
          </a:p>
        </p:txBody>
      </p:sp>
      <p:pic>
        <p:nvPicPr>
          <p:cNvPr id="13316" name="Picture 4" descr="j0231833">
            <a:extLst>
              <a:ext uri="{FF2B5EF4-FFF2-40B4-BE49-F238E27FC236}">
                <a16:creationId xmlns:a16="http://schemas.microsoft.com/office/drawing/2014/main" id="{4E4464C6-FF90-458E-BB0F-A0CBE8E619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2138" y="2276475"/>
            <a:ext cx="3382962" cy="28495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239C665-20E5-4DDC-A956-077522C12367}"/>
              </a:ext>
            </a:extLst>
          </p:cNvPr>
          <p:cNvSpPr>
            <a:spLocks noGrp="1" noChangeArrowheads="1"/>
          </p:cNvSpPr>
          <p:nvPr>
            <p:ph type="title"/>
          </p:nvPr>
        </p:nvSpPr>
        <p:spPr>
          <a:xfrm>
            <a:off x="-2876" y="130864"/>
            <a:ext cx="9005977" cy="1143000"/>
          </a:xfrm>
        </p:spPr>
        <p:txBody>
          <a:bodyPr>
            <a:normAutofit/>
          </a:bodyPr>
          <a:lstStyle/>
          <a:p>
            <a:pPr algn="ctr"/>
            <a:r>
              <a:rPr lang="en-GB" altLang="en-US" sz="4000" b="1" dirty="0">
                <a:latin typeface="Calibri"/>
                <a:cs typeface="Calibri"/>
              </a:rPr>
              <a:t>Esprit de corps</a:t>
            </a:r>
            <a:endParaRPr lang="en-GB" altLang="en-US" sz="4000" dirty="0">
              <a:latin typeface="Calibri"/>
              <a:cs typeface="Calibri"/>
            </a:endParaRPr>
          </a:p>
        </p:txBody>
      </p:sp>
      <p:sp>
        <p:nvSpPr>
          <p:cNvPr id="17411" name="Rectangle 3">
            <a:extLst>
              <a:ext uri="{FF2B5EF4-FFF2-40B4-BE49-F238E27FC236}">
                <a16:creationId xmlns:a16="http://schemas.microsoft.com/office/drawing/2014/main" id="{8740FCB2-A518-42E4-8E7C-8E7D78657AF1}"/>
              </a:ext>
            </a:extLst>
          </p:cNvPr>
          <p:cNvSpPr>
            <a:spLocks noGrp="1" noChangeArrowheads="1"/>
          </p:cNvSpPr>
          <p:nvPr>
            <p:ph type="body" sz="half" idx="1"/>
          </p:nvPr>
        </p:nvSpPr>
        <p:spPr>
          <a:xfrm>
            <a:off x="-2875" y="1442048"/>
            <a:ext cx="5188787" cy="4415707"/>
          </a:xfrm>
        </p:spPr>
        <p:txBody>
          <a:bodyPr vert="horz" lIns="91440" tIns="45720" rIns="91440" bIns="45720" rtlCol="0" anchor="t">
            <a:noAutofit/>
          </a:bodyPr>
          <a:lstStyle/>
          <a:p>
            <a:pPr>
              <a:lnSpc>
                <a:spcPct val="80000"/>
              </a:lnSpc>
            </a:pPr>
            <a:r>
              <a:rPr lang="en-GB" altLang="en-US" sz="2800" b="1" dirty="0">
                <a:latin typeface="Calibri"/>
                <a:cs typeface="Calibri"/>
              </a:rPr>
              <a:t>Sense of pride and honour in earning your uniform</a:t>
            </a:r>
          </a:p>
          <a:p>
            <a:pPr>
              <a:lnSpc>
                <a:spcPct val="80000"/>
              </a:lnSpc>
            </a:pPr>
            <a:r>
              <a:rPr lang="en-GB" altLang="en-US" sz="2800" b="1" dirty="0">
                <a:latin typeface="Calibri"/>
                <a:cs typeface="Calibri"/>
              </a:rPr>
              <a:t>Insignia </a:t>
            </a:r>
          </a:p>
          <a:p>
            <a:pPr>
              <a:lnSpc>
                <a:spcPct val="80000"/>
              </a:lnSpc>
            </a:pPr>
            <a:r>
              <a:rPr lang="en-GB" altLang="en-US" sz="2800" b="1" dirty="0">
                <a:latin typeface="Calibri"/>
                <a:cs typeface="Calibri"/>
              </a:rPr>
              <a:t>Feeling of acceptance and camaraderie</a:t>
            </a:r>
          </a:p>
          <a:p>
            <a:pPr>
              <a:lnSpc>
                <a:spcPct val="80000"/>
              </a:lnSpc>
            </a:pPr>
            <a:r>
              <a:rPr lang="en-GB" altLang="en-US" sz="2800" b="1" dirty="0">
                <a:latin typeface="Calibri"/>
                <a:cs typeface="Calibri"/>
              </a:rPr>
              <a:t>Built on trust, loyalty, pride and the interests of that particular service</a:t>
            </a:r>
          </a:p>
          <a:p>
            <a:pPr>
              <a:lnSpc>
                <a:spcPct val="80000"/>
              </a:lnSpc>
            </a:pPr>
            <a:r>
              <a:rPr lang="en-GB" altLang="en-US" sz="2800" b="1" dirty="0">
                <a:latin typeface="Calibri"/>
                <a:cs typeface="Calibri"/>
              </a:rPr>
              <a:t>Rules and regulations ensure that personnel act in a manner that will not bring the service into disrepute</a:t>
            </a:r>
          </a:p>
        </p:txBody>
      </p:sp>
      <p:pic>
        <p:nvPicPr>
          <p:cNvPr id="17416" name="Picture 8" descr="j0285954">
            <a:extLst>
              <a:ext uri="{FF2B5EF4-FFF2-40B4-BE49-F238E27FC236}">
                <a16:creationId xmlns:a16="http://schemas.microsoft.com/office/drawing/2014/main" id="{E738180D-CAC4-4E21-A2C4-9AACCC512178}"/>
              </a:ext>
            </a:extLst>
          </p:cNvPr>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5046452" y="2420938"/>
            <a:ext cx="3655684" cy="2808287"/>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dissolve">
                                      <p:cBhvr>
                                        <p:cTn id="7" dur="500"/>
                                        <p:tgtEl>
                                          <p:spTgt spid="174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17416"/>
                                        </p:tgtEl>
                                        <p:attrNameLst>
                                          <p:attrName>style.visibility</p:attrName>
                                        </p:attrNameLst>
                                      </p:cBhvr>
                                      <p:to>
                                        <p:strVal val="visible"/>
                                      </p:to>
                                    </p:set>
                                    <p:animEffect transition="in" filter="checkerboard(across)">
                                      <p:cBhvr>
                                        <p:cTn id="12" dur="500"/>
                                        <p:tgtEl>
                                          <p:spTgt spid="1741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7411">
                                            <p:txEl>
                                              <p:pRg st="0" end="0"/>
                                            </p:txEl>
                                          </p:spTgt>
                                        </p:tgtEl>
                                        <p:attrNameLst>
                                          <p:attrName>style.visibility</p:attrName>
                                        </p:attrNameLst>
                                      </p:cBhvr>
                                      <p:to>
                                        <p:strVal val="visible"/>
                                      </p:to>
                                    </p:set>
                                    <p:animEffect transition="in" filter="dissolve">
                                      <p:cBhvr>
                                        <p:cTn id="17" dur="500"/>
                                        <p:tgtEl>
                                          <p:spTgt spid="17411">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411">
                                            <p:txEl>
                                              <p:pRg st="1" end="1"/>
                                            </p:txEl>
                                          </p:spTgt>
                                        </p:tgtEl>
                                        <p:attrNameLst>
                                          <p:attrName>style.visibility</p:attrName>
                                        </p:attrNameLst>
                                      </p:cBhvr>
                                      <p:to>
                                        <p:strVal val="visible"/>
                                      </p:to>
                                    </p:set>
                                    <p:animEffect transition="in" filter="dissolve">
                                      <p:cBhvr>
                                        <p:cTn id="22" dur="500"/>
                                        <p:tgtEl>
                                          <p:spTgt spid="17411">
                                            <p:txEl>
                                              <p:pRg st="1" end="1"/>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7411">
                                            <p:txEl>
                                              <p:pRg st="2" end="2"/>
                                            </p:txEl>
                                          </p:spTgt>
                                        </p:tgtEl>
                                        <p:attrNameLst>
                                          <p:attrName>style.visibility</p:attrName>
                                        </p:attrNameLst>
                                      </p:cBhvr>
                                      <p:to>
                                        <p:strVal val="visible"/>
                                      </p:to>
                                    </p:set>
                                    <p:animEffect transition="in" filter="dissolve">
                                      <p:cBhvr>
                                        <p:cTn id="27" dur="500"/>
                                        <p:tgtEl>
                                          <p:spTgt spid="17411">
                                            <p:txEl>
                                              <p:pRg st="2" end="2"/>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7411">
                                            <p:txEl>
                                              <p:pRg st="3" end="3"/>
                                            </p:txEl>
                                          </p:spTgt>
                                        </p:tgtEl>
                                        <p:attrNameLst>
                                          <p:attrName>style.visibility</p:attrName>
                                        </p:attrNameLst>
                                      </p:cBhvr>
                                      <p:to>
                                        <p:strVal val="visible"/>
                                      </p:to>
                                    </p:set>
                                    <p:animEffect transition="in" filter="dissolve">
                                      <p:cBhvr>
                                        <p:cTn id="32" dur="500"/>
                                        <p:tgtEl>
                                          <p:spTgt spid="17411">
                                            <p:txEl>
                                              <p:pRg st="3" end="3"/>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7411">
                                            <p:txEl>
                                              <p:pRg st="4" end="4"/>
                                            </p:txEl>
                                          </p:spTgt>
                                        </p:tgtEl>
                                        <p:attrNameLst>
                                          <p:attrName>style.visibility</p:attrName>
                                        </p:attrNameLst>
                                      </p:cBhvr>
                                      <p:to>
                                        <p:strVal val="visible"/>
                                      </p:to>
                                    </p:set>
                                    <p:animEffect transition="in" filter="dissolve">
                                      <p:cBhvr>
                                        <p:cTn id="37" dur="500"/>
                                        <p:tgtEl>
                                          <p:spTgt spid="174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P spid="1741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3" name="Rectangle 7">
            <a:extLst>
              <a:ext uri="{FF2B5EF4-FFF2-40B4-BE49-F238E27FC236}">
                <a16:creationId xmlns:a16="http://schemas.microsoft.com/office/drawing/2014/main" id="{1D45DC97-ABF4-4D02-B0C8-D0ACBC49E9BA}"/>
              </a:ext>
            </a:extLst>
          </p:cNvPr>
          <p:cNvSpPr>
            <a:spLocks noGrp="1" noChangeArrowheads="1"/>
          </p:cNvSpPr>
          <p:nvPr>
            <p:ph type="title"/>
          </p:nvPr>
        </p:nvSpPr>
        <p:spPr>
          <a:xfrm>
            <a:off x="-2875" y="1468"/>
            <a:ext cx="9034731" cy="1143000"/>
          </a:xfrm>
        </p:spPr>
        <p:txBody>
          <a:bodyPr vert="horz" lIns="91440" tIns="45720" rIns="91440" bIns="45720" rtlCol="0" anchor="t">
            <a:noAutofit/>
          </a:bodyPr>
          <a:lstStyle/>
          <a:p>
            <a:pPr algn="ctr"/>
            <a:br>
              <a:rPr lang="en-GB" altLang="en-US" sz="4000" b="1" dirty="0">
                <a:latin typeface="Calibri"/>
                <a:cs typeface="Calibri"/>
              </a:rPr>
            </a:br>
            <a:r>
              <a:rPr lang="en-GB" altLang="en-US" sz="4000" b="1" dirty="0">
                <a:latin typeface="Calibri"/>
                <a:cs typeface="Calibri"/>
              </a:rPr>
              <a:t>Following Orders</a:t>
            </a:r>
          </a:p>
        </p:txBody>
      </p:sp>
      <p:pic>
        <p:nvPicPr>
          <p:cNvPr id="19466" name="Picture 10">
            <a:extLst>
              <a:ext uri="{FF2B5EF4-FFF2-40B4-BE49-F238E27FC236}">
                <a16:creationId xmlns:a16="http://schemas.microsoft.com/office/drawing/2014/main" id="{DBE2ACE4-8789-412C-BC1D-3E00061CB0D9}"/>
              </a:ext>
            </a:extLst>
          </p:cNvPr>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tretch>
            <a:fillRect/>
          </a:stretch>
        </p:blipFill>
        <p:spPr>
          <a:xfrm>
            <a:off x="1437922" y="2623784"/>
            <a:ext cx="2077156" cy="248355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65" name="Rectangle 9">
            <a:extLst>
              <a:ext uri="{FF2B5EF4-FFF2-40B4-BE49-F238E27FC236}">
                <a16:creationId xmlns:a16="http://schemas.microsoft.com/office/drawing/2014/main" id="{AE0F5A7A-44A5-4750-A03F-B2EB39DB46A8}"/>
              </a:ext>
            </a:extLst>
          </p:cNvPr>
          <p:cNvSpPr>
            <a:spLocks noGrp="1" noChangeArrowheads="1"/>
          </p:cNvSpPr>
          <p:nvPr>
            <p:ph type="body" sz="half" idx="2"/>
          </p:nvPr>
        </p:nvSpPr>
        <p:spPr>
          <a:xfrm>
            <a:off x="3857446" y="2204048"/>
            <a:ext cx="4814977" cy="4430084"/>
          </a:xfrm>
        </p:spPr>
        <p:txBody>
          <a:bodyPr vert="horz" lIns="91440" tIns="45720" rIns="91440" bIns="45720" rtlCol="0" anchor="t">
            <a:normAutofit/>
          </a:bodyPr>
          <a:lstStyle/>
          <a:p>
            <a:pPr>
              <a:lnSpc>
                <a:spcPct val="90000"/>
              </a:lnSpc>
            </a:pPr>
            <a:r>
              <a:rPr lang="en-GB" altLang="en-US" sz="2800" b="1" dirty="0">
                <a:latin typeface="Calibri"/>
                <a:cs typeface="Calibri"/>
              </a:rPr>
              <a:t>Efficiency &amp; safety is paramount in the PS</a:t>
            </a:r>
          </a:p>
          <a:p>
            <a:pPr>
              <a:lnSpc>
                <a:spcPct val="90000"/>
              </a:lnSpc>
            </a:pPr>
            <a:r>
              <a:rPr lang="en-GB" altLang="en-US" sz="2800" b="1" dirty="0">
                <a:latin typeface="Calibri"/>
                <a:cs typeface="Calibri"/>
              </a:rPr>
              <a:t>Personnel in positions of authority have earned their position through experience and valuable knowledge</a:t>
            </a:r>
          </a:p>
          <a:p>
            <a:pPr>
              <a:lnSpc>
                <a:spcPct val="90000"/>
              </a:lnSpc>
            </a:pPr>
            <a:r>
              <a:rPr lang="en-GB" altLang="en-US" sz="2800" b="1" dirty="0">
                <a:latin typeface="Calibri"/>
                <a:cs typeface="Calibri"/>
              </a:rPr>
              <a:t>A lawful order is one that comes from higher authority</a:t>
            </a:r>
          </a:p>
          <a:p>
            <a:pPr>
              <a:lnSpc>
                <a:spcPct val="90000"/>
              </a:lnSpc>
            </a:pPr>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19463"/>
                                        </p:tgtEl>
                                        <p:attrNameLst>
                                          <p:attrName>style.visibility</p:attrName>
                                        </p:attrNameLst>
                                      </p:cBhvr>
                                      <p:to>
                                        <p:strVal val="visible"/>
                                      </p:to>
                                    </p:set>
                                    <p:animEffect transition="in" filter="diamond(in)">
                                      <p:cBhvr>
                                        <p:cTn id="7" dur="2000"/>
                                        <p:tgtEl>
                                          <p:spTgt spid="1946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19466"/>
                                        </p:tgtEl>
                                        <p:attrNameLst>
                                          <p:attrName>style.visibility</p:attrName>
                                        </p:attrNameLst>
                                      </p:cBhvr>
                                      <p:to>
                                        <p:strVal val="visible"/>
                                      </p:to>
                                    </p:set>
                                    <p:animEffect transition="in" filter="randombar(horizontal)">
                                      <p:cBhvr>
                                        <p:cTn id="12" dur="500"/>
                                        <p:tgtEl>
                                          <p:spTgt spid="1946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0"/>
                                          </p:stCondLst>
                                        </p:cTn>
                                        <p:tgtEl>
                                          <p:spTgt spid="19465">
                                            <p:txEl>
                                              <p:pRg st="0" end="0"/>
                                            </p:txEl>
                                          </p:spTgt>
                                        </p:tgtEl>
                                        <p:attrNameLst>
                                          <p:attrName>style.visibility</p:attrName>
                                        </p:attrNameLst>
                                      </p:cBhvr>
                                      <p:to>
                                        <p:strVal val="visible"/>
                                      </p:to>
                                    </p:set>
                                    <p:anim to="" calcmode="lin" valueType="num">
                                      <p:cBhvr>
                                        <p:cTn id="17" dur="1" fill="hold"/>
                                        <p:tgtEl>
                                          <p:spTgt spid="19465">
                                            <p:txEl>
                                              <p:pRg st="0" end="0"/>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0"/>
                                          </p:stCondLst>
                                        </p:cTn>
                                        <p:tgtEl>
                                          <p:spTgt spid="19465">
                                            <p:txEl>
                                              <p:pRg st="1" end="1"/>
                                            </p:txEl>
                                          </p:spTgt>
                                        </p:tgtEl>
                                        <p:attrNameLst>
                                          <p:attrName>style.visibility</p:attrName>
                                        </p:attrNameLst>
                                      </p:cBhvr>
                                      <p:to>
                                        <p:strVal val="visible"/>
                                      </p:to>
                                    </p:set>
                                    <p:anim to="" calcmode="lin" valueType="num">
                                      <p:cBhvr>
                                        <p:cTn id="22" dur="1" fill="hold"/>
                                        <p:tgtEl>
                                          <p:spTgt spid="19465">
                                            <p:txEl>
                                              <p:pRg st="1" end="1"/>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grpId="0" nodeType="clickEffect">
                                  <p:stCondLst>
                                    <p:cond delay="0"/>
                                  </p:stCondLst>
                                  <p:childTnLst>
                                    <p:set>
                                      <p:cBhvr>
                                        <p:cTn id="26" dur="1" fill="hold">
                                          <p:stCondLst>
                                            <p:cond delay="0"/>
                                          </p:stCondLst>
                                        </p:cTn>
                                        <p:tgtEl>
                                          <p:spTgt spid="19465">
                                            <p:txEl>
                                              <p:pRg st="2" end="2"/>
                                            </p:txEl>
                                          </p:spTgt>
                                        </p:tgtEl>
                                        <p:attrNameLst>
                                          <p:attrName>style.visibility</p:attrName>
                                        </p:attrNameLst>
                                      </p:cBhvr>
                                      <p:to>
                                        <p:strVal val="visible"/>
                                      </p:to>
                                    </p:set>
                                    <p:anim to="" calcmode="lin" valueType="num">
                                      <p:cBhvr>
                                        <p:cTn id="27" dur="1" fill="hold"/>
                                        <p:tgtEl>
                                          <p:spTgt spid="19465">
                                            <p:txEl>
                                              <p:pRg st="2" end="2"/>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3" grpId="0"/>
      <p:bldP spid="1946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B8F055D-CFA4-47D4-B1E2-484AD04B5675}"/>
              </a:ext>
            </a:extLst>
          </p:cNvPr>
          <p:cNvSpPr>
            <a:spLocks noGrp="1" noChangeArrowheads="1"/>
          </p:cNvSpPr>
          <p:nvPr>
            <p:ph type="title"/>
          </p:nvPr>
        </p:nvSpPr>
        <p:spPr/>
        <p:txBody>
          <a:bodyPr/>
          <a:lstStyle/>
          <a:p>
            <a:pPr algn="ctr"/>
            <a:r>
              <a:rPr lang="en-GB" altLang="en-US" dirty="0"/>
              <a:t>Maintaining order</a:t>
            </a:r>
          </a:p>
        </p:txBody>
      </p:sp>
      <p:sp>
        <p:nvSpPr>
          <p:cNvPr id="29699" name="Rectangle 3">
            <a:extLst>
              <a:ext uri="{FF2B5EF4-FFF2-40B4-BE49-F238E27FC236}">
                <a16:creationId xmlns:a16="http://schemas.microsoft.com/office/drawing/2014/main" id="{902FD941-9308-4A2E-AD1A-DD292448B658}"/>
              </a:ext>
            </a:extLst>
          </p:cNvPr>
          <p:cNvSpPr>
            <a:spLocks noGrp="1" noChangeArrowheads="1"/>
          </p:cNvSpPr>
          <p:nvPr>
            <p:ph idx="1"/>
          </p:nvPr>
        </p:nvSpPr>
        <p:spPr>
          <a:xfrm>
            <a:off x="467544" y="2139752"/>
            <a:ext cx="6571343" cy="3450613"/>
          </a:xfrm>
        </p:spPr>
        <p:txBody>
          <a:bodyPr/>
          <a:lstStyle/>
          <a:p>
            <a:r>
              <a:rPr lang="en-GB" altLang="en-US" sz="2400" b="1" dirty="0"/>
              <a:t>Noise </a:t>
            </a:r>
          </a:p>
          <a:p>
            <a:endParaRPr lang="en-GB" altLang="en-US" sz="2400" b="1" dirty="0"/>
          </a:p>
          <a:p>
            <a:r>
              <a:rPr lang="en-GB" altLang="en-US" sz="2400" b="1" dirty="0"/>
              <a:t>Orderly behaviour</a:t>
            </a:r>
          </a:p>
          <a:p>
            <a:endParaRPr lang="en-GB" altLang="en-US" sz="2400" b="1" dirty="0"/>
          </a:p>
          <a:p>
            <a:r>
              <a:rPr lang="en-GB" altLang="en-US" sz="2400" b="1" dirty="0"/>
              <a:t>Movement of troops around the globe</a:t>
            </a:r>
            <a:endParaRPr lang="en-GB" altLang="en-US" sz="2400" dirty="0"/>
          </a:p>
          <a:p>
            <a:endParaRPr lang="en-GB" altLang="en-US" sz="2400" dirty="0"/>
          </a:p>
        </p:txBody>
      </p:sp>
      <p:pic>
        <p:nvPicPr>
          <p:cNvPr id="29702" name="Picture 6">
            <a:extLst>
              <a:ext uri="{FF2B5EF4-FFF2-40B4-BE49-F238E27FC236}">
                <a16:creationId xmlns:a16="http://schemas.microsoft.com/office/drawing/2014/main" id="{9B800E9A-0FD2-4528-9DBA-E93ED226BE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2110565"/>
            <a:ext cx="2895600" cy="347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randombar(horizontal)">
                                      <p:cBhvr>
                                        <p:cTn id="7" dur="500"/>
                                        <p:tgtEl>
                                          <p:spTgt spid="2969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29699">
                                            <p:txEl>
                                              <p:pRg st="0" end="0"/>
                                            </p:txEl>
                                          </p:spTgt>
                                        </p:tgtEl>
                                        <p:attrNameLst>
                                          <p:attrName>style.visibility</p:attrName>
                                        </p:attrNameLst>
                                      </p:cBhvr>
                                      <p:to>
                                        <p:strVal val="visible"/>
                                      </p:to>
                                    </p:set>
                                    <p:animEffect transition="in" filter="diamond(in)">
                                      <p:cBhvr>
                                        <p:cTn id="12" dur="2000"/>
                                        <p:tgtEl>
                                          <p:spTgt spid="2969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29699">
                                            <p:txEl>
                                              <p:pRg st="2" end="2"/>
                                            </p:txEl>
                                          </p:spTgt>
                                        </p:tgtEl>
                                        <p:attrNameLst>
                                          <p:attrName>style.visibility</p:attrName>
                                        </p:attrNameLst>
                                      </p:cBhvr>
                                      <p:to>
                                        <p:strVal val="visible"/>
                                      </p:to>
                                    </p:set>
                                    <p:animEffect transition="in" filter="diamond(in)">
                                      <p:cBhvr>
                                        <p:cTn id="17" dur="2000"/>
                                        <p:tgtEl>
                                          <p:spTgt spid="2969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29699">
                                            <p:txEl>
                                              <p:pRg st="4" end="4"/>
                                            </p:txEl>
                                          </p:spTgt>
                                        </p:tgtEl>
                                        <p:attrNameLst>
                                          <p:attrName>style.visibility</p:attrName>
                                        </p:attrNameLst>
                                      </p:cBhvr>
                                      <p:to>
                                        <p:strVal val="visible"/>
                                      </p:to>
                                    </p:set>
                                    <p:animEffect transition="in" filter="diamond(in)">
                                      <p:cBhvr>
                                        <p:cTn id="22" dur="2000"/>
                                        <p:tgtEl>
                                          <p:spTgt spid="296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3F35A-0D85-0A69-EB1F-674C10B72369}"/>
              </a:ext>
            </a:extLst>
          </p:cNvPr>
          <p:cNvSpPr>
            <a:spLocks noGrp="1"/>
          </p:cNvSpPr>
          <p:nvPr>
            <p:ph type="title"/>
          </p:nvPr>
        </p:nvSpPr>
        <p:spPr/>
        <p:txBody>
          <a:bodyPr>
            <a:normAutofit/>
          </a:bodyPr>
          <a:lstStyle/>
          <a:p>
            <a:pPr algn="ctr"/>
            <a:r>
              <a:rPr lang="en-US" sz="4000" b="1" dirty="0">
                <a:latin typeface="Calibri"/>
                <a:cs typeface="Calibri"/>
              </a:rPr>
              <a:t>Rewards</a:t>
            </a:r>
            <a:endParaRPr lang="en-US" b="1"/>
          </a:p>
        </p:txBody>
      </p:sp>
      <p:sp>
        <p:nvSpPr>
          <p:cNvPr id="3" name="Content Placeholder 2">
            <a:extLst>
              <a:ext uri="{FF2B5EF4-FFF2-40B4-BE49-F238E27FC236}">
                <a16:creationId xmlns:a16="http://schemas.microsoft.com/office/drawing/2014/main" id="{995DDDDA-D839-FF0B-D266-5F80C018D703}"/>
              </a:ext>
            </a:extLst>
          </p:cNvPr>
          <p:cNvSpPr>
            <a:spLocks noGrp="1"/>
          </p:cNvSpPr>
          <p:nvPr>
            <p:ph idx="1"/>
          </p:nvPr>
        </p:nvSpPr>
        <p:spPr>
          <a:xfrm>
            <a:off x="264548" y="2015733"/>
            <a:ext cx="8440399" cy="3450613"/>
          </a:xfrm>
        </p:spPr>
        <p:txBody>
          <a:bodyPr>
            <a:noAutofit/>
          </a:bodyPr>
          <a:lstStyle/>
          <a:p>
            <a:pPr marL="0" indent="0" algn="ctr">
              <a:buNone/>
            </a:pPr>
            <a:r>
              <a:rPr lang="en-US" sz="2400" b="1" dirty="0">
                <a:solidFill>
                  <a:srgbClr val="212529"/>
                </a:solidFill>
                <a:latin typeface="Calibri"/>
                <a:ea typeface="Nunito"/>
                <a:cs typeface="Nunito"/>
              </a:rPr>
              <a:t>Rewards refer to benefits, incentives, or acknowledgments given to individuals or groups in recognition of their achievements, efforts, or contributions. Rewards can take various forms, such as monetary bonuses, promotions, public recognition, extra time off, or tangible gifts, and are intended to motivate, incentivize, and recognize positive behavior or performance. Rewards are often used in organizations to boost morale, increase engagement, and drive desired outcomes.</a:t>
            </a:r>
            <a:endParaRPr lang="en-US" sz="2400" b="1" dirty="0">
              <a:latin typeface="Calibri"/>
              <a:cs typeface="Calibri"/>
            </a:endParaRPr>
          </a:p>
        </p:txBody>
      </p:sp>
    </p:spTree>
    <p:extLst>
      <p:ext uri="{BB962C8B-B14F-4D97-AF65-F5344CB8AC3E}">
        <p14:creationId xmlns:p14="http://schemas.microsoft.com/office/powerpoint/2010/main" val="38752240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3F35A-0D85-0A69-EB1F-674C10B72369}"/>
              </a:ext>
            </a:extLst>
          </p:cNvPr>
          <p:cNvSpPr>
            <a:spLocks noGrp="1"/>
          </p:cNvSpPr>
          <p:nvPr>
            <p:ph type="title"/>
          </p:nvPr>
        </p:nvSpPr>
        <p:spPr/>
        <p:txBody>
          <a:bodyPr>
            <a:normAutofit/>
          </a:bodyPr>
          <a:lstStyle/>
          <a:p>
            <a:pPr algn="ctr"/>
            <a:r>
              <a:rPr lang="en-US" sz="4000" b="1" dirty="0">
                <a:latin typeface="Calibri"/>
                <a:cs typeface="Calibri"/>
              </a:rPr>
              <a:t>Punishment</a:t>
            </a:r>
            <a:endParaRPr lang="en-US"/>
          </a:p>
        </p:txBody>
      </p:sp>
      <p:sp>
        <p:nvSpPr>
          <p:cNvPr id="3" name="Content Placeholder 2">
            <a:extLst>
              <a:ext uri="{FF2B5EF4-FFF2-40B4-BE49-F238E27FC236}">
                <a16:creationId xmlns:a16="http://schemas.microsoft.com/office/drawing/2014/main" id="{995DDDDA-D839-FF0B-D266-5F80C018D703}"/>
              </a:ext>
            </a:extLst>
          </p:cNvPr>
          <p:cNvSpPr>
            <a:spLocks noGrp="1"/>
          </p:cNvSpPr>
          <p:nvPr>
            <p:ph idx="1"/>
          </p:nvPr>
        </p:nvSpPr>
        <p:spPr>
          <a:xfrm>
            <a:off x="235794" y="2015733"/>
            <a:ext cx="8584171" cy="3450613"/>
          </a:xfrm>
        </p:spPr>
        <p:txBody>
          <a:bodyPr>
            <a:noAutofit/>
          </a:bodyPr>
          <a:lstStyle/>
          <a:p>
            <a:pPr marL="0" indent="0" algn="ctr">
              <a:buNone/>
            </a:pPr>
            <a:r>
              <a:rPr lang="en-US" sz="2400" b="1" dirty="0">
                <a:latin typeface="Calibri"/>
                <a:ea typeface="+mn-lt"/>
                <a:cs typeface="+mn-lt"/>
              </a:rPr>
              <a:t>Punishment refers to a penalty or consequence imposed on an individual or group for wrongdoing, rule violation, or inappropriate behavior. Punishments can take various forms, such as fines, restrictions, demotions, loss of privileges, or physical sanctions, and are intended to deter or discourage undesirable conduct, enforce rules or laws, and promote compliance with established norms or standards. Punishment is often used as a disciplinary measure to correct behavior, maintain order, and uphold accountability.</a:t>
            </a:r>
            <a:endParaRPr lang="en-US"/>
          </a:p>
        </p:txBody>
      </p:sp>
    </p:spTree>
    <p:extLst>
      <p:ext uri="{BB962C8B-B14F-4D97-AF65-F5344CB8AC3E}">
        <p14:creationId xmlns:p14="http://schemas.microsoft.com/office/powerpoint/2010/main" val="8029597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89D69-F202-3561-B3AA-915B1CC366E9}"/>
              </a:ext>
            </a:extLst>
          </p:cNvPr>
          <p:cNvSpPr>
            <a:spLocks noGrp="1"/>
          </p:cNvSpPr>
          <p:nvPr>
            <p:ph type="title"/>
          </p:nvPr>
        </p:nvSpPr>
        <p:spPr/>
        <p:txBody>
          <a:bodyPr/>
          <a:lstStyle/>
          <a:p>
            <a:r>
              <a:rPr lang="en-US" sz="4400" b="1" i="0" dirty="0">
                <a:effectLst/>
                <a:latin typeface="Calibri" panose="020F0502020204030204" pitchFamily="34" charset="0"/>
                <a:ea typeface="Calibri" panose="020F0502020204030204" pitchFamily="34" charset="0"/>
                <a:cs typeface="Calibri" panose="020F0502020204030204" pitchFamily="34" charset="0"/>
              </a:rPr>
              <a:t>Group Activity </a:t>
            </a:r>
            <a:endParaRPr lang="en-GB" sz="4400" b="1"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5" name="Content Placeholder 2">
            <a:extLst>
              <a:ext uri="{FF2B5EF4-FFF2-40B4-BE49-F238E27FC236}">
                <a16:creationId xmlns:a16="http://schemas.microsoft.com/office/drawing/2014/main" id="{2C184D91-2D53-B918-D6B2-4EEDA787B72C}"/>
              </a:ext>
            </a:extLst>
          </p:cNvPr>
          <p:cNvGraphicFramePr>
            <a:graphicFrameLocks noGrp="1"/>
          </p:cNvGraphicFramePr>
          <p:nvPr>
            <p:ph idx="1"/>
            <p:extLst>
              <p:ext uri="{D42A27DB-BD31-4B8C-83A1-F6EECF244321}">
                <p14:modId xmlns:p14="http://schemas.microsoft.com/office/powerpoint/2010/main" val="31188485"/>
              </p:ext>
            </p:extLst>
          </p:nvPr>
        </p:nvGraphicFramePr>
        <p:xfrm>
          <a:off x="864382" y="2489200"/>
          <a:ext cx="7380026" cy="41081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28217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42AB5-D23F-2F09-4C0E-861B4DCB7F8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FE05E72-ECE1-1A52-D671-0F3B254E288D}"/>
              </a:ext>
            </a:extLst>
          </p:cNvPr>
          <p:cNvSpPr>
            <a:spLocks noGrp="1"/>
          </p:cNvSpPr>
          <p:nvPr>
            <p:ph idx="1"/>
          </p:nvPr>
        </p:nvSpPr>
        <p:spPr/>
        <p:txBody>
          <a:bodyPr/>
          <a:lstStyle/>
          <a:p>
            <a:pPr algn="l">
              <a:buFont typeface="Arial" panose="020B0604020202020204" pitchFamily="34" charset="0"/>
              <a:buChar char="•"/>
            </a:pPr>
            <a:r>
              <a:rPr lang="en-GB" sz="1200" b="0" i="0" dirty="0">
                <a:solidFill>
                  <a:srgbClr val="212529"/>
                </a:solidFill>
                <a:effectLst/>
              </a:rPr>
              <a:t>Smith, J. (2020). </a:t>
            </a:r>
            <a:r>
              <a:rPr lang="en-GB" sz="1200" b="0" i="1" dirty="0">
                <a:solidFill>
                  <a:srgbClr val="212529"/>
                </a:solidFill>
                <a:effectLst/>
              </a:rPr>
              <a:t>Military Discipline: Principles and Practices</a:t>
            </a:r>
            <a:r>
              <a:rPr lang="en-GB" sz="1200" b="0" i="0" dirty="0">
                <a:solidFill>
                  <a:srgbClr val="212529"/>
                </a:solidFill>
                <a:effectLst/>
              </a:rPr>
              <a:t>. Military Press.</a:t>
            </a:r>
          </a:p>
          <a:p>
            <a:pPr algn="l">
              <a:buFont typeface="Arial" panose="020B0604020202020204" pitchFamily="34" charset="0"/>
              <a:buChar char="•"/>
            </a:pPr>
            <a:r>
              <a:rPr lang="en-GB" sz="1200" b="0" i="0" dirty="0">
                <a:solidFill>
                  <a:srgbClr val="212529"/>
                </a:solidFill>
                <a:effectLst/>
              </a:rPr>
              <a:t>Johnson, R. (2019). </a:t>
            </a:r>
            <a:r>
              <a:rPr lang="en-GB" sz="1200" b="0" i="1" dirty="0">
                <a:solidFill>
                  <a:srgbClr val="212529"/>
                </a:solidFill>
                <a:effectLst/>
              </a:rPr>
              <a:t>The Role of Discipline in Law Enforcement</a:t>
            </a:r>
            <a:r>
              <a:rPr lang="en-GB" sz="1200" b="0" i="0" dirty="0">
                <a:solidFill>
                  <a:srgbClr val="212529"/>
                </a:solidFill>
                <a:effectLst/>
              </a:rPr>
              <a:t>. Journal of Police Studies, 12(3), 145-160.</a:t>
            </a:r>
          </a:p>
          <a:p>
            <a:pPr algn="l">
              <a:buFont typeface="Arial" panose="020B0604020202020204" pitchFamily="34" charset="0"/>
              <a:buChar char="•"/>
            </a:pPr>
            <a:r>
              <a:rPr lang="en-GB" sz="1200" b="0" i="0" dirty="0">
                <a:solidFill>
                  <a:srgbClr val="212529"/>
                </a:solidFill>
                <a:effectLst/>
              </a:rPr>
              <a:t>Brown, L. (2021). </a:t>
            </a:r>
            <a:r>
              <a:rPr lang="en-GB" sz="1200" b="0" i="1" dirty="0">
                <a:solidFill>
                  <a:srgbClr val="212529"/>
                </a:solidFill>
                <a:effectLst/>
              </a:rPr>
              <a:t>Firefighter Training and Discipline: Ensuring Safety and Efficiency</a:t>
            </a:r>
            <a:r>
              <a:rPr lang="en-GB" sz="1200" b="0" i="0" dirty="0">
                <a:solidFill>
                  <a:srgbClr val="212529"/>
                </a:solidFill>
                <a:effectLst/>
              </a:rPr>
              <a:t>. Firehouse Publications.</a:t>
            </a:r>
          </a:p>
          <a:p>
            <a:endParaRPr lang="en-GB" dirty="0"/>
          </a:p>
        </p:txBody>
      </p:sp>
    </p:spTree>
    <p:extLst>
      <p:ext uri="{BB962C8B-B14F-4D97-AF65-F5344CB8AC3E}">
        <p14:creationId xmlns:p14="http://schemas.microsoft.com/office/powerpoint/2010/main" val="21340377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2F547E2F-C603-47DF-80BA-86634A954F5B}"/>
              </a:ext>
            </a:extLst>
          </p:cNvPr>
          <p:cNvSpPr>
            <a:spLocks noGrp="1" noChangeArrowheads="1"/>
          </p:cNvSpPr>
          <p:nvPr>
            <p:ph type="title"/>
          </p:nvPr>
        </p:nvSpPr>
        <p:spPr/>
        <p:txBody>
          <a:bodyPr/>
          <a:lstStyle/>
          <a:p>
            <a:pPr algn="ctr"/>
            <a:r>
              <a:rPr lang="en-GB" altLang="en-US" sz="3400"/>
              <a:t>Uniformed approach</a:t>
            </a:r>
            <a:br>
              <a:rPr lang="en-GB" altLang="en-US" sz="3400" b="1"/>
            </a:br>
            <a:endParaRPr lang="en-GB" altLang="en-US" sz="3400" b="1"/>
          </a:p>
        </p:txBody>
      </p:sp>
      <p:sp>
        <p:nvSpPr>
          <p:cNvPr id="30723" name="Rectangle 3">
            <a:extLst>
              <a:ext uri="{FF2B5EF4-FFF2-40B4-BE49-F238E27FC236}">
                <a16:creationId xmlns:a16="http://schemas.microsoft.com/office/drawing/2014/main" id="{C99D2504-968B-4B62-B0CD-9609F728E7AA}"/>
              </a:ext>
            </a:extLst>
          </p:cNvPr>
          <p:cNvSpPr>
            <a:spLocks noGrp="1" noChangeArrowheads="1"/>
          </p:cNvSpPr>
          <p:nvPr>
            <p:ph idx="1"/>
          </p:nvPr>
        </p:nvSpPr>
        <p:spPr/>
        <p:txBody>
          <a:bodyPr/>
          <a:lstStyle/>
          <a:p>
            <a:r>
              <a:rPr lang="en-GB" altLang="en-US" sz="2800" dirty="0"/>
              <a:t>Procedures for dealing with:</a:t>
            </a:r>
          </a:p>
          <a:p>
            <a:r>
              <a:rPr lang="en-GB" altLang="en-US" sz="2800" dirty="0"/>
              <a:t>Murder </a:t>
            </a:r>
          </a:p>
          <a:p>
            <a:r>
              <a:rPr lang="en-GB" altLang="en-US" sz="2800" dirty="0"/>
              <a:t>Fire Hazards</a:t>
            </a:r>
          </a:p>
          <a:p>
            <a:r>
              <a:rPr lang="en-GB" altLang="en-US" sz="2800" dirty="0"/>
              <a:t>Loss of purse</a:t>
            </a:r>
          </a:p>
        </p:txBody>
      </p:sp>
      <p:pic>
        <p:nvPicPr>
          <p:cNvPr id="30724" name="Picture 4">
            <a:extLst>
              <a:ext uri="{FF2B5EF4-FFF2-40B4-BE49-F238E27FC236}">
                <a16:creationId xmlns:a16="http://schemas.microsoft.com/office/drawing/2014/main" id="{E89C8AEA-FB7B-46F6-AEA1-99E9BAD0F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1500" y="2781300"/>
            <a:ext cx="2755900" cy="359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randombar(horizontal)">
                                      <p:cBhvr>
                                        <p:cTn id="7" dur="500"/>
                                        <p:tgtEl>
                                          <p:spTgt spid="3072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30724"/>
                                        </p:tgtEl>
                                        <p:attrNameLst>
                                          <p:attrName>style.visibility</p:attrName>
                                        </p:attrNameLst>
                                      </p:cBhvr>
                                      <p:to>
                                        <p:strVal val="visible"/>
                                      </p:to>
                                    </p:set>
                                    <p:animEffect transition="in" filter="randombar(horizontal)">
                                      <p:cBhvr>
                                        <p:cTn id="12" dur="500"/>
                                        <p:tgtEl>
                                          <p:spTgt spid="3072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0723">
                                            <p:txEl>
                                              <p:pRg st="0" end="0"/>
                                            </p:txEl>
                                          </p:spTgt>
                                        </p:tgtEl>
                                        <p:attrNameLst>
                                          <p:attrName>style.visibility</p:attrName>
                                        </p:attrNameLst>
                                      </p:cBhvr>
                                      <p:to>
                                        <p:strVal val="visible"/>
                                      </p:to>
                                    </p:set>
                                    <p:animEffect transition="in" filter="checkerboard(across)">
                                      <p:cBhvr>
                                        <p:cTn id="17" dur="500"/>
                                        <p:tgtEl>
                                          <p:spTgt spid="30723">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0723">
                                            <p:txEl>
                                              <p:pRg st="1" end="1"/>
                                            </p:txEl>
                                          </p:spTgt>
                                        </p:tgtEl>
                                        <p:attrNameLst>
                                          <p:attrName>style.visibility</p:attrName>
                                        </p:attrNameLst>
                                      </p:cBhvr>
                                      <p:to>
                                        <p:strVal val="visible"/>
                                      </p:to>
                                    </p:set>
                                    <p:animEffect transition="in" filter="checkerboard(across)">
                                      <p:cBhvr>
                                        <p:cTn id="22" dur="500"/>
                                        <p:tgtEl>
                                          <p:spTgt spid="30723">
                                            <p:txEl>
                                              <p:pRg st="1" end="1"/>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30723">
                                            <p:txEl>
                                              <p:pRg st="2" end="2"/>
                                            </p:txEl>
                                          </p:spTgt>
                                        </p:tgtEl>
                                        <p:attrNameLst>
                                          <p:attrName>style.visibility</p:attrName>
                                        </p:attrNameLst>
                                      </p:cBhvr>
                                      <p:to>
                                        <p:strVal val="visible"/>
                                      </p:to>
                                    </p:set>
                                    <p:animEffect transition="in" filter="checkerboard(across)">
                                      <p:cBhvr>
                                        <p:cTn id="27" dur="500"/>
                                        <p:tgtEl>
                                          <p:spTgt spid="30723">
                                            <p:txEl>
                                              <p:pRg st="2" end="2"/>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30723">
                                            <p:txEl>
                                              <p:pRg st="3" end="3"/>
                                            </p:txEl>
                                          </p:spTgt>
                                        </p:tgtEl>
                                        <p:attrNameLst>
                                          <p:attrName>style.visibility</p:attrName>
                                        </p:attrNameLst>
                                      </p:cBhvr>
                                      <p:to>
                                        <p:strVal val="visible"/>
                                      </p:to>
                                    </p:set>
                                    <p:animEffect transition="in" filter="checkerboard(across)">
                                      <p:cBhvr>
                                        <p:cTn id="32" dur="500"/>
                                        <p:tgtEl>
                                          <p:spTgt spid="307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ACTIVITYMODEL" val="{&quot;$type&quot;:&quot;ClassPoint2.Core.Model.Activity, ClassPoint2.Core&quot;,&quot;ActivityId&quot;:&quot;sa20250217112401632RSTK&quot;,&quot;Name&quot;:&quot;ShortAnswers&quot;,&quot;ActivityType&quot;:1,&quot;Width&quot;:0.0,&quot;Height&quot;:0.0,&quot;Graphics&quot;:null,&quot;ActivityBase&quot;:{&quot;$type&quot;:&quot;ClassPoint2.Core.DTO.Activities.ShortAnswerActivity, ClassPoint2.Core&quot;,&quot;isMultipleSubmissionsAllowed&quot;:false,&quot;isNamesHidden&quot;:false,&quot;gradingInstructions&quot;:null,&quot;activityId&quot;:null,&quot;activityType&quot;:&quot;Short Answer&quot;,&quot;countdown&quot;:0,&quot;StartWithSlide&quot;:true,&quot;CanMinimize&quot;:false,&quot;CanCountDown&quot;:false},&quot;IsLocked&quot;:false,&quot;IsMappedFromCp1&quot;:false,&quot;IsQuizMode&quot;:false}"/>
</p:tagLst>
</file>

<file path=ppt/tags/tag2.xml><?xml version="1.0" encoding="utf-8"?>
<p:tagLst xmlns:a="http://schemas.openxmlformats.org/drawingml/2006/main" xmlns:r="http://schemas.openxmlformats.org/officeDocument/2006/relationships" xmlns:p="http://schemas.openxmlformats.org/presentationml/2006/main">
  <p:tag name="ACTIVITYMODEL" val="{&quot;$type&quot;:&quot;ClassPoint2.Core.Model.Activity, ClassPoint2.Core&quot;,&quot;ActivityId&quot;:&quot;sa20250217112552378KYBL&quot;,&quot;Name&quot;:&quot;ShortAnswers&quot;,&quot;ActivityType&quot;:1,&quot;Width&quot;:0.0,&quot;Height&quot;:0.0,&quot;Graphics&quot;:null,&quot;ActivityBase&quot;:{&quot;$type&quot;:&quot;ClassPoint2.Core.DTO.Activities.ShortAnswerActivity, ClassPoint2.Core&quot;,&quot;isMultipleSubmissionsAllowed&quot;:false,&quot;isNamesHidden&quot;:false,&quot;gradingInstructions&quot;:null,&quot;activityId&quot;:null,&quot;activityType&quot;:&quot;Short Answer&quot;,&quot;countdown&quot;:0,&quot;StartWithSlide&quot;:true,&quot;CanMinimize&quot;:false,&quot;CanCountDown&quot;:false},&quot;IsLocked&quot;:false,&quot;IsMappedFromCp1&quot;:false,&quot;IsQuizMode&quot;:false}"/>
</p:tagLst>
</file>

<file path=ppt/tags/tag3.xml><?xml version="1.0" encoding="utf-8"?>
<p:tagLst xmlns:a="http://schemas.openxmlformats.org/drawingml/2006/main" xmlns:r="http://schemas.openxmlformats.org/officeDocument/2006/relationships" xmlns:p="http://schemas.openxmlformats.org/presentationml/2006/main">
  <p:tag name="ACTIVITYMODEL" val="{&quot;$type&quot;:&quot;ClassPoint2.Core.Model.Activity, ClassPoint2.Core&quot;,&quot;ActivityId&quot;:null,&quot;Name&quot;:&quot;ShortAnswers&quot;,&quot;ActivityType&quot;:1,&quot;Width&quot;:0.0,&quot;Height&quot;:0.0,&quot;Graphics&quot;:null,&quot;ActivityBase&quot;:{&quot;$type&quot;:&quot;ClassPoint2.Core.DTO.Activities.ShortAnswerActivity, ClassPoint2.Core&quot;,&quot;isMultipleSubmissionsAllowed&quot;:false,&quot;isNamesHidden&quot;:false,&quot;gradingInstructions&quot;:null,&quot;activityId&quot;:null,&quot;activityType&quot;:&quot;Short Answer&quot;,&quot;countdown&quot;:0,&quot;StartWithSlide&quot;:true,&quot;CanMinimize&quot;:false,&quot;CanCountDown&quot;:false},&quot;IsLocked&quot;:false,&quot;IsMappedFromCp1&quot;:false,&quot;IsQuizMode&quot;:false}"/>
</p:tagLst>
</file>

<file path=ppt/tags/tag4.xml><?xml version="1.0" encoding="utf-8"?>
<p:tagLst xmlns:a="http://schemas.openxmlformats.org/drawingml/2006/main" xmlns:r="http://schemas.openxmlformats.org/officeDocument/2006/relationships" xmlns:p="http://schemas.openxmlformats.org/presentationml/2006/main">
  <p:tag name="ACTIVITYMODEL" val="{&quot;$type&quot;:&quot;ClassPoint2.Core.Model.Activity, ClassPoint2.Core&quot;,&quot;ActivityId&quot;:&quot;sa20250217113013987CLEJ&quot;,&quot;Name&quot;:&quot;ShortAnswers&quot;,&quot;ActivityType&quot;:1,&quot;Width&quot;:0.0,&quot;Height&quot;:0.0,&quot;Graphics&quot;:null,&quot;ActivityBase&quot;:{&quot;$type&quot;:&quot;ClassPoint2.Core.DTO.Activities.ShortAnswerActivity, ClassPoint2.Core&quot;,&quot;isMultipleSubmissionsAllowed&quot;:false,&quot;isNamesHidden&quot;:false,&quot;gradingInstructions&quot;:null,&quot;activityId&quot;:null,&quot;activityType&quot;:&quot;Short Answer&quot;,&quot;countdown&quot;:0,&quot;StartWithSlide&quot;:true,&quot;CanMinimize&quot;:false,&quot;CanCountDown&quot;:false},&quot;IsLocked&quot;:false,&quot;IsMappedFromCp1&quot;:false,&quot;IsQuizMode&quot;:false}"/>
</p:tagLst>
</file>

<file path=ppt/tags/tag5.xml><?xml version="1.0" encoding="utf-8"?>
<p:tagLst xmlns:a="http://schemas.openxmlformats.org/drawingml/2006/main" xmlns:r="http://schemas.openxmlformats.org/officeDocument/2006/relationships" xmlns:p="http://schemas.openxmlformats.org/presentationml/2006/main">
  <p:tag name="ACTIVITYMODEL" val="{&quot;$type&quot;:&quot;ClassPoint2.Core.Model.Activity, ClassPoint2.Core&quot;,&quot;ActivityId&quot;:null,&quot;Name&quot;:&quot;ShortAnswers&quot;,&quot;ActivityType&quot;:1,&quot;Width&quot;:0.0,&quot;Height&quot;:0.0,&quot;Graphics&quot;:null,&quot;ActivityBase&quot;:{&quot;$type&quot;:&quot;ClassPoint2.Core.DTO.Activities.ShortAnswerActivity, ClassPoint2.Core&quot;,&quot;isMultipleSubmissionsAllowed&quot;:false,&quot;isNamesHidden&quot;:false,&quot;gradingInstructions&quot;:null,&quot;activityId&quot;:null,&quot;activityType&quot;:&quot;Short Answer&quot;,&quot;countdown&quot;:0,&quot;StartWithSlide&quot;:true,&quot;CanMinimize&quot;:false,&quot;CanCountDown&quot;:false},&quot;IsLocked&quot;:false,&quot;IsMappedFromCp1&quot;:false,&quot;IsQuizMode&quot;:false}"/>
</p:tagLst>
</file>

<file path=ppt/tags/tag6.xml><?xml version="1.0" encoding="utf-8"?>
<p:tagLst xmlns:a="http://schemas.openxmlformats.org/drawingml/2006/main" xmlns:r="http://schemas.openxmlformats.org/officeDocument/2006/relationships" xmlns:p="http://schemas.openxmlformats.org/presentationml/2006/main">
  <p:tag name="ACTIVITYMODEL" val="{&quot;$type&quot;:&quot;ClassPoint2.Core.Model.Activity, ClassPoint2.Core&quot;,&quot;ActivityId&quot;:null,&quot;Name&quot;:&quot;WordCloud&quot;,&quot;ActivityType&quot;:2,&quot;Width&quot;:0.0,&quot;Height&quot;:0.0,&quot;Graphics&quot;:null,&quot;ActivityBase&quot;:{&quot;$type&quot;:&quot;ClassPoint2.Core.DTO.Activities.WordCloudActivity, ClassPoint2.Core&quot;,&quot;numOfSubmissionsAllowed&quot;:10,&quot;activityId&quot;:&quot;&quot;,&quot;activityType&quot;:&quot;Word Cloud&quot;,&quot;countdown&quot;:120,&quot;StartWithSlide&quot;:true,&quot;CanMinimize&quot;:false,&quot;CanCountDown&quot;:true},&quot;IsLocked&quot;:false,&quot;IsMappedFromCp1&quot;:true,&quot;IsQuizMode&quot;:false}"/>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304</TotalTime>
  <Words>2312</Words>
  <Application>Microsoft Office PowerPoint</Application>
  <PresentationFormat>On-screen Show (4:3)</PresentationFormat>
  <Paragraphs>231</Paragraphs>
  <Slides>42</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Arial</vt:lpstr>
      <vt:lpstr>Calibri</vt:lpstr>
      <vt:lpstr>Century Gothic</vt:lpstr>
      <vt:lpstr>Nunito</vt:lpstr>
      <vt:lpstr>Times New Roman</vt:lpstr>
      <vt:lpstr>Verdana</vt:lpstr>
      <vt:lpstr>Wingdings</vt:lpstr>
      <vt:lpstr>Wingdings 3</vt:lpstr>
      <vt:lpstr>Ion Boardroom</vt:lpstr>
      <vt:lpstr>PowerPoint Presentation</vt:lpstr>
      <vt:lpstr>Thinking???</vt:lpstr>
      <vt:lpstr>Thinking???</vt:lpstr>
      <vt:lpstr>Thinking???</vt:lpstr>
      <vt:lpstr>Thinking???</vt:lpstr>
      <vt:lpstr>Discipline</vt:lpstr>
      <vt:lpstr>Discipline</vt:lpstr>
      <vt:lpstr>Are these forms of discipline?</vt:lpstr>
      <vt:lpstr>Key Characteristics of Discipline </vt:lpstr>
      <vt:lpstr>Remember;</vt:lpstr>
      <vt:lpstr> Why the Public Services needs discipline: </vt:lpstr>
      <vt:lpstr>Thinking???</vt:lpstr>
      <vt:lpstr>Why the police need discipline  </vt:lpstr>
      <vt:lpstr>PowerPoint Presentation</vt:lpstr>
      <vt:lpstr>The role of discipline in public service is shown in</vt:lpstr>
      <vt:lpstr>The role of discipline in public service is shown in</vt:lpstr>
      <vt:lpstr>In the public services discipline can mean any or all the following:</vt:lpstr>
      <vt:lpstr>In the public services discipline can mean any or all the following</vt:lpstr>
      <vt:lpstr>What is the role of discipline?</vt:lpstr>
      <vt:lpstr>What is the role of discipline?</vt:lpstr>
      <vt:lpstr>Lack of self discipline in one individual</vt:lpstr>
      <vt:lpstr>Continued </vt:lpstr>
      <vt:lpstr>PowerPoint Presentation</vt:lpstr>
      <vt:lpstr>Lives depend on it……</vt:lpstr>
      <vt:lpstr>Are you disciplined? </vt:lpstr>
      <vt:lpstr>Team spirit</vt:lpstr>
      <vt:lpstr>EMERGENCY SERVICES</vt:lpstr>
      <vt:lpstr>hierarchical</vt:lpstr>
      <vt:lpstr>PowerPoint Presentation</vt:lpstr>
      <vt:lpstr>PowerPoint Presentation</vt:lpstr>
      <vt:lpstr> Rules and regulations</vt:lpstr>
      <vt:lpstr>Rule </vt:lpstr>
      <vt:lpstr>A regulation </vt:lpstr>
      <vt:lpstr>Discuss why we have rules in College. </vt:lpstr>
      <vt:lpstr>Esprit de corps</vt:lpstr>
      <vt:lpstr> Following Orders</vt:lpstr>
      <vt:lpstr>Maintaining order</vt:lpstr>
      <vt:lpstr>Rewards</vt:lpstr>
      <vt:lpstr>Punishment</vt:lpstr>
      <vt:lpstr>Group Activity </vt:lpstr>
      <vt:lpstr>Reference List</vt:lpstr>
      <vt:lpstr>Uniformed approach </vt:lpstr>
    </vt:vector>
  </TitlesOfParts>
  <Company>NPTC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Discipline</dc:title>
  <dc:creator>Andy Robinson</dc:creator>
  <cp:lastModifiedBy>Steven Thompson</cp:lastModifiedBy>
  <cp:revision>325</cp:revision>
  <dcterms:created xsi:type="dcterms:W3CDTF">2006-09-14T15:13:33Z</dcterms:created>
  <dcterms:modified xsi:type="dcterms:W3CDTF">2026-02-06T09:01:39Z</dcterms:modified>
</cp:coreProperties>
</file>