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363" r:id="rId2"/>
    <p:sldId id="391" r:id="rId3"/>
    <p:sldId id="392" r:id="rId4"/>
    <p:sldId id="393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326" autoAdjust="0"/>
  </p:normalViewPr>
  <p:slideViewPr>
    <p:cSldViewPr>
      <p:cViewPr varScale="1">
        <p:scale>
          <a:sx n="98" d="100"/>
          <a:sy n="98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0582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587283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749766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BMSW6104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847528" y="4509120"/>
            <a:ext cx="8496944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</a:rPr>
              <a:t>Workshop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for SMEs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Automotive Industry Future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10 Themes that will make a significant impact on the industry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63033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Consumer Goods Themes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Top 10 themes driving the industry in 2021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543033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Top 10 Global Airlines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Industry issues and strategic responses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31013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3176</TotalTime>
  <Words>101</Words>
  <Application>Microsoft Office PowerPoint</Application>
  <PresentationFormat>Widescreen</PresentationFormat>
  <Paragraphs>24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Aharoni</vt:lpstr>
      <vt:lpstr>Arial</vt:lpstr>
      <vt:lpstr>Myriad Pro</vt:lpstr>
      <vt:lpstr>Verdana</vt:lpstr>
      <vt:lpstr>20140311PresentationUWTSDTemplate</vt:lpstr>
      <vt:lpstr>BMSW6104 </vt:lpstr>
      <vt:lpstr>Automotive Industry Future</vt:lpstr>
      <vt:lpstr>Consumer Goods Themes</vt:lpstr>
      <vt:lpstr>Top 10 Global Airlines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188</cp:revision>
  <cp:lastPrinted>2018-07-09T15:27:01Z</cp:lastPrinted>
  <dcterms:created xsi:type="dcterms:W3CDTF">2002-10-07T19:43:58Z</dcterms:created>
  <dcterms:modified xsi:type="dcterms:W3CDTF">2022-06-10T10:12:31Z</dcterms:modified>
</cp:coreProperties>
</file>