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6" r:id="rId3"/>
    <p:sldId id="257" r:id="rId4"/>
    <p:sldId id="260" r:id="rId5"/>
    <p:sldId id="258" r:id="rId6"/>
    <p:sldId id="269" r:id="rId7"/>
    <p:sldId id="267" r:id="rId8"/>
    <p:sldId id="259" r:id="rId9"/>
    <p:sldId id="263" r:id="rId10"/>
    <p:sldId id="268" r:id="rId11"/>
    <p:sldId id="261" r:id="rId12"/>
    <p:sldId id="262" r:id="rId13"/>
    <p:sldId id="265" r:id="rId14"/>
    <p:sldId id="264"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1E26A47-2A81-4DEB-9AE6-B57C92544D32}" v="263" dt="2021-02-01T20:38:28.81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80" autoAdjust="0"/>
    <p:restoredTop sz="94660"/>
  </p:normalViewPr>
  <p:slideViewPr>
    <p:cSldViewPr snapToGrid="0">
      <p:cViewPr varScale="1">
        <p:scale>
          <a:sx n="96" d="100"/>
          <a:sy n="96" d="100"/>
        </p:scale>
        <p:origin x="96" y="1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21"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20"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ra Vaughan" userId="e40df2429bd77718" providerId="LiveId" clId="{31E26A47-2A81-4DEB-9AE6-B57C92544D32}"/>
    <pc:docChg chg="undo redo custSel mod addSld delSld modSld sldOrd">
      <pc:chgData name="Sara Vaughan" userId="e40df2429bd77718" providerId="LiveId" clId="{31E26A47-2A81-4DEB-9AE6-B57C92544D32}" dt="2021-02-01T20:40:08.823" v="15163" actId="14100"/>
      <pc:docMkLst>
        <pc:docMk/>
      </pc:docMkLst>
      <pc:sldChg chg="addSp delSp modSp mod setBg setClrOvrMap">
        <pc:chgData name="Sara Vaughan" userId="e40df2429bd77718" providerId="LiveId" clId="{31E26A47-2A81-4DEB-9AE6-B57C92544D32}" dt="2021-01-28T15:29:12.444" v="13133" actId="2711"/>
        <pc:sldMkLst>
          <pc:docMk/>
          <pc:sldMk cId="1111434229" sldId="256"/>
        </pc:sldMkLst>
        <pc:spChg chg="mod">
          <ac:chgData name="Sara Vaughan" userId="e40df2429bd77718" providerId="LiveId" clId="{31E26A47-2A81-4DEB-9AE6-B57C92544D32}" dt="2021-01-28T15:29:12.444" v="13133" actId="2711"/>
          <ac:spMkLst>
            <pc:docMk/>
            <pc:sldMk cId="1111434229" sldId="256"/>
            <ac:spMk id="2" creationId="{DB4B87A9-61C8-4998-82BF-206415A4438D}"/>
          </ac:spMkLst>
        </pc:spChg>
        <pc:spChg chg="del mod">
          <ac:chgData name="Sara Vaughan" userId="e40df2429bd77718" providerId="LiveId" clId="{31E26A47-2A81-4DEB-9AE6-B57C92544D32}" dt="2021-01-17T21:04:06.450" v="1793" actId="478"/>
          <ac:spMkLst>
            <pc:docMk/>
            <pc:sldMk cId="1111434229" sldId="256"/>
            <ac:spMk id="3" creationId="{F7922C93-3E4C-4661-A603-03F57F928E04}"/>
          </ac:spMkLst>
        </pc:spChg>
        <pc:spChg chg="add del">
          <ac:chgData name="Sara Vaughan" userId="e40df2429bd77718" providerId="LiveId" clId="{31E26A47-2A81-4DEB-9AE6-B57C92544D32}" dt="2021-01-17T19:25:43.090" v="1699" actId="26606"/>
          <ac:spMkLst>
            <pc:docMk/>
            <pc:sldMk cId="1111434229" sldId="256"/>
            <ac:spMk id="10" creationId="{0671A8AE-40A1-4631-A6B8-581AFF065482}"/>
          </ac:spMkLst>
        </pc:spChg>
        <pc:spChg chg="add del">
          <ac:chgData name="Sara Vaughan" userId="e40df2429bd77718" providerId="LiveId" clId="{31E26A47-2A81-4DEB-9AE6-B57C92544D32}" dt="2021-01-17T19:25:43.090" v="1699" actId="26606"/>
          <ac:spMkLst>
            <pc:docMk/>
            <pc:sldMk cId="1111434229" sldId="256"/>
            <ac:spMk id="12" creationId="{AB58EF07-17C2-48CF-ABB0-EEF1F17CB8F0}"/>
          </ac:spMkLst>
        </pc:spChg>
        <pc:spChg chg="add del">
          <ac:chgData name="Sara Vaughan" userId="e40df2429bd77718" providerId="LiveId" clId="{31E26A47-2A81-4DEB-9AE6-B57C92544D32}" dt="2021-01-17T19:25:43.090" v="1699" actId="26606"/>
          <ac:spMkLst>
            <pc:docMk/>
            <pc:sldMk cId="1111434229" sldId="256"/>
            <ac:spMk id="14" creationId="{AF2F604E-43BE-4DC3-B983-E071523364F8}"/>
          </ac:spMkLst>
        </pc:spChg>
        <pc:spChg chg="add del">
          <ac:chgData name="Sara Vaughan" userId="e40df2429bd77718" providerId="LiveId" clId="{31E26A47-2A81-4DEB-9AE6-B57C92544D32}" dt="2021-01-17T19:25:43.090" v="1699" actId="26606"/>
          <ac:spMkLst>
            <pc:docMk/>
            <pc:sldMk cId="1111434229" sldId="256"/>
            <ac:spMk id="16" creationId="{08C9B587-E65E-4B52-B37C-ABEBB6E87928}"/>
          </ac:spMkLst>
        </pc:spChg>
        <pc:spChg chg="add del">
          <ac:chgData name="Sara Vaughan" userId="e40df2429bd77718" providerId="LiveId" clId="{31E26A47-2A81-4DEB-9AE6-B57C92544D32}" dt="2021-01-17T19:38:18.585" v="1701" actId="26606"/>
          <ac:spMkLst>
            <pc:docMk/>
            <pc:sldMk cId="1111434229" sldId="256"/>
            <ac:spMk id="18" creationId="{C1DD1A8A-57D5-4A81-AD04-532B043C5611}"/>
          </ac:spMkLst>
        </pc:spChg>
        <pc:spChg chg="add del">
          <ac:chgData name="Sara Vaughan" userId="e40df2429bd77718" providerId="LiveId" clId="{31E26A47-2A81-4DEB-9AE6-B57C92544D32}" dt="2021-01-17T19:38:18.585" v="1701" actId="26606"/>
          <ac:spMkLst>
            <pc:docMk/>
            <pc:sldMk cId="1111434229" sldId="256"/>
            <ac:spMk id="19" creationId="{007891EC-4501-44ED-A8C8-B11B6DB767AB}"/>
          </ac:spMkLst>
        </pc:spChg>
        <pc:picChg chg="add del mod ord">
          <ac:chgData name="Sara Vaughan" userId="e40df2429bd77718" providerId="LiveId" clId="{31E26A47-2A81-4DEB-9AE6-B57C92544D32}" dt="2021-01-17T19:38:19.221" v="1703" actId="931"/>
          <ac:picMkLst>
            <pc:docMk/>
            <pc:sldMk cId="1111434229" sldId="256"/>
            <ac:picMk id="5" creationId="{98F634CE-2E33-466A-AB13-297094DDCDD4}"/>
          </ac:picMkLst>
        </pc:picChg>
        <pc:picChg chg="add del mod ord">
          <ac:chgData name="Sara Vaughan" userId="e40df2429bd77718" providerId="LiveId" clId="{31E26A47-2A81-4DEB-9AE6-B57C92544D32}" dt="2021-01-17T19:56:13.691" v="1763" actId="478"/>
          <ac:picMkLst>
            <pc:docMk/>
            <pc:sldMk cId="1111434229" sldId="256"/>
            <ac:picMk id="7" creationId="{0214A054-5045-45AB-B736-BD537837D37B}"/>
          </ac:picMkLst>
        </pc:picChg>
        <pc:picChg chg="add mod ord">
          <ac:chgData name="Sara Vaughan" userId="e40df2429bd77718" providerId="LiveId" clId="{31E26A47-2A81-4DEB-9AE6-B57C92544D32}" dt="2021-01-26T20:12:02.165" v="6115" actId="1076"/>
          <ac:picMkLst>
            <pc:docMk/>
            <pc:sldMk cId="1111434229" sldId="256"/>
            <ac:picMk id="9" creationId="{CD2F022A-C2E8-4159-B1A2-B2C2062A1D5F}"/>
          </ac:picMkLst>
        </pc:picChg>
        <pc:picChg chg="add mod ord">
          <ac:chgData name="Sara Vaughan" userId="e40df2429bd77718" providerId="LiveId" clId="{31E26A47-2A81-4DEB-9AE6-B57C92544D32}" dt="2021-01-20T18:49:21.793" v="2909"/>
          <ac:picMkLst>
            <pc:docMk/>
            <pc:sldMk cId="1111434229" sldId="256"/>
            <ac:picMk id="11" creationId="{B432EDB4-FE95-40C0-9F67-CEE289E099C4}"/>
          </ac:picMkLst>
        </pc:picChg>
      </pc:sldChg>
      <pc:sldChg chg="addSp delSp modSp new mod">
        <pc:chgData name="Sara Vaughan" userId="e40df2429bd77718" providerId="LiveId" clId="{31E26A47-2A81-4DEB-9AE6-B57C92544D32}" dt="2021-01-28T15:28:42.671" v="13117" actId="2711"/>
        <pc:sldMkLst>
          <pc:docMk/>
          <pc:sldMk cId="473382024" sldId="257"/>
        </pc:sldMkLst>
        <pc:spChg chg="del mod">
          <ac:chgData name="Sara Vaughan" userId="e40df2429bd77718" providerId="LiveId" clId="{31E26A47-2A81-4DEB-9AE6-B57C92544D32}" dt="2021-01-20T19:25:39.729" v="3037" actId="478"/>
          <ac:spMkLst>
            <pc:docMk/>
            <pc:sldMk cId="473382024" sldId="257"/>
            <ac:spMk id="2" creationId="{0F12815F-5ABA-458F-BD7E-FCE728CE6DFB}"/>
          </ac:spMkLst>
        </pc:spChg>
        <pc:spChg chg="mod">
          <ac:chgData name="Sara Vaughan" userId="e40df2429bd77718" providerId="LiveId" clId="{31E26A47-2A81-4DEB-9AE6-B57C92544D32}" dt="2021-01-27T18:52:21.379" v="10404" actId="113"/>
          <ac:spMkLst>
            <pc:docMk/>
            <pc:sldMk cId="473382024" sldId="257"/>
            <ac:spMk id="3" creationId="{BC04E839-3B42-427C-8358-FA3055B926B1}"/>
          </ac:spMkLst>
        </pc:spChg>
        <pc:spChg chg="add mod">
          <ac:chgData name="Sara Vaughan" userId="e40df2429bd77718" providerId="LiveId" clId="{31E26A47-2A81-4DEB-9AE6-B57C92544D32}" dt="2021-01-28T15:28:42.671" v="13117" actId="2711"/>
          <ac:spMkLst>
            <pc:docMk/>
            <pc:sldMk cId="473382024" sldId="257"/>
            <ac:spMk id="4" creationId="{F2A12E6C-AD59-44DB-9A88-EE2D38433BEF}"/>
          </ac:spMkLst>
        </pc:spChg>
        <pc:spChg chg="add del mod">
          <ac:chgData name="Sara Vaughan" userId="e40df2429bd77718" providerId="LiveId" clId="{31E26A47-2A81-4DEB-9AE6-B57C92544D32}" dt="2021-01-23T22:59:56.202" v="3125" actId="478"/>
          <ac:spMkLst>
            <pc:docMk/>
            <pc:sldMk cId="473382024" sldId="257"/>
            <ac:spMk id="6" creationId="{46F7E101-5106-4E2F-AE68-9E2486CB4108}"/>
          </ac:spMkLst>
        </pc:spChg>
        <pc:spChg chg="add del mod">
          <ac:chgData name="Sara Vaughan" userId="e40df2429bd77718" providerId="LiveId" clId="{31E26A47-2A81-4DEB-9AE6-B57C92544D32}" dt="2021-01-20T19:25:42.891" v="3038" actId="478"/>
          <ac:spMkLst>
            <pc:docMk/>
            <pc:sldMk cId="473382024" sldId="257"/>
            <ac:spMk id="8" creationId="{85173665-07F5-4954-980F-EF2C3F20EF65}"/>
          </ac:spMkLst>
        </pc:spChg>
        <pc:picChg chg="add mod ord">
          <ac:chgData name="Sara Vaughan" userId="e40df2429bd77718" providerId="LiveId" clId="{31E26A47-2A81-4DEB-9AE6-B57C92544D32}" dt="2021-01-27T18:53:12.085" v="10405"/>
          <ac:picMkLst>
            <pc:docMk/>
            <pc:sldMk cId="473382024" sldId="257"/>
            <ac:picMk id="2" creationId="{076248F2-996B-4A74-904E-478BFDF95B2B}"/>
          </ac:picMkLst>
        </pc:picChg>
        <pc:picChg chg="add del mod ord">
          <ac:chgData name="Sara Vaughan" userId="e40df2429bd77718" providerId="LiveId" clId="{31E26A47-2A81-4DEB-9AE6-B57C92544D32}" dt="2021-01-20T19:10:10.299" v="3027" actId="478"/>
          <ac:picMkLst>
            <pc:docMk/>
            <pc:sldMk cId="473382024" sldId="257"/>
            <ac:picMk id="5" creationId="{D3C42F38-44BC-4CA8-8707-895191AA4007}"/>
          </ac:picMkLst>
        </pc:picChg>
      </pc:sldChg>
      <pc:sldChg chg="addSp delSp modSp add mod ord setBg">
        <pc:chgData name="Sara Vaughan" userId="e40df2429bd77718" providerId="LiveId" clId="{31E26A47-2A81-4DEB-9AE6-B57C92544D32}" dt="2021-01-31T16:11:20.651" v="14799"/>
        <pc:sldMkLst>
          <pc:docMk/>
          <pc:sldMk cId="353107138" sldId="258"/>
        </pc:sldMkLst>
        <pc:spChg chg="mod">
          <ac:chgData name="Sara Vaughan" userId="e40df2429bd77718" providerId="LiveId" clId="{31E26A47-2A81-4DEB-9AE6-B57C92544D32}" dt="2021-01-27T18:53:53.302" v="10443" actId="1076"/>
          <ac:spMkLst>
            <pc:docMk/>
            <pc:sldMk cId="353107138" sldId="258"/>
            <ac:spMk id="2" creationId="{0F12815F-5ABA-458F-BD7E-FCE728CE6DFB}"/>
          </ac:spMkLst>
        </pc:spChg>
        <pc:spChg chg="mod">
          <ac:chgData name="Sara Vaughan" userId="e40df2429bd77718" providerId="LiveId" clId="{31E26A47-2A81-4DEB-9AE6-B57C92544D32}" dt="2021-01-26T17:54:57.938" v="4045" actId="20577"/>
          <ac:spMkLst>
            <pc:docMk/>
            <pc:sldMk cId="353107138" sldId="258"/>
            <ac:spMk id="3" creationId="{BC04E839-3B42-427C-8358-FA3055B926B1}"/>
          </ac:spMkLst>
        </pc:spChg>
        <pc:spChg chg="add del mod">
          <ac:chgData name="Sara Vaughan" userId="e40df2429bd77718" providerId="LiveId" clId="{31E26A47-2A81-4DEB-9AE6-B57C92544D32}" dt="2021-01-31T16:11:20.651" v="14799"/>
          <ac:spMkLst>
            <pc:docMk/>
            <pc:sldMk cId="353107138" sldId="258"/>
            <ac:spMk id="4" creationId="{EF27B3DB-E16B-4FE3-BC5E-1C20A375C3D4}"/>
          </ac:spMkLst>
        </pc:spChg>
        <pc:spChg chg="add mod">
          <ac:chgData name="Sara Vaughan" userId="e40df2429bd77718" providerId="LiveId" clId="{31E26A47-2A81-4DEB-9AE6-B57C92544D32}" dt="2021-01-28T15:11:42.255" v="13011" actId="207"/>
          <ac:spMkLst>
            <pc:docMk/>
            <pc:sldMk cId="353107138" sldId="258"/>
            <ac:spMk id="5" creationId="{14ABD7E3-1170-4989-82FA-CFFFB17A33CE}"/>
          </ac:spMkLst>
        </pc:spChg>
        <pc:spChg chg="add mod">
          <ac:chgData name="Sara Vaughan" userId="e40df2429bd77718" providerId="LiveId" clId="{31E26A47-2A81-4DEB-9AE6-B57C92544D32}" dt="2021-01-31T16:11:12.437" v="14797" actId="20577"/>
          <ac:spMkLst>
            <pc:docMk/>
            <pc:sldMk cId="353107138" sldId="258"/>
            <ac:spMk id="7" creationId="{833E3F34-F10C-46D7-8645-3CA4CBE8F43D}"/>
          </ac:spMkLst>
        </pc:spChg>
        <pc:picChg chg="add del mod">
          <ac:chgData name="Sara Vaughan" userId="e40df2429bd77718" providerId="LiveId" clId="{31E26A47-2A81-4DEB-9AE6-B57C92544D32}" dt="2021-01-26T17:54:54.569" v="4044" actId="478"/>
          <ac:picMkLst>
            <pc:docMk/>
            <pc:sldMk cId="353107138" sldId="258"/>
            <ac:picMk id="4" creationId="{D3469DC9-5743-48BD-8E1B-E9E999C79605}"/>
          </ac:picMkLst>
        </pc:picChg>
        <pc:picChg chg="add mod">
          <ac:chgData name="Sara Vaughan" userId="e40df2429bd77718" providerId="LiveId" clId="{31E26A47-2A81-4DEB-9AE6-B57C92544D32}" dt="2021-01-27T18:58:05.590" v="10491" actId="1076"/>
          <ac:picMkLst>
            <pc:docMk/>
            <pc:sldMk cId="353107138" sldId="258"/>
            <ac:picMk id="6" creationId="{340D86B4-8E85-496A-B232-59584987E7BD}"/>
          </ac:picMkLst>
        </pc:picChg>
      </pc:sldChg>
      <pc:sldChg chg="addSp delSp modSp add mod setBg">
        <pc:chgData name="Sara Vaughan" userId="e40df2429bd77718" providerId="LiveId" clId="{31E26A47-2A81-4DEB-9AE6-B57C92544D32}" dt="2021-01-31T16:11:52.837" v="14802" actId="1076"/>
        <pc:sldMkLst>
          <pc:docMk/>
          <pc:sldMk cId="570854554" sldId="259"/>
        </pc:sldMkLst>
        <pc:spChg chg="mod">
          <ac:chgData name="Sara Vaughan" userId="e40df2429bd77718" providerId="LiveId" clId="{31E26A47-2A81-4DEB-9AE6-B57C92544D32}" dt="2021-01-28T15:10:48.618" v="12900" actId="5793"/>
          <ac:spMkLst>
            <pc:docMk/>
            <pc:sldMk cId="570854554" sldId="259"/>
            <ac:spMk id="2" creationId="{0F12815F-5ABA-458F-BD7E-FCE728CE6DFB}"/>
          </ac:spMkLst>
        </pc:spChg>
        <pc:spChg chg="mod">
          <ac:chgData name="Sara Vaughan" userId="e40df2429bd77718" providerId="LiveId" clId="{31E26A47-2A81-4DEB-9AE6-B57C92544D32}" dt="2021-01-30T14:04:31.569" v="14439" actId="20577"/>
          <ac:spMkLst>
            <pc:docMk/>
            <pc:sldMk cId="570854554" sldId="259"/>
            <ac:spMk id="3" creationId="{BC04E839-3B42-427C-8358-FA3055B926B1}"/>
          </ac:spMkLst>
        </pc:spChg>
        <pc:spChg chg="add del">
          <ac:chgData name="Sara Vaughan" userId="e40df2429bd77718" providerId="LiveId" clId="{31E26A47-2A81-4DEB-9AE6-B57C92544D32}" dt="2021-01-28T15:39:43.859" v="14010" actId="478"/>
          <ac:spMkLst>
            <pc:docMk/>
            <pc:sldMk cId="570854554" sldId="259"/>
            <ac:spMk id="6" creationId="{7ED4C8B1-3E91-4691-8EDB-937BA289E095}"/>
          </ac:spMkLst>
        </pc:spChg>
        <pc:spChg chg="add del">
          <ac:chgData name="Sara Vaughan" userId="e40df2429bd77718" providerId="LiveId" clId="{31E26A47-2A81-4DEB-9AE6-B57C92544D32}" dt="2021-01-23T23:21:29.277" v="3212" actId="26606"/>
          <ac:spMkLst>
            <pc:docMk/>
            <pc:sldMk cId="570854554" sldId="259"/>
            <ac:spMk id="9" creationId="{3CD9DF72-87A3-404E-A828-84CBF11A8303}"/>
          </ac:spMkLst>
        </pc:spChg>
        <pc:picChg chg="add del mod ord">
          <ac:chgData name="Sara Vaughan" userId="e40df2429bd77718" providerId="LiveId" clId="{31E26A47-2A81-4DEB-9AE6-B57C92544D32}" dt="2021-01-28T15:40:15.107" v="14015" actId="478"/>
          <ac:picMkLst>
            <pc:docMk/>
            <pc:sldMk cId="570854554" sldId="259"/>
            <ac:picMk id="4" creationId="{199F8E59-A727-45CA-8A20-CCF1B8CD06C2}"/>
          </ac:picMkLst>
        </pc:picChg>
        <pc:picChg chg="add mod">
          <ac:chgData name="Sara Vaughan" userId="e40df2429bd77718" providerId="LiveId" clId="{31E26A47-2A81-4DEB-9AE6-B57C92544D32}" dt="2021-01-31T16:11:52.837" v="14802" actId="1076"/>
          <ac:picMkLst>
            <pc:docMk/>
            <pc:sldMk cId="570854554" sldId="259"/>
            <ac:picMk id="4" creationId="{75378556-ACAE-49FD-A640-470230E48BC5}"/>
          </ac:picMkLst>
        </pc:picChg>
        <pc:picChg chg="add mod">
          <ac:chgData name="Sara Vaughan" userId="e40df2429bd77718" providerId="LiveId" clId="{31E26A47-2A81-4DEB-9AE6-B57C92544D32}" dt="2021-01-28T15:51:17.403" v="14031" actId="1076"/>
          <ac:picMkLst>
            <pc:docMk/>
            <pc:sldMk cId="570854554" sldId="259"/>
            <ac:picMk id="8" creationId="{ADEE19AA-4BAA-47BC-B341-BEB0D4A89063}"/>
          </ac:picMkLst>
        </pc:picChg>
        <pc:cxnChg chg="add del">
          <ac:chgData name="Sara Vaughan" userId="e40df2429bd77718" providerId="LiveId" clId="{31E26A47-2A81-4DEB-9AE6-B57C92544D32}" dt="2021-01-23T23:21:29.277" v="3212" actId="26606"/>
          <ac:cxnSpMkLst>
            <pc:docMk/>
            <pc:sldMk cId="570854554" sldId="259"/>
            <ac:cxnSpMk id="11" creationId="{20E3A342-4D61-4E3F-AF90-1AB42AEB96CC}"/>
          </ac:cxnSpMkLst>
        </pc:cxnChg>
      </pc:sldChg>
      <pc:sldChg chg="addSp delSp modSp add mod ord setBg">
        <pc:chgData name="Sara Vaughan" userId="e40df2429bd77718" providerId="LiveId" clId="{31E26A47-2A81-4DEB-9AE6-B57C92544D32}" dt="2021-01-31T16:11:27.762" v="14800" actId="2711"/>
        <pc:sldMkLst>
          <pc:docMk/>
          <pc:sldMk cId="3481908850" sldId="260"/>
        </pc:sldMkLst>
        <pc:spChg chg="mod ord">
          <ac:chgData name="Sara Vaughan" userId="e40df2429bd77718" providerId="LiveId" clId="{31E26A47-2A81-4DEB-9AE6-B57C92544D32}" dt="2021-01-26T19:12:36.513" v="5373" actId="20577"/>
          <ac:spMkLst>
            <pc:docMk/>
            <pc:sldMk cId="3481908850" sldId="260"/>
            <ac:spMk id="2" creationId="{0F12815F-5ABA-458F-BD7E-FCE728CE6DFB}"/>
          </ac:spMkLst>
        </pc:spChg>
        <pc:spChg chg="mod ord">
          <ac:chgData name="Sara Vaughan" userId="e40df2429bd77718" providerId="LiveId" clId="{31E26A47-2A81-4DEB-9AE6-B57C92544D32}" dt="2021-01-26T20:07:23.795" v="5910" actId="1076"/>
          <ac:spMkLst>
            <pc:docMk/>
            <pc:sldMk cId="3481908850" sldId="260"/>
            <ac:spMk id="3" creationId="{BC04E839-3B42-427C-8358-FA3055B926B1}"/>
          </ac:spMkLst>
        </pc:spChg>
        <pc:spChg chg="add mod">
          <ac:chgData name="Sara Vaughan" userId="e40df2429bd77718" providerId="LiveId" clId="{31E26A47-2A81-4DEB-9AE6-B57C92544D32}" dt="2021-01-31T16:11:27.762" v="14800" actId="2711"/>
          <ac:spMkLst>
            <pc:docMk/>
            <pc:sldMk cId="3481908850" sldId="260"/>
            <ac:spMk id="4" creationId="{04B6F53B-D12F-4D53-86DA-592D26F5851B}"/>
          </ac:spMkLst>
        </pc:spChg>
        <pc:spChg chg="add del">
          <ac:chgData name="Sara Vaughan" userId="e40df2429bd77718" providerId="LiveId" clId="{31E26A47-2A81-4DEB-9AE6-B57C92544D32}" dt="2021-01-23T23:32:49.531" v="3289" actId="26606"/>
          <ac:spMkLst>
            <pc:docMk/>
            <pc:sldMk cId="3481908850" sldId="260"/>
            <ac:spMk id="20" creationId="{114C78B5-EC6B-4A39-8860-705100867457}"/>
          </ac:spMkLst>
        </pc:spChg>
        <pc:spChg chg="add del">
          <ac:chgData name="Sara Vaughan" userId="e40df2429bd77718" providerId="LiveId" clId="{31E26A47-2A81-4DEB-9AE6-B57C92544D32}" dt="2021-01-23T23:32:49.531" v="3289" actId="26606"/>
          <ac:spMkLst>
            <pc:docMk/>
            <pc:sldMk cId="3481908850" sldId="260"/>
            <ac:spMk id="29" creationId="{64EA8300-EB66-48D4-A196-A59DD063AA67}"/>
          </ac:spMkLst>
        </pc:spChg>
        <pc:spChg chg="add del">
          <ac:chgData name="Sara Vaughan" userId="e40df2429bd77718" providerId="LiveId" clId="{31E26A47-2A81-4DEB-9AE6-B57C92544D32}" dt="2021-01-23T23:32:49.531" v="3289" actId="26606"/>
          <ac:spMkLst>
            <pc:docMk/>
            <pc:sldMk cId="3481908850" sldId="260"/>
            <ac:spMk id="31" creationId="{70A48D59-8581-41F7-B529-F4617FE07A9A}"/>
          </ac:spMkLst>
        </pc:spChg>
        <pc:spChg chg="add del">
          <ac:chgData name="Sara Vaughan" userId="e40df2429bd77718" providerId="LiveId" clId="{31E26A47-2A81-4DEB-9AE6-B57C92544D32}" dt="2021-01-23T23:32:49.531" v="3289" actId="26606"/>
          <ac:spMkLst>
            <pc:docMk/>
            <pc:sldMk cId="3481908850" sldId="260"/>
            <ac:spMk id="33" creationId="{9DD005C1-8C51-42D6-9BEE-B9B83849743D}"/>
          </ac:spMkLst>
        </pc:spChg>
        <pc:grpChg chg="add del">
          <ac:chgData name="Sara Vaughan" userId="e40df2429bd77718" providerId="LiveId" clId="{31E26A47-2A81-4DEB-9AE6-B57C92544D32}" dt="2021-01-23T23:32:49.531" v="3289" actId="26606"/>
          <ac:grpSpMkLst>
            <pc:docMk/>
            <pc:sldMk cId="3481908850" sldId="260"/>
            <ac:grpSpMk id="22" creationId="{A50943B0-FDF7-4C2C-B784-9208C945A8C3}"/>
          </ac:grpSpMkLst>
        </pc:grpChg>
        <pc:picChg chg="add del mod">
          <ac:chgData name="Sara Vaughan" userId="e40df2429bd77718" providerId="LiveId" clId="{31E26A47-2A81-4DEB-9AE6-B57C92544D32}" dt="2021-01-23T22:33:30.474" v="3067" actId="478"/>
          <ac:picMkLst>
            <pc:docMk/>
            <pc:sldMk cId="3481908850" sldId="260"/>
            <ac:picMk id="5" creationId="{1FB19B8F-5904-413F-88A6-16CA306E4C1C}"/>
          </ac:picMkLst>
        </pc:picChg>
        <pc:picChg chg="add del mod">
          <ac:chgData name="Sara Vaughan" userId="e40df2429bd77718" providerId="LiveId" clId="{31E26A47-2A81-4DEB-9AE6-B57C92544D32}" dt="2021-01-20T19:09:13.675" v="3020" actId="478"/>
          <ac:picMkLst>
            <pc:docMk/>
            <pc:sldMk cId="3481908850" sldId="260"/>
            <ac:picMk id="5" creationId="{EECC69B5-C6F7-4E01-8D77-5755547CA5D6}"/>
          </ac:picMkLst>
        </pc:picChg>
        <pc:picChg chg="add del mod">
          <ac:chgData name="Sara Vaughan" userId="e40df2429bd77718" providerId="LiveId" clId="{31E26A47-2A81-4DEB-9AE6-B57C92544D32}" dt="2021-01-23T22:33:30.474" v="3067" actId="478"/>
          <ac:picMkLst>
            <pc:docMk/>
            <pc:sldMk cId="3481908850" sldId="260"/>
            <ac:picMk id="7" creationId="{7232AC7C-1551-4EB2-A7B0-648AD652CD01}"/>
          </ac:picMkLst>
        </pc:picChg>
        <pc:picChg chg="add mod ord">
          <ac:chgData name="Sara Vaughan" userId="e40df2429bd77718" providerId="LiveId" clId="{31E26A47-2A81-4DEB-9AE6-B57C92544D32}" dt="2021-01-26T17:21:53.288" v="3321" actId="1076"/>
          <ac:picMkLst>
            <pc:docMk/>
            <pc:sldMk cId="3481908850" sldId="260"/>
            <ac:picMk id="9" creationId="{F38ECB8B-0AC6-45CC-AB0E-467AFDA06F90}"/>
          </ac:picMkLst>
        </pc:picChg>
        <pc:picChg chg="add mod">
          <ac:chgData name="Sara Vaughan" userId="e40df2429bd77718" providerId="LiveId" clId="{31E26A47-2A81-4DEB-9AE6-B57C92544D32}" dt="2021-01-31T16:07:23.629" v="14579" actId="1076"/>
          <ac:picMkLst>
            <pc:docMk/>
            <pc:sldMk cId="3481908850" sldId="260"/>
            <ac:picMk id="11" creationId="{0492AC1F-0C3B-49E8-971B-11C7E070C0BC}"/>
          </ac:picMkLst>
        </pc:picChg>
        <pc:picChg chg="add del mod ord">
          <ac:chgData name="Sara Vaughan" userId="e40df2429bd77718" providerId="LiveId" clId="{31E26A47-2A81-4DEB-9AE6-B57C92544D32}" dt="2021-01-23T22:59:45.098" v="3122" actId="478"/>
          <ac:picMkLst>
            <pc:docMk/>
            <pc:sldMk cId="3481908850" sldId="260"/>
            <ac:picMk id="13" creationId="{C835CAA6-61BD-4253-9A40-899506B4158A}"/>
          </ac:picMkLst>
        </pc:picChg>
        <pc:picChg chg="add mod ord">
          <ac:chgData name="Sara Vaughan" userId="e40df2429bd77718" providerId="LiveId" clId="{31E26A47-2A81-4DEB-9AE6-B57C92544D32}" dt="2021-01-23T23:33:14.095" v="3294" actId="688"/>
          <ac:picMkLst>
            <pc:docMk/>
            <pc:sldMk cId="3481908850" sldId="260"/>
            <ac:picMk id="15" creationId="{8757710F-15FA-4E95-BA23-56E6A7CA9052}"/>
          </ac:picMkLst>
        </pc:picChg>
        <pc:picChg chg="add del mod modCrop">
          <ac:chgData name="Sara Vaughan" userId="e40df2429bd77718" providerId="LiveId" clId="{31E26A47-2A81-4DEB-9AE6-B57C92544D32}" dt="2021-01-23T23:10:01.287" v="3183" actId="478"/>
          <ac:picMkLst>
            <pc:docMk/>
            <pc:sldMk cId="3481908850" sldId="260"/>
            <ac:picMk id="16" creationId="{0C501A44-2486-447D-AB83-4F0161BC8D01}"/>
          </ac:picMkLst>
        </pc:picChg>
        <pc:picChg chg="add del mod">
          <ac:chgData name="Sara Vaughan" userId="e40df2429bd77718" providerId="LiveId" clId="{31E26A47-2A81-4DEB-9AE6-B57C92544D32}" dt="2021-01-23T23:25:29.355" v="3215" actId="478"/>
          <ac:picMkLst>
            <pc:docMk/>
            <pc:sldMk cId="3481908850" sldId="260"/>
            <ac:picMk id="17" creationId="{E50D5F24-F3C8-42AB-A98B-B41D74824543}"/>
          </ac:picMkLst>
        </pc:picChg>
        <pc:cxnChg chg="add del">
          <ac:chgData name="Sara Vaughan" userId="e40df2429bd77718" providerId="LiveId" clId="{31E26A47-2A81-4DEB-9AE6-B57C92544D32}" dt="2021-01-23T23:32:49.531" v="3289" actId="26606"/>
          <ac:cxnSpMkLst>
            <pc:docMk/>
            <pc:sldMk cId="3481908850" sldId="260"/>
            <ac:cxnSpMk id="35" creationId="{967F2066-0253-4771-A5F6-68111E1FE832}"/>
          </ac:cxnSpMkLst>
        </pc:cxnChg>
      </pc:sldChg>
      <pc:sldChg chg="addSp delSp modSp add del mod setBg">
        <pc:chgData name="Sara Vaughan" userId="e40df2429bd77718" providerId="LiveId" clId="{31E26A47-2A81-4DEB-9AE6-B57C92544D32}" dt="2021-02-01T20:36:28.577" v="15130" actId="20577"/>
        <pc:sldMkLst>
          <pc:docMk/>
          <pc:sldMk cId="568763071" sldId="261"/>
        </pc:sldMkLst>
        <pc:spChg chg="mod">
          <ac:chgData name="Sara Vaughan" userId="e40df2429bd77718" providerId="LiveId" clId="{31E26A47-2A81-4DEB-9AE6-B57C92544D32}" dt="2021-02-01T20:36:28.577" v="15130" actId="20577"/>
          <ac:spMkLst>
            <pc:docMk/>
            <pc:sldMk cId="568763071" sldId="261"/>
            <ac:spMk id="2" creationId="{0F12815F-5ABA-458F-BD7E-FCE728CE6DFB}"/>
          </ac:spMkLst>
        </pc:spChg>
        <pc:spChg chg="mod">
          <ac:chgData name="Sara Vaughan" userId="e40df2429bd77718" providerId="LiveId" clId="{31E26A47-2A81-4DEB-9AE6-B57C92544D32}" dt="2021-02-01T20:36:00.268" v="15124" actId="20577"/>
          <ac:spMkLst>
            <pc:docMk/>
            <pc:sldMk cId="568763071" sldId="261"/>
            <ac:spMk id="3" creationId="{BC04E839-3B42-427C-8358-FA3055B926B1}"/>
          </ac:spMkLst>
        </pc:spChg>
        <pc:spChg chg="add mod">
          <ac:chgData name="Sara Vaughan" userId="e40df2429bd77718" providerId="LiveId" clId="{31E26A47-2A81-4DEB-9AE6-B57C92544D32}" dt="2021-01-31T16:20:20.387" v="14923" actId="1076"/>
          <ac:spMkLst>
            <pc:docMk/>
            <pc:sldMk cId="568763071" sldId="261"/>
            <ac:spMk id="8" creationId="{40952360-E806-4713-B7CA-D9FD39FD815D}"/>
          </ac:spMkLst>
        </pc:spChg>
        <pc:spChg chg="add del">
          <ac:chgData name="Sara Vaughan" userId="e40df2429bd77718" providerId="LiveId" clId="{31E26A47-2A81-4DEB-9AE6-B57C92544D32}" dt="2021-01-23T23:35:41.415" v="3307" actId="26606"/>
          <ac:spMkLst>
            <pc:docMk/>
            <pc:sldMk cId="568763071" sldId="261"/>
            <ac:spMk id="10" creationId="{3CD9DF72-87A3-404E-A828-84CBF11A8303}"/>
          </ac:spMkLst>
        </pc:spChg>
        <pc:spChg chg="add del">
          <ac:chgData name="Sara Vaughan" userId="e40df2429bd77718" providerId="LiveId" clId="{31E26A47-2A81-4DEB-9AE6-B57C92544D32}" dt="2021-01-23T23:36:05.070" v="3311" actId="26606"/>
          <ac:spMkLst>
            <pc:docMk/>
            <pc:sldMk cId="568763071" sldId="261"/>
            <ac:spMk id="14" creationId="{8EC44C88-69E3-42EE-86E8-9B45F712B769}"/>
          </ac:spMkLst>
        </pc:spChg>
        <pc:spChg chg="add del">
          <ac:chgData name="Sara Vaughan" userId="e40df2429bd77718" providerId="LiveId" clId="{31E26A47-2A81-4DEB-9AE6-B57C92544D32}" dt="2021-01-23T23:36:05.070" v="3311" actId="26606"/>
          <ac:spMkLst>
            <pc:docMk/>
            <pc:sldMk cId="568763071" sldId="261"/>
            <ac:spMk id="15" creationId="{1BF4DD63-CE83-4A2A-994E-8598C22E6FCF}"/>
          </ac:spMkLst>
        </pc:spChg>
        <pc:spChg chg="add del">
          <ac:chgData name="Sara Vaughan" userId="e40df2429bd77718" providerId="LiveId" clId="{31E26A47-2A81-4DEB-9AE6-B57C92544D32}" dt="2021-01-23T23:36:05.070" v="3311" actId="26606"/>
          <ac:spMkLst>
            <pc:docMk/>
            <pc:sldMk cId="568763071" sldId="261"/>
            <ac:spMk id="16" creationId="{127393A7-D6DA-410B-8699-AA56B57BF7BA}"/>
          </ac:spMkLst>
        </pc:spChg>
        <pc:spChg chg="add del">
          <ac:chgData name="Sara Vaughan" userId="e40df2429bd77718" providerId="LiveId" clId="{31E26A47-2A81-4DEB-9AE6-B57C92544D32}" dt="2021-01-23T23:37:26.347" v="3320" actId="26606"/>
          <ac:spMkLst>
            <pc:docMk/>
            <pc:sldMk cId="568763071" sldId="261"/>
            <ac:spMk id="21" creationId="{1BF4DD63-CE83-4A2A-994E-8598C22E6FCF}"/>
          </ac:spMkLst>
        </pc:spChg>
        <pc:spChg chg="add del">
          <ac:chgData name="Sara Vaughan" userId="e40df2429bd77718" providerId="LiveId" clId="{31E26A47-2A81-4DEB-9AE6-B57C92544D32}" dt="2021-01-23T23:37:26.347" v="3320" actId="26606"/>
          <ac:spMkLst>
            <pc:docMk/>
            <pc:sldMk cId="568763071" sldId="261"/>
            <ac:spMk id="23" creationId="{127393A7-D6DA-410B-8699-AA56B57BF7BA}"/>
          </ac:spMkLst>
        </pc:spChg>
        <pc:spChg chg="add del">
          <ac:chgData name="Sara Vaughan" userId="e40df2429bd77718" providerId="LiveId" clId="{31E26A47-2A81-4DEB-9AE6-B57C92544D32}" dt="2021-01-23T23:37:26.347" v="3320" actId="26606"/>
          <ac:spMkLst>
            <pc:docMk/>
            <pc:sldMk cId="568763071" sldId="261"/>
            <ac:spMk id="25" creationId="{8EC44C88-69E3-42EE-86E8-9B45F712B769}"/>
          </ac:spMkLst>
        </pc:spChg>
        <pc:spChg chg="add">
          <ac:chgData name="Sara Vaughan" userId="e40df2429bd77718" providerId="LiveId" clId="{31E26A47-2A81-4DEB-9AE6-B57C92544D32}" dt="2021-01-23T23:37:26.347" v="3320" actId="26606"/>
          <ac:spMkLst>
            <pc:docMk/>
            <pc:sldMk cId="568763071" sldId="261"/>
            <ac:spMk id="30" creationId="{1BF4DD63-CE83-4A2A-994E-8598C22E6FCF}"/>
          </ac:spMkLst>
        </pc:spChg>
        <pc:spChg chg="add">
          <ac:chgData name="Sara Vaughan" userId="e40df2429bd77718" providerId="LiveId" clId="{31E26A47-2A81-4DEB-9AE6-B57C92544D32}" dt="2021-01-23T23:37:26.347" v="3320" actId="26606"/>
          <ac:spMkLst>
            <pc:docMk/>
            <pc:sldMk cId="568763071" sldId="261"/>
            <ac:spMk id="32" creationId="{127393A7-D6DA-410B-8699-AA56B57BF7BA}"/>
          </ac:spMkLst>
        </pc:spChg>
        <pc:spChg chg="add">
          <ac:chgData name="Sara Vaughan" userId="e40df2429bd77718" providerId="LiveId" clId="{31E26A47-2A81-4DEB-9AE6-B57C92544D32}" dt="2021-01-23T23:37:26.347" v="3320" actId="26606"/>
          <ac:spMkLst>
            <pc:docMk/>
            <pc:sldMk cId="568763071" sldId="261"/>
            <ac:spMk id="34" creationId="{8EC44C88-69E3-42EE-86E8-9B45F712B769}"/>
          </ac:spMkLst>
        </pc:spChg>
        <pc:picChg chg="add del mod ord">
          <ac:chgData name="Sara Vaughan" userId="e40df2429bd77718" providerId="LiveId" clId="{31E26A47-2A81-4DEB-9AE6-B57C92544D32}" dt="2021-01-23T23:35:47.510" v="3309" actId="478"/>
          <ac:picMkLst>
            <pc:docMk/>
            <pc:sldMk cId="568763071" sldId="261"/>
            <ac:picMk id="5" creationId="{15D6C644-6FBA-42F8-B4E2-8847B8B36CEF}"/>
          </ac:picMkLst>
        </pc:picChg>
        <pc:picChg chg="add del mod ord">
          <ac:chgData name="Sara Vaughan" userId="e40df2429bd77718" providerId="LiveId" clId="{31E26A47-2A81-4DEB-9AE6-B57C92544D32}" dt="2021-01-23T23:37:08.242" v="3316" actId="478"/>
          <ac:picMkLst>
            <pc:docMk/>
            <pc:sldMk cId="568763071" sldId="261"/>
            <ac:picMk id="7" creationId="{F4A9D88B-E2C3-4F83-8E2D-56753AF40A6D}"/>
          </ac:picMkLst>
        </pc:picChg>
        <pc:picChg chg="add mod ord">
          <ac:chgData name="Sara Vaughan" userId="e40df2429bd77718" providerId="LiveId" clId="{31E26A47-2A81-4DEB-9AE6-B57C92544D32}" dt="2021-01-23T23:37:26.347" v="3320" actId="26606"/>
          <ac:picMkLst>
            <pc:docMk/>
            <pc:sldMk cId="568763071" sldId="261"/>
            <ac:picMk id="9" creationId="{EE9BCB23-066B-4499-8138-648EE5BCAD8F}"/>
          </ac:picMkLst>
        </pc:picChg>
        <pc:cxnChg chg="add del">
          <ac:chgData name="Sara Vaughan" userId="e40df2429bd77718" providerId="LiveId" clId="{31E26A47-2A81-4DEB-9AE6-B57C92544D32}" dt="2021-01-23T23:35:41.415" v="3307" actId="26606"/>
          <ac:cxnSpMkLst>
            <pc:docMk/>
            <pc:sldMk cId="568763071" sldId="261"/>
            <ac:cxnSpMk id="12" creationId="{20E3A342-4D61-4E3F-AF90-1AB42AEB96CC}"/>
          </ac:cxnSpMkLst>
        </pc:cxnChg>
      </pc:sldChg>
      <pc:sldChg chg="addSp modSp add mod setBg">
        <pc:chgData name="Sara Vaughan" userId="e40df2429bd77718" providerId="LiveId" clId="{31E26A47-2A81-4DEB-9AE6-B57C92544D32}" dt="2021-02-01T20:40:08.823" v="15163" actId="14100"/>
        <pc:sldMkLst>
          <pc:docMk/>
          <pc:sldMk cId="1329526328" sldId="262"/>
        </pc:sldMkLst>
        <pc:spChg chg="mod">
          <ac:chgData name="Sara Vaughan" userId="e40df2429bd77718" providerId="LiveId" clId="{31E26A47-2A81-4DEB-9AE6-B57C92544D32}" dt="2021-02-01T20:34:53.327" v="15114" actId="1076"/>
          <ac:spMkLst>
            <pc:docMk/>
            <pc:sldMk cId="1329526328" sldId="262"/>
            <ac:spMk id="2" creationId="{0F12815F-5ABA-458F-BD7E-FCE728CE6DFB}"/>
          </ac:spMkLst>
        </pc:spChg>
        <pc:spChg chg="mod">
          <ac:chgData name="Sara Vaughan" userId="e40df2429bd77718" providerId="LiveId" clId="{31E26A47-2A81-4DEB-9AE6-B57C92544D32}" dt="2021-02-01T20:34:27.045" v="15109" actId="1076"/>
          <ac:spMkLst>
            <pc:docMk/>
            <pc:sldMk cId="1329526328" sldId="262"/>
            <ac:spMk id="3" creationId="{BC04E839-3B42-427C-8358-FA3055B926B1}"/>
          </ac:spMkLst>
        </pc:spChg>
        <pc:spChg chg="add mod">
          <ac:chgData name="Sara Vaughan" userId="e40df2429bd77718" providerId="LiveId" clId="{31E26A47-2A81-4DEB-9AE6-B57C92544D32}" dt="2021-02-01T20:38:22.924" v="15151" actId="1076"/>
          <ac:spMkLst>
            <pc:docMk/>
            <pc:sldMk cId="1329526328" sldId="262"/>
            <ac:spMk id="6" creationId="{373DA703-1F99-4B30-AD66-47426C4A9F34}"/>
          </ac:spMkLst>
        </pc:spChg>
        <pc:picChg chg="add mod ord">
          <ac:chgData name="Sara Vaughan" userId="e40df2429bd77718" providerId="LiveId" clId="{31E26A47-2A81-4DEB-9AE6-B57C92544D32}" dt="2021-02-01T20:40:08.823" v="15163" actId="14100"/>
          <ac:picMkLst>
            <pc:docMk/>
            <pc:sldMk cId="1329526328" sldId="262"/>
            <ac:picMk id="5" creationId="{9EFBD28A-BCEB-46C9-839F-C121104A5904}"/>
          </ac:picMkLst>
        </pc:picChg>
      </pc:sldChg>
      <pc:sldChg chg="addSp modSp add mod ord setBg">
        <pc:chgData name="Sara Vaughan" userId="e40df2429bd77718" providerId="LiveId" clId="{31E26A47-2A81-4DEB-9AE6-B57C92544D32}" dt="2021-02-01T20:39:09.455" v="15161" actId="20577"/>
        <pc:sldMkLst>
          <pc:docMk/>
          <pc:sldMk cId="191075795" sldId="263"/>
        </pc:sldMkLst>
        <pc:spChg chg="mod">
          <ac:chgData name="Sara Vaughan" userId="e40df2429bd77718" providerId="LiveId" clId="{31E26A47-2A81-4DEB-9AE6-B57C92544D32}" dt="2021-02-01T20:37:50.392" v="15148" actId="1076"/>
          <ac:spMkLst>
            <pc:docMk/>
            <pc:sldMk cId="191075795" sldId="263"/>
            <ac:spMk id="2" creationId="{0F12815F-5ABA-458F-BD7E-FCE728CE6DFB}"/>
          </ac:spMkLst>
        </pc:spChg>
        <pc:spChg chg="mod">
          <ac:chgData name="Sara Vaughan" userId="e40df2429bd77718" providerId="LiveId" clId="{31E26A47-2A81-4DEB-9AE6-B57C92544D32}" dt="2021-02-01T20:37:55.053" v="15149" actId="1076"/>
          <ac:spMkLst>
            <pc:docMk/>
            <pc:sldMk cId="191075795" sldId="263"/>
            <ac:spMk id="3" creationId="{BC04E839-3B42-427C-8358-FA3055B926B1}"/>
          </ac:spMkLst>
        </pc:spChg>
        <pc:spChg chg="add mod">
          <ac:chgData name="Sara Vaughan" userId="e40df2429bd77718" providerId="LiveId" clId="{31E26A47-2A81-4DEB-9AE6-B57C92544D32}" dt="2021-02-01T20:39:09.455" v="15161" actId="20577"/>
          <ac:spMkLst>
            <pc:docMk/>
            <pc:sldMk cId="191075795" sldId="263"/>
            <ac:spMk id="6" creationId="{CE625648-0BAE-4ABB-9EAA-F5315233002B}"/>
          </ac:spMkLst>
        </pc:spChg>
        <pc:picChg chg="add mod">
          <ac:chgData name="Sara Vaughan" userId="e40df2429bd77718" providerId="LiveId" clId="{31E26A47-2A81-4DEB-9AE6-B57C92544D32}" dt="2021-02-01T20:37:27.922" v="15139" actId="1076"/>
          <ac:picMkLst>
            <pc:docMk/>
            <pc:sldMk cId="191075795" sldId="263"/>
            <ac:picMk id="5" creationId="{58BAD9AF-D330-4100-B891-4C569678A232}"/>
          </ac:picMkLst>
        </pc:picChg>
      </pc:sldChg>
      <pc:sldChg chg="addSp delSp modSp add mod setBg setClrOvrMap">
        <pc:chgData name="Sara Vaughan" userId="e40df2429bd77718" providerId="LiveId" clId="{31E26A47-2A81-4DEB-9AE6-B57C92544D32}" dt="2021-01-17T21:18:39.977" v="1849" actId="2711"/>
        <pc:sldMkLst>
          <pc:docMk/>
          <pc:sldMk cId="3101776566" sldId="264"/>
        </pc:sldMkLst>
        <pc:spChg chg="mod">
          <ac:chgData name="Sara Vaughan" userId="e40df2429bd77718" providerId="LiveId" clId="{31E26A47-2A81-4DEB-9AE6-B57C92544D32}" dt="2021-01-17T21:18:39.977" v="1849" actId="2711"/>
          <ac:spMkLst>
            <pc:docMk/>
            <pc:sldMk cId="3101776566" sldId="264"/>
            <ac:spMk id="2" creationId="{0F12815F-5ABA-458F-BD7E-FCE728CE6DFB}"/>
          </ac:spMkLst>
        </pc:spChg>
        <pc:spChg chg="mod">
          <ac:chgData name="Sara Vaughan" userId="e40df2429bd77718" providerId="LiveId" clId="{31E26A47-2A81-4DEB-9AE6-B57C92544D32}" dt="2021-01-17T21:10:43.552" v="1835" actId="208"/>
          <ac:spMkLst>
            <pc:docMk/>
            <pc:sldMk cId="3101776566" sldId="264"/>
            <ac:spMk id="3" creationId="{BC04E839-3B42-427C-8358-FA3055B926B1}"/>
          </ac:spMkLst>
        </pc:spChg>
        <pc:spChg chg="add del">
          <ac:chgData name="Sara Vaughan" userId="e40df2429bd77718" providerId="LiveId" clId="{31E26A47-2A81-4DEB-9AE6-B57C92544D32}" dt="2021-01-17T21:09:40.320" v="1827" actId="26606"/>
          <ac:spMkLst>
            <pc:docMk/>
            <pc:sldMk cId="3101776566" sldId="264"/>
            <ac:spMk id="9" creationId="{71B2258F-86CA-4D4D-8270-BC05FCDEBFB3}"/>
          </ac:spMkLst>
        </pc:spChg>
        <pc:spChg chg="add">
          <ac:chgData name="Sara Vaughan" userId="e40df2429bd77718" providerId="LiveId" clId="{31E26A47-2A81-4DEB-9AE6-B57C92544D32}" dt="2021-01-17T21:09:40.320" v="1827" actId="26606"/>
          <ac:spMkLst>
            <pc:docMk/>
            <pc:sldMk cId="3101776566" sldId="264"/>
            <ac:spMk id="14" creationId="{C1DD1A8A-57D5-4A81-AD04-532B043C5611}"/>
          </ac:spMkLst>
        </pc:spChg>
        <pc:spChg chg="add">
          <ac:chgData name="Sara Vaughan" userId="e40df2429bd77718" providerId="LiveId" clId="{31E26A47-2A81-4DEB-9AE6-B57C92544D32}" dt="2021-01-17T21:09:40.320" v="1827" actId="26606"/>
          <ac:spMkLst>
            <pc:docMk/>
            <pc:sldMk cId="3101776566" sldId="264"/>
            <ac:spMk id="16" creationId="{007891EC-4501-44ED-A8C8-B11B6DB767AB}"/>
          </ac:spMkLst>
        </pc:spChg>
        <pc:picChg chg="add mod ord">
          <ac:chgData name="Sara Vaughan" userId="e40df2429bd77718" providerId="LiveId" clId="{31E26A47-2A81-4DEB-9AE6-B57C92544D32}" dt="2021-01-17T21:17:19.721" v="1845"/>
          <ac:picMkLst>
            <pc:docMk/>
            <pc:sldMk cId="3101776566" sldId="264"/>
            <ac:picMk id="4" creationId="{5043159E-9481-44B3-836B-A9F7CE88D2F8}"/>
          </ac:picMkLst>
        </pc:picChg>
      </pc:sldChg>
      <pc:sldChg chg="addSp delSp modSp add mod ord setBg setClrOvrMap">
        <pc:chgData name="Sara Vaughan" userId="e40df2429bd77718" providerId="LiveId" clId="{31E26A47-2A81-4DEB-9AE6-B57C92544D32}" dt="2021-01-31T16:22:29.550" v="15092" actId="20577"/>
        <pc:sldMkLst>
          <pc:docMk/>
          <pc:sldMk cId="646944642" sldId="265"/>
        </pc:sldMkLst>
        <pc:spChg chg="mod ord">
          <ac:chgData name="Sara Vaughan" userId="e40df2429bd77718" providerId="LiveId" clId="{31E26A47-2A81-4DEB-9AE6-B57C92544D32}" dt="2021-01-20T18:59:29.757" v="2934" actId="14100"/>
          <ac:spMkLst>
            <pc:docMk/>
            <pc:sldMk cId="646944642" sldId="265"/>
            <ac:spMk id="2" creationId="{0F12815F-5ABA-458F-BD7E-FCE728CE6DFB}"/>
          </ac:spMkLst>
        </pc:spChg>
        <pc:spChg chg="add mod">
          <ac:chgData name="Sara Vaughan" userId="e40df2429bd77718" providerId="LiveId" clId="{31E26A47-2A81-4DEB-9AE6-B57C92544D32}" dt="2021-01-28T15:23:54.163" v="13115" actId="2711"/>
          <ac:spMkLst>
            <pc:docMk/>
            <pc:sldMk cId="646944642" sldId="265"/>
            <ac:spMk id="3" creationId="{3510EE46-DD19-4E25-A5A9-2DFDA8FBA6BE}"/>
          </ac:spMkLst>
        </pc:spChg>
        <pc:spChg chg="add del mod">
          <ac:chgData name="Sara Vaughan" userId="e40df2429bd77718" providerId="LiveId" clId="{31E26A47-2A81-4DEB-9AE6-B57C92544D32}" dt="2021-01-20T18:58:22.302" v="2926" actId="478"/>
          <ac:spMkLst>
            <pc:docMk/>
            <pc:sldMk cId="646944642" sldId="265"/>
            <ac:spMk id="3" creationId="{37D170BC-CA3F-420F-BF12-09DA3E11F15F}"/>
          </ac:spMkLst>
        </pc:spChg>
        <pc:spChg chg="del">
          <ac:chgData name="Sara Vaughan" userId="e40df2429bd77718" providerId="LiveId" clId="{31E26A47-2A81-4DEB-9AE6-B57C92544D32}" dt="2021-01-17T21:06:16.073" v="1809" actId="931"/>
          <ac:spMkLst>
            <pc:docMk/>
            <pc:sldMk cId="646944642" sldId="265"/>
            <ac:spMk id="3" creationId="{BC04E839-3B42-427C-8358-FA3055B926B1}"/>
          </ac:spMkLst>
        </pc:spChg>
        <pc:spChg chg="add mod">
          <ac:chgData name="Sara Vaughan" userId="e40df2429bd77718" providerId="LiveId" clId="{31E26A47-2A81-4DEB-9AE6-B57C92544D32}" dt="2021-01-20T19:03:16.728" v="3009" actId="1076"/>
          <ac:spMkLst>
            <pc:docMk/>
            <pc:sldMk cId="646944642" sldId="265"/>
            <ac:spMk id="5" creationId="{E3711160-D858-4F67-97F9-F10C681919E5}"/>
          </ac:spMkLst>
        </pc:spChg>
        <pc:spChg chg="add mod">
          <ac:chgData name="Sara Vaughan" userId="e40df2429bd77718" providerId="LiveId" clId="{31E26A47-2A81-4DEB-9AE6-B57C92544D32}" dt="2021-01-20T19:02:49.474" v="3006" actId="2711"/>
          <ac:spMkLst>
            <pc:docMk/>
            <pc:sldMk cId="646944642" sldId="265"/>
            <ac:spMk id="6" creationId="{259D2D7A-DD92-40B2-9DC3-CDF2548AF3C3}"/>
          </ac:spMkLst>
        </pc:spChg>
        <pc:spChg chg="add del mod">
          <ac:chgData name="Sara Vaughan" userId="e40df2429bd77718" providerId="LiveId" clId="{31E26A47-2A81-4DEB-9AE6-B57C92544D32}" dt="2021-01-17T21:07:21.420" v="1816" actId="931"/>
          <ac:spMkLst>
            <pc:docMk/>
            <pc:sldMk cId="646944642" sldId="265"/>
            <ac:spMk id="7" creationId="{C0E6E7C3-A8AF-45F9-85DA-929896A9CF36}"/>
          </ac:spMkLst>
        </pc:spChg>
        <pc:spChg chg="add mod">
          <ac:chgData name="Sara Vaughan" userId="e40df2429bd77718" providerId="LiveId" clId="{31E26A47-2A81-4DEB-9AE6-B57C92544D32}" dt="2021-01-31T16:22:29.550" v="15092" actId="20577"/>
          <ac:spMkLst>
            <pc:docMk/>
            <pc:sldMk cId="646944642" sldId="265"/>
            <ac:spMk id="10" creationId="{12B69682-7140-4AEF-815C-C3BC334F3BC5}"/>
          </ac:spMkLst>
        </pc:spChg>
        <pc:spChg chg="add">
          <ac:chgData name="Sara Vaughan" userId="e40df2429bd77718" providerId="LiveId" clId="{31E26A47-2A81-4DEB-9AE6-B57C92544D32}" dt="2021-01-17T21:07:32.035" v="1821" actId="26606"/>
          <ac:spMkLst>
            <pc:docMk/>
            <pc:sldMk cId="646944642" sldId="265"/>
            <ac:spMk id="14" creationId="{71B2258F-86CA-4D4D-8270-BC05FCDEBFB3}"/>
          </ac:spMkLst>
        </pc:spChg>
        <pc:picChg chg="add mod">
          <ac:chgData name="Sara Vaughan" userId="e40df2429bd77718" providerId="LiveId" clId="{31E26A47-2A81-4DEB-9AE6-B57C92544D32}" dt="2021-01-28T15:17:00.833" v="13053" actId="1076"/>
          <ac:picMkLst>
            <pc:docMk/>
            <pc:sldMk cId="646944642" sldId="265"/>
            <ac:picMk id="4" creationId="{DDC0DB48-113F-423D-B74B-C1ADD2DBA919}"/>
          </ac:picMkLst>
        </pc:picChg>
        <pc:picChg chg="add del mod">
          <ac:chgData name="Sara Vaughan" userId="e40df2429bd77718" providerId="LiveId" clId="{31E26A47-2A81-4DEB-9AE6-B57C92544D32}" dt="2021-01-17T21:06:37.632" v="1815" actId="478"/>
          <ac:picMkLst>
            <pc:docMk/>
            <pc:sldMk cId="646944642" sldId="265"/>
            <ac:picMk id="5" creationId="{A4823351-B096-4D8E-B046-E9079C8704A4}"/>
          </ac:picMkLst>
        </pc:picChg>
        <pc:picChg chg="add mod">
          <ac:chgData name="Sara Vaughan" userId="e40df2429bd77718" providerId="LiveId" clId="{31E26A47-2A81-4DEB-9AE6-B57C92544D32}" dt="2021-01-17T21:18:15.313" v="1847"/>
          <ac:picMkLst>
            <pc:docMk/>
            <pc:sldMk cId="646944642" sldId="265"/>
            <ac:picMk id="9" creationId="{4CA240B6-CB63-4E71-8735-DA481D72F72D}"/>
          </ac:picMkLst>
        </pc:picChg>
      </pc:sldChg>
      <pc:sldChg chg="addSp delSp modSp new mod ord setBg setClrOvrMap">
        <pc:chgData name="Sara Vaughan" userId="e40df2429bd77718" providerId="LiveId" clId="{31E26A47-2A81-4DEB-9AE6-B57C92544D32}" dt="2021-01-28T15:29:03.518" v="13132" actId="2711"/>
        <pc:sldMkLst>
          <pc:docMk/>
          <pc:sldMk cId="436198648" sldId="266"/>
        </pc:sldMkLst>
        <pc:spChg chg="mod ord">
          <ac:chgData name="Sara Vaughan" userId="e40df2429bd77718" providerId="LiveId" clId="{31E26A47-2A81-4DEB-9AE6-B57C92544D32}" dt="2021-01-28T15:29:03.518" v="13132" actId="2711"/>
          <ac:spMkLst>
            <pc:docMk/>
            <pc:sldMk cId="436198648" sldId="266"/>
            <ac:spMk id="2" creationId="{1C9B0216-8F86-4849-A118-851A4177C18E}"/>
          </ac:spMkLst>
        </pc:spChg>
        <pc:spChg chg="mod ord">
          <ac:chgData name="Sara Vaughan" userId="e40df2429bd77718" providerId="LiveId" clId="{31E26A47-2A81-4DEB-9AE6-B57C92544D32}" dt="2021-01-26T18:54:08.899" v="4993" actId="20577"/>
          <ac:spMkLst>
            <pc:docMk/>
            <pc:sldMk cId="436198648" sldId="266"/>
            <ac:spMk id="3" creationId="{883114EE-DC7F-4636-8720-0E17EA8A2D21}"/>
          </ac:spMkLst>
        </pc:spChg>
        <pc:spChg chg="add mod">
          <ac:chgData name="Sara Vaughan" userId="e40df2429bd77718" providerId="LiveId" clId="{31E26A47-2A81-4DEB-9AE6-B57C92544D32}" dt="2021-01-23T23:07:53.972" v="3171" actId="1076"/>
          <ac:spMkLst>
            <pc:docMk/>
            <pc:sldMk cId="436198648" sldId="266"/>
            <ac:spMk id="6" creationId="{3CAC913B-2927-423A-9AB8-4851DE37B24C}"/>
          </ac:spMkLst>
        </pc:spChg>
        <pc:spChg chg="add del">
          <ac:chgData name="Sara Vaughan" userId="e40df2429bd77718" providerId="LiveId" clId="{31E26A47-2A81-4DEB-9AE6-B57C92544D32}" dt="2021-01-17T19:45:27.811" v="1723" actId="26606"/>
          <ac:spMkLst>
            <pc:docMk/>
            <pc:sldMk cId="436198648" sldId="266"/>
            <ac:spMk id="10" creationId="{5E8D2E83-FB3A-40E7-A9E5-7AB389D612B4}"/>
          </ac:spMkLst>
        </pc:spChg>
        <pc:picChg chg="add mod ord">
          <ac:chgData name="Sara Vaughan" userId="e40df2429bd77718" providerId="LiveId" clId="{31E26A47-2A81-4DEB-9AE6-B57C92544D32}" dt="2021-01-17T21:16:54.130" v="1842"/>
          <ac:picMkLst>
            <pc:docMk/>
            <pc:sldMk cId="436198648" sldId="266"/>
            <ac:picMk id="5" creationId="{CEA96F66-9272-4233-AA79-CBE0A15F7854}"/>
          </ac:picMkLst>
        </pc:picChg>
      </pc:sldChg>
      <pc:sldChg chg="addSp delSp modSp new mod setBg">
        <pc:chgData name="Sara Vaughan" userId="e40df2429bd77718" providerId="LiveId" clId="{31E26A47-2A81-4DEB-9AE6-B57C92544D32}" dt="2021-01-31T16:21:02.270" v="14946" actId="1076"/>
        <pc:sldMkLst>
          <pc:docMk/>
          <pc:sldMk cId="2321372776" sldId="267"/>
        </pc:sldMkLst>
        <pc:spChg chg="mod ord">
          <ac:chgData name="Sara Vaughan" userId="e40df2429bd77718" providerId="LiveId" clId="{31E26A47-2A81-4DEB-9AE6-B57C92544D32}" dt="2021-01-27T19:12:42.494" v="11634" actId="20577"/>
          <ac:spMkLst>
            <pc:docMk/>
            <pc:sldMk cId="2321372776" sldId="267"/>
            <ac:spMk id="2" creationId="{8DF23427-5E85-4CE4-A4F8-354F79A39FCA}"/>
          </ac:spMkLst>
        </pc:spChg>
        <pc:spChg chg="del mod">
          <ac:chgData name="Sara Vaughan" userId="e40df2429bd77718" providerId="LiveId" clId="{31E26A47-2A81-4DEB-9AE6-B57C92544D32}" dt="2021-01-27T16:21:59.353" v="7890" actId="931"/>
          <ac:spMkLst>
            <pc:docMk/>
            <pc:sldMk cId="2321372776" sldId="267"/>
            <ac:spMk id="3" creationId="{12F702F4-F375-49E5-9657-297B562E7DB4}"/>
          </ac:spMkLst>
        </pc:spChg>
        <pc:spChg chg="add mod">
          <ac:chgData name="Sara Vaughan" userId="e40df2429bd77718" providerId="LiveId" clId="{31E26A47-2A81-4DEB-9AE6-B57C92544D32}" dt="2021-01-31T16:21:02.270" v="14946" actId="1076"/>
          <ac:spMkLst>
            <pc:docMk/>
            <pc:sldMk cId="2321372776" sldId="267"/>
            <ac:spMk id="9" creationId="{06FD1C51-92B6-4457-9FA2-B35382FEF86D}"/>
          </ac:spMkLst>
        </pc:spChg>
        <pc:spChg chg="add del mod">
          <ac:chgData name="Sara Vaughan" userId="e40df2429bd77718" providerId="LiveId" clId="{31E26A47-2A81-4DEB-9AE6-B57C92544D32}" dt="2021-01-27T17:11:08.246" v="8696"/>
          <ac:spMkLst>
            <pc:docMk/>
            <pc:sldMk cId="2321372776" sldId="267"/>
            <ac:spMk id="11" creationId="{4272833E-6F2E-4D84-8B9D-70CC1F9A9EA2}"/>
          </ac:spMkLst>
        </pc:spChg>
        <pc:spChg chg="add del mod">
          <ac:chgData name="Sara Vaughan" userId="e40df2429bd77718" providerId="LiveId" clId="{31E26A47-2A81-4DEB-9AE6-B57C92544D32}" dt="2021-01-27T16:44:40.836" v="8249" actId="478"/>
          <ac:spMkLst>
            <pc:docMk/>
            <pc:sldMk cId="2321372776" sldId="267"/>
            <ac:spMk id="12" creationId="{EC6B5918-BD40-47A7-B03B-4F5C0D2F7657}"/>
          </ac:spMkLst>
        </pc:spChg>
        <pc:spChg chg="add del mod">
          <ac:chgData name="Sara Vaughan" userId="e40df2429bd77718" providerId="LiveId" clId="{31E26A47-2A81-4DEB-9AE6-B57C92544D32}" dt="2021-01-27T16:58:24.499" v="8268"/>
          <ac:spMkLst>
            <pc:docMk/>
            <pc:sldMk cId="2321372776" sldId="267"/>
            <ac:spMk id="13" creationId="{0393003B-5399-49E3-892E-FC25055F9537}"/>
          </ac:spMkLst>
        </pc:spChg>
        <pc:spChg chg="add del mod">
          <ac:chgData name="Sara Vaughan" userId="e40df2429bd77718" providerId="LiveId" clId="{31E26A47-2A81-4DEB-9AE6-B57C92544D32}" dt="2021-01-27T17:11:08.246" v="8694"/>
          <ac:spMkLst>
            <pc:docMk/>
            <pc:sldMk cId="2321372776" sldId="267"/>
            <ac:spMk id="14" creationId="{5BC9F5B2-FDCC-475E-82FF-487BFA20590A}"/>
          </ac:spMkLst>
        </pc:spChg>
        <pc:spChg chg="add mod">
          <ac:chgData name="Sara Vaughan" userId="e40df2429bd77718" providerId="LiveId" clId="{31E26A47-2A81-4DEB-9AE6-B57C92544D32}" dt="2021-01-30T14:06:14.988" v="14442" actId="20577"/>
          <ac:spMkLst>
            <pc:docMk/>
            <pc:sldMk cId="2321372776" sldId="267"/>
            <ac:spMk id="15" creationId="{6F5CDA8B-57CF-4C41-B99F-3EEFB27D25B6}"/>
          </ac:spMkLst>
        </pc:spChg>
        <pc:picChg chg="add del mod">
          <ac:chgData name="Sara Vaughan" userId="e40df2429bd77718" providerId="LiveId" clId="{31E26A47-2A81-4DEB-9AE6-B57C92544D32}" dt="2021-01-27T16:20:46.223" v="7889"/>
          <ac:picMkLst>
            <pc:docMk/>
            <pc:sldMk cId="2321372776" sldId="267"/>
            <ac:picMk id="4" creationId="{EB3C86E2-33AC-4534-9211-D502BDD8B3A9}"/>
          </ac:picMkLst>
        </pc:picChg>
        <pc:picChg chg="add mod">
          <ac:chgData name="Sara Vaughan" userId="e40df2429bd77718" providerId="LiveId" clId="{31E26A47-2A81-4DEB-9AE6-B57C92544D32}" dt="2021-01-27T16:35:03.788" v="8211" actId="1076"/>
          <ac:picMkLst>
            <pc:docMk/>
            <pc:sldMk cId="2321372776" sldId="267"/>
            <ac:picMk id="6" creationId="{68D54C2C-A3E7-4478-A84B-C67C0AF01AF3}"/>
          </ac:picMkLst>
        </pc:picChg>
        <pc:picChg chg="add mod">
          <ac:chgData name="Sara Vaughan" userId="e40df2429bd77718" providerId="LiveId" clId="{31E26A47-2A81-4DEB-9AE6-B57C92544D32}" dt="2021-01-27T16:33:21.020" v="8005" actId="1076"/>
          <ac:picMkLst>
            <pc:docMk/>
            <pc:sldMk cId="2321372776" sldId="267"/>
            <ac:picMk id="8" creationId="{CF2A3102-7EB8-4A75-A177-216069B8CA5D}"/>
          </ac:picMkLst>
        </pc:picChg>
        <pc:picChg chg="add mod">
          <ac:chgData name="Sara Vaughan" userId="e40df2429bd77718" providerId="LiveId" clId="{31E26A47-2A81-4DEB-9AE6-B57C92544D32}" dt="2021-01-27T16:33:29.967" v="8008" actId="1076"/>
          <ac:picMkLst>
            <pc:docMk/>
            <pc:sldMk cId="2321372776" sldId="267"/>
            <ac:picMk id="10" creationId="{4C2B42BE-1657-4285-983F-56FB22325918}"/>
          </ac:picMkLst>
        </pc:picChg>
        <pc:picChg chg="add del mod">
          <ac:chgData name="Sara Vaughan" userId="e40df2429bd77718" providerId="LiveId" clId="{31E26A47-2A81-4DEB-9AE6-B57C92544D32}" dt="2021-01-27T19:13:06.445" v="11635" actId="478"/>
          <ac:picMkLst>
            <pc:docMk/>
            <pc:sldMk cId="2321372776" sldId="267"/>
            <ac:picMk id="16" creationId="{714AEDF8-B230-4720-AA7E-74D2588B6D4F}"/>
          </ac:picMkLst>
        </pc:picChg>
        <pc:picChg chg="add mod">
          <ac:chgData name="Sara Vaughan" userId="e40df2429bd77718" providerId="LiveId" clId="{31E26A47-2A81-4DEB-9AE6-B57C92544D32}" dt="2021-01-27T19:13:49.266" v="11640" actId="1076"/>
          <ac:picMkLst>
            <pc:docMk/>
            <pc:sldMk cId="2321372776" sldId="267"/>
            <ac:picMk id="17" creationId="{BF709C9D-1C7C-4917-B2B8-4384EED8236D}"/>
          </ac:picMkLst>
        </pc:picChg>
      </pc:sldChg>
      <pc:sldChg chg="addSp delSp modSp new mod ord setBg">
        <pc:chgData name="Sara Vaughan" userId="e40df2429bd77718" providerId="LiveId" clId="{31E26A47-2A81-4DEB-9AE6-B57C92544D32}" dt="2021-01-31T16:16:28.480" v="14857" actId="1076"/>
        <pc:sldMkLst>
          <pc:docMk/>
          <pc:sldMk cId="2243680432" sldId="268"/>
        </pc:sldMkLst>
        <pc:spChg chg="del mod">
          <ac:chgData name="Sara Vaughan" userId="e40df2429bd77718" providerId="LiveId" clId="{31E26A47-2A81-4DEB-9AE6-B57C92544D32}" dt="2021-01-28T15:02:31.376" v="12551" actId="478"/>
          <ac:spMkLst>
            <pc:docMk/>
            <pc:sldMk cId="2243680432" sldId="268"/>
            <ac:spMk id="2" creationId="{F8CD0C53-1D74-4E14-90A9-DB3B9865817A}"/>
          </ac:spMkLst>
        </pc:spChg>
        <pc:spChg chg="del mod">
          <ac:chgData name="Sara Vaughan" userId="e40df2429bd77718" providerId="LiveId" clId="{31E26A47-2A81-4DEB-9AE6-B57C92544D32}" dt="2021-01-28T14:49:09.550" v="12359" actId="478"/>
          <ac:spMkLst>
            <pc:docMk/>
            <pc:sldMk cId="2243680432" sldId="268"/>
            <ac:spMk id="3" creationId="{B33FE3F9-1844-49F4-B3BF-FEBE5A16A72F}"/>
          </ac:spMkLst>
        </pc:spChg>
        <pc:spChg chg="add mod">
          <ac:chgData name="Sara Vaughan" userId="e40df2429bd77718" providerId="LiveId" clId="{31E26A47-2A81-4DEB-9AE6-B57C92544D32}" dt="2021-01-28T15:02:24.297" v="12550" actId="14100"/>
          <ac:spMkLst>
            <pc:docMk/>
            <pc:sldMk cId="2243680432" sldId="268"/>
            <ac:spMk id="17" creationId="{DA4B22F7-6D1A-4F51-8DD5-6F36F00D99BA}"/>
          </ac:spMkLst>
        </pc:spChg>
        <pc:spChg chg="add mod">
          <ac:chgData name="Sara Vaughan" userId="e40df2429bd77718" providerId="LiveId" clId="{31E26A47-2A81-4DEB-9AE6-B57C92544D32}" dt="2021-01-28T15:04:15.982" v="12558" actId="1076"/>
          <ac:spMkLst>
            <pc:docMk/>
            <pc:sldMk cId="2243680432" sldId="268"/>
            <ac:spMk id="18" creationId="{C27ECDBB-5164-4AC2-B38E-4A652535623B}"/>
          </ac:spMkLst>
        </pc:spChg>
        <pc:spChg chg="add mod">
          <ac:chgData name="Sara Vaughan" userId="e40df2429bd77718" providerId="LiveId" clId="{31E26A47-2A81-4DEB-9AE6-B57C92544D32}" dt="2021-01-28T15:32:39.970" v="13472" actId="1076"/>
          <ac:spMkLst>
            <pc:docMk/>
            <pc:sldMk cId="2243680432" sldId="268"/>
            <ac:spMk id="22" creationId="{75ABF0C4-E0B5-468B-8BE7-7186D6C4A658}"/>
          </ac:spMkLst>
        </pc:spChg>
        <pc:spChg chg="add mod">
          <ac:chgData name="Sara Vaughan" userId="e40df2429bd77718" providerId="LiveId" clId="{31E26A47-2A81-4DEB-9AE6-B57C92544D32}" dt="2021-01-31T16:13:56.413" v="14831" actId="1076"/>
          <ac:spMkLst>
            <pc:docMk/>
            <pc:sldMk cId="2243680432" sldId="268"/>
            <ac:spMk id="23" creationId="{06A58210-6910-4CDA-9EBA-261037C87C7F}"/>
          </ac:spMkLst>
        </pc:spChg>
        <pc:spChg chg="add mod">
          <ac:chgData name="Sara Vaughan" userId="e40df2429bd77718" providerId="LiveId" clId="{31E26A47-2A81-4DEB-9AE6-B57C92544D32}" dt="2021-01-31T16:14:44.639" v="14846" actId="1076"/>
          <ac:spMkLst>
            <pc:docMk/>
            <pc:sldMk cId="2243680432" sldId="268"/>
            <ac:spMk id="24" creationId="{FF118AE6-717E-421D-8BE2-DA8DC5A0C1A9}"/>
          </ac:spMkLst>
        </pc:spChg>
        <pc:spChg chg="add mod">
          <ac:chgData name="Sara Vaughan" userId="e40df2429bd77718" providerId="LiveId" clId="{31E26A47-2A81-4DEB-9AE6-B57C92544D32}" dt="2021-01-31T16:16:09.002" v="14852" actId="20577"/>
          <ac:spMkLst>
            <pc:docMk/>
            <pc:sldMk cId="2243680432" sldId="268"/>
            <ac:spMk id="25" creationId="{61C80CAF-CBCA-410F-BD12-41CB35FD759D}"/>
          </ac:spMkLst>
        </pc:spChg>
        <pc:picChg chg="add del mod">
          <ac:chgData name="Sara Vaughan" userId="e40df2429bd77718" providerId="LiveId" clId="{31E26A47-2A81-4DEB-9AE6-B57C92544D32}" dt="2021-01-31T16:12:16.488" v="14805" actId="478"/>
          <ac:picMkLst>
            <pc:docMk/>
            <pc:sldMk cId="2243680432" sldId="268"/>
            <ac:picMk id="2" creationId="{2CC53E04-BD95-43DB-AC13-E5095342B1CF}"/>
          </ac:picMkLst>
        </pc:picChg>
        <pc:picChg chg="add mod ord">
          <ac:chgData name="Sara Vaughan" userId="e40df2429bd77718" providerId="LiveId" clId="{31E26A47-2A81-4DEB-9AE6-B57C92544D32}" dt="2021-01-28T14:49:42.283" v="12365" actId="1076"/>
          <ac:picMkLst>
            <pc:docMk/>
            <pc:sldMk cId="2243680432" sldId="268"/>
            <ac:picMk id="4" creationId="{7237DC2F-8F83-4736-A0FF-29A53FDD9C66}"/>
          </ac:picMkLst>
        </pc:picChg>
        <pc:picChg chg="add mod modCrop">
          <ac:chgData name="Sara Vaughan" userId="e40df2429bd77718" providerId="LiveId" clId="{31E26A47-2A81-4DEB-9AE6-B57C92544D32}" dt="2021-01-28T15:04:07.791" v="12557" actId="1076"/>
          <ac:picMkLst>
            <pc:docMk/>
            <pc:sldMk cId="2243680432" sldId="268"/>
            <ac:picMk id="6" creationId="{3799451F-2FF1-4285-8769-692F6889B244}"/>
          </ac:picMkLst>
        </pc:picChg>
        <pc:picChg chg="add mod ord">
          <ac:chgData name="Sara Vaughan" userId="e40df2429bd77718" providerId="LiveId" clId="{31E26A47-2A81-4DEB-9AE6-B57C92544D32}" dt="2021-01-31T16:13:59.909" v="14832" actId="166"/>
          <ac:picMkLst>
            <pc:docMk/>
            <pc:sldMk cId="2243680432" sldId="268"/>
            <ac:picMk id="7" creationId="{5D04C858-AD19-432F-81B8-1DE9340ADBC7}"/>
          </ac:picMkLst>
        </pc:picChg>
        <pc:picChg chg="add mod modCrop">
          <ac:chgData name="Sara Vaughan" userId="e40df2429bd77718" providerId="LiveId" clId="{31E26A47-2A81-4DEB-9AE6-B57C92544D32}" dt="2021-01-28T14:56:58.652" v="12406" actId="1440"/>
          <ac:picMkLst>
            <pc:docMk/>
            <pc:sldMk cId="2243680432" sldId="268"/>
            <ac:picMk id="9" creationId="{7CB81048-9D62-48B6-81C4-B3C8FA94F065}"/>
          </ac:picMkLst>
        </pc:picChg>
        <pc:picChg chg="add mod ord">
          <ac:chgData name="Sara Vaughan" userId="e40df2429bd77718" providerId="LiveId" clId="{31E26A47-2A81-4DEB-9AE6-B57C92544D32}" dt="2021-01-31T16:14:47.994" v="14847" actId="166"/>
          <ac:picMkLst>
            <pc:docMk/>
            <pc:sldMk cId="2243680432" sldId="268"/>
            <ac:picMk id="10" creationId="{8662DDF1-BA39-4D2A-B1A2-6B200CF3C6F9}"/>
          </ac:picMkLst>
        </pc:picChg>
        <pc:picChg chg="add mod">
          <ac:chgData name="Sara Vaughan" userId="e40df2429bd77718" providerId="LiveId" clId="{31E26A47-2A81-4DEB-9AE6-B57C92544D32}" dt="2021-01-28T14:57:29.414" v="12411" actId="1076"/>
          <ac:picMkLst>
            <pc:docMk/>
            <pc:sldMk cId="2243680432" sldId="268"/>
            <ac:picMk id="11" creationId="{BED5B278-E70D-4719-BB2E-4655833CC6CB}"/>
          </ac:picMkLst>
        </pc:picChg>
        <pc:picChg chg="add mod modCrop">
          <ac:chgData name="Sara Vaughan" userId="e40df2429bd77718" providerId="LiveId" clId="{31E26A47-2A81-4DEB-9AE6-B57C92544D32}" dt="2021-01-28T14:59:29.284" v="12423" actId="732"/>
          <ac:picMkLst>
            <pc:docMk/>
            <pc:sldMk cId="2243680432" sldId="268"/>
            <ac:picMk id="13" creationId="{BF9DBA24-8BF9-48FA-90BA-36599C560EC2}"/>
          </ac:picMkLst>
        </pc:picChg>
        <pc:picChg chg="add mod ord">
          <ac:chgData name="Sara Vaughan" userId="e40df2429bd77718" providerId="LiveId" clId="{31E26A47-2A81-4DEB-9AE6-B57C92544D32}" dt="2021-01-31T16:16:28.480" v="14857" actId="1076"/>
          <ac:picMkLst>
            <pc:docMk/>
            <pc:sldMk cId="2243680432" sldId="268"/>
            <ac:picMk id="14" creationId="{9AD5ABF0-B5E9-4935-B3FF-59EBECDCDE3F}"/>
          </ac:picMkLst>
        </pc:picChg>
        <pc:picChg chg="add mod">
          <ac:chgData name="Sara Vaughan" userId="e40df2429bd77718" providerId="LiveId" clId="{31E26A47-2A81-4DEB-9AE6-B57C92544D32}" dt="2021-01-28T15:01:07.751" v="12443" actId="1076"/>
          <ac:picMkLst>
            <pc:docMk/>
            <pc:sldMk cId="2243680432" sldId="268"/>
            <ac:picMk id="16" creationId="{9687382D-F726-42EE-9722-F305FAC08AF3}"/>
          </ac:picMkLst>
        </pc:picChg>
        <pc:picChg chg="add mod">
          <ac:chgData name="Sara Vaughan" userId="e40df2429bd77718" providerId="LiveId" clId="{31E26A47-2A81-4DEB-9AE6-B57C92544D32}" dt="2021-01-28T15:04:38.383" v="12560" actId="1076"/>
          <ac:picMkLst>
            <pc:docMk/>
            <pc:sldMk cId="2243680432" sldId="268"/>
            <ac:picMk id="19" creationId="{028C7E01-4F4E-4462-9D7F-9F1A219984A9}"/>
          </ac:picMkLst>
        </pc:picChg>
        <pc:picChg chg="add mod">
          <ac:chgData name="Sara Vaughan" userId="e40df2429bd77718" providerId="LiveId" clId="{31E26A47-2A81-4DEB-9AE6-B57C92544D32}" dt="2021-01-28T15:04:54.804" v="12564" actId="1076"/>
          <ac:picMkLst>
            <pc:docMk/>
            <pc:sldMk cId="2243680432" sldId="268"/>
            <ac:picMk id="20" creationId="{BC1902FA-BD04-4442-B21E-55D00BB6617E}"/>
          </ac:picMkLst>
        </pc:picChg>
        <pc:picChg chg="add mod">
          <ac:chgData name="Sara Vaughan" userId="e40df2429bd77718" providerId="LiveId" clId="{31E26A47-2A81-4DEB-9AE6-B57C92544D32}" dt="2021-01-28T15:32:35.253" v="13471" actId="1076"/>
          <ac:picMkLst>
            <pc:docMk/>
            <pc:sldMk cId="2243680432" sldId="268"/>
            <ac:picMk id="21" creationId="{217EE20F-1971-4545-802D-3EDF32B1B220}"/>
          </ac:picMkLst>
        </pc:picChg>
      </pc:sldChg>
      <pc:sldChg chg="addSp modSp new mod setBg">
        <pc:chgData name="Sara Vaughan" userId="e40df2429bd77718" providerId="LiveId" clId="{31E26A47-2A81-4DEB-9AE6-B57C92544D32}" dt="2021-01-28T15:19:57.022" v="13104" actId="20577"/>
        <pc:sldMkLst>
          <pc:docMk/>
          <pc:sldMk cId="1495299964" sldId="269"/>
        </pc:sldMkLst>
        <pc:spChg chg="add mod">
          <ac:chgData name="Sara Vaughan" userId="e40df2429bd77718" providerId="LiveId" clId="{31E26A47-2A81-4DEB-9AE6-B57C92544D32}" dt="2021-01-28T15:19:57.022" v="13104" actId="20577"/>
          <ac:spMkLst>
            <pc:docMk/>
            <pc:sldMk cId="1495299964" sldId="269"/>
            <ac:spMk id="2" creationId="{D16039A9-0144-44A2-8622-853439E12AEE}"/>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7F6AF6-D54B-41BB-91CF-406ED624DA8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5456C718-1D8F-43E9-B16A-1A16A3242AD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FEBB4B2C-8987-411F-A4F0-F566E333F079}"/>
              </a:ext>
            </a:extLst>
          </p:cNvPr>
          <p:cNvSpPr>
            <a:spLocks noGrp="1"/>
          </p:cNvSpPr>
          <p:nvPr>
            <p:ph type="dt" sz="half" idx="10"/>
          </p:nvPr>
        </p:nvSpPr>
        <p:spPr/>
        <p:txBody>
          <a:bodyPr/>
          <a:lstStyle/>
          <a:p>
            <a:fld id="{FDDB654B-91D1-4DFB-9754-00D0EAA6D93C}" type="datetimeFigureOut">
              <a:rPr lang="en-GB" smtClean="0"/>
              <a:t>01/02/2021</a:t>
            </a:fld>
            <a:endParaRPr lang="en-GB"/>
          </a:p>
        </p:txBody>
      </p:sp>
      <p:sp>
        <p:nvSpPr>
          <p:cNvPr id="5" name="Footer Placeholder 4">
            <a:extLst>
              <a:ext uri="{FF2B5EF4-FFF2-40B4-BE49-F238E27FC236}">
                <a16:creationId xmlns:a16="http://schemas.microsoft.com/office/drawing/2014/main" id="{B3D0F556-347D-4EF5-8270-753573949D5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FBBB2D8-18CB-448C-A86D-77730F51B667}"/>
              </a:ext>
            </a:extLst>
          </p:cNvPr>
          <p:cNvSpPr>
            <a:spLocks noGrp="1"/>
          </p:cNvSpPr>
          <p:nvPr>
            <p:ph type="sldNum" sz="quarter" idx="12"/>
          </p:nvPr>
        </p:nvSpPr>
        <p:spPr/>
        <p:txBody>
          <a:bodyPr/>
          <a:lstStyle/>
          <a:p>
            <a:fld id="{24DC97D6-4F40-43C6-8967-BA93899CB930}" type="slidenum">
              <a:rPr lang="en-GB" smtClean="0"/>
              <a:t>‹#›</a:t>
            </a:fld>
            <a:endParaRPr lang="en-GB"/>
          </a:p>
        </p:txBody>
      </p:sp>
    </p:spTree>
    <p:extLst>
      <p:ext uri="{BB962C8B-B14F-4D97-AF65-F5344CB8AC3E}">
        <p14:creationId xmlns:p14="http://schemas.microsoft.com/office/powerpoint/2010/main" val="39823043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7173A5-D13A-4A7D-9FAC-03EA20DA4C4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6F0AE24-2814-428B-A1F3-4C0225513109}"/>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19716DB-3799-489C-8360-C66E66391B5A}"/>
              </a:ext>
            </a:extLst>
          </p:cNvPr>
          <p:cNvSpPr>
            <a:spLocks noGrp="1"/>
          </p:cNvSpPr>
          <p:nvPr>
            <p:ph type="dt" sz="half" idx="10"/>
          </p:nvPr>
        </p:nvSpPr>
        <p:spPr/>
        <p:txBody>
          <a:bodyPr/>
          <a:lstStyle/>
          <a:p>
            <a:fld id="{FDDB654B-91D1-4DFB-9754-00D0EAA6D93C}" type="datetimeFigureOut">
              <a:rPr lang="en-GB" smtClean="0"/>
              <a:t>01/02/2021</a:t>
            </a:fld>
            <a:endParaRPr lang="en-GB"/>
          </a:p>
        </p:txBody>
      </p:sp>
      <p:sp>
        <p:nvSpPr>
          <p:cNvPr id="5" name="Footer Placeholder 4">
            <a:extLst>
              <a:ext uri="{FF2B5EF4-FFF2-40B4-BE49-F238E27FC236}">
                <a16:creationId xmlns:a16="http://schemas.microsoft.com/office/drawing/2014/main" id="{63BBE167-B472-4065-A8DE-5E908E0BC77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9B3A6AC-9545-4D27-8999-D97FB7E764D2}"/>
              </a:ext>
            </a:extLst>
          </p:cNvPr>
          <p:cNvSpPr>
            <a:spLocks noGrp="1"/>
          </p:cNvSpPr>
          <p:nvPr>
            <p:ph type="sldNum" sz="quarter" idx="12"/>
          </p:nvPr>
        </p:nvSpPr>
        <p:spPr/>
        <p:txBody>
          <a:bodyPr/>
          <a:lstStyle/>
          <a:p>
            <a:fld id="{24DC97D6-4F40-43C6-8967-BA93899CB930}" type="slidenum">
              <a:rPr lang="en-GB" smtClean="0"/>
              <a:t>‹#›</a:t>
            </a:fld>
            <a:endParaRPr lang="en-GB"/>
          </a:p>
        </p:txBody>
      </p:sp>
    </p:spTree>
    <p:extLst>
      <p:ext uri="{BB962C8B-B14F-4D97-AF65-F5344CB8AC3E}">
        <p14:creationId xmlns:p14="http://schemas.microsoft.com/office/powerpoint/2010/main" val="38507796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200A35-D64B-4778-97DB-32996C30B4C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65CF4ED2-9083-498D-977D-9FFAD3DE0EC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217F7A3-7946-453A-BD78-644EFC11B826}"/>
              </a:ext>
            </a:extLst>
          </p:cNvPr>
          <p:cNvSpPr>
            <a:spLocks noGrp="1"/>
          </p:cNvSpPr>
          <p:nvPr>
            <p:ph type="dt" sz="half" idx="10"/>
          </p:nvPr>
        </p:nvSpPr>
        <p:spPr/>
        <p:txBody>
          <a:bodyPr/>
          <a:lstStyle/>
          <a:p>
            <a:fld id="{FDDB654B-91D1-4DFB-9754-00D0EAA6D93C}" type="datetimeFigureOut">
              <a:rPr lang="en-GB" smtClean="0"/>
              <a:t>01/02/2021</a:t>
            </a:fld>
            <a:endParaRPr lang="en-GB"/>
          </a:p>
        </p:txBody>
      </p:sp>
      <p:sp>
        <p:nvSpPr>
          <p:cNvPr id="5" name="Footer Placeholder 4">
            <a:extLst>
              <a:ext uri="{FF2B5EF4-FFF2-40B4-BE49-F238E27FC236}">
                <a16:creationId xmlns:a16="http://schemas.microsoft.com/office/drawing/2014/main" id="{A33E4846-1ACE-4D2B-AB4F-2C545696420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19E9F78-7E87-41C2-9F9D-08420FBCF413}"/>
              </a:ext>
            </a:extLst>
          </p:cNvPr>
          <p:cNvSpPr>
            <a:spLocks noGrp="1"/>
          </p:cNvSpPr>
          <p:nvPr>
            <p:ph type="sldNum" sz="quarter" idx="12"/>
          </p:nvPr>
        </p:nvSpPr>
        <p:spPr/>
        <p:txBody>
          <a:bodyPr/>
          <a:lstStyle/>
          <a:p>
            <a:fld id="{24DC97D6-4F40-43C6-8967-BA93899CB930}" type="slidenum">
              <a:rPr lang="en-GB" smtClean="0"/>
              <a:t>‹#›</a:t>
            </a:fld>
            <a:endParaRPr lang="en-GB"/>
          </a:p>
        </p:txBody>
      </p:sp>
    </p:spTree>
    <p:extLst>
      <p:ext uri="{BB962C8B-B14F-4D97-AF65-F5344CB8AC3E}">
        <p14:creationId xmlns:p14="http://schemas.microsoft.com/office/powerpoint/2010/main" val="6833613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AD8475-608F-4F05-9037-DBC09D757D7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237AE67-61AA-453E-8D5C-771FBC05522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F351A39D-FA91-4DB6-9064-A78742985B2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06373DE-825A-4D46-887E-C1914E1ADBD7}"/>
              </a:ext>
            </a:extLst>
          </p:cNvPr>
          <p:cNvSpPr>
            <a:spLocks noGrp="1"/>
          </p:cNvSpPr>
          <p:nvPr>
            <p:ph type="dt" sz="half" idx="10"/>
          </p:nvPr>
        </p:nvSpPr>
        <p:spPr/>
        <p:txBody>
          <a:bodyPr/>
          <a:lstStyle/>
          <a:p>
            <a:fld id="{FDDB654B-91D1-4DFB-9754-00D0EAA6D93C}" type="datetimeFigureOut">
              <a:rPr lang="en-GB" smtClean="0"/>
              <a:t>01/02/2021</a:t>
            </a:fld>
            <a:endParaRPr lang="en-GB"/>
          </a:p>
        </p:txBody>
      </p:sp>
      <p:sp>
        <p:nvSpPr>
          <p:cNvPr id="6" name="Footer Placeholder 5">
            <a:extLst>
              <a:ext uri="{FF2B5EF4-FFF2-40B4-BE49-F238E27FC236}">
                <a16:creationId xmlns:a16="http://schemas.microsoft.com/office/drawing/2014/main" id="{ACF7BB3C-77EC-4359-87B9-5B8F65000C6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E9A1F3A-71D9-44D7-BB56-DC628FD11284}"/>
              </a:ext>
            </a:extLst>
          </p:cNvPr>
          <p:cNvSpPr>
            <a:spLocks noGrp="1"/>
          </p:cNvSpPr>
          <p:nvPr>
            <p:ph type="sldNum" sz="quarter" idx="12"/>
          </p:nvPr>
        </p:nvSpPr>
        <p:spPr/>
        <p:txBody>
          <a:bodyPr/>
          <a:lstStyle/>
          <a:p>
            <a:fld id="{24DC97D6-4F40-43C6-8967-BA93899CB930}" type="slidenum">
              <a:rPr lang="en-GB" smtClean="0"/>
              <a:t>‹#›</a:t>
            </a:fld>
            <a:endParaRPr lang="en-GB"/>
          </a:p>
        </p:txBody>
      </p:sp>
    </p:spTree>
    <p:extLst>
      <p:ext uri="{BB962C8B-B14F-4D97-AF65-F5344CB8AC3E}">
        <p14:creationId xmlns:p14="http://schemas.microsoft.com/office/powerpoint/2010/main" val="40616000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D73CCA-B6CA-42EA-A228-0F1016D5E54D}"/>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CCEF9CF-0ADE-487B-8954-445B68DE28F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1288163-EA29-44B7-BCD8-2D66F9FABB66}"/>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7CE8B48-C7FC-4A4E-9C99-B4BC92702AE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F5CD628-F230-4DDE-98A9-8CFAC519EF2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264C117-111C-45AF-B9E8-067A8BEA92EC}"/>
              </a:ext>
            </a:extLst>
          </p:cNvPr>
          <p:cNvSpPr>
            <a:spLocks noGrp="1"/>
          </p:cNvSpPr>
          <p:nvPr>
            <p:ph type="dt" sz="half" idx="10"/>
          </p:nvPr>
        </p:nvSpPr>
        <p:spPr/>
        <p:txBody>
          <a:bodyPr/>
          <a:lstStyle/>
          <a:p>
            <a:fld id="{FDDB654B-91D1-4DFB-9754-00D0EAA6D93C}" type="datetimeFigureOut">
              <a:rPr lang="en-GB" smtClean="0"/>
              <a:t>01/02/2021</a:t>
            </a:fld>
            <a:endParaRPr lang="en-GB"/>
          </a:p>
        </p:txBody>
      </p:sp>
      <p:sp>
        <p:nvSpPr>
          <p:cNvPr id="8" name="Footer Placeholder 7">
            <a:extLst>
              <a:ext uri="{FF2B5EF4-FFF2-40B4-BE49-F238E27FC236}">
                <a16:creationId xmlns:a16="http://schemas.microsoft.com/office/drawing/2014/main" id="{F8AAB16F-0BDA-48CA-A936-177AF9A9ADED}"/>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7B31B1A-10BF-431E-ACF6-363F8E53BB88}"/>
              </a:ext>
            </a:extLst>
          </p:cNvPr>
          <p:cNvSpPr>
            <a:spLocks noGrp="1"/>
          </p:cNvSpPr>
          <p:nvPr>
            <p:ph type="sldNum" sz="quarter" idx="12"/>
          </p:nvPr>
        </p:nvSpPr>
        <p:spPr/>
        <p:txBody>
          <a:bodyPr/>
          <a:lstStyle/>
          <a:p>
            <a:fld id="{24DC97D6-4F40-43C6-8967-BA93899CB930}" type="slidenum">
              <a:rPr lang="en-GB" smtClean="0"/>
              <a:t>‹#›</a:t>
            </a:fld>
            <a:endParaRPr lang="en-GB"/>
          </a:p>
        </p:txBody>
      </p:sp>
    </p:spTree>
    <p:extLst>
      <p:ext uri="{BB962C8B-B14F-4D97-AF65-F5344CB8AC3E}">
        <p14:creationId xmlns:p14="http://schemas.microsoft.com/office/powerpoint/2010/main" val="9242469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FAC61F-F7FB-46C9-982A-96C7C23683A2}"/>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9905CC0D-23B0-429F-BC22-2A176F95DE55}"/>
              </a:ext>
            </a:extLst>
          </p:cNvPr>
          <p:cNvSpPr>
            <a:spLocks noGrp="1"/>
          </p:cNvSpPr>
          <p:nvPr>
            <p:ph type="dt" sz="half" idx="10"/>
          </p:nvPr>
        </p:nvSpPr>
        <p:spPr/>
        <p:txBody>
          <a:bodyPr/>
          <a:lstStyle/>
          <a:p>
            <a:fld id="{FDDB654B-91D1-4DFB-9754-00D0EAA6D93C}" type="datetimeFigureOut">
              <a:rPr lang="en-GB" smtClean="0"/>
              <a:t>01/02/2021</a:t>
            </a:fld>
            <a:endParaRPr lang="en-GB"/>
          </a:p>
        </p:txBody>
      </p:sp>
      <p:sp>
        <p:nvSpPr>
          <p:cNvPr id="4" name="Footer Placeholder 3">
            <a:extLst>
              <a:ext uri="{FF2B5EF4-FFF2-40B4-BE49-F238E27FC236}">
                <a16:creationId xmlns:a16="http://schemas.microsoft.com/office/drawing/2014/main" id="{0B6A1E99-E1C9-45E9-9DD1-82FD3F0AD735}"/>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B8218014-A95F-4CA7-9114-ED85972F8CDA}"/>
              </a:ext>
            </a:extLst>
          </p:cNvPr>
          <p:cNvSpPr>
            <a:spLocks noGrp="1"/>
          </p:cNvSpPr>
          <p:nvPr>
            <p:ph type="sldNum" sz="quarter" idx="12"/>
          </p:nvPr>
        </p:nvSpPr>
        <p:spPr/>
        <p:txBody>
          <a:bodyPr/>
          <a:lstStyle/>
          <a:p>
            <a:fld id="{24DC97D6-4F40-43C6-8967-BA93899CB930}" type="slidenum">
              <a:rPr lang="en-GB" smtClean="0"/>
              <a:t>‹#›</a:t>
            </a:fld>
            <a:endParaRPr lang="en-GB"/>
          </a:p>
        </p:txBody>
      </p:sp>
    </p:spTree>
    <p:extLst>
      <p:ext uri="{BB962C8B-B14F-4D97-AF65-F5344CB8AC3E}">
        <p14:creationId xmlns:p14="http://schemas.microsoft.com/office/powerpoint/2010/main" val="30461293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F4CCBC2-7FCB-40EA-BD94-0E3C478D551C}"/>
              </a:ext>
            </a:extLst>
          </p:cNvPr>
          <p:cNvSpPr>
            <a:spLocks noGrp="1"/>
          </p:cNvSpPr>
          <p:nvPr>
            <p:ph type="dt" sz="half" idx="10"/>
          </p:nvPr>
        </p:nvSpPr>
        <p:spPr/>
        <p:txBody>
          <a:bodyPr/>
          <a:lstStyle/>
          <a:p>
            <a:fld id="{FDDB654B-91D1-4DFB-9754-00D0EAA6D93C}" type="datetimeFigureOut">
              <a:rPr lang="en-GB" smtClean="0"/>
              <a:t>01/02/2021</a:t>
            </a:fld>
            <a:endParaRPr lang="en-GB"/>
          </a:p>
        </p:txBody>
      </p:sp>
      <p:sp>
        <p:nvSpPr>
          <p:cNvPr id="3" name="Footer Placeholder 2">
            <a:extLst>
              <a:ext uri="{FF2B5EF4-FFF2-40B4-BE49-F238E27FC236}">
                <a16:creationId xmlns:a16="http://schemas.microsoft.com/office/drawing/2014/main" id="{660F07A1-38D5-49E9-8601-242C25DE03C4}"/>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60FBD1A7-31A7-4103-B855-EA4DD13F6DB9}"/>
              </a:ext>
            </a:extLst>
          </p:cNvPr>
          <p:cNvSpPr>
            <a:spLocks noGrp="1"/>
          </p:cNvSpPr>
          <p:nvPr>
            <p:ph type="sldNum" sz="quarter" idx="12"/>
          </p:nvPr>
        </p:nvSpPr>
        <p:spPr/>
        <p:txBody>
          <a:bodyPr/>
          <a:lstStyle/>
          <a:p>
            <a:fld id="{24DC97D6-4F40-43C6-8967-BA93899CB930}" type="slidenum">
              <a:rPr lang="en-GB" smtClean="0"/>
              <a:t>‹#›</a:t>
            </a:fld>
            <a:endParaRPr lang="en-GB"/>
          </a:p>
        </p:txBody>
      </p:sp>
    </p:spTree>
    <p:extLst>
      <p:ext uri="{BB962C8B-B14F-4D97-AF65-F5344CB8AC3E}">
        <p14:creationId xmlns:p14="http://schemas.microsoft.com/office/powerpoint/2010/main" val="4336489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E5D42C-B4D0-464A-A3F7-5BEB6AF1042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68E01416-A1E0-4825-AE50-18233929CC0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E4AB5E69-F783-4ACF-BE72-C7FA31E9400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E714E07-BDC9-47AB-A782-D9D8BC527E1A}"/>
              </a:ext>
            </a:extLst>
          </p:cNvPr>
          <p:cNvSpPr>
            <a:spLocks noGrp="1"/>
          </p:cNvSpPr>
          <p:nvPr>
            <p:ph type="dt" sz="half" idx="10"/>
          </p:nvPr>
        </p:nvSpPr>
        <p:spPr/>
        <p:txBody>
          <a:bodyPr/>
          <a:lstStyle/>
          <a:p>
            <a:fld id="{FDDB654B-91D1-4DFB-9754-00D0EAA6D93C}" type="datetimeFigureOut">
              <a:rPr lang="en-GB" smtClean="0"/>
              <a:t>01/02/2021</a:t>
            </a:fld>
            <a:endParaRPr lang="en-GB"/>
          </a:p>
        </p:txBody>
      </p:sp>
      <p:sp>
        <p:nvSpPr>
          <p:cNvPr id="6" name="Footer Placeholder 5">
            <a:extLst>
              <a:ext uri="{FF2B5EF4-FFF2-40B4-BE49-F238E27FC236}">
                <a16:creationId xmlns:a16="http://schemas.microsoft.com/office/drawing/2014/main" id="{167163F1-81F3-401E-BA63-18E153E671E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D64F169-2782-4E65-A5A7-07F4F948A736}"/>
              </a:ext>
            </a:extLst>
          </p:cNvPr>
          <p:cNvSpPr>
            <a:spLocks noGrp="1"/>
          </p:cNvSpPr>
          <p:nvPr>
            <p:ph type="sldNum" sz="quarter" idx="12"/>
          </p:nvPr>
        </p:nvSpPr>
        <p:spPr/>
        <p:txBody>
          <a:bodyPr/>
          <a:lstStyle/>
          <a:p>
            <a:fld id="{24DC97D6-4F40-43C6-8967-BA93899CB930}" type="slidenum">
              <a:rPr lang="en-GB" smtClean="0"/>
              <a:t>‹#›</a:t>
            </a:fld>
            <a:endParaRPr lang="en-GB"/>
          </a:p>
        </p:txBody>
      </p:sp>
    </p:spTree>
    <p:extLst>
      <p:ext uri="{BB962C8B-B14F-4D97-AF65-F5344CB8AC3E}">
        <p14:creationId xmlns:p14="http://schemas.microsoft.com/office/powerpoint/2010/main" val="18354333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57FBD7-C06D-4095-8CEE-452A997B8D7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D3BE3078-84CB-4928-B0A0-489F9907784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5838846C-25E4-43F5-978B-6C9027660E9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ABC0C01-5876-42DC-AC36-04AC1D19CF43}"/>
              </a:ext>
            </a:extLst>
          </p:cNvPr>
          <p:cNvSpPr>
            <a:spLocks noGrp="1"/>
          </p:cNvSpPr>
          <p:nvPr>
            <p:ph type="dt" sz="half" idx="10"/>
          </p:nvPr>
        </p:nvSpPr>
        <p:spPr/>
        <p:txBody>
          <a:bodyPr/>
          <a:lstStyle/>
          <a:p>
            <a:fld id="{FDDB654B-91D1-4DFB-9754-00D0EAA6D93C}" type="datetimeFigureOut">
              <a:rPr lang="en-GB" smtClean="0"/>
              <a:t>01/02/2021</a:t>
            </a:fld>
            <a:endParaRPr lang="en-GB"/>
          </a:p>
        </p:txBody>
      </p:sp>
      <p:sp>
        <p:nvSpPr>
          <p:cNvPr id="6" name="Footer Placeholder 5">
            <a:extLst>
              <a:ext uri="{FF2B5EF4-FFF2-40B4-BE49-F238E27FC236}">
                <a16:creationId xmlns:a16="http://schemas.microsoft.com/office/drawing/2014/main" id="{2DE1C43C-B498-427A-9763-E7BFFEA159C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42CF3E2-2ED3-4E9F-9C50-3B735EAF7F88}"/>
              </a:ext>
            </a:extLst>
          </p:cNvPr>
          <p:cNvSpPr>
            <a:spLocks noGrp="1"/>
          </p:cNvSpPr>
          <p:nvPr>
            <p:ph type="sldNum" sz="quarter" idx="12"/>
          </p:nvPr>
        </p:nvSpPr>
        <p:spPr/>
        <p:txBody>
          <a:bodyPr/>
          <a:lstStyle/>
          <a:p>
            <a:fld id="{24DC97D6-4F40-43C6-8967-BA93899CB930}" type="slidenum">
              <a:rPr lang="en-GB" smtClean="0"/>
              <a:t>‹#›</a:t>
            </a:fld>
            <a:endParaRPr lang="en-GB"/>
          </a:p>
        </p:txBody>
      </p:sp>
    </p:spTree>
    <p:extLst>
      <p:ext uri="{BB962C8B-B14F-4D97-AF65-F5344CB8AC3E}">
        <p14:creationId xmlns:p14="http://schemas.microsoft.com/office/powerpoint/2010/main" val="22284595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C107FE-F598-4AFD-A53F-55835148BEB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8929462-EE86-41C3-8E6E-763EEB1E059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8A6F613-0D6F-444F-8170-0643A346ADF3}"/>
              </a:ext>
            </a:extLst>
          </p:cNvPr>
          <p:cNvSpPr>
            <a:spLocks noGrp="1"/>
          </p:cNvSpPr>
          <p:nvPr>
            <p:ph type="dt" sz="half" idx="10"/>
          </p:nvPr>
        </p:nvSpPr>
        <p:spPr/>
        <p:txBody>
          <a:bodyPr/>
          <a:lstStyle/>
          <a:p>
            <a:fld id="{FDDB654B-91D1-4DFB-9754-00D0EAA6D93C}" type="datetimeFigureOut">
              <a:rPr lang="en-GB" smtClean="0"/>
              <a:t>01/02/2021</a:t>
            </a:fld>
            <a:endParaRPr lang="en-GB"/>
          </a:p>
        </p:txBody>
      </p:sp>
      <p:sp>
        <p:nvSpPr>
          <p:cNvPr id="5" name="Footer Placeholder 4">
            <a:extLst>
              <a:ext uri="{FF2B5EF4-FFF2-40B4-BE49-F238E27FC236}">
                <a16:creationId xmlns:a16="http://schemas.microsoft.com/office/drawing/2014/main" id="{34AB4066-ED85-4E76-951D-8289791B925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AE45260-1F23-4823-8799-0F14F16ADD6E}"/>
              </a:ext>
            </a:extLst>
          </p:cNvPr>
          <p:cNvSpPr>
            <a:spLocks noGrp="1"/>
          </p:cNvSpPr>
          <p:nvPr>
            <p:ph type="sldNum" sz="quarter" idx="12"/>
          </p:nvPr>
        </p:nvSpPr>
        <p:spPr/>
        <p:txBody>
          <a:bodyPr/>
          <a:lstStyle/>
          <a:p>
            <a:fld id="{24DC97D6-4F40-43C6-8967-BA93899CB930}" type="slidenum">
              <a:rPr lang="en-GB" smtClean="0"/>
              <a:t>‹#›</a:t>
            </a:fld>
            <a:endParaRPr lang="en-GB"/>
          </a:p>
        </p:txBody>
      </p:sp>
    </p:spTree>
    <p:extLst>
      <p:ext uri="{BB962C8B-B14F-4D97-AF65-F5344CB8AC3E}">
        <p14:creationId xmlns:p14="http://schemas.microsoft.com/office/powerpoint/2010/main" val="17616804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3687769-3C19-45A9-9B28-896260D601B3}"/>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248ABB7-3166-43D0-8DBB-0233A37C405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24FB9F5-6BF3-4C0B-ABE8-F7839C8392E1}"/>
              </a:ext>
            </a:extLst>
          </p:cNvPr>
          <p:cNvSpPr>
            <a:spLocks noGrp="1"/>
          </p:cNvSpPr>
          <p:nvPr>
            <p:ph type="dt" sz="half" idx="10"/>
          </p:nvPr>
        </p:nvSpPr>
        <p:spPr/>
        <p:txBody>
          <a:bodyPr/>
          <a:lstStyle/>
          <a:p>
            <a:fld id="{FDDB654B-91D1-4DFB-9754-00D0EAA6D93C}" type="datetimeFigureOut">
              <a:rPr lang="en-GB" smtClean="0"/>
              <a:t>01/02/2021</a:t>
            </a:fld>
            <a:endParaRPr lang="en-GB"/>
          </a:p>
        </p:txBody>
      </p:sp>
      <p:sp>
        <p:nvSpPr>
          <p:cNvPr id="5" name="Footer Placeholder 4">
            <a:extLst>
              <a:ext uri="{FF2B5EF4-FFF2-40B4-BE49-F238E27FC236}">
                <a16:creationId xmlns:a16="http://schemas.microsoft.com/office/drawing/2014/main" id="{F22F313A-726C-4E86-9687-68A8FB0FAF9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510F879-BE9E-4F04-ACAD-F3FB9FB77CDE}"/>
              </a:ext>
            </a:extLst>
          </p:cNvPr>
          <p:cNvSpPr>
            <a:spLocks noGrp="1"/>
          </p:cNvSpPr>
          <p:nvPr>
            <p:ph type="sldNum" sz="quarter" idx="12"/>
          </p:nvPr>
        </p:nvSpPr>
        <p:spPr/>
        <p:txBody>
          <a:bodyPr/>
          <a:lstStyle/>
          <a:p>
            <a:fld id="{24DC97D6-4F40-43C6-8967-BA93899CB930}" type="slidenum">
              <a:rPr lang="en-GB" smtClean="0"/>
              <a:t>‹#›</a:t>
            </a:fld>
            <a:endParaRPr lang="en-GB"/>
          </a:p>
        </p:txBody>
      </p:sp>
    </p:spTree>
    <p:extLst>
      <p:ext uri="{BB962C8B-B14F-4D97-AF65-F5344CB8AC3E}">
        <p14:creationId xmlns:p14="http://schemas.microsoft.com/office/powerpoint/2010/main" val="33097599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2CD7754-AE35-4F6B-91A4-49AD30BE962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CADC334-1E91-4830-85F2-334BB7604FB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F965D66-F4B3-4B3C-890F-A1FF90A2632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DDB654B-91D1-4DFB-9754-00D0EAA6D93C}" type="datetimeFigureOut">
              <a:rPr lang="en-GB" smtClean="0"/>
              <a:t>01/02/2021</a:t>
            </a:fld>
            <a:endParaRPr lang="en-GB"/>
          </a:p>
        </p:txBody>
      </p:sp>
      <p:sp>
        <p:nvSpPr>
          <p:cNvPr id="5" name="Footer Placeholder 4">
            <a:extLst>
              <a:ext uri="{FF2B5EF4-FFF2-40B4-BE49-F238E27FC236}">
                <a16:creationId xmlns:a16="http://schemas.microsoft.com/office/drawing/2014/main" id="{0F6BA383-1E70-48EF-B3F0-9D4648A95BD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18AA63C3-DCAD-4A12-B010-C7D75D2E599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4DC97D6-4F40-43C6-8967-BA93899CB930}" type="slidenum">
              <a:rPr lang="en-GB" smtClean="0"/>
              <a:t>‹#›</a:t>
            </a:fld>
            <a:endParaRPr lang="en-GB"/>
          </a:p>
        </p:txBody>
      </p:sp>
    </p:spTree>
    <p:extLst>
      <p:ext uri="{BB962C8B-B14F-4D97-AF65-F5344CB8AC3E}">
        <p14:creationId xmlns:p14="http://schemas.microsoft.com/office/powerpoint/2010/main" val="101877838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 Id="rId5" Type="http://schemas.microsoft.com/office/2007/relationships/hdphoto" Target="../media/hdphoto2.wdp"/><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g"/><Relationship Id="rId1" Type="http://schemas.openxmlformats.org/officeDocument/2006/relationships/slideLayout" Target="../slideLayouts/slideLayout2.xml"/><Relationship Id="rId6" Type="http://schemas.openxmlformats.org/officeDocument/2006/relationships/image" Target="../media/image9.jpeg"/><Relationship Id="rId5" Type="http://schemas.microsoft.com/office/2007/relationships/hdphoto" Target="../media/hdphoto5.wdp"/><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8" Type="http://schemas.openxmlformats.org/officeDocument/2006/relationships/hyperlink" Target="http://www.pinterest.com/" TargetMode="External"/><Relationship Id="rId3" Type="http://schemas.microsoft.com/office/2007/relationships/hdphoto" Target="../media/hdphoto6.wdp"/><Relationship Id="rId7" Type="http://schemas.openxmlformats.org/officeDocument/2006/relationships/image" Target="../media/image14.png"/><Relationship Id="rId2" Type="http://schemas.openxmlformats.org/officeDocument/2006/relationships/image" Target="../media/image11.png"/><Relationship Id="rId1" Type="http://schemas.openxmlformats.org/officeDocument/2006/relationships/slideLayout" Target="../slideLayouts/slideLayout2.xml"/><Relationship Id="rId6" Type="http://schemas.microsoft.com/office/2007/relationships/hdphoto" Target="../media/hdphoto7.wdp"/><Relationship Id="rId5" Type="http://schemas.openxmlformats.org/officeDocument/2006/relationships/image" Target="../media/image13.png"/><Relationship Id="rId4" Type="http://schemas.openxmlformats.org/officeDocument/2006/relationships/image" Target="../media/image12.jpg"/></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www.visitscotland.org/" TargetMode="External"/><Relationship Id="rId2" Type="http://schemas.openxmlformats.org/officeDocument/2006/relationships/image" Target="../media/image17.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image" Target="../media/image23.png"/><Relationship Id="rId13" Type="http://schemas.openxmlformats.org/officeDocument/2006/relationships/image" Target="../media/image26.png"/><Relationship Id="rId3" Type="http://schemas.microsoft.com/office/2007/relationships/hdphoto" Target="../media/hdphoto8.wdp"/><Relationship Id="rId7" Type="http://schemas.openxmlformats.org/officeDocument/2006/relationships/image" Target="../media/image22.png"/><Relationship Id="rId12" Type="http://schemas.openxmlformats.org/officeDocument/2006/relationships/hyperlink" Target="http://www.mercattours.com/" TargetMode="External"/><Relationship Id="rId2" Type="http://schemas.openxmlformats.org/officeDocument/2006/relationships/image" Target="../media/image18.png"/><Relationship Id="rId1" Type="http://schemas.openxmlformats.org/officeDocument/2006/relationships/slideLayout" Target="../slideLayouts/slideLayout2.xml"/><Relationship Id="rId6" Type="http://schemas.openxmlformats.org/officeDocument/2006/relationships/image" Target="../media/image21.png"/><Relationship Id="rId11" Type="http://schemas.openxmlformats.org/officeDocument/2006/relationships/image" Target="../media/image25.png"/><Relationship Id="rId5" Type="http://schemas.openxmlformats.org/officeDocument/2006/relationships/image" Target="../media/image20.png"/><Relationship Id="rId15" Type="http://schemas.openxmlformats.org/officeDocument/2006/relationships/hyperlink" Target="http://www.tripadvisors.com/" TargetMode="External"/><Relationship Id="rId10" Type="http://schemas.openxmlformats.org/officeDocument/2006/relationships/image" Target="../media/image24.png"/><Relationship Id="rId4" Type="http://schemas.openxmlformats.org/officeDocument/2006/relationships/image" Target="../media/image19.png"/><Relationship Id="rId9" Type="http://schemas.microsoft.com/office/2007/relationships/hdphoto" Target="../media/hdphoto9.wdp"/><Relationship Id="rId14" Type="http://schemas.microsoft.com/office/2007/relationships/hdphoto" Target="../media/hdphoto10.wdp"/></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27.jpg"/><Relationship Id="rId1" Type="http://schemas.openxmlformats.org/officeDocument/2006/relationships/slideLayout" Target="../slideLayouts/slideLayout2.xml"/><Relationship Id="rId4" Type="http://schemas.openxmlformats.org/officeDocument/2006/relationships/hyperlink" Target="http://www.visitscotland.org/" TargetMode="External"/></Relationships>
</file>

<file path=ppt/slides/_rels/slide12.xml.rels><?xml version="1.0" encoding="UTF-8" standalone="yes"?>
<Relationships xmlns="http://schemas.openxmlformats.org/package/2006/relationships"><Relationship Id="rId3" Type="http://schemas.openxmlformats.org/officeDocument/2006/relationships/hyperlink" Target="http://www.visitscotland.org/" TargetMode="External"/><Relationship Id="rId2" Type="http://schemas.openxmlformats.org/officeDocument/2006/relationships/image" Target="../media/image28.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microsoft.com/office/2007/relationships/hdphoto" Target="../media/hdphoto11.wdp"/><Relationship Id="rId2" Type="http://schemas.openxmlformats.org/officeDocument/2006/relationships/image" Target="../media/image29.png"/><Relationship Id="rId1" Type="http://schemas.openxmlformats.org/officeDocument/2006/relationships/slideLayout" Target="../slideLayouts/slideLayout2.xml"/><Relationship Id="rId6" Type="http://schemas.openxmlformats.org/officeDocument/2006/relationships/hyperlink" Target="http://www.pinterest.com/" TargetMode="External"/><Relationship Id="rId5" Type="http://schemas.microsoft.com/office/2007/relationships/hdphoto" Target="../media/hdphoto12.wdp"/><Relationship Id="rId4" Type="http://schemas.openxmlformats.org/officeDocument/2006/relationships/image" Target="../media/image30.png"/></Relationships>
</file>

<file path=ppt/slides/_rels/slide14.xml.rels><?xml version="1.0" encoding="UTF-8" standalone="yes"?>
<Relationships xmlns="http://schemas.openxmlformats.org/package/2006/relationships"><Relationship Id="rId3" Type="http://schemas.microsoft.com/office/2007/relationships/hdphoto" Target="../media/hdphoto13.wdp"/><Relationship Id="rId2" Type="http://schemas.openxmlformats.org/officeDocument/2006/relationships/image" Target="../media/image3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B432EDB4-FE95-40C0-9F67-CEE289E099C4}"/>
              </a:ext>
            </a:extLst>
          </p:cNvPr>
          <p:cNvPicPr>
            <a:picLocks noChangeAspect="1"/>
          </p:cNvPicPr>
          <p:nvPr/>
        </p:nvPicPr>
        <p:blipFill>
          <a:blip r:embed="rId2">
            <a:extLst>
              <a:ext uri="{BEBA8EAE-BF5A-486C-A8C5-ECC9F3942E4B}">
                <a14:imgProps xmlns:a14="http://schemas.microsoft.com/office/drawing/2010/main">
                  <a14:imgLayer r:embed="rId3">
                    <a14:imgEffect>
                      <a14:colorTemperature colorTemp="8800"/>
                    </a14:imgEffect>
                    <a14:imgEffect>
                      <a14:saturation sat="33000"/>
                    </a14:imgEffect>
                    <a14:imgEffect>
                      <a14:brightnessContrast bright="-40000" contrast="40000"/>
                    </a14:imgEffect>
                  </a14:imgLayer>
                </a14:imgProps>
              </a:ext>
            </a:extLst>
          </a:blip>
          <a:stretch>
            <a:fillRect/>
          </a:stretch>
        </p:blipFill>
        <p:spPr>
          <a:xfrm>
            <a:off x="-39245" y="-1"/>
            <a:ext cx="12331962" cy="8200755"/>
          </a:xfrm>
          <a:prstGeom prst="rect">
            <a:avLst/>
          </a:prstGeom>
        </p:spPr>
      </p:pic>
      <p:pic>
        <p:nvPicPr>
          <p:cNvPr id="9" name="Picture 8">
            <a:extLst>
              <a:ext uri="{FF2B5EF4-FFF2-40B4-BE49-F238E27FC236}">
                <a16:creationId xmlns:a16="http://schemas.microsoft.com/office/drawing/2014/main" id="{CD2F022A-C2E8-4159-B1A2-B2C2062A1D5F}"/>
              </a:ext>
            </a:extLst>
          </p:cNvPr>
          <p:cNvPicPr>
            <a:picLocks noChangeAspect="1"/>
          </p:cNvPicPr>
          <p:nvPr/>
        </p:nvPicPr>
        <p:blipFill>
          <a:blip r:embed="rId4">
            <a:extLst>
              <a:ext uri="{BEBA8EAE-BF5A-486C-A8C5-ECC9F3942E4B}">
                <a14:imgProps xmlns:a14="http://schemas.microsoft.com/office/drawing/2010/main">
                  <a14:imgLayer r:embed="rId5">
                    <a14:imgEffect>
                      <a14:brightnessContrast bright="-40000" contrast="-20000"/>
                    </a14:imgEffect>
                  </a14:imgLayer>
                </a14:imgProps>
              </a:ext>
              <a:ext uri="{28A0092B-C50C-407E-A947-70E740481C1C}">
                <a14:useLocalDpi xmlns:a14="http://schemas.microsoft.com/office/drawing/2010/main" val="0"/>
              </a:ext>
            </a:extLst>
          </a:blip>
          <a:stretch>
            <a:fillRect/>
          </a:stretch>
        </p:blipFill>
        <p:spPr>
          <a:xfrm>
            <a:off x="766638" y="-671377"/>
            <a:ext cx="10658723" cy="8200754"/>
          </a:xfrm>
          <a:prstGeom prst="rect">
            <a:avLst/>
          </a:prstGeom>
        </p:spPr>
      </p:pic>
      <p:sp>
        <p:nvSpPr>
          <p:cNvPr id="2" name="Title 1">
            <a:extLst>
              <a:ext uri="{FF2B5EF4-FFF2-40B4-BE49-F238E27FC236}">
                <a16:creationId xmlns:a16="http://schemas.microsoft.com/office/drawing/2014/main" id="{DB4B87A9-61C8-4998-82BF-206415A4438D}"/>
              </a:ext>
            </a:extLst>
          </p:cNvPr>
          <p:cNvSpPr>
            <a:spLocks noGrp="1"/>
          </p:cNvSpPr>
          <p:nvPr>
            <p:ph type="ctrTitle"/>
          </p:nvPr>
        </p:nvSpPr>
        <p:spPr>
          <a:xfrm>
            <a:off x="2870976" y="2350387"/>
            <a:ext cx="6272981" cy="1749989"/>
          </a:xfrm>
        </p:spPr>
        <p:txBody>
          <a:bodyPr>
            <a:normAutofit/>
          </a:bodyPr>
          <a:lstStyle/>
          <a:p>
            <a:r>
              <a:rPr lang="en-GB" sz="5400" b="1" dirty="0">
                <a:latin typeface="Times New Roman" panose="02020603050405020304" pitchFamily="18" charset="0"/>
                <a:cs typeface="Times New Roman" panose="02020603050405020304" pitchFamily="18" charset="0"/>
              </a:rPr>
              <a:t>The Underground City of the Dead</a:t>
            </a:r>
          </a:p>
        </p:txBody>
      </p:sp>
    </p:spTree>
    <p:extLst>
      <p:ext uri="{BB962C8B-B14F-4D97-AF65-F5344CB8AC3E}">
        <p14:creationId xmlns:p14="http://schemas.microsoft.com/office/powerpoint/2010/main" val="111143422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close up of a human eye&#10;&#10;Description automatically generated with medium confidence">
            <a:extLst>
              <a:ext uri="{FF2B5EF4-FFF2-40B4-BE49-F238E27FC236}">
                <a16:creationId xmlns:a16="http://schemas.microsoft.com/office/drawing/2014/main" id="{CEA96F66-9272-4233-AA79-CBE0A15F7854}"/>
              </a:ext>
            </a:extLst>
          </p:cNvPr>
          <p:cNvPicPr>
            <a:picLocks noChangeAspect="1"/>
          </p:cNvPicPr>
          <p:nvPr/>
        </p:nvPicPr>
        <p:blipFill>
          <a:blip r:embed="rId2">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tretch>
            <a:fillRect/>
          </a:stretch>
        </p:blipFill>
        <p:spPr>
          <a:xfrm>
            <a:off x="-157317" y="0"/>
            <a:ext cx="12477135" cy="6858000"/>
          </a:xfrm>
          <a:prstGeom prst="rect">
            <a:avLst/>
          </a:prstGeom>
        </p:spPr>
      </p:pic>
      <p:sp>
        <p:nvSpPr>
          <p:cNvPr id="6" name="Scroll: Vertical 5">
            <a:extLst>
              <a:ext uri="{FF2B5EF4-FFF2-40B4-BE49-F238E27FC236}">
                <a16:creationId xmlns:a16="http://schemas.microsoft.com/office/drawing/2014/main" id="{3CAC913B-2927-423A-9AB8-4851DE37B24C}"/>
              </a:ext>
            </a:extLst>
          </p:cNvPr>
          <p:cNvSpPr/>
          <p:nvPr/>
        </p:nvSpPr>
        <p:spPr>
          <a:xfrm>
            <a:off x="300469" y="118634"/>
            <a:ext cx="3775587" cy="6301146"/>
          </a:xfrm>
          <a:prstGeom prst="verticalScroll">
            <a:avLst/>
          </a:prstGeom>
          <a:blipFill>
            <a:blip r:embed="rId4"/>
            <a:tile tx="0" ty="0" sx="100000" sy="100000" flip="none" algn="tl"/>
          </a:bli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Content Placeholder 2">
            <a:extLst>
              <a:ext uri="{FF2B5EF4-FFF2-40B4-BE49-F238E27FC236}">
                <a16:creationId xmlns:a16="http://schemas.microsoft.com/office/drawing/2014/main" id="{883114EE-DC7F-4636-8720-0E17EA8A2D21}"/>
              </a:ext>
            </a:extLst>
          </p:cNvPr>
          <p:cNvSpPr>
            <a:spLocks noGrp="1"/>
          </p:cNvSpPr>
          <p:nvPr>
            <p:ph idx="1"/>
          </p:nvPr>
        </p:nvSpPr>
        <p:spPr>
          <a:xfrm>
            <a:off x="838198" y="1913089"/>
            <a:ext cx="2700130" cy="4351338"/>
          </a:xfrm>
        </p:spPr>
        <p:txBody>
          <a:bodyPr>
            <a:normAutofit/>
          </a:bodyPr>
          <a:lstStyle/>
          <a:p>
            <a:pPr algn="ctr"/>
            <a:r>
              <a:rPr lang="en-GB" sz="1900" dirty="0">
                <a:latin typeface="Times New Roman" panose="02020603050405020304" pitchFamily="18" charset="0"/>
                <a:cs typeface="Times New Roman" panose="02020603050405020304" pitchFamily="18" charset="0"/>
              </a:rPr>
              <a:t>Introduction </a:t>
            </a:r>
          </a:p>
          <a:p>
            <a:pPr algn="ctr"/>
            <a:r>
              <a:rPr lang="en-GB" sz="1900" dirty="0">
                <a:latin typeface="Times New Roman" panose="02020603050405020304" pitchFamily="18" charset="0"/>
                <a:cs typeface="Times New Roman" panose="02020603050405020304" pitchFamily="18" charset="0"/>
              </a:rPr>
              <a:t>The Underground City</a:t>
            </a:r>
          </a:p>
          <a:p>
            <a:pPr algn="ctr"/>
            <a:r>
              <a:rPr lang="en-GB" sz="1900" dirty="0">
                <a:latin typeface="Times New Roman" panose="02020603050405020304" pitchFamily="18" charset="0"/>
                <a:cs typeface="Times New Roman" panose="02020603050405020304" pitchFamily="18" charset="0"/>
              </a:rPr>
              <a:t>What is its focal point?</a:t>
            </a:r>
          </a:p>
          <a:p>
            <a:pPr algn="ctr"/>
            <a:r>
              <a:rPr lang="en-GB" sz="1900" dirty="0">
                <a:latin typeface="Times New Roman" panose="02020603050405020304" pitchFamily="18" charset="0"/>
                <a:cs typeface="Times New Roman" panose="02020603050405020304" pitchFamily="18" charset="0"/>
              </a:rPr>
              <a:t>What was happening in Edinburgh?</a:t>
            </a:r>
          </a:p>
          <a:p>
            <a:pPr algn="ctr"/>
            <a:r>
              <a:rPr lang="en-GB" sz="1900" dirty="0">
                <a:latin typeface="Times New Roman" panose="02020603050405020304" pitchFamily="18" charset="0"/>
                <a:cs typeface="Times New Roman" panose="02020603050405020304" pitchFamily="18" charset="0"/>
              </a:rPr>
              <a:t>Is this important?</a:t>
            </a:r>
          </a:p>
          <a:p>
            <a:pPr algn="ctr"/>
            <a:r>
              <a:rPr lang="en-GB" sz="1900" dirty="0">
                <a:latin typeface="Times New Roman" panose="02020603050405020304" pitchFamily="18" charset="0"/>
                <a:cs typeface="Times New Roman" panose="02020603050405020304" pitchFamily="18" charset="0"/>
              </a:rPr>
              <a:t>Tourism Statistics</a:t>
            </a:r>
          </a:p>
          <a:p>
            <a:pPr algn="ctr"/>
            <a:r>
              <a:rPr lang="en-GB" sz="1900" dirty="0">
                <a:latin typeface="Times New Roman" panose="02020603050405020304" pitchFamily="18" charset="0"/>
                <a:cs typeface="Times New Roman" panose="02020603050405020304" pitchFamily="18" charset="0"/>
              </a:rPr>
              <a:t>Do they do more then ghost tours?</a:t>
            </a:r>
          </a:p>
          <a:p>
            <a:pPr marL="0" indent="0" algn="ctr">
              <a:buNone/>
            </a:pPr>
            <a:r>
              <a:rPr lang="en-GB" sz="1900" dirty="0">
                <a:latin typeface="Times New Roman" panose="02020603050405020304" pitchFamily="18" charset="0"/>
                <a:cs typeface="Times New Roman" panose="02020603050405020304" pitchFamily="18" charset="0"/>
              </a:rPr>
              <a:t>-</a:t>
            </a:r>
          </a:p>
          <a:p>
            <a:pPr algn="ctr"/>
            <a:r>
              <a:rPr lang="en-GB" sz="1900" dirty="0">
                <a:latin typeface="Times New Roman" panose="02020603050405020304" pitchFamily="18" charset="0"/>
                <a:cs typeface="Times New Roman" panose="02020603050405020304" pitchFamily="18" charset="0"/>
              </a:rPr>
              <a:t>Bibliography</a:t>
            </a:r>
          </a:p>
          <a:p>
            <a:pPr algn="ctr"/>
            <a:endParaRPr lang="en-GB" dirty="0"/>
          </a:p>
          <a:p>
            <a:pPr algn="ctr"/>
            <a:endParaRPr lang="en-GB" dirty="0"/>
          </a:p>
          <a:p>
            <a:pPr algn="ctr"/>
            <a:endParaRPr lang="en-GB" dirty="0"/>
          </a:p>
        </p:txBody>
      </p:sp>
      <p:sp>
        <p:nvSpPr>
          <p:cNvPr id="2" name="Title 1">
            <a:extLst>
              <a:ext uri="{FF2B5EF4-FFF2-40B4-BE49-F238E27FC236}">
                <a16:creationId xmlns:a16="http://schemas.microsoft.com/office/drawing/2014/main" id="{1C9B0216-8F86-4849-A118-851A4177C18E}"/>
              </a:ext>
            </a:extLst>
          </p:cNvPr>
          <p:cNvSpPr>
            <a:spLocks noGrp="1"/>
          </p:cNvSpPr>
          <p:nvPr>
            <p:ph type="title"/>
          </p:nvPr>
        </p:nvSpPr>
        <p:spPr>
          <a:xfrm>
            <a:off x="1080714" y="692247"/>
            <a:ext cx="2215101" cy="875278"/>
          </a:xfrm>
        </p:spPr>
        <p:txBody>
          <a:bodyPr>
            <a:normAutofit/>
          </a:bodyPr>
          <a:lstStyle/>
          <a:p>
            <a:pPr algn="ctr"/>
            <a:r>
              <a:rPr lang="en-GB" sz="2400" i="1" u="sng" dirty="0">
                <a:latin typeface="Times New Roman" panose="02020603050405020304" pitchFamily="18" charset="0"/>
                <a:cs typeface="Times New Roman" panose="02020603050405020304" pitchFamily="18" charset="0"/>
              </a:rPr>
              <a:t>Contents Page</a:t>
            </a:r>
          </a:p>
        </p:txBody>
      </p:sp>
    </p:spTree>
    <p:extLst>
      <p:ext uri="{BB962C8B-B14F-4D97-AF65-F5344CB8AC3E}">
        <p14:creationId xmlns:p14="http://schemas.microsoft.com/office/powerpoint/2010/main" val="4361986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76248F2-996B-4A74-904E-478BFDF95B2B}"/>
              </a:ext>
            </a:extLst>
          </p:cNvPr>
          <p:cNvPicPr>
            <a:picLocks noChangeAspect="1"/>
          </p:cNvPicPr>
          <p:nvPr/>
        </p:nvPicPr>
        <p:blipFill>
          <a:blip r:embed="rId2">
            <a:extLst>
              <a:ext uri="{BEBA8EAE-BF5A-486C-A8C5-ECC9F3942E4B}">
                <a14:imgProps xmlns:a14="http://schemas.microsoft.com/office/drawing/2010/main">
                  <a14:imgLayer r:embed="rId3">
                    <a14:imgEffect>
                      <a14:brightnessContrast bright="-20000" contrast="-40000"/>
                    </a14:imgEffect>
                  </a14:imgLayer>
                </a14:imgProps>
              </a:ext>
            </a:extLst>
          </a:blip>
          <a:stretch>
            <a:fillRect/>
          </a:stretch>
        </p:blipFill>
        <p:spPr>
          <a:xfrm>
            <a:off x="0" y="0"/>
            <a:ext cx="12192000" cy="6858000"/>
          </a:xfrm>
          <a:prstGeom prst="rect">
            <a:avLst/>
          </a:prstGeom>
        </p:spPr>
      </p:pic>
      <p:sp>
        <p:nvSpPr>
          <p:cNvPr id="3" name="Content Placeholder 2">
            <a:extLst>
              <a:ext uri="{FF2B5EF4-FFF2-40B4-BE49-F238E27FC236}">
                <a16:creationId xmlns:a16="http://schemas.microsoft.com/office/drawing/2014/main" id="{BC04E839-3B42-427C-8358-FA3055B926B1}"/>
              </a:ext>
            </a:extLst>
          </p:cNvPr>
          <p:cNvSpPr>
            <a:spLocks noGrp="1"/>
          </p:cNvSpPr>
          <p:nvPr>
            <p:ph idx="1"/>
          </p:nvPr>
        </p:nvSpPr>
        <p:spPr>
          <a:xfrm>
            <a:off x="1602187" y="2253214"/>
            <a:ext cx="9242323" cy="4351338"/>
          </a:xfrm>
        </p:spPr>
        <p:txBody>
          <a:bodyPr>
            <a:normAutofit/>
          </a:bodyPr>
          <a:lstStyle/>
          <a:p>
            <a:pPr marL="0" indent="0" algn="ctr">
              <a:buNone/>
            </a:pPr>
            <a:r>
              <a:rPr lang="en-GB" sz="2000" b="1" dirty="0">
                <a:latin typeface="Times New Roman" panose="02020603050405020304" pitchFamily="18" charset="0"/>
                <a:cs typeface="Times New Roman" panose="02020603050405020304" pitchFamily="18" charset="0"/>
              </a:rPr>
              <a:t>This PowerPoint is about dark tourism, but specifically I will be looking at the Underground City of the Dead located in Edinburgh City, under the South Bridge. The point of this presentation is to highlight this historical attraction, looking closely at its main features, its over all purpose and how it is perceived. </a:t>
            </a:r>
          </a:p>
          <a:p>
            <a:pPr marL="0" indent="0" algn="ctr">
              <a:buNone/>
            </a:pPr>
            <a:endParaRPr lang="en-GB" sz="2000" b="1" dirty="0">
              <a:latin typeface="Times New Roman" panose="02020603050405020304" pitchFamily="18" charset="0"/>
              <a:cs typeface="Times New Roman" panose="02020603050405020304" pitchFamily="18" charset="0"/>
            </a:endParaRPr>
          </a:p>
          <a:p>
            <a:pPr marL="0" indent="0" algn="ctr">
              <a:buNone/>
            </a:pPr>
            <a:r>
              <a:rPr lang="en-GB" sz="2000" b="1" dirty="0">
                <a:latin typeface="Times New Roman" panose="02020603050405020304" pitchFamily="18" charset="0"/>
                <a:cs typeface="Times New Roman" panose="02020603050405020304" pitchFamily="18" charset="0"/>
              </a:rPr>
              <a:t>As well as this I will be looking at whether the history of the dark tourism spot is being displayed in a manner that is not only educational but also with a touch of respect, as it is technically a mass grave. </a:t>
            </a:r>
          </a:p>
        </p:txBody>
      </p:sp>
      <p:sp>
        <p:nvSpPr>
          <p:cNvPr id="4" name="TextBox 3">
            <a:extLst>
              <a:ext uri="{FF2B5EF4-FFF2-40B4-BE49-F238E27FC236}">
                <a16:creationId xmlns:a16="http://schemas.microsoft.com/office/drawing/2014/main" id="{F2A12E6C-AD59-44DB-9A88-EE2D38433BEF}"/>
              </a:ext>
            </a:extLst>
          </p:cNvPr>
          <p:cNvSpPr txBox="1"/>
          <p:nvPr/>
        </p:nvSpPr>
        <p:spPr>
          <a:xfrm>
            <a:off x="3888188" y="1375992"/>
            <a:ext cx="4670323" cy="646331"/>
          </a:xfrm>
          <a:prstGeom prst="rect">
            <a:avLst/>
          </a:prstGeom>
          <a:noFill/>
        </p:spPr>
        <p:txBody>
          <a:bodyPr wrap="square" rtlCol="0">
            <a:spAutoFit/>
          </a:bodyPr>
          <a:lstStyle/>
          <a:p>
            <a:pPr algn="ctr"/>
            <a:r>
              <a:rPr lang="en-GB" sz="3600" b="1" u="sng" dirty="0">
                <a:latin typeface="Times New Roman" panose="02020603050405020304" pitchFamily="18" charset="0"/>
                <a:cs typeface="Times New Roman" panose="02020603050405020304" pitchFamily="18" charset="0"/>
              </a:rPr>
              <a:t>Introduction</a:t>
            </a:r>
          </a:p>
        </p:txBody>
      </p:sp>
    </p:spTree>
    <p:extLst>
      <p:ext uri="{BB962C8B-B14F-4D97-AF65-F5344CB8AC3E}">
        <p14:creationId xmlns:p14="http://schemas.microsoft.com/office/powerpoint/2010/main" val="4733820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114C78B5-EC6B-4A39-8860-7051008674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0F12815F-5ABA-458F-BD7E-FCE728CE6DFB}"/>
              </a:ext>
            </a:extLst>
          </p:cNvPr>
          <p:cNvSpPr>
            <a:spLocks noGrp="1"/>
          </p:cNvSpPr>
          <p:nvPr>
            <p:ph type="title"/>
          </p:nvPr>
        </p:nvSpPr>
        <p:spPr>
          <a:xfrm>
            <a:off x="-60297" y="5107155"/>
            <a:ext cx="2413883" cy="935692"/>
          </a:xfrm>
        </p:spPr>
        <p:txBody>
          <a:bodyPr anchor="t">
            <a:noAutofit/>
          </a:bodyPr>
          <a:lstStyle/>
          <a:p>
            <a:pPr algn="ctr"/>
            <a:r>
              <a:rPr lang="en-GB" sz="2000" u="sng" dirty="0">
                <a:solidFill>
                  <a:schemeClr val="bg1"/>
                </a:solidFill>
                <a:latin typeface="Times New Roman" panose="02020603050405020304" pitchFamily="18" charset="0"/>
                <a:cs typeface="Times New Roman" panose="02020603050405020304" pitchFamily="18" charset="0"/>
              </a:rPr>
              <a:t>The Underground City of the Dead</a:t>
            </a:r>
          </a:p>
        </p:txBody>
      </p:sp>
      <p:pic>
        <p:nvPicPr>
          <p:cNvPr id="11" name="Picture 10" descr="Pictures from the VisitScotland.org website">
            <a:extLst>
              <a:ext uri="{FF2B5EF4-FFF2-40B4-BE49-F238E27FC236}">
                <a16:creationId xmlns:a16="http://schemas.microsoft.com/office/drawing/2014/main" id="{0492AC1F-0C3B-49E8-971B-11C7E070C0BC}"/>
              </a:ext>
            </a:extLst>
          </p:cNvPr>
          <p:cNvPicPr>
            <a:picLocks noChangeAspect="1"/>
          </p:cNvPicPr>
          <p:nvPr/>
        </p:nvPicPr>
        <p:blipFill rotWithShape="1">
          <a:blip r:embed="rId2">
            <a:extLst>
              <a:ext uri="{28A0092B-C50C-407E-A947-70E740481C1C}">
                <a14:useLocalDpi xmlns:a14="http://schemas.microsoft.com/office/drawing/2010/main" val="0"/>
              </a:ext>
            </a:extLst>
          </a:blip>
          <a:srcRect l="7996" r="30534" b="-2"/>
          <a:stretch/>
        </p:blipFill>
        <p:spPr>
          <a:xfrm>
            <a:off x="261869" y="176814"/>
            <a:ext cx="3757248" cy="3550519"/>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9" name="Picture 8" descr="A picture containing way, narrow, sidewalk, stone&#10;&#10;Description automatically generated">
            <a:extLst>
              <a:ext uri="{FF2B5EF4-FFF2-40B4-BE49-F238E27FC236}">
                <a16:creationId xmlns:a16="http://schemas.microsoft.com/office/drawing/2014/main" id="{F38ECB8B-0AC6-45CC-AB0E-467AFDA06F90}"/>
              </a:ext>
            </a:extLst>
          </p:cNvPr>
          <p:cNvPicPr>
            <a:picLocks noChangeAspect="1"/>
          </p:cNvPicPr>
          <p:nvPr/>
        </p:nvPicPr>
        <p:blipFill rotWithShape="1">
          <a:blip r:embed="rId3">
            <a:extLst>
              <a:ext uri="{28A0092B-C50C-407E-A947-70E740481C1C}">
                <a14:useLocalDpi xmlns:a14="http://schemas.microsoft.com/office/drawing/2010/main" val="0"/>
              </a:ext>
            </a:extLst>
          </a:blip>
          <a:srcRect l="3405" r="2" b="2"/>
          <a:stretch/>
        </p:blipFill>
        <p:spPr>
          <a:xfrm>
            <a:off x="4280985" y="176814"/>
            <a:ext cx="3809998" cy="370837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5" name="Picture 14" descr="A picture containing old, barrel, dirty, stone&#10;&#10;Description automatically generated">
            <a:extLst>
              <a:ext uri="{FF2B5EF4-FFF2-40B4-BE49-F238E27FC236}">
                <a16:creationId xmlns:a16="http://schemas.microsoft.com/office/drawing/2014/main" id="{8757710F-15FA-4E95-BA23-56E6A7CA9052}"/>
              </a:ext>
            </a:extLst>
          </p:cNvPr>
          <p:cNvPicPr>
            <a:picLocks noChangeAspect="1"/>
          </p:cNvPicPr>
          <p:nvPr/>
        </p:nvPicPr>
        <p:blipFill rotWithShape="1">
          <a:blip r:embed="rId4">
            <a:extLst>
              <a:ext uri="{BEBA8EAE-BF5A-486C-A8C5-ECC9F3942E4B}">
                <a14:imgProps xmlns:a14="http://schemas.microsoft.com/office/drawing/2010/main">
                  <a14:imgLayer r:embed="rId5">
                    <a14:imgEffect>
                      <a14:brightnessContrast bright="-20000" contrast="40000"/>
                    </a14:imgEffect>
                  </a14:imgLayer>
                </a14:imgProps>
              </a:ext>
              <a:ext uri="{28A0092B-C50C-407E-A947-70E740481C1C}">
                <a14:useLocalDpi xmlns:a14="http://schemas.microsoft.com/office/drawing/2010/main" val="0"/>
              </a:ext>
            </a:extLst>
          </a:blip>
          <a:srcRect l="29088" r="4294" b="2"/>
          <a:stretch/>
        </p:blipFill>
        <p:spPr>
          <a:xfrm>
            <a:off x="8393854" y="210175"/>
            <a:ext cx="3701055" cy="370837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grpSp>
        <p:nvGrpSpPr>
          <p:cNvPr id="22" name="Group 21">
            <a:extLst>
              <a:ext uri="{FF2B5EF4-FFF2-40B4-BE49-F238E27FC236}">
                <a16:creationId xmlns:a16="http://schemas.microsoft.com/office/drawing/2014/main" id="{A50943B0-FDF7-4C2C-B784-9208C945A8C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3528992"/>
            <a:ext cx="12192000" cy="757168"/>
            <a:chOff x="0" y="2959818"/>
            <a:chExt cx="12192000" cy="757168"/>
          </a:xfrm>
        </p:grpSpPr>
        <p:sp>
          <p:nvSpPr>
            <p:cNvPr id="23" name="Freeform: Shape 22">
              <a:extLst>
                <a:ext uri="{FF2B5EF4-FFF2-40B4-BE49-F238E27FC236}">
                  <a16:creationId xmlns:a16="http://schemas.microsoft.com/office/drawing/2014/main" id="{64021FAB-FA86-49DE-8FC9-585A1729B7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959818"/>
              <a:ext cx="12192000" cy="757168"/>
            </a:xfrm>
            <a:custGeom>
              <a:avLst/>
              <a:gdLst>
                <a:gd name="connsiteX0" fmla="*/ 0 w 12192000"/>
                <a:gd name="connsiteY0" fmla="*/ 0 h 757168"/>
                <a:gd name="connsiteX1" fmla="*/ 41653 w 12192000"/>
                <a:gd name="connsiteY1" fmla="*/ 6945 h 757168"/>
                <a:gd name="connsiteX2" fmla="*/ 81317 w 12192000"/>
                <a:gd name="connsiteY2" fmla="*/ 15509 h 757168"/>
                <a:gd name="connsiteX3" fmla="*/ 114150 w 12192000"/>
                <a:gd name="connsiteY3" fmla="*/ 28105 h 757168"/>
                <a:gd name="connsiteX4" fmla="*/ 214865 w 12192000"/>
                <a:gd name="connsiteY4" fmla="*/ 58374 h 757168"/>
                <a:gd name="connsiteX5" fmla="*/ 299237 w 12192000"/>
                <a:gd name="connsiteY5" fmla="*/ 63560 h 757168"/>
                <a:gd name="connsiteX6" fmla="*/ 415570 w 12192000"/>
                <a:gd name="connsiteY6" fmla="*/ 83774 h 757168"/>
                <a:gd name="connsiteX7" fmla="*/ 633210 w 12192000"/>
                <a:gd name="connsiteY7" fmla="*/ 109108 h 757168"/>
                <a:gd name="connsiteX8" fmla="*/ 677567 w 12192000"/>
                <a:gd name="connsiteY8" fmla="*/ 119446 h 757168"/>
                <a:gd name="connsiteX9" fmla="*/ 946429 w 12192000"/>
                <a:gd name="connsiteY9" fmla="*/ 171502 h 757168"/>
                <a:gd name="connsiteX10" fmla="*/ 1163367 w 12192000"/>
                <a:gd name="connsiteY10" fmla="*/ 182106 h 757168"/>
                <a:gd name="connsiteX11" fmla="*/ 1180337 w 12192000"/>
                <a:gd name="connsiteY11" fmla="*/ 181279 h 757168"/>
                <a:gd name="connsiteX12" fmla="*/ 1263939 w 12192000"/>
                <a:gd name="connsiteY12" fmla="*/ 173070 h 757168"/>
                <a:gd name="connsiteX13" fmla="*/ 1392213 w 12192000"/>
                <a:gd name="connsiteY13" fmla="*/ 183225 h 757168"/>
                <a:gd name="connsiteX14" fmla="*/ 1479752 w 12192000"/>
                <a:gd name="connsiteY14" fmla="*/ 205174 h 757168"/>
                <a:gd name="connsiteX15" fmla="*/ 1589813 w 12192000"/>
                <a:gd name="connsiteY15" fmla="*/ 211706 h 757168"/>
                <a:gd name="connsiteX16" fmla="*/ 1716264 w 12192000"/>
                <a:gd name="connsiteY16" fmla="*/ 207459 h 757168"/>
                <a:gd name="connsiteX17" fmla="*/ 1772900 w 12192000"/>
                <a:gd name="connsiteY17" fmla="*/ 208137 h 757168"/>
                <a:gd name="connsiteX18" fmla="*/ 1929319 w 12192000"/>
                <a:gd name="connsiteY18" fmla="*/ 193822 h 757168"/>
                <a:gd name="connsiteX19" fmla="*/ 2021514 w 12192000"/>
                <a:gd name="connsiteY19" fmla="*/ 204186 h 757168"/>
                <a:gd name="connsiteX20" fmla="*/ 2111753 w 12192000"/>
                <a:gd name="connsiteY20" fmla="*/ 223797 h 757168"/>
                <a:gd name="connsiteX21" fmla="*/ 2169356 w 12192000"/>
                <a:gd name="connsiteY21" fmla="*/ 241125 h 757168"/>
                <a:gd name="connsiteX22" fmla="*/ 2286638 w 12192000"/>
                <a:gd name="connsiteY22" fmla="*/ 257382 h 757168"/>
                <a:gd name="connsiteX23" fmla="*/ 2308368 w 12192000"/>
                <a:gd name="connsiteY23" fmla="*/ 256995 h 757168"/>
                <a:gd name="connsiteX24" fmla="*/ 2660621 w 12192000"/>
                <a:gd name="connsiteY24" fmla="*/ 262863 h 757168"/>
                <a:gd name="connsiteX25" fmla="*/ 2801134 w 12192000"/>
                <a:gd name="connsiteY25" fmla="*/ 250006 h 757168"/>
                <a:gd name="connsiteX26" fmla="*/ 2830994 w 12192000"/>
                <a:gd name="connsiteY26" fmla="*/ 249091 h 757168"/>
                <a:gd name="connsiteX27" fmla="*/ 3129084 w 12192000"/>
                <a:gd name="connsiteY27" fmla="*/ 242009 h 757168"/>
                <a:gd name="connsiteX28" fmla="*/ 3162162 w 12192000"/>
                <a:gd name="connsiteY28" fmla="*/ 242789 h 757168"/>
                <a:gd name="connsiteX29" fmla="*/ 3254072 w 12192000"/>
                <a:gd name="connsiteY29" fmla="*/ 251612 h 757168"/>
                <a:gd name="connsiteX30" fmla="*/ 3473491 w 12192000"/>
                <a:gd name="connsiteY30" fmla="*/ 221903 h 757168"/>
                <a:gd name="connsiteX31" fmla="*/ 3691860 w 12192000"/>
                <a:gd name="connsiteY31" fmla="*/ 219228 h 757168"/>
                <a:gd name="connsiteX32" fmla="*/ 3811494 w 12192000"/>
                <a:gd name="connsiteY32" fmla="*/ 225691 h 757168"/>
                <a:gd name="connsiteX33" fmla="*/ 3897533 w 12192000"/>
                <a:gd name="connsiteY33" fmla="*/ 220087 h 757168"/>
                <a:gd name="connsiteX34" fmla="*/ 4109430 w 12192000"/>
                <a:gd name="connsiteY34" fmla="*/ 200477 h 757168"/>
                <a:gd name="connsiteX35" fmla="*/ 4208772 w 12192000"/>
                <a:gd name="connsiteY35" fmla="*/ 200914 h 757168"/>
                <a:gd name="connsiteX36" fmla="*/ 4314641 w 12192000"/>
                <a:gd name="connsiteY36" fmla="*/ 196159 h 757168"/>
                <a:gd name="connsiteX37" fmla="*/ 4577622 w 12192000"/>
                <a:gd name="connsiteY37" fmla="*/ 163774 h 757168"/>
                <a:gd name="connsiteX38" fmla="*/ 4790345 w 12192000"/>
                <a:gd name="connsiteY38" fmla="*/ 177592 h 757168"/>
                <a:gd name="connsiteX39" fmla="*/ 4926164 w 12192000"/>
                <a:gd name="connsiteY39" fmla="*/ 184139 h 757168"/>
                <a:gd name="connsiteX40" fmla="*/ 5088812 w 12192000"/>
                <a:gd name="connsiteY40" fmla="*/ 177401 h 757168"/>
                <a:gd name="connsiteX41" fmla="*/ 5222466 w 12192000"/>
                <a:gd name="connsiteY41" fmla="*/ 162082 h 757168"/>
                <a:gd name="connsiteX42" fmla="*/ 5406528 w 12192000"/>
                <a:gd name="connsiteY42" fmla="*/ 153987 h 757168"/>
                <a:gd name="connsiteX43" fmla="*/ 5590716 w 12192000"/>
                <a:gd name="connsiteY43" fmla="*/ 129490 h 757168"/>
                <a:gd name="connsiteX44" fmla="*/ 5719429 w 12192000"/>
                <a:gd name="connsiteY44" fmla="*/ 110099 h 757168"/>
                <a:gd name="connsiteX45" fmla="*/ 5897895 w 12192000"/>
                <a:gd name="connsiteY45" fmla="*/ 96368 h 757168"/>
                <a:gd name="connsiteX46" fmla="*/ 6169957 w 12192000"/>
                <a:gd name="connsiteY46" fmla="*/ 94411 h 757168"/>
                <a:gd name="connsiteX47" fmla="*/ 6294827 w 12192000"/>
                <a:gd name="connsiteY47" fmla="*/ 99236 h 757168"/>
                <a:gd name="connsiteX48" fmla="*/ 6494261 w 12192000"/>
                <a:gd name="connsiteY48" fmla="*/ 71724 h 757168"/>
                <a:gd name="connsiteX49" fmla="*/ 6579627 w 12192000"/>
                <a:gd name="connsiteY49" fmla="*/ 57883 h 757168"/>
                <a:gd name="connsiteX50" fmla="*/ 6654800 w 12192000"/>
                <a:gd name="connsiteY50" fmla="*/ 77086 h 757168"/>
                <a:gd name="connsiteX51" fmla="*/ 6703059 w 12192000"/>
                <a:gd name="connsiteY51" fmla="*/ 97166 h 757168"/>
                <a:gd name="connsiteX52" fmla="*/ 6859445 w 12192000"/>
                <a:gd name="connsiteY52" fmla="*/ 90481 h 757168"/>
                <a:gd name="connsiteX53" fmla="*/ 7025414 w 12192000"/>
                <a:gd name="connsiteY53" fmla="*/ 83536 h 757168"/>
                <a:gd name="connsiteX54" fmla="*/ 7144137 w 12192000"/>
                <a:gd name="connsiteY54" fmla="*/ 79264 h 757168"/>
                <a:gd name="connsiteX55" fmla="*/ 7291235 w 12192000"/>
                <a:gd name="connsiteY55" fmla="*/ 95367 h 757168"/>
                <a:gd name="connsiteX56" fmla="*/ 7407395 w 12192000"/>
                <a:gd name="connsiteY56" fmla="*/ 104888 h 757168"/>
                <a:gd name="connsiteX57" fmla="*/ 7500837 w 12192000"/>
                <a:gd name="connsiteY57" fmla="*/ 119515 h 757168"/>
                <a:gd name="connsiteX58" fmla="*/ 7533567 w 12192000"/>
                <a:gd name="connsiteY58" fmla="*/ 126955 h 757168"/>
                <a:gd name="connsiteX59" fmla="*/ 7792910 w 12192000"/>
                <a:gd name="connsiteY59" fmla="*/ 185188 h 757168"/>
                <a:gd name="connsiteX60" fmla="*/ 8070699 w 12192000"/>
                <a:gd name="connsiteY60" fmla="*/ 235423 h 757168"/>
                <a:gd name="connsiteX61" fmla="*/ 8253177 w 12192000"/>
                <a:gd name="connsiteY61" fmla="*/ 222473 h 757168"/>
                <a:gd name="connsiteX62" fmla="*/ 8320683 w 12192000"/>
                <a:gd name="connsiteY62" fmla="*/ 226393 h 757168"/>
                <a:gd name="connsiteX63" fmla="*/ 8631438 w 12192000"/>
                <a:gd name="connsiteY63" fmla="*/ 237528 h 757168"/>
                <a:gd name="connsiteX64" fmla="*/ 8686410 w 12192000"/>
                <a:gd name="connsiteY64" fmla="*/ 234877 h 757168"/>
                <a:gd name="connsiteX65" fmla="*/ 8980658 w 12192000"/>
                <a:gd name="connsiteY65" fmla="*/ 273001 h 757168"/>
                <a:gd name="connsiteX66" fmla="*/ 9087625 w 12192000"/>
                <a:gd name="connsiteY66" fmla="*/ 282423 h 757168"/>
                <a:gd name="connsiteX67" fmla="*/ 9186017 w 12192000"/>
                <a:gd name="connsiteY67" fmla="*/ 293875 h 757168"/>
                <a:gd name="connsiteX68" fmla="*/ 9323931 w 12192000"/>
                <a:gd name="connsiteY68" fmla="*/ 302628 h 757168"/>
                <a:gd name="connsiteX69" fmla="*/ 9467213 w 12192000"/>
                <a:gd name="connsiteY69" fmla="*/ 307275 h 757168"/>
                <a:gd name="connsiteX70" fmla="*/ 9626826 w 12192000"/>
                <a:gd name="connsiteY70" fmla="*/ 316213 h 757168"/>
                <a:gd name="connsiteX71" fmla="*/ 9689696 w 12192000"/>
                <a:gd name="connsiteY71" fmla="*/ 324467 h 757168"/>
                <a:gd name="connsiteX72" fmla="*/ 9860526 w 12192000"/>
                <a:gd name="connsiteY72" fmla="*/ 329986 h 757168"/>
                <a:gd name="connsiteX73" fmla="*/ 9949775 w 12192000"/>
                <a:gd name="connsiteY73" fmla="*/ 340386 h 757168"/>
                <a:gd name="connsiteX74" fmla="*/ 10097252 w 12192000"/>
                <a:gd name="connsiteY74" fmla="*/ 349262 h 757168"/>
                <a:gd name="connsiteX75" fmla="*/ 10145261 w 12192000"/>
                <a:gd name="connsiteY75" fmla="*/ 353113 h 757168"/>
                <a:gd name="connsiteX76" fmla="*/ 10188159 w 12192000"/>
                <a:gd name="connsiteY76" fmla="*/ 356124 h 757168"/>
                <a:gd name="connsiteX77" fmla="*/ 10336144 w 12192000"/>
                <a:gd name="connsiteY77" fmla="*/ 348235 h 757168"/>
                <a:gd name="connsiteX78" fmla="*/ 10466847 w 12192000"/>
                <a:gd name="connsiteY78" fmla="*/ 354131 h 757168"/>
                <a:gd name="connsiteX79" fmla="*/ 10696514 w 12192000"/>
                <a:gd name="connsiteY79" fmla="*/ 353575 h 757168"/>
                <a:gd name="connsiteX80" fmla="*/ 10746932 w 12192000"/>
                <a:gd name="connsiteY80" fmla="*/ 360606 h 757168"/>
                <a:gd name="connsiteX81" fmla="*/ 10905388 w 12192000"/>
                <a:gd name="connsiteY81" fmla="*/ 370627 h 757168"/>
                <a:gd name="connsiteX82" fmla="*/ 10995602 w 12192000"/>
                <a:gd name="connsiteY82" fmla="*/ 376691 h 757168"/>
                <a:gd name="connsiteX83" fmla="*/ 11107647 w 12192000"/>
                <a:gd name="connsiteY83" fmla="*/ 373405 h 757168"/>
                <a:gd name="connsiteX84" fmla="*/ 11302440 w 12192000"/>
                <a:gd name="connsiteY84" fmla="*/ 364156 h 757168"/>
                <a:gd name="connsiteX85" fmla="*/ 11353613 w 12192000"/>
                <a:gd name="connsiteY85" fmla="*/ 363785 h 757168"/>
                <a:gd name="connsiteX86" fmla="*/ 11447323 w 12192000"/>
                <a:gd name="connsiteY86" fmla="*/ 359346 h 757168"/>
                <a:gd name="connsiteX87" fmla="*/ 11464292 w 12192000"/>
                <a:gd name="connsiteY87" fmla="*/ 358519 h 757168"/>
                <a:gd name="connsiteX88" fmla="*/ 11607560 w 12192000"/>
                <a:gd name="connsiteY88" fmla="*/ 342370 h 757168"/>
                <a:gd name="connsiteX89" fmla="*/ 11681426 w 12192000"/>
                <a:gd name="connsiteY89" fmla="*/ 344335 h 757168"/>
                <a:gd name="connsiteX90" fmla="*/ 11893565 w 12192000"/>
                <a:gd name="connsiteY90" fmla="*/ 355261 h 757168"/>
                <a:gd name="connsiteX91" fmla="*/ 11983290 w 12192000"/>
                <a:gd name="connsiteY91" fmla="*/ 363588 h 757168"/>
                <a:gd name="connsiteX92" fmla="*/ 12192000 w 12192000"/>
                <a:gd name="connsiteY92" fmla="*/ 388018 h 757168"/>
                <a:gd name="connsiteX93" fmla="*/ 12192000 w 12192000"/>
                <a:gd name="connsiteY93" fmla="*/ 577115 h 757168"/>
                <a:gd name="connsiteX94" fmla="*/ 12157329 w 12192000"/>
                <a:gd name="connsiteY94" fmla="*/ 588862 h 757168"/>
                <a:gd name="connsiteX95" fmla="*/ 12066948 w 12192000"/>
                <a:gd name="connsiteY95" fmla="*/ 586034 h 757168"/>
                <a:gd name="connsiteX96" fmla="*/ 11911344 w 12192000"/>
                <a:gd name="connsiteY96" fmla="*/ 521599 h 757168"/>
                <a:gd name="connsiteX97" fmla="*/ 11847823 w 12192000"/>
                <a:gd name="connsiteY97" fmla="*/ 511785 h 757168"/>
                <a:gd name="connsiteX98" fmla="*/ 11737547 w 12192000"/>
                <a:gd name="connsiteY98" fmla="*/ 502380 h 757168"/>
                <a:gd name="connsiteX99" fmla="*/ 11636052 w 12192000"/>
                <a:gd name="connsiteY99" fmla="*/ 514993 h 757168"/>
                <a:gd name="connsiteX100" fmla="*/ 11394706 w 12192000"/>
                <a:gd name="connsiteY100" fmla="*/ 590867 h 757168"/>
                <a:gd name="connsiteX101" fmla="*/ 11354978 w 12192000"/>
                <a:gd name="connsiteY101" fmla="*/ 597561 h 757168"/>
                <a:gd name="connsiteX102" fmla="*/ 11285306 w 12192000"/>
                <a:gd name="connsiteY102" fmla="*/ 599825 h 757168"/>
                <a:gd name="connsiteX103" fmla="*/ 11008528 w 12192000"/>
                <a:gd name="connsiteY103" fmla="*/ 656670 h 757168"/>
                <a:gd name="connsiteX104" fmla="*/ 10948735 w 12192000"/>
                <a:gd name="connsiteY104" fmla="*/ 652964 h 757168"/>
                <a:gd name="connsiteX105" fmla="*/ 10850698 w 12192000"/>
                <a:gd name="connsiteY105" fmla="*/ 641721 h 757168"/>
                <a:gd name="connsiteX106" fmla="*/ 10744026 w 12192000"/>
                <a:gd name="connsiteY106" fmla="*/ 647769 h 757168"/>
                <a:gd name="connsiteX107" fmla="*/ 10666160 w 12192000"/>
                <a:gd name="connsiteY107" fmla="*/ 651891 h 757168"/>
                <a:gd name="connsiteX108" fmla="*/ 10450521 w 12192000"/>
                <a:gd name="connsiteY108" fmla="*/ 616552 h 757168"/>
                <a:gd name="connsiteX109" fmla="*/ 10271192 w 12192000"/>
                <a:gd name="connsiteY109" fmla="*/ 583498 h 757168"/>
                <a:gd name="connsiteX110" fmla="*/ 10246067 w 12192000"/>
                <a:gd name="connsiteY110" fmla="*/ 585423 h 757168"/>
                <a:gd name="connsiteX111" fmla="*/ 10005027 w 12192000"/>
                <a:gd name="connsiteY111" fmla="*/ 592252 h 757168"/>
                <a:gd name="connsiteX112" fmla="*/ 9898681 w 12192000"/>
                <a:gd name="connsiteY112" fmla="*/ 613195 h 757168"/>
                <a:gd name="connsiteX113" fmla="*/ 9753225 w 12192000"/>
                <a:gd name="connsiteY113" fmla="*/ 629038 h 757168"/>
                <a:gd name="connsiteX114" fmla="*/ 9591376 w 12192000"/>
                <a:gd name="connsiteY114" fmla="*/ 648601 h 757168"/>
                <a:gd name="connsiteX115" fmla="*/ 9472860 w 12192000"/>
                <a:gd name="connsiteY115" fmla="*/ 655936 h 757168"/>
                <a:gd name="connsiteX116" fmla="*/ 9299788 w 12192000"/>
                <a:gd name="connsiteY116" fmla="*/ 636945 h 757168"/>
                <a:gd name="connsiteX117" fmla="*/ 9264605 w 12192000"/>
                <a:gd name="connsiteY117" fmla="*/ 627087 h 757168"/>
                <a:gd name="connsiteX118" fmla="*/ 8926435 w 12192000"/>
                <a:gd name="connsiteY118" fmla="*/ 549269 h 757168"/>
                <a:gd name="connsiteX119" fmla="*/ 8698934 w 12192000"/>
                <a:gd name="connsiteY119" fmla="*/ 536583 h 757168"/>
                <a:gd name="connsiteX120" fmla="*/ 8622862 w 12192000"/>
                <a:gd name="connsiteY120" fmla="*/ 541563 h 757168"/>
                <a:gd name="connsiteX121" fmla="*/ 8482784 w 12192000"/>
                <a:gd name="connsiteY121" fmla="*/ 574094 h 757168"/>
                <a:gd name="connsiteX122" fmla="*/ 8421565 w 12192000"/>
                <a:gd name="connsiteY122" fmla="*/ 576610 h 757168"/>
                <a:gd name="connsiteX123" fmla="*/ 8313469 w 12192000"/>
                <a:gd name="connsiteY123" fmla="*/ 574762 h 757168"/>
                <a:gd name="connsiteX124" fmla="*/ 8079520 w 12192000"/>
                <a:gd name="connsiteY124" fmla="*/ 558685 h 757168"/>
                <a:gd name="connsiteX125" fmla="*/ 7773327 w 12192000"/>
                <a:gd name="connsiteY125" fmla="*/ 558854 h 757168"/>
                <a:gd name="connsiteX126" fmla="*/ 7652477 w 12192000"/>
                <a:gd name="connsiteY126" fmla="*/ 547561 h 757168"/>
                <a:gd name="connsiteX127" fmla="*/ 7522274 w 12192000"/>
                <a:gd name="connsiteY127" fmla="*/ 532150 h 757168"/>
                <a:gd name="connsiteX128" fmla="*/ 7484080 w 12192000"/>
                <a:gd name="connsiteY128" fmla="*/ 530532 h 757168"/>
                <a:gd name="connsiteX129" fmla="*/ 7282277 w 12192000"/>
                <a:gd name="connsiteY129" fmla="*/ 540177 h 757168"/>
                <a:gd name="connsiteX130" fmla="*/ 7235690 w 12192000"/>
                <a:gd name="connsiteY130" fmla="*/ 551282 h 757168"/>
                <a:gd name="connsiteX131" fmla="*/ 7116339 w 12192000"/>
                <a:gd name="connsiteY131" fmla="*/ 539494 h 757168"/>
                <a:gd name="connsiteX132" fmla="*/ 7011067 w 12192000"/>
                <a:gd name="connsiteY132" fmla="*/ 511848 h 757168"/>
                <a:gd name="connsiteX133" fmla="*/ 6403234 w 12192000"/>
                <a:gd name="connsiteY133" fmla="*/ 432296 h 757168"/>
                <a:gd name="connsiteX134" fmla="*/ 6036273 w 12192000"/>
                <a:gd name="connsiteY134" fmla="*/ 412301 h 757168"/>
                <a:gd name="connsiteX135" fmla="*/ 5780467 w 12192000"/>
                <a:gd name="connsiteY135" fmla="*/ 377910 h 757168"/>
                <a:gd name="connsiteX136" fmla="*/ 5739051 w 12192000"/>
                <a:gd name="connsiteY136" fmla="*/ 353609 h 757168"/>
                <a:gd name="connsiteX137" fmla="*/ 5583566 w 12192000"/>
                <a:gd name="connsiteY137" fmla="*/ 321995 h 757168"/>
                <a:gd name="connsiteX138" fmla="*/ 5432030 w 12192000"/>
                <a:gd name="connsiteY138" fmla="*/ 362512 h 757168"/>
                <a:gd name="connsiteX139" fmla="*/ 5241398 w 12192000"/>
                <a:gd name="connsiteY139" fmla="*/ 425781 h 757168"/>
                <a:gd name="connsiteX140" fmla="*/ 5139710 w 12192000"/>
                <a:gd name="connsiteY140" fmla="*/ 421022 h 757168"/>
                <a:gd name="connsiteX141" fmla="*/ 4929402 w 12192000"/>
                <a:gd name="connsiteY141" fmla="*/ 424310 h 757168"/>
                <a:gd name="connsiteX142" fmla="*/ 4782793 w 12192000"/>
                <a:gd name="connsiteY142" fmla="*/ 441046 h 757168"/>
                <a:gd name="connsiteX143" fmla="*/ 4577594 w 12192000"/>
                <a:gd name="connsiteY143" fmla="*/ 459290 h 757168"/>
                <a:gd name="connsiteX144" fmla="*/ 4500826 w 12192000"/>
                <a:gd name="connsiteY144" fmla="*/ 470529 h 757168"/>
                <a:gd name="connsiteX145" fmla="*/ 4317973 w 12192000"/>
                <a:gd name="connsiteY145" fmla="*/ 483649 h 757168"/>
                <a:gd name="connsiteX146" fmla="*/ 4166722 w 12192000"/>
                <a:gd name="connsiteY146" fmla="*/ 490602 h 757168"/>
                <a:gd name="connsiteX147" fmla="*/ 4042814 w 12192000"/>
                <a:gd name="connsiteY147" fmla="*/ 530660 h 757168"/>
                <a:gd name="connsiteX148" fmla="*/ 4002653 w 12192000"/>
                <a:gd name="connsiteY148" fmla="*/ 552594 h 757168"/>
                <a:gd name="connsiteX149" fmla="*/ 3969549 w 12192000"/>
                <a:gd name="connsiteY149" fmla="*/ 566312 h 757168"/>
                <a:gd name="connsiteX150" fmla="*/ 3821685 w 12192000"/>
                <a:gd name="connsiteY150" fmla="*/ 649183 h 757168"/>
                <a:gd name="connsiteX151" fmla="*/ 3805138 w 12192000"/>
                <a:gd name="connsiteY151" fmla="*/ 655947 h 757168"/>
                <a:gd name="connsiteX152" fmla="*/ 3609177 w 12192000"/>
                <a:gd name="connsiteY152" fmla="*/ 687459 h 757168"/>
                <a:gd name="connsiteX153" fmla="*/ 3539727 w 12192000"/>
                <a:gd name="connsiteY153" fmla="*/ 706521 h 757168"/>
                <a:gd name="connsiteX154" fmla="*/ 3396572 w 12192000"/>
                <a:gd name="connsiteY154" fmla="*/ 755681 h 757168"/>
                <a:gd name="connsiteX155" fmla="*/ 3341054 w 12192000"/>
                <a:gd name="connsiteY155" fmla="*/ 754679 h 757168"/>
                <a:gd name="connsiteX156" fmla="*/ 3138775 w 12192000"/>
                <a:gd name="connsiteY156" fmla="*/ 710120 h 757168"/>
                <a:gd name="connsiteX157" fmla="*/ 3037283 w 12192000"/>
                <a:gd name="connsiteY157" fmla="*/ 666453 h 757168"/>
                <a:gd name="connsiteX158" fmla="*/ 3002117 w 12192000"/>
                <a:gd name="connsiteY158" fmla="*/ 649347 h 757168"/>
                <a:gd name="connsiteX159" fmla="*/ 2747294 w 12192000"/>
                <a:gd name="connsiteY159" fmla="*/ 652400 h 757168"/>
                <a:gd name="connsiteX160" fmla="*/ 2676273 w 12192000"/>
                <a:gd name="connsiteY160" fmla="*/ 652304 h 757168"/>
                <a:gd name="connsiteX161" fmla="*/ 2432360 w 12192000"/>
                <a:gd name="connsiteY161" fmla="*/ 657836 h 757168"/>
                <a:gd name="connsiteX162" fmla="*/ 2382311 w 12192000"/>
                <a:gd name="connsiteY162" fmla="*/ 650824 h 757168"/>
                <a:gd name="connsiteX163" fmla="*/ 2055134 w 12192000"/>
                <a:gd name="connsiteY163" fmla="*/ 630053 h 757168"/>
                <a:gd name="connsiteX164" fmla="*/ 2031829 w 12192000"/>
                <a:gd name="connsiteY164" fmla="*/ 639324 h 757168"/>
                <a:gd name="connsiteX165" fmla="*/ 1912764 w 12192000"/>
                <a:gd name="connsiteY165" fmla="*/ 664183 h 757168"/>
                <a:gd name="connsiteX166" fmla="*/ 1755637 w 12192000"/>
                <a:gd name="connsiteY166" fmla="*/ 663960 h 757168"/>
                <a:gd name="connsiteX167" fmla="*/ 1727159 w 12192000"/>
                <a:gd name="connsiteY167" fmla="*/ 659605 h 757168"/>
                <a:gd name="connsiteX168" fmla="*/ 1622470 w 12192000"/>
                <a:gd name="connsiteY168" fmla="*/ 634850 h 757168"/>
                <a:gd name="connsiteX169" fmla="*/ 1385955 w 12192000"/>
                <a:gd name="connsiteY169" fmla="*/ 604522 h 757168"/>
                <a:gd name="connsiteX170" fmla="*/ 1340055 w 12192000"/>
                <a:gd name="connsiteY170" fmla="*/ 595629 h 757168"/>
                <a:gd name="connsiteX171" fmla="*/ 1257271 w 12192000"/>
                <a:gd name="connsiteY171" fmla="*/ 581180 h 757168"/>
                <a:gd name="connsiteX172" fmla="*/ 1031914 w 12192000"/>
                <a:gd name="connsiteY172" fmla="*/ 562692 h 757168"/>
                <a:gd name="connsiteX173" fmla="*/ 922031 w 12192000"/>
                <a:gd name="connsiteY173" fmla="*/ 566853 h 757168"/>
                <a:gd name="connsiteX174" fmla="*/ 873250 w 12192000"/>
                <a:gd name="connsiteY174" fmla="*/ 563724 h 757168"/>
                <a:gd name="connsiteX175" fmla="*/ 711627 w 12192000"/>
                <a:gd name="connsiteY175" fmla="*/ 529880 h 757168"/>
                <a:gd name="connsiteX176" fmla="*/ 311112 w 12192000"/>
                <a:gd name="connsiteY176" fmla="*/ 525106 h 757168"/>
                <a:gd name="connsiteX177" fmla="*/ 184145 w 12192000"/>
                <a:gd name="connsiteY177" fmla="*/ 532188 h 757168"/>
                <a:gd name="connsiteX178" fmla="*/ 116886 w 12192000"/>
                <a:gd name="connsiteY178" fmla="*/ 530572 h 757168"/>
                <a:gd name="connsiteX179" fmla="*/ 23941 w 12192000"/>
                <a:gd name="connsiteY179" fmla="*/ 506433 h 757168"/>
                <a:gd name="connsiteX180" fmla="*/ 0 w 12192000"/>
                <a:gd name="connsiteY180" fmla="*/ 502149 h 7571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Lst>
              <a:rect l="l" t="t" r="r" b="b"/>
              <a:pathLst>
                <a:path w="12192000" h="757168">
                  <a:moveTo>
                    <a:pt x="0" y="0"/>
                  </a:moveTo>
                  <a:lnTo>
                    <a:pt x="41653" y="6945"/>
                  </a:lnTo>
                  <a:cubicBezTo>
                    <a:pt x="55151" y="9178"/>
                    <a:pt x="68996" y="11810"/>
                    <a:pt x="81317" y="15509"/>
                  </a:cubicBezTo>
                  <a:cubicBezTo>
                    <a:pt x="92911" y="18978"/>
                    <a:pt x="102562" y="24446"/>
                    <a:pt x="114150" y="28105"/>
                  </a:cubicBezTo>
                  <a:cubicBezTo>
                    <a:pt x="145644" y="37958"/>
                    <a:pt x="177914" y="47281"/>
                    <a:pt x="214865" y="58374"/>
                  </a:cubicBezTo>
                  <a:cubicBezTo>
                    <a:pt x="236680" y="42349"/>
                    <a:pt x="264438" y="53534"/>
                    <a:pt x="299237" y="63560"/>
                  </a:cubicBezTo>
                  <a:cubicBezTo>
                    <a:pt x="334763" y="73816"/>
                    <a:pt x="376093" y="78654"/>
                    <a:pt x="415570" y="83774"/>
                  </a:cubicBezTo>
                  <a:cubicBezTo>
                    <a:pt x="487949" y="93100"/>
                    <a:pt x="560804" y="100354"/>
                    <a:pt x="633210" y="109108"/>
                  </a:cubicBezTo>
                  <a:cubicBezTo>
                    <a:pt x="648566" y="111058"/>
                    <a:pt x="666073" y="114072"/>
                    <a:pt x="677567" y="119446"/>
                  </a:cubicBezTo>
                  <a:cubicBezTo>
                    <a:pt x="756262" y="155621"/>
                    <a:pt x="853422" y="169678"/>
                    <a:pt x="946429" y="171502"/>
                  </a:cubicBezTo>
                  <a:cubicBezTo>
                    <a:pt x="1019582" y="173044"/>
                    <a:pt x="1091239" y="175083"/>
                    <a:pt x="1163367" y="182106"/>
                  </a:cubicBezTo>
                  <a:cubicBezTo>
                    <a:pt x="1168863" y="182586"/>
                    <a:pt x="1176224" y="182589"/>
                    <a:pt x="1180337" y="181279"/>
                  </a:cubicBezTo>
                  <a:cubicBezTo>
                    <a:pt x="1205822" y="172503"/>
                    <a:pt x="1231920" y="173109"/>
                    <a:pt x="1263939" y="173070"/>
                  </a:cubicBezTo>
                  <a:cubicBezTo>
                    <a:pt x="1309211" y="172961"/>
                    <a:pt x="1350592" y="176848"/>
                    <a:pt x="1392213" y="183225"/>
                  </a:cubicBezTo>
                  <a:cubicBezTo>
                    <a:pt x="1422516" y="187866"/>
                    <a:pt x="1453010" y="195759"/>
                    <a:pt x="1479752" y="205174"/>
                  </a:cubicBezTo>
                  <a:cubicBezTo>
                    <a:pt x="1516962" y="218381"/>
                    <a:pt x="1553071" y="224660"/>
                    <a:pt x="1589813" y="211706"/>
                  </a:cubicBezTo>
                  <a:cubicBezTo>
                    <a:pt x="1629541" y="197953"/>
                    <a:pt x="1673292" y="205778"/>
                    <a:pt x="1716264" y="207459"/>
                  </a:cubicBezTo>
                  <a:cubicBezTo>
                    <a:pt x="1734988" y="208248"/>
                    <a:pt x="1754789" y="209668"/>
                    <a:pt x="1772900" y="208137"/>
                  </a:cubicBezTo>
                  <a:cubicBezTo>
                    <a:pt x="1825381" y="203828"/>
                    <a:pt x="1876222" y="195808"/>
                    <a:pt x="1929319" y="193822"/>
                  </a:cubicBezTo>
                  <a:cubicBezTo>
                    <a:pt x="1958819" y="192698"/>
                    <a:pt x="1991232" y="199166"/>
                    <a:pt x="2021514" y="204186"/>
                  </a:cubicBezTo>
                  <a:cubicBezTo>
                    <a:pt x="2052154" y="209417"/>
                    <a:pt x="2082323" y="216530"/>
                    <a:pt x="2111753" y="223797"/>
                  </a:cubicBezTo>
                  <a:cubicBezTo>
                    <a:pt x="2131736" y="228659"/>
                    <a:pt x="2153567" y="233429"/>
                    <a:pt x="2169356" y="241125"/>
                  </a:cubicBezTo>
                  <a:cubicBezTo>
                    <a:pt x="2205243" y="258649"/>
                    <a:pt x="2242901" y="263295"/>
                    <a:pt x="2286638" y="257382"/>
                  </a:cubicBezTo>
                  <a:cubicBezTo>
                    <a:pt x="2293313" y="256396"/>
                    <a:pt x="2301018" y="256799"/>
                    <a:pt x="2308368" y="256995"/>
                  </a:cubicBezTo>
                  <a:cubicBezTo>
                    <a:pt x="2426026" y="259155"/>
                    <a:pt x="2543593" y="262834"/>
                    <a:pt x="2660621" y="262863"/>
                  </a:cubicBezTo>
                  <a:cubicBezTo>
                    <a:pt x="2708088" y="262871"/>
                    <a:pt x="2754165" y="254412"/>
                    <a:pt x="2801134" y="250006"/>
                  </a:cubicBezTo>
                  <a:cubicBezTo>
                    <a:pt x="2810748" y="249174"/>
                    <a:pt x="2821504" y="247638"/>
                    <a:pt x="2830994" y="249091"/>
                  </a:cubicBezTo>
                  <a:cubicBezTo>
                    <a:pt x="2934354" y="264045"/>
                    <a:pt x="3032340" y="255254"/>
                    <a:pt x="3129084" y="242009"/>
                  </a:cubicBezTo>
                  <a:cubicBezTo>
                    <a:pt x="3139090" y="240625"/>
                    <a:pt x="3151170" y="241831"/>
                    <a:pt x="3162162" y="242789"/>
                  </a:cubicBezTo>
                  <a:cubicBezTo>
                    <a:pt x="3192925" y="245736"/>
                    <a:pt x="3225969" y="254145"/>
                    <a:pt x="3254072" y="251612"/>
                  </a:cubicBezTo>
                  <a:cubicBezTo>
                    <a:pt x="3328782" y="244461"/>
                    <a:pt x="3402881" y="234992"/>
                    <a:pt x="3473491" y="221903"/>
                  </a:cubicBezTo>
                  <a:cubicBezTo>
                    <a:pt x="3545212" y="208683"/>
                    <a:pt x="3611651" y="197856"/>
                    <a:pt x="3691860" y="219228"/>
                  </a:cubicBezTo>
                  <a:cubicBezTo>
                    <a:pt x="3725977" y="228268"/>
                    <a:pt x="3771754" y="225515"/>
                    <a:pt x="3811494" y="225691"/>
                  </a:cubicBezTo>
                  <a:cubicBezTo>
                    <a:pt x="3840564" y="225687"/>
                    <a:pt x="3868906" y="218586"/>
                    <a:pt x="3897533" y="220087"/>
                  </a:cubicBezTo>
                  <a:cubicBezTo>
                    <a:pt x="3973874" y="224087"/>
                    <a:pt x="4042293" y="217563"/>
                    <a:pt x="4109430" y="200477"/>
                  </a:cubicBezTo>
                  <a:cubicBezTo>
                    <a:pt x="4135544" y="193834"/>
                    <a:pt x="4175268" y="201258"/>
                    <a:pt x="4208772" y="200914"/>
                  </a:cubicBezTo>
                  <a:cubicBezTo>
                    <a:pt x="4244136" y="200288"/>
                    <a:pt x="4280583" y="199908"/>
                    <a:pt x="4314641" y="196159"/>
                  </a:cubicBezTo>
                  <a:cubicBezTo>
                    <a:pt x="4402743" y="186278"/>
                    <a:pt x="4489848" y="174436"/>
                    <a:pt x="4577622" y="163774"/>
                  </a:cubicBezTo>
                  <a:cubicBezTo>
                    <a:pt x="4649843" y="154967"/>
                    <a:pt x="4719794" y="168553"/>
                    <a:pt x="4790345" y="177592"/>
                  </a:cubicBezTo>
                  <a:cubicBezTo>
                    <a:pt x="4834576" y="183345"/>
                    <a:pt x="4875614" y="193701"/>
                    <a:pt x="4926164" y="184139"/>
                  </a:cubicBezTo>
                  <a:cubicBezTo>
                    <a:pt x="4974485" y="175032"/>
                    <a:pt x="5034899" y="180870"/>
                    <a:pt x="5088812" y="177401"/>
                  </a:cubicBezTo>
                  <a:cubicBezTo>
                    <a:pt x="5134238" y="174439"/>
                    <a:pt x="5178353" y="168165"/>
                    <a:pt x="5222466" y="162082"/>
                  </a:cubicBezTo>
                  <a:cubicBezTo>
                    <a:pt x="5282519" y="153783"/>
                    <a:pt x="5341864" y="144876"/>
                    <a:pt x="5406528" y="153987"/>
                  </a:cubicBezTo>
                  <a:cubicBezTo>
                    <a:pt x="5479960" y="164323"/>
                    <a:pt x="5531876" y="142624"/>
                    <a:pt x="5590716" y="129490"/>
                  </a:cubicBezTo>
                  <a:cubicBezTo>
                    <a:pt x="5631296" y="120553"/>
                    <a:pt x="5675395" y="114659"/>
                    <a:pt x="5719429" y="110099"/>
                  </a:cubicBezTo>
                  <a:cubicBezTo>
                    <a:pt x="5778247" y="104215"/>
                    <a:pt x="5838715" y="102042"/>
                    <a:pt x="5897895" y="96368"/>
                  </a:cubicBezTo>
                  <a:cubicBezTo>
                    <a:pt x="5987399" y="87895"/>
                    <a:pt x="6077855" y="82333"/>
                    <a:pt x="6169957" y="94411"/>
                  </a:cubicBezTo>
                  <a:cubicBezTo>
                    <a:pt x="6212360" y="99875"/>
                    <a:pt x="6252010" y="101763"/>
                    <a:pt x="6294827" y="99236"/>
                  </a:cubicBezTo>
                  <a:cubicBezTo>
                    <a:pt x="6364965" y="95091"/>
                    <a:pt x="6436581" y="97891"/>
                    <a:pt x="6494261" y="71724"/>
                  </a:cubicBezTo>
                  <a:cubicBezTo>
                    <a:pt x="6514615" y="62488"/>
                    <a:pt x="6550354" y="61691"/>
                    <a:pt x="6579627" y="57883"/>
                  </a:cubicBezTo>
                  <a:cubicBezTo>
                    <a:pt x="6613354" y="53353"/>
                    <a:pt x="6637770" y="57878"/>
                    <a:pt x="6654800" y="77086"/>
                  </a:cubicBezTo>
                  <a:cubicBezTo>
                    <a:pt x="6662444" y="85688"/>
                    <a:pt x="6685147" y="94892"/>
                    <a:pt x="6703059" y="97166"/>
                  </a:cubicBezTo>
                  <a:cubicBezTo>
                    <a:pt x="6756799" y="103989"/>
                    <a:pt x="6806654" y="100687"/>
                    <a:pt x="6859445" y="90481"/>
                  </a:cubicBezTo>
                  <a:cubicBezTo>
                    <a:pt x="6908894" y="80861"/>
                    <a:pt x="6969747" y="85387"/>
                    <a:pt x="7025414" y="83536"/>
                  </a:cubicBezTo>
                  <a:cubicBezTo>
                    <a:pt x="7064862" y="82168"/>
                    <a:pt x="7104501" y="77186"/>
                    <a:pt x="7144137" y="79264"/>
                  </a:cubicBezTo>
                  <a:cubicBezTo>
                    <a:pt x="7193316" y="81841"/>
                    <a:pt x="7241809" y="90488"/>
                    <a:pt x="7291235" y="95367"/>
                  </a:cubicBezTo>
                  <a:cubicBezTo>
                    <a:pt x="7329668" y="99288"/>
                    <a:pt x="7368978" y="100585"/>
                    <a:pt x="7407395" y="104888"/>
                  </a:cubicBezTo>
                  <a:cubicBezTo>
                    <a:pt x="7438868" y="108256"/>
                    <a:pt x="7469832" y="114265"/>
                    <a:pt x="7500837" y="119515"/>
                  </a:cubicBezTo>
                  <a:cubicBezTo>
                    <a:pt x="7512146" y="121444"/>
                    <a:pt x="7523255" y="127178"/>
                    <a:pt x="7533567" y="126955"/>
                  </a:cubicBezTo>
                  <a:cubicBezTo>
                    <a:pt x="7636025" y="124121"/>
                    <a:pt x="7707510" y="164497"/>
                    <a:pt x="7792910" y="185188"/>
                  </a:cubicBezTo>
                  <a:cubicBezTo>
                    <a:pt x="7882663" y="207063"/>
                    <a:pt x="7969001" y="237914"/>
                    <a:pt x="8070699" y="235423"/>
                  </a:cubicBezTo>
                  <a:cubicBezTo>
                    <a:pt x="8132239" y="233879"/>
                    <a:pt x="8191903" y="225939"/>
                    <a:pt x="8253177" y="222473"/>
                  </a:cubicBezTo>
                  <a:cubicBezTo>
                    <a:pt x="8274949" y="221324"/>
                    <a:pt x="8299150" y="222976"/>
                    <a:pt x="8320683" y="226393"/>
                  </a:cubicBezTo>
                  <a:cubicBezTo>
                    <a:pt x="8424731" y="242340"/>
                    <a:pt x="8527777" y="249266"/>
                    <a:pt x="8631438" y="237528"/>
                  </a:cubicBezTo>
                  <a:cubicBezTo>
                    <a:pt x="8649201" y="235596"/>
                    <a:pt x="8668058" y="233915"/>
                    <a:pt x="8686410" y="234877"/>
                  </a:cubicBezTo>
                  <a:cubicBezTo>
                    <a:pt x="8786966" y="240146"/>
                    <a:pt x="8885480" y="249315"/>
                    <a:pt x="8980658" y="273001"/>
                  </a:cubicBezTo>
                  <a:cubicBezTo>
                    <a:pt x="9012626" y="280972"/>
                    <a:pt x="9052108" y="279035"/>
                    <a:pt x="9087625" y="282423"/>
                  </a:cubicBezTo>
                  <a:cubicBezTo>
                    <a:pt x="9120583" y="285484"/>
                    <a:pt x="9154319" y="287825"/>
                    <a:pt x="9186017" y="293875"/>
                  </a:cubicBezTo>
                  <a:cubicBezTo>
                    <a:pt x="9232288" y="302785"/>
                    <a:pt x="9275554" y="305815"/>
                    <a:pt x="9323931" y="302628"/>
                  </a:cubicBezTo>
                  <a:cubicBezTo>
                    <a:pt x="9370084" y="299705"/>
                    <a:pt x="9419491" y="304964"/>
                    <a:pt x="9467213" y="307275"/>
                  </a:cubicBezTo>
                  <a:cubicBezTo>
                    <a:pt x="9520438" y="309874"/>
                    <a:pt x="9573661" y="312473"/>
                    <a:pt x="9626826" y="316213"/>
                  </a:cubicBezTo>
                  <a:cubicBezTo>
                    <a:pt x="9648094" y="317708"/>
                    <a:pt x="9671915" y="326588"/>
                    <a:pt x="9689696" y="324467"/>
                  </a:cubicBezTo>
                  <a:cubicBezTo>
                    <a:pt x="9747117" y="317175"/>
                    <a:pt x="9803355" y="332523"/>
                    <a:pt x="9860526" y="329986"/>
                  </a:cubicBezTo>
                  <a:cubicBezTo>
                    <a:pt x="9888572" y="328594"/>
                    <a:pt x="9919723" y="338048"/>
                    <a:pt x="9949775" y="340386"/>
                  </a:cubicBezTo>
                  <a:cubicBezTo>
                    <a:pt x="9998886" y="344296"/>
                    <a:pt x="10048092" y="346302"/>
                    <a:pt x="10097252" y="349262"/>
                  </a:cubicBezTo>
                  <a:cubicBezTo>
                    <a:pt x="10113390" y="350297"/>
                    <a:pt x="10129133" y="351886"/>
                    <a:pt x="10145261" y="353113"/>
                  </a:cubicBezTo>
                  <a:cubicBezTo>
                    <a:pt x="10159555" y="354243"/>
                    <a:pt x="10174512" y="356743"/>
                    <a:pt x="10188159" y="356124"/>
                  </a:cubicBezTo>
                  <a:cubicBezTo>
                    <a:pt x="10237589" y="353944"/>
                    <a:pt x="10286441" y="348682"/>
                    <a:pt x="10336144" y="348235"/>
                  </a:cubicBezTo>
                  <a:cubicBezTo>
                    <a:pt x="10379222" y="347822"/>
                    <a:pt x="10423443" y="353764"/>
                    <a:pt x="10466847" y="354131"/>
                  </a:cubicBezTo>
                  <a:cubicBezTo>
                    <a:pt x="10543353" y="354898"/>
                    <a:pt x="10619988" y="353190"/>
                    <a:pt x="10696514" y="353575"/>
                  </a:cubicBezTo>
                  <a:cubicBezTo>
                    <a:pt x="10713071" y="353680"/>
                    <a:pt x="10730069" y="359342"/>
                    <a:pt x="10746932" y="360606"/>
                  </a:cubicBezTo>
                  <a:cubicBezTo>
                    <a:pt x="10799731" y="364326"/>
                    <a:pt x="10852569" y="367289"/>
                    <a:pt x="10905388" y="370627"/>
                  </a:cubicBezTo>
                  <a:cubicBezTo>
                    <a:pt x="10935470" y="372396"/>
                    <a:pt x="10965963" y="373421"/>
                    <a:pt x="10995602" y="376691"/>
                  </a:cubicBezTo>
                  <a:cubicBezTo>
                    <a:pt x="11034750" y="381032"/>
                    <a:pt x="11070168" y="386324"/>
                    <a:pt x="11107647" y="373405"/>
                  </a:cubicBezTo>
                  <a:cubicBezTo>
                    <a:pt x="11165372" y="353347"/>
                    <a:pt x="11236837" y="366060"/>
                    <a:pt x="11302440" y="364156"/>
                  </a:cubicBezTo>
                  <a:cubicBezTo>
                    <a:pt x="11319394" y="363708"/>
                    <a:pt x="11336655" y="364422"/>
                    <a:pt x="11353613" y="363785"/>
                  </a:cubicBezTo>
                  <a:cubicBezTo>
                    <a:pt x="11384961" y="362566"/>
                    <a:pt x="11415955" y="360947"/>
                    <a:pt x="11447323" y="359346"/>
                  </a:cubicBezTo>
                  <a:cubicBezTo>
                    <a:pt x="11452855" y="359066"/>
                    <a:pt x="11459104" y="359200"/>
                    <a:pt x="11464292" y="358519"/>
                  </a:cubicBezTo>
                  <a:cubicBezTo>
                    <a:pt x="11512058" y="353010"/>
                    <a:pt x="11559143" y="346321"/>
                    <a:pt x="11607560" y="342370"/>
                  </a:cubicBezTo>
                  <a:cubicBezTo>
                    <a:pt x="11631218" y="340368"/>
                    <a:pt x="11657295" y="341352"/>
                    <a:pt x="11681426" y="344335"/>
                  </a:cubicBezTo>
                  <a:cubicBezTo>
                    <a:pt x="11751997" y="352993"/>
                    <a:pt x="11821986" y="358760"/>
                    <a:pt x="11893565" y="355261"/>
                  </a:cubicBezTo>
                  <a:cubicBezTo>
                    <a:pt x="11921973" y="353889"/>
                    <a:pt x="11953288" y="360300"/>
                    <a:pt x="11983290" y="363588"/>
                  </a:cubicBezTo>
                  <a:lnTo>
                    <a:pt x="12192000" y="388018"/>
                  </a:lnTo>
                  <a:lnTo>
                    <a:pt x="12192000" y="577115"/>
                  </a:lnTo>
                  <a:lnTo>
                    <a:pt x="12157329" y="588862"/>
                  </a:lnTo>
                  <a:cubicBezTo>
                    <a:pt x="12118393" y="608572"/>
                    <a:pt x="12109715" y="605637"/>
                    <a:pt x="12066948" y="586034"/>
                  </a:cubicBezTo>
                  <a:cubicBezTo>
                    <a:pt x="12016991" y="563193"/>
                    <a:pt x="11965119" y="541779"/>
                    <a:pt x="11911344" y="521599"/>
                  </a:cubicBezTo>
                  <a:cubicBezTo>
                    <a:pt x="11894383" y="515178"/>
                    <a:pt x="11869417" y="514060"/>
                    <a:pt x="11847823" y="511785"/>
                  </a:cubicBezTo>
                  <a:cubicBezTo>
                    <a:pt x="11811233" y="507768"/>
                    <a:pt x="11773630" y="501982"/>
                    <a:pt x="11737547" y="502380"/>
                  </a:cubicBezTo>
                  <a:cubicBezTo>
                    <a:pt x="11702930" y="502855"/>
                    <a:pt x="11668388" y="508866"/>
                    <a:pt x="11636052" y="514993"/>
                  </a:cubicBezTo>
                  <a:cubicBezTo>
                    <a:pt x="11545722" y="532199"/>
                    <a:pt x="11462455" y="555118"/>
                    <a:pt x="11394706" y="590867"/>
                  </a:cubicBezTo>
                  <a:cubicBezTo>
                    <a:pt x="11385999" y="595562"/>
                    <a:pt x="11369016" y="596581"/>
                    <a:pt x="11354978" y="597561"/>
                  </a:cubicBezTo>
                  <a:cubicBezTo>
                    <a:pt x="11332076" y="599224"/>
                    <a:pt x="11308448" y="600655"/>
                    <a:pt x="11285306" y="599825"/>
                  </a:cubicBezTo>
                  <a:cubicBezTo>
                    <a:pt x="11172906" y="595841"/>
                    <a:pt x="11083430" y="617861"/>
                    <a:pt x="11008528" y="656670"/>
                  </a:cubicBezTo>
                  <a:cubicBezTo>
                    <a:pt x="10986971" y="667750"/>
                    <a:pt x="10970753" y="668236"/>
                    <a:pt x="10948735" y="652964"/>
                  </a:cubicBezTo>
                  <a:cubicBezTo>
                    <a:pt x="10923173" y="635218"/>
                    <a:pt x="10885031" y="639705"/>
                    <a:pt x="10850698" y="641721"/>
                  </a:cubicBezTo>
                  <a:cubicBezTo>
                    <a:pt x="10815269" y="643680"/>
                    <a:pt x="10779458" y="645811"/>
                    <a:pt x="10744026" y="647769"/>
                  </a:cubicBezTo>
                  <a:cubicBezTo>
                    <a:pt x="10717832" y="649066"/>
                    <a:pt x="10692021" y="650003"/>
                    <a:pt x="10666160" y="651891"/>
                  </a:cubicBezTo>
                  <a:cubicBezTo>
                    <a:pt x="10585627" y="657783"/>
                    <a:pt x="10513854" y="650969"/>
                    <a:pt x="10450521" y="616552"/>
                  </a:cubicBezTo>
                  <a:cubicBezTo>
                    <a:pt x="10402221" y="590175"/>
                    <a:pt x="10339099" y="579806"/>
                    <a:pt x="10271192" y="583498"/>
                  </a:cubicBezTo>
                  <a:cubicBezTo>
                    <a:pt x="10262701" y="584006"/>
                    <a:pt x="10251859" y="587254"/>
                    <a:pt x="10246067" y="585423"/>
                  </a:cubicBezTo>
                  <a:cubicBezTo>
                    <a:pt x="10158786" y="558528"/>
                    <a:pt x="10086634" y="594049"/>
                    <a:pt x="10005027" y="592252"/>
                  </a:cubicBezTo>
                  <a:cubicBezTo>
                    <a:pt x="9969004" y="591507"/>
                    <a:pt x="9931565" y="603664"/>
                    <a:pt x="9898681" y="613195"/>
                  </a:cubicBezTo>
                  <a:cubicBezTo>
                    <a:pt x="9853463" y="626281"/>
                    <a:pt x="9813049" y="639042"/>
                    <a:pt x="9753225" y="629038"/>
                  </a:cubicBezTo>
                  <a:cubicBezTo>
                    <a:pt x="9693404" y="618845"/>
                    <a:pt x="9637675" y="628898"/>
                    <a:pt x="9591376" y="648601"/>
                  </a:cubicBezTo>
                  <a:cubicBezTo>
                    <a:pt x="9556001" y="663537"/>
                    <a:pt x="9518120" y="663077"/>
                    <a:pt x="9472860" y="655936"/>
                  </a:cubicBezTo>
                  <a:cubicBezTo>
                    <a:pt x="9416283" y="647056"/>
                    <a:pt x="9357217" y="643578"/>
                    <a:pt x="9299788" y="636945"/>
                  </a:cubicBezTo>
                  <a:cubicBezTo>
                    <a:pt x="9287347" y="635531"/>
                    <a:pt x="9271710" y="632039"/>
                    <a:pt x="9264605" y="627087"/>
                  </a:cubicBezTo>
                  <a:cubicBezTo>
                    <a:pt x="9177661" y="565680"/>
                    <a:pt x="9051076" y="558473"/>
                    <a:pt x="8926435" y="549269"/>
                  </a:cubicBezTo>
                  <a:cubicBezTo>
                    <a:pt x="8850925" y="543595"/>
                    <a:pt x="8774954" y="539613"/>
                    <a:pt x="8698934" y="536583"/>
                  </a:cubicBezTo>
                  <a:cubicBezTo>
                    <a:pt x="8673232" y="535428"/>
                    <a:pt x="8645916" y="537050"/>
                    <a:pt x="8622862" y="541563"/>
                  </a:cubicBezTo>
                  <a:cubicBezTo>
                    <a:pt x="8574890" y="551069"/>
                    <a:pt x="8530403" y="564380"/>
                    <a:pt x="8482784" y="574094"/>
                  </a:cubicBezTo>
                  <a:cubicBezTo>
                    <a:pt x="8464923" y="577929"/>
                    <a:pt x="8442157" y="576927"/>
                    <a:pt x="8421565" y="576610"/>
                  </a:cubicBezTo>
                  <a:cubicBezTo>
                    <a:pt x="8385152" y="576229"/>
                    <a:pt x="8345023" y="569546"/>
                    <a:pt x="8313469" y="574762"/>
                  </a:cubicBezTo>
                  <a:cubicBezTo>
                    <a:pt x="8231431" y="588203"/>
                    <a:pt x="8155671" y="580227"/>
                    <a:pt x="8079520" y="558685"/>
                  </a:cubicBezTo>
                  <a:cubicBezTo>
                    <a:pt x="7972906" y="528487"/>
                    <a:pt x="7870782" y="525043"/>
                    <a:pt x="7773327" y="558854"/>
                  </a:cubicBezTo>
                  <a:cubicBezTo>
                    <a:pt x="7729470" y="574107"/>
                    <a:pt x="7688069" y="563543"/>
                    <a:pt x="7652477" y="547561"/>
                  </a:cubicBezTo>
                  <a:cubicBezTo>
                    <a:pt x="7611494" y="529005"/>
                    <a:pt x="7570974" y="522685"/>
                    <a:pt x="7522274" y="532150"/>
                  </a:cubicBezTo>
                  <a:cubicBezTo>
                    <a:pt x="7511488" y="534257"/>
                    <a:pt x="7496511" y="532136"/>
                    <a:pt x="7484080" y="530532"/>
                  </a:cubicBezTo>
                  <a:cubicBezTo>
                    <a:pt x="7413133" y="522044"/>
                    <a:pt x="7341987" y="510303"/>
                    <a:pt x="7282277" y="540177"/>
                  </a:cubicBezTo>
                  <a:cubicBezTo>
                    <a:pt x="7270558" y="546051"/>
                    <a:pt x="7251336" y="547713"/>
                    <a:pt x="7235690" y="551282"/>
                  </a:cubicBezTo>
                  <a:cubicBezTo>
                    <a:pt x="7170161" y="565782"/>
                    <a:pt x="7172820" y="564203"/>
                    <a:pt x="7116339" y="539494"/>
                  </a:cubicBezTo>
                  <a:cubicBezTo>
                    <a:pt x="7086841" y="526502"/>
                    <a:pt x="7045980" y="512724"/>
                    <a:pt x="7011067" y="511848"/>
                  </a:cubicBezTo>
                  <a:cubicBezTo>
                    <a:pt x="6800473" y="506533"/>
                    <a:pt x="6601893" y="468653"/>
                    <a:pt x="6403234" y="432296"/>
                  </a:cubicBezTo>
                  <a:cubicBezTo>
                    <a:pt x="6280760" y="409851"/>
                    <a:pt x="6160432" y="402592"/>
                    <a:pt x="6036273" y="412301"/>
                  </a:cubicBezTo>
                  <a:cubicBezTo>
                    <a:pt x="5946471" y="419425"/>
                    <a:pt x="5863077" y="395593"/>
                    <a:pt x="5780467" y="377910"/>
                  </a:cubicBezTo>
                  <a:cubicBezTo>
                    <a:pt x="5763357" y="374343"/>
                    <a:pt x="5747757" y="363033"/>
                    <a:pt x="5739051" y="353609"/>
                  </a:cubicBezTo>
                  <a:cubicBezTo>
                    <a:pt x="5707675" y="320294"/>
                    <a:pt x="5653252" y="312483"/>
                    <a:pt x="5583566" y="321995"/>
                  </a:cubicBezTo>
                  <a:cubicBezTo>
                    <a:pt x="5528347" y="329404"/>
                    <a:pt x="5477716" y="340486"/>
                    <a:pt x="5432030" y="362512"/>
                  </a:cubicBezTo>
                  <a:cubicBezTo>
                    <a:pt x="5378421" y="388318"/>
                    <a:pt x="5322767" y="418026"/>
                    <a:pt x="5241398" y="425781"/>
                  </a:cubicBezTo>
                  <a:cubicBezTo>
                    <a:pt x="5206262" y="429089"/>
                    <a:pt x="5176131" y="428273"/>
                    <a:pt x="5139710" y="421022"/>
                  </a:cubicBezTo>
                  <a:cubicBezTo>
                    <a:pt x="5069048" y="407018"/>
                    <a:pt x="4997864" y="396037"/>
                    <a:pt x="4929402" y="424310"/>
                  </a:cubicBezTo>
                  <a:cubicBezTo>
                    <a:pt x="4891785" y="439890"/>
                    <a:pt x="4841650" y="448519"/>
                    <a:pt x="4782793" y="441046"/>
                  </a:cubicBezTo>
                  <a:cubicBezTo>
                    <a:pt x="4709316" y="431663"/>
                    <a:pt x="4641426" y="442031"/>
                    <a:pt x="4577594" y="459290"/>
                  </a:cubicBezTo>
                  <a:cubicBezTo>
                    <a:pt x="4554816" y="465538"/>
                    <a:pt x="4527069" y="468279"/>
                    <a:pt x="4500826" y="470529"/>
                  </a:cubicBezTo>
                  <a:cubicBezTo>
                    <a:pt x="4440199" y="475746"/>
                    <a:pt x="4379252" y="479993"/>
                    <a:pt x="4317973" y="483649"/>
                  </a:cubicBezTo>
                  <a:cubicBezTo>
                    <a:pt x="4267762" y="486741"/>
                    <a:pt x="4217264" y="488292"/>
                    <a:pt x="4166722" y="490602"/>
                  </a:cubicBezTo>
                  <a:cubicBezTo>
                    <a:pt x="4111394" y="493045"/>
                    <a:pt x="4067073" y="503124"/>
                    <a:pt x="4042814" y="530660"/>
                  </a:cubicBezTo>
                  <a:cubicBezTo>
                    <a:pt x="4034996" y="539407"/>
                    <a:pt x="4017001" y="545715"/>
                    <a:pt x="4002653" y="552594"/>
                  </a:cubicBezTo>
                  <a:cubicBezTo>
                    <a:pt x="3992459" y="557592"/>
                    <a:pt x="3979023" y="561086"/>
                    <a:pt x="3969549" y="566312"/>
                  </a:cubicBezTo>
                  <a:cubicBezTo>
                    <a:pt x="3919896" y="593854"/>
                    <a:pt x="3870968" y="621622"/>
                    <a:pt x="3821685" y="649183"/>
                  </a:cubicBezTo>
                  <a:cubicBezTo>
                    <a:pt x="3816761" y="651788"/>
                    <a:pt x="3811445" y="654943"/>
                    <a:pt x="3805138" y="655947"/>
                  </a:cubicBezTo>
                  <a:cubicBezTo>
                    <a:pt x="3739817" y="666451"/>
                    <a:pt x="3673801" y="676154"/>
                    <a:pt x="3609177" y="687459"/>
                  </a:cubicBezTo>
                  <a:cubicBezTo>
                    <a:pt x="3584288" y="691878"/>
                    <a:pt x="3558597" y="697589"/>
                    <a:pt x="3539727" y="706521"/>
                  </a:cubicBezTo>
                  <a:cubicBezTo>
                    <a:pt x="3496714" y="726780"/>
                    <a:pt x="3457268" y="749132"/>
                    <a:pt x="3396572" y="755681"/>
                  </a:cubicBezTo>
                  <a:cubicBezTo>
                    <a:pt x="3378807" y="757611"/>
                    <a:pt x="3357809" y="758036"/>
                    <a:pt x="3341054" y="754679"/>
                  </a:cubicBezTo>
                  <a:cubicBezTo>
                    <a:pt x="3272962" y="740809"/>
                    <a:pt x="3206471" y="724541"/>
                    <a:pt x="3138775" y="710120"/>
                  </a:cubicBezTo>
                  <a:cubicBezTo>
                    <a:pt x="3095820" y="701191"/>
                    <a:pt x="3056969" y="691141"/>
                    <a:pt x="3037283" y="666453"/>
                  </a:cubicBezTo>
                  <a:cubicBezTo>
                    <a:pt x="3031764" y="659487"/>
                    <a:pt x="3015626" y="651391"/>
                    <a:pt x="3002117" y="649347"/>
                  </a:cubicBezTo>
                  <a:cubicBezTo>
                    <a:pt x="2915220" y="636209"/>
                    <a:pt x="2829194" y="627503"/>
                    <a:pt x="2747294" y="652400"/>
                  </a:cubicBezTo>
                  <a:cubicBezTo>
                    <a:pt x="2730084" y="657794"/>
                    <a:pt x="2698519" y="656140"/>
                    <a:pt x="2676273" y="652304"/>
                  </a:cubicBezTo>
                  <a:cubicBezTo>
                    <a:pt x="2590546" y="637890"/>
                    <a:pt x="2508883" y="630176"/>
                    <a:pt x="2432360" y="657836"/>
                  </a:cubicBezTo>
                  <a:cubicBezTo>
                    <a:pt x="2423352" y="661179"/>
                    <a:pt x="2395274" y="656272"/>
                    <a:pt x="2382311" y="650824"/>
                  </a:cubicBezTo>
                  <a:cubicBezTo>
                    <a:pt x="2257393" y="597728"/>
                    <a:pt x="2187724" y="592930"/>
                    <a:pt x="2055134" y="630053"/>
                  </a:cubicBezTo>
                  <a:cubicBezTo>
                    <a:pt x="2046542" y="632464"/>
                    <a:pt x="2035364" y="635121"/>
                    <a:pt x="2031829" y="639324"/>
                  </a:cubicBezTo>
                  <a:cubicBezTo>
                    <a:pt x="2007977" y="666120"/>
                    <a:pt x="1960229" y="664380"/>
                    <a:pt x="1912764" y="664183"/>
                  </a:cubicBezTo>
                  <a:cubicBezTo>
                    <a:pt x="1860521" y="663924"/>
                    <a:pt x="1808236" y="664426"/>
                    <a:pt x="1755637" y="663960"/>
                  </a:cubicBezTo>
                  <a:cubicBezTo>
                    <a:pt x="1746439" y="663859"/>
                    <a:pt x="1736243" y="661799"/>
                    <a:pt x="1727159" y="659605"/>
                  </a:cubicBezTo>
                  <a:cubicBezTo>
                    <a:pt x="1692256" y="651480"/>
                    <a:pt x="1658604" y="640559"/>
                    <a:pt x="1622470" y="634850"/>
                  </a:cubicBezTo>
                  <a:cubicBezTo>
                    <a:pt x="1544362" y="622552"/>
                    <a:pt x="1469248" y="602210"/>
                    <a:pt x="1385955" y="604522"/>
                  </a:cubicBezTo>
                  <a:cubicBezTo>
                    <a:pt x="1371585" y="604913"/>
                    <a:pt x="1355357" y="598530"/>
                    <a:pt x="1340055" y="595629"/>
                  </a:cubicBezTo>
                  <a:cubicBezTo>
                    <a:pt x="1312351" y="590552"/>
                    <a:pt x="1285460" y="583993"/>
                    <a:pt x="1257271" y="581180"/>
                  </a:cubicBezTo>
                  <a:cubicBezTo>
                    <a:pt x="1182583" y="573830"/>
                    <a:pt x="1107142" y="566824"/>
                    <a:pt x="1031914" y="562692"/>
                  </a:cubicBezTo>
                  <a:cubicBezTo>
                    <a:pt x="995593" y="560597"/>
                    <a:pt x="958880" y="565923"/>
                    <a:pt x="922031" y="566853"/>
                  </a:cubicBezTo>
                  <a:cubicBezTo>
                    <a:pt x="905446" y="567320"/>
                    <a:pt x="878533" y="568199"/>
                    <a:pt x="873250" y="563724"/>
                  </a:cubicBezTo>
                  <a:cubicBezTo>
                    <a:pt x="832343" y="529722"/>
                    <a:pt x="772202" y="532674"/>
                    <a:pt x="711627" y="529880"/>
                  </a:cubicBezTo>
                  <a:cubicBezTo>
                    <a:pt x="577999" y="523641"/>
                    <a:pt x="447408" y="543696"/>
                    <a:pt x="311112" y="525106"/>
                  </a:cubicBezTo>
                  <a:cubicBezTo>
                    <a:pt x="271645" y="519795"/>
                    <a:pt x="226936" y="530235"/>
                    <a:pt x="184145" y="532188"/>
                  </a:cubicBezTo>
                  <a:cubicBezTo>
                    <a:pt x="162015" y="533128"/>
                    <a:pt x="137665" y="534333"/>
                    <a:pt x="116886" y="530572"/>
                  </a:cubicBezTo>
                  <a:cubicBezTo>
                    <a:pt x="84810" y="524693"/>
                    <a:pt x="54011" y="515448"/>
                    <a:pt x="23941" y="506433"/>
                  </a:cubicBezTo>
                  <a:lnTo>
                    <a:pt x="0" y="502149"/>
                  </a:lnTo>
                  <a:close/>
                </a:path>
              </a:pathLst>
            </a:custGeom>
            <a:solidFill>
              <a:srgbClr val="FFFFFF"/>
            </a:solidFill>
            <a:ln w="12700" cap="flat" cmpd="sng" algn="ctr">
              <a:noFill/>
              <a:prstDash val="solid"/>
              <a:miter lim="800000"/>
            </a:ln>
            <a:effectLst>
              <a:outerShdw blurRad="381000" dist="152400" dir="5400000" algn="t"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4" name="Freeform: Shape 23">
              <a:extLst>
                <a:ext uri="{FF2B5EF4-FFF2-40B4-BE49-F238E27FC236}">
                  <a16:creationId xmlns:a16="http://schemas.microsoft.com/office/drawing/2014/main" id="{7B58B526-A432-4EB5-AA70-2BB897257A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959818"/>
              <a:ext cx="12192000" cy="757168"/>
            </a:xfrm>
            <a:custGeom>
              <a:avLst/>
              <a:gdLst>
                <a:gd name="connsiteX0" fmla="*/ 0 w 12192000"/>
                <a:gd name="connsiteY0" fmla="*/ 0 h 757168"/>
                <a:gd name="connsiteX1" fmla="*/ 41653 w 12192000"/>
                <a:gd name="connsiteY1" fmla="*/ 6945 h 757168"/>
                <a:gd name="connsiteX2" fmla="*/ 81317 w 12192000"/>
                <a:gd name="connsiteY2" fmla="*/ 15509 h 757168"/>
                <a:gd name="connsiteX3" fmla="*/ 114150 w 12192000"/>
                <a:gd name="connsiteY3" fmla="*/ 28105 h 757168"/>
                <a:gd name="connsiteX4" fmla="*/ 214865 w 12192000"/>
                <a:gd name="connsiteY4" fmla="*/ 58374 h 757168"/>
                <a:gd name="connsiteX5" fmla="*/ 299237 w 12192000"/>
                <a:gd name="connsiteY5" fmla="*/ 63560 h 757168"/>
                <a:gd name="connsiteX6" fmla="*/ 415570 w 12192000"/>
                <a:gd name="connsiteY6" fmla="*/ 83774 h 757168"/>
                <a:gd name="connsiteX7" fmla="*/ 633210 w 12192000"/>
                <a:gd name="connsiteY7" fmla="*/ 109108 h 757168"/>
                <a:gd name="connsiteX8" fmla="*/ 677567 w 12192000"/>
                <a:gd name="connsiteY8" fmla="*/ 119446 h 757168"/>
                <a:gd name="connsiteX9" fmla="*/ 946429 w 12192000"/>
                <a:gd name="connsiteY9" fmla="*/ 171502 h 757168"/>
                <a:gd name="connsiteX10" fmla="*/ 1163367 w 12192000"/>
                <a:gd name="connsiteY10" fmla="*/ 182106 h 757168"/>
                <a:gd name="connsiteX11" fmla="*/ 1180337 w 12192000"/>
                <a:gd name="connsiteY11" fmla="*/ 181279 h 757168"/>
                <a:gd name="connsiteX12" fmla="*/ 1263939 w 12192000"/>
                <a:gd name="connsiteY12" fmla="*/ 173070 h 757168"/>
                <a:gd name="connsiteX13" fmla="*/ 1392213 w 12192000"/>
                <a:gd name="connsiteY13" fmla="*/ 183225 h 757168"/>
                <a:gd name="connsiteX14" fmla="*/ 1479752 w 12192000"/>
                <a:gd name="connsiteY14" fmla="*/ 205174 h 757168"/>
                <a:gd name="connsiteX15" fmla="*/ 1589813 w 12192000"/>
                <a:gd name="connsiteY15" fmla="*/ 211706 h 757168"/>
                <a:gd name="connsiteX16" fmla="*/ 1716264 w 12192000"/>
                <a:gd name="connsiteY16" fmla="*/ 207459 h 757168"/>
                <a:gd name="connsiteX17" fmla="*/ 1772900 w 12192000"/>
                <a:gd name="connsiteY17" fmla="*/ 208137 h 757168"/>
                <a:gd name="connsiteX18" fmla="*/ 1929319 w 12192000"/>
                <a:gd name="connsiteY18" fmla="*/ 193822 h 757168"/>
                <a:gd name="connsiteX19" fmla="*/ 2021514 w 12192000"/>
                <a:gd name="connsiteY19" fmla="*/ 204186 h 757168"/>
                <a:gd name="connsiteX20" fmla="*/ 2111753 w 12192000"/>
                <a:gd name="connsiteY20" fmla="*/ 223797 h 757168"/>
                <a:gd name="connsiteX21" fmla="*/ 2169356 w 12192000"/>
                <a:gd name="connsiteY21" fmla="*/ 241125 h 757168"/>
                <a:gd name="connsiteX22" fmla="*/ 2286638 w 12192000"/>
                <a:gd name="connsiteY22" fmla="*/ 257382 h 757168"/>
                <a:gd name="connsiteX23" fmla="*/ 2308368 w 12192000"/>
                <a:gd name="connsiteY23" fmla="*/ 256995 h 757168"/>
                <a:gd name="connsiteX24" fmla="*/ 2660621 w 12192000"/>
                <a:gd name="connsiteY24" fmla="*/ 262863 h 757168"/>
                <a:gd name="connsiteX25" fmla="*/ 2801134 w 12192000"/>
                <a:gd name="connsiteY25" fmla="*/ 250006 h 757168"/>
                <a:gd name="connsiteX26" fmla="*/ 2830994 w 12192000"/>
                <a:gd name="connsiteY26" fmla="*/ 249091 h 757168"/>
                <a:gd name="connsiteX27" fmla="*/ 3129084 w 12192000"/>
                <a:gd name="connsiteY27" fmla="*/ 242009 h 757168"/>
                <a:gd name="connsiteX28" fmla="*/ 3162162 w 12192000"/>
                <a:gd name="connsiteY28" fmla="*/ 242789 h 757168"/>
                <a:gd name="connsiteX29" fmla="*/ 3254072 w 12192000"/>
                <a:gd name="connsiteY29" fmla="*/ 251612 h 757168"/>
                <a:gd name="connsiteX30" fmla="*/ 3473491 w 12192000"/>
                <a:gd name="connsiteY30" fmla="*/ 221903 h 757168"/>
                <a:gd name="connsiteX31" fmla="*/ 3691860 w 12192000"/>
                <a:gd name="connsiteY31" fmla="*/ 219228 h 757168"/>
                <a:gd name="connsiteX32" fmla="*/ 3811494 w 12192000"/>
                <a:gd name="connsiteY32" fmla="*/ 225691 h 757168"/>
                <a:gd name="connsiteX33" fmla="*/ 3897533 w 12192000"/>
                <a:gd name="connsiteY33" fmla="*/ 220087 h 757168"/>
                <a:gd name="connsiteX34" fmla="*/ 4109430 w 12192000"/>
                <a:gd name="connsiteY34" fmla="*/ 200477 h 757168"/>
                <a:gd name="connsiteX35" fmla="*/ 4208772 w 12192000"/>
                <a:gd name="connsiteY35" fmla="*/ 200914 h 757168"/>
                <a:gd name="connsiteX36" fmla="*/ 4314641 w 12192000"/>
                <a:gd name="connsiteY36" fmla="*/ 196159 h 757168"/>
                <a:gd name="connsiteX37" fmla="*/ 4577622 w 12192000"/>
                <a:gd name="connsiteY37" fmla="*/ 163774 h 757168"/>
                <a:gd name="connsiteX38" fmla="*/ 4790345 w 12192000"/>
                <a:gd name="connsiteY38" fmla="*/ 177592 h 757168"/>
                <a:gd name="connsiteX39" fmla="*/ 4926164 w 12192000"/>
                <a:gd name="connsiteY39" fmla="*/ 184139 h 757168"/>
                <a:gd name="connsiteX40" fmla="*/ 5088812 w 12192000"/>
                <a:gd name="connsiteY40" fmla="*/ 177401 h 757168"/>
                <a:gd name="connsiteX41" fmla="*/ 5222466 w 12192000"/>
                <a:gd name="connsiteY41" fmla="*/ 162082 h 757168"/>
                <a:gd name="connsiteX42" fmla="*/ 5406528 w 12192000"/>
                <a:gd name="connsiteY42" fmla="*/ 153987 h 757168"/>
                <a:gd name="connsiteX43" fmla="*/ 5590716 w 12192000"/>
                <a:gd name="connsiteY43" fmla="*/ 129490 h 757168"/>
                <a:gd name="connsiteX44" fmla="*/ 5719429 w 12192000"/>
                <a:gd name="connsiteY44" fmla="*/ 110099 h 757168"/>
                <a:gd name="connsiteX45" fmla="*/ 5897895 w 12192000"/>
                <a:gd name="connsiteY45" fmla="*/ 96368 h 757168"/>
                <a:gd name="connsiteX46" fmla="*/ 6169957 w 12192000"/>
                <a:gd name="connsiteY46" fmla="*/ 94411 h 757168"/>
                <a:gd name="connsiteX47" fmla="*/ 6294827 w 12192000"/>
                <a:gd name="connsiteY47" fmla="*/ 99236 h 757168"/>
                <a:gd name="connsiteX48" fmla="*/ 6494261 w 12192000"/>
                <a:gd name="connsiteY48" fmla="*/ 71724 h 757168"/>
                <a:gd name="connsiteX49" fmla="*/ 6579627 w 12192000"/>
                <a:gd name="connsiteY49" fmla="*/ 57883 h 757168"/>
                <a:gd name="connsiteX50" fmla="*/ 6654800 w 12192000"/>
                <a:gd name="connsiteY50" fmla="*/ 77086 h 757168"/>
                <a:gd name="connsiteX51" fmla="*/ 6703059 w 12192000"/>
                <a:gd name="connsiteY51" fmla="*/ 97166 h 757168"/>
                <a:gd name="connsiteX52" fmla="*/ 6859445 w 12192000"/>
                <a:gd name="connsiteY52" fmla="*/ 90481 h 757168"/>
                <a:gd name="connsiteX53" fmla="*/ 7025414 w 12192000"/>
                <a:gd name="connsiteY53" fmla="*/ 83536 h 757168"/>
                <a:gd name="connsiteX54" fmla="*/ 7144137 w 12192000"/>
                <a:gd name="connsiteY54" fmla="*/ 79264 h 757168"/>
                <a:gd name="connsiteX55" fmla="*/ 7291235 w 12192000"/>
                <a:gd name="connsiteY55" fmla="*/ 95367 h 757168"/>
                <a:gd name="connsiteX56" fmla="*/ 7407395 w 12192000"/>
                <a:gd name="connsiteY56" fmla="*/ 104888 h 757168"/>
                <a:gd name="connsiteX57" fmla="*/ 7500837 w 12192000"/>
                <a:gd name="connsiteY57" fmla="*/ 119515 h 757168"/>
                <a:gd name="connsiteX58" fmla="*/ 7533567 w 12192000"/>
                <a:gd name="connsiteY58" fmla="*/ 126955 h 757168"/>
                <a:gd name="connsiteX59" fmla="*/ 7792910 w 12192000"/>
                <a:gd name="connsiteY59" fmla="*/ 185188 h 757168"/>
                <a:gd name="connsiteX60" fmla="*/ 8070699 w 12192000"/>
                <a:gd name="connsiteY60" fmla="*/ 235423 h 757168"/>
                <a:gd name="connsiteX61" fmla="*/ 8253177 w 12192000"/>
                <a:gd name="connsiteY61" fmla="*/ 222473 h 757168"/>
                <a:gd name="connsiteX62" fmla="*/ 8320683 w 12192000"/>
                <a:gd name="connsiteY62" fmla="*/ 226393 h 757168"/>
                <a:gd name="connsiteX63" fmla="*/ 8631438 w 12192000"/>
                <a:gd name="connsiteY63" fmla="*/ 237528 h 757168"/>
                <a:gd name="connsiteX64" fmla="*/ 8686410 w 12192000"/>
                <a:gd name="connsiteY64" fmla="*/ 234877 h 757168"/>
                <a:gd name="connsiteX65" fmla="*/ 8980658 w 12192000"/>
                <a:gd name="connsiteY65" fmla="*/ 273001 h 757168"/>
                <a:gd name="connsiteX66" fmla="*/ 9087625 w 12192000"/>
                <a:gd name="connsiteY66" fmla="*/ 282423 h 757168"/>
                <a:gd name="connsiteX67" fmla="*/ 9186017 w 12192000"/>
                <a:gd name="connsiteY67" fmla="*/ 293875 h 757168"/>
                <a:gd name="connsiteX68" fmla="*/ 9323931 w 12192000"/>
                <a:gd name="connsiteY68" fmla="*/ 302628 h 757168"/>
                <a:gd name="connsiteX69" fmla="*/ 9467213 w 12192000"/>
                <a:gd name="connsiteY69" fmla="*/ 307275 h 757168"/>
                <a:gd name="connsiteX70" fmla="*/ 9626826 w 12192000"/>
                <a:gd name="connsiteY70" fmla="*/ 316213 h 757168"/>
                <a:gd name="connsiteX71" fmla="*/ 9689696 w 12192000"/>
                <a:gd name="connsiteY71" fmla="*/ 324467 h 757168"/>
                <a:gd name="connsiteX72" fmla="*/ 9860526 w 12192000"/>
                <a:gd name="connsiteY72" fmla="*/ 329986 h 757168"/>
                <a:gd name="connsiteX73" fmla="*/ 9949775 w 12192000"/>
                <a:gd name="connsiteY73" fmla="*/ 340386 h 757168"/>
                <a:gd name="connsiteX74" fmla="*/ 10097252 w 12192000"/>
                <a:gd name="connsiteY74" fmla="*/ 349262 h 757168"/>
                <a:gd name="connsiteX75" fmla="*/ 10145261 w 12192000"/>
                <a:gd name="connsiteY75" fmla="*/ 353113 h 757168"/>
                <a:gd name="connsiteX76" fmla="*/ 10188159 w 12192000"/>
                <a:gd name="connsiteY76" fmla="*/ 356124 h 757168"/>
                <a:gd name="connsiteX77" fmla="*/ 10336144 w 12192000"/>
                <a:gd name="connsiteY77" fmla="*/ 348235 h 757168"/>
                <a:gd name="connsiteX78" fmla="*/ 10466847 w 12192000"/>
                <a:gd name="connsiteY78" fmla="*/ 354131 h 757168"/>
                <a:gd name="connsiteX79" fmla="*/ 10696514 w 12192000"/>
                <a:gd name="connsiteY79" fmla="*/ 353575 h 757168"/>
                <a:gd name="connsiteX80" fmla="*/ 10746932 w 12192000"/>
                <a:gd name="connsiteY80" fmla="*/ 360606 h 757168"/>
                <a:gd name="connsiteX81" fmla="*/ 10905388 w 12192000"/>
                <a:gd name="connsiteY81" fmla="*/ 370627 h 757168"/>
                <a:gd name="connsiteX82" fmla="*/ 10995602 w 12192000"/>
                <a:gd name="connsiteY82" fmla="*/ 376691 h 757168"/>
                <a:gd name="connsiteX83" fmla="*/ 11107647 w 12192000"/>
                <a:gd name="connsiteY83" fmla="*/ 373405 h 757168"/>
                <a:gd name="connsiteX84" fmla="*/ 11302440 w 12192000"/>
                <a:gd name="connsiteY84" fmla="*/ 364156 h 757168"/>
                <a:gd name="connsiteX85" fmla="*/ 11353613 w 12192000"/>
                <a:gd name="connsiteY85" fmla="*/ 363785 h 757168"/>
                <a:gd name="connsiteX86" fmla="*/ 11447323 w 12192000"/>
                <a:gd name="connsiteY86" fmla="*/ 359346 h 757168"/>
                <a:gd name="connsiteX87" fmla="*/ 11464292 w 12192000"/>
                <a:gd name="connsiteY87" fmla="*/ 358519 h 757168"/>
                <a:gd name="connsiteX88" fmla="*/ 11607560 w 12192000"/>
                <a:gd name="connsiteY88" fmla="*/ 342370 h 757168"/>
                <a:gd name="connsiteX89" fmla="*/ 11681426 w 12192000"/>
                <a:gd name="connsiteY89" fmla="*/ 344335 h 757168"/>
                <a:gd name="connsiteX90" fmla="*/ 11893565 w 12192000"/>
                <a:gd name="connsiteY90" fmla="*/ 355261 h 757168"/>
                <a:gd name="connsiteX91" fmla="*/ 11983290 w 12192000"/>
                <a:gd name="connsiteY91" fmla="*/ 363588 h 757168"/>
                <a:gd name="connsiteX92" fmla="*/ 12192000 w 12192000"/>
                <a:gd name="connsiteY92" fmla="*/ 388018 h 757168"/>
                <a:gd name="connsiteX93" fmla="*/ 12192000 w 12192000"/>
                <a:gd name="connsiteY93" fmla="*/ 577115 h 757168"/>
                <a:gd name="connsiteX94" fmla="*/ 12157329 w 12192000"/>
                <a:gd name="connsiteY94" fmla="*/ 588862 h 757168"/>
                <a:gd name="connsiteX95" fmla="*/ 12066948 w 12192000"/>
                <a:gd name="connsiteY95" fmla="*/ 586034 h 757168"/>
                <a:gd name="connsiteX96" fmla="*/ 11911344 w 12192000"/>
                <a:gd name="connsiteY96" fmla="*/ 521599 h 757168"/>
                <a:gd name="connsiteX97" fmla="*/ 11847823 w 12192000"/>
                <a:gd name="connsiteY97" fmla="*/ 511785 h 757168"/>
                <a:gd name="connsiteX98" fmla="*/ 11737547 w 12192000"/>
                <a:gd name="connsiteY98" fmla="*/ 502380 h 757168"/>
                <a:gd name="connsiteX99" fmla="*/ 11636052 w 12192000"/>
                <a:gd name="connsiteY99" fmla="*/ 514993 h 757168"/>
                <a:gd name="connsiteX100" fmla="*/ 11394706 w 12192000"/>
                <a:gd name="connsiteY100" fmla="*/ 590867 h 757168"/>
                <a:gd name="connsiteX101" fmla="*/ 11354978 w 12192000"/>
                <a:gd name="connsiteY101" fmla="*/ 597561 h 757168"/>
                <a:gd name="connsiteX102" fmla="*/ 11285306 w 12192000"/>
                <a:gd name="connsiteY102" fmla="*/ 599825 h 757168"/>
                <a:gd name="connsiteX103" fmla="*/ 11008528 w 12192000"/>
                <a:gd name="connsiteY103" fmla="*/ 656670 h 757168"/>
                <a:gd name="connsiteX104" fmla="*/ 10948735 w 12192000"/>
                <a:gd name="connsiteY104" fmla="*/ 652964 h 757168"/>
                <a:gd name="connsiteX105" fmla="*/ 10850698 w 12192000"/>
                <a:gd name="connsiteY105" fmla="*/ 641721 h 757168"/>
                <a:gd name="connsiteX106" fmla="*/ 10744026 w 12192000"/>
                <a:gd name="connsiteY106" fmla="*/ 647769 h 757168"/>
                <a:gd name="connsiteX107" fmla="*/ 10666160 w 12192000"/>
                <a:gd name="connsiteY107" fmla="*/ 651891 h 757168"/>
                <a:gd name="connsiteX108" fmla="*/ 10450521 w 12192000"/>
                <a:gd name="connsiteY108" fmla="*/ 616552 h 757168"/>
                <a:gd name="connsiteX109" fmla="*/ 10271192 w 12192000"/>
                <a:gd name="connsiteY109" fmla="*/ 583498 h 757168"/>
                <a:gd name="connsiteX110" fmla="*/ 10246067 w 12192000"/>
                <a:gd name="connsiteY110" fmla="*/ 585423 h 757168"/>
                <a:gd name="connsiteX111" fmla="*/ 10005027 w 12192000"/>
                <a:gd name="connsiteY111" fmla="*/ 592252 h 757168"/>
                <a:gd name="connsiteX112" fmla="*/ 9898681 w 12192000"/>
                <a:gd name="connsiteY112" fmla="*/ 613195 h 757168"/>
                <a:gd name="connsiteX113" fmla="*/ 9753225 w 12192000"/>
                <a:gd name="connsiteY113" fmla="*/ 629038 h 757168"/>
                <a:gd name="connsiteX114" fmla="*/ 9591376 w 12192000"/>
                <a:gd name="connsiteY114" fmla="*/ 648601 h 757168"/>
                <a:gd name="connsiteX115" fmla="*/ 9472860 w 12192000"/>
                <a:gd name="connsiteY115" fmla="*/ 655936 h 757168"/>
                <a:gd name="connsiteX116" fmla="*/ 9299788 w 12192000"/>
                <a:gd name="connsiteY116" fmla="*/ 636945 h 757168"/>
                <a:gd name="connsiteX117" fmla="*/ 9264605 w 12192000"/>
                <a:gd name="connsiteY117" fmla="*/ 627087 h 757168"/>
                <a:gd name="connsiteX118" fmla="*/ 8926435 w 12192000"/>
                <a:gd name="connsiteY118" fmla="*/ 549269 h 757168"/>
                <a:gd name="connsiteX119" fmla="*/ 8698934 w 12192000"/>
                <a:gd name="connsiteY119" fmla="*/ 536583 h 757168"/>
                <a:gd name="connsiteX120" fmla="*/ 8622862 w 12192000"/>
                <a:gd name="connsiteY120" fmla="*/ 541563 h 757168"/>
                <a:gd name="connsiteX121" fmla="*/ 8482784 w 12192000"/>
                <a:gd name="connsiteY121" fmla="*/ 574094 h 757168"/>
                <a:gd name="connsiteX122" fmla="*/ 8421565 w 12192000"/>
                <a:gd name="connsiteY122" fmla="*/ 576610 h 757168"/>
                <a:gd name="connsiteX123" fmla="*/ 8313469 w 12192000"/>
                <a:gd name="connsiteY123" fmla="*/ 574762 h 757168"/>
                <a:gd name="connsiteX124" fmla="*/ 8079520 w 12192000"/>
                <a:gd name="connsiteY124" fmla="*/ 558685 h 757168"/>
                <a:gd name="connsiteX125" fmla="*/ 7773327 w 12192000"/>
                <a:gd name="connsiteY125" fmla="*/ 558854 h 757168"/>
                <a:gd name="connsiteX126" fmla="*/ 7652477 w 12192000"/>
                <a:gd name="connsiteY126" fmla="*/ 547561 h 757168"/>
                <a:gd name="connsiteX127" fmla="*/ 7522274 w 12192000"/>
                <a:gd name="connsiteY127" fmla="*/ 532150 h 757168"/>
                <a:gd name="connsiteX128" fmla="*/ 7484080 w 12192000"/>
                <a:gd name="connsiteY128" fmla="*/ 530532 h 757168"/>
                <a:gd name="connsiteX129" fmla="*/ 7282277 w 12192000"/>
                <a:gd name="connsiteY129" fmla="*/ 540177 h 757168"/>
                <a:gd name="connsiteX130" fmla="*/ 7235690 w 12192000"/>
                <a:gd name="connsiteY130" fmla="*/ 551282 h 757168"/>
                <a:gd name="connsiteX131" fmla="*/ 7116339 w 12192000"/>
                <a:gd name="connsiteY131" fmla="*/ 539494 h 757168"/>
                <a:gd name="connsiteX132" fmla="*/ 7011067 w 12192000"/>
                <a:gd name="connsiteY132" fmla="*/ 511848 h 757168"/>
                <a:gd name="connsiteX133" fmla="*/ 6403234 w 12192000"/>
                <a:gd name="connsiteY133" fmla="*/ 432296 h 757168"/>
                <a:gd name="connsiteX134" fmla="*/ 6036273 w 12192000"/>
                <a:gd name="connsiteY134" fmla="*/ 412301 h 757168"/>
                <a:gd name="connsiteX135" fmla="*/ 5780467 w 12192000"/>
                <a:gd name="connsiteY135" fmla="*/ 377910 h 757168"/>
                <a:gd name="connsiteX136" fmla="*/ 5739051 w 12192000"/>
                <a:gd name="connsiteY136" fmla="*/ 353609 h 757168"/>
                <a:gd name="connsiteX137" fmla="*/ 5583566 w 12192000"/>
                <a:gd name="connsiteY137" fmla="*/ 321995 h 757168"/>
                <a:gd name="connsiteX138" fmla="*/ 5432030 w 12192000"/>
                <a:gd name="connsiteY138" fmla="*/ 362512 h 757168"/>
                <a:gd name="connsiteX139" fmla="*/ 5241398 w 12192000"/>
                <a:gd name="connsiteY139" fmla="*/ 425781 h 757168"/>
                <a:gd name="connsiteX140" fmla="*/ 5139710 w 12192000"/>
                <a:gd name="connsiteY140" fmla="*/ 421022 h 757168"/>
                <a:gd name="connsiteX141" fmla="*/ 4929402 w 12192000"/>
                <a:gd name="connsiteY141" fmla="*/ 424310 h 757168"/>
                <a:gd name="connsiteX142" fmla="*/ 4782793 w 12192000"/>
                <a:gd name="connsiteY142" fmla="*/ 441046 h 757168"/>
                <a:gd name="connsiteX143" fmla="*/ 4577594 w 12192000"/>
                <a:gd name="connsiteY143" fmla="*/ 459290 h 757168"/>
                <a:gd name="connsiteX144" fmla="*/ 4500826 w 12192000"/>
                <a:gd name="connsiteY144" fmla="*/ 470529 h 757168"/>
                <a:gd name="connsiteX145" fmla="*/ 4317973 w 12192000"/>
                <a:gd name="connsiteY145" fmla="*/ 483649 h 757168"/>
                <a:gd name="connsiteX146" fmla="*/ 4166722 w 12192000"/>
                <a:gd name="connsiteY146" fmla="*/ 490602 h 757168"/>
                <a:gd name="connsiteX147" fmla="*/ 4042814 w 12192000"/>
                <a:gd name="connsiteY147" fmla="*/ 530660 h 757168"/>
                <a:gd name="connsiteX148" fmla="*/ 4002653 w 12192000"/>
                <a:gd name="connsiteY148" fmla="*/ 552594 h 757168"/>
                <a:gd name="connsiteX149" fmla="*/ 3969549 w 12192000"/>
                <a:gd name="connsiteY149" fmla="*/ 566312 h 757168"/>
                <a:gd name="connsiteX150" fmla="*/ 3821685 w 12192000"/>
                <a:gd name="connsiteY150" fmla="*/ 649183 h 757168"/>
                <a:gd name="connsiteX151" fmla="*/ 3805138 w 12192000"/>
                <a:gd name="connsiteY151" fmla="*/ 655947 h 757168"/>
                <a:gd name="connsiteX152" fmla="*/ 3609177 w 12192000"/>
                <a:gd name="connsiteY152" fmla="*/ 687459 h 757168"/>
                <a:gd name="connsiteX153" fmla="*/ 3539727 w 12192000"/>
                <a:gd name="connsiteY153" fmla="*/ 706521 h 757168"/>
                <a:gd name="connsiteX154" fmla="*/ 3396572 w 12192000"/>
                <a:gd name="connsiteY154" fmla="*/ 755681 h 757168"/>
                <a:gd name="connsiteX155" fmla="*/ 3341054 w 12192000"/>
                <a:gd name="connsiteY155" fmla="*/ 754679 h 757168"/>
                <a:gd name="connsiteX156" fmla="*/ 3138775 w 12192000"/>
                <a:gd name="connsiteY156" fmla="*/ 710120 h 757168"/>
                <a:gd name="connsiteX157" fmla="*/ 3037283 w 12192000"/>
                <a:gd name="connsiteY157" fmla="*/ 666453 h 757168"/>
                <a:gd name="connsiteX158" fmla="*/ 3002117 w 12192000"/>
                <a:gd name="connsiteY158" fmla="*/ 649347 h 757168"/>
                <a:gd name="connsiteX159" fmla="*/ 2747294 w 12192000"/>
                <a:gd name="connsiteY159" fmla="*/ 652400 h 757168"/>
                <a:gd name="connsiteX160" fmla="*/ 2676273 w 12192000"/>
                <a:gd name="connsiteY160" fmla="*/ 652304 h 757168"/>
                <a:gd name="connsiteX161" fmla="*/ 2432360 w 12192000"/>
                <a:gd name="connsiteY161" fmla="*/ 657836 h 757168"/>
                <a:gd name="connsiteX162" fmla="*/ 2382311 w 12192000"/>
                <a:gd name="connsiteY162" fmla="*/ 650824 h 757168"/>
                <a:gd name="connsiteX163" fmla="*/ 2055134 w 12192000"/>
                <a:gd name="connsiteY163" fmla="*/ 630053 h 757168"/>
                <a:gd name="connsiteX164" fmla="*/ 2031829 w 12192000"/>
                <a:gd name="connsiteY164" fmla="*/ 639324 h 757168"/>
                <a:gd name="connsiteX165" fmla="*/ 1912764 w 12192000"/>
                <a:gd name="connsiteY165" fmla="*/ 664183 h 757168"/>
                <a:gd name="connsiteX166" fmla="*/ 1755637 w 12192000"/>
                <a:gd name="connsiteY166" fmla="*/ 663960 h 757168"/>
                <a:gd name="connsiteX167" fmla="*/ 1727159 w 12192000"/>
                <a:gd name="connsiteY167" fmla="*/ 659605 h 757168"/>
                <a:gd name="connsiteX168" fmla="*/ 1622470 w 12192000"/>
                <a:gd name="connsiteY168" fmla="*/ 634850 h 757168"/>
                <a:gd name="connsiteX169" fmla="*/ 1385955 w 12192000"/>
                <a:gd name="connsiteY169" fmla="*/ 604522 h 757168"/>
                <a:gd name="connsiteX170" fmla="*/ 1340055 w 12192000"/>
                <a:gd name="connsiteY170" fmla="*/ 595629 h 757168"/>
                <a:gd name="connsiteX171" fmla="*/ 1257271 w 12192000"/>
                <a:gd name="connsiteY171" fmla="*/ 581180 h 757168"/>
                <a:gd name="connsiteX172" fmla="*/ 1031914 w 12192000"/>
                <a:gd name="connsiteY172" fmla="*/ 562692 h 757168"/>
                <a:gd name="connsiteX173" fmla="*/ 922031 w 12192000"/>
                <a:gd name="connsiteY173" fmla="*/ 566853 h 757168"/>
                <a:gd name="connsiteX174" fmla="*/ 873250 w 12192000"/>
                <a:gd name="connsiteY174" fmla="*/ 563724 h 757168"/>
                <a:gd name="connsiteX175" fmla="*/ 711627 w 12192000"/>
                <a:gd name="connsiteY175" fmla="*/ 529880 h 757168"/>
                <a:gd name="connsiteX176" fmla="*/ 311112 w 12192000"/>
                <a:gd name="connsiteY176" fmla="*/ 525106 h 757168"/>
                <a:gd name="connsiteX177" fmla="*/ 184145 w 12192000"/>
                <a:gd name="connsiteY177" fmla="*/ 532188 h 757168"/>
                <a:gd name="connsiteX178" fmla="*/ 116886 w 12192000"/>
                <a:gd name="connsiteY178" fmla="*/ 530572 h 757168"/>
                <a:gd name="connsiteX179" fmla="*/ 23941 w 12192000"/>
                <a:gd name="connsiteY179" fmla="*/ 506433 h 757168"/>
                <a:gd name="connsiteX180" fmla="*/ 0 w 12192000"/>
                <a:gd name="connsiteY180" fmla="*/ 502149 h 7571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Lst>
              <a:rect l="l" t="t" r="r" b="b"/>
              <a:pathLst>
                <a:path w="12192000" h="757168">
                  <a:moveTo>
                    <a:pt x="0" y="0"/>
                  </a:moveTo>
                  <a:lnTo>
                    <a:pt x="41653" y="6945"/>
                  </a:lnTo>
                  <a:cubicBezTo>
                    <a:pt x="55151" y="9178"/>
                    <a:pt x="68996" y="11810"/>
                    <a:pt x="81317" y="15509"/>
                  </a:cubicBezTo>
                  <a:cubicBezTo>
                    <a:pt x="92911" y="18978"/>
                    <a:pt x="102562" y="24446"/>
                    <a:pt x="114150" y="28105"/>
                  </a:cubicBezTo>
                  <a:cubicBezTo>
                    <a:pt x="145644" y="37958"/>
                    <a:pt x="177914" y="47281"/>
                    <a:pt x="214865" y="58374"/>
                  </a:cubicBezTo>
                  <a:cubicBezTo>
                    <a:pt x="236680" y="42349"/>
                    <a:pt x="264438" y="53534"/>
                    <a:pt x="299237" y="63560"/>
                  </a:cubicBezTo>
                  <a:cubicBezTo>
                    <a:pt x="334763" y="73816"/>
                    <a:pt x="376093" y="78654"/>
                    <a:pt x="415570" y="83774"/>
                  </a:cubicBezTo>
                  <a:cubicBezTo>
                    <a:pt x="487949" y="93100"/>
                    <a:pt x="560804" y="100354"/>
                    <a:pt x="633210" y="109108"/>
                  </a:cubicBezTo>
                  <a:cubicBezTo>
                    <a:pt x="648566" y="111058"/>
                    <a:pt x="666073" y="114072"/>
                    <a:pt x="677567" y="119446"/>
                  </a:cubicBezTo>
                  <a:cubicBezTo>
                    <a:pt x="756262" y="155621"/>
                    <a:pt x="853422" y="169678"/>
                    <a:pt x="946429" y="171502"/>
                  </a:cubicBezTo>
                  <a:cubicBezTo>
                    <a:pt x="1019582" y="173044"/>
                    <a:pt x="1091239" y="175083"/>
                    <a:pt x="1163367" y="182106"/>
                  </a:cubicBezTo>
                  <a:cubicBezTo>
                    <a:pt x="1168863" y="182586"/>
                    <a:pt x="1176224" y="182589"/>
                    <a:pt x="1180337" y="181279"/>
                  </a:cubicBezTo>
                  <a:cubicBezTo>
                    <a:pt x="1205822" y="172503"/>
                    <a:pt x="1231920" y="173109"/>
                    <a:pt x="1263939" y="173070"/>
                  </a:cubicBezTo>
                  <a:cubicBezTo>
                    <a:pt x="1309211" y="172961"/>
                    <a:pt x="1350592" y="176848"/>
                    <a:pt x="1392213" y="183225"/>
                  </a:cubicBezTo>
                  <a:cubicBezTo>
                    <a:pt x="1422516" y="187866"/>
                    <a:pt x="1453010" y="195759"/>
                    <a:pt x="1479752" y="205174"/>
                  </a:cubicBezTo>
                  <a:cubicBezTo>
                    <a:pt x="1516962" y="218381"/>
                    <a:pt x="1553071" y="224660"/>
                    <a:pt x="1589813" y="211706"/>
                  </a:cubicBezTo>
                  <a:cubicBezTo>
                    <a:pt x="1629541" y="197953"/>
                    <a:pt x="1673292" y="205778"/>
                    <a:pt x="1716264" y="207459"/>
                  </a:cubicBezTo>
                  <a:cubicBezTo>
                    <a:pt x="1734988" y="208248"/>
                    <a:pt x="1754789" y="209668"/>
                    <a:pt x="1772900" y="208137"/>
                  </a:cubicBezTo>
                  <a:cubicBezTo>
                    <a:pt x="1825381" y="203828"/>
                    <a:pt x="1876222" y="195808"/>
                    <a:pt x="1929319" y="193822"/>
                  </a:cubicBezTo>
                  <a:cubicBezTo>
                    <a:pt x="1958819" y="192698"/>
                    <a:pt x="1991232" y="199166"/>
                    <a:pt x="2021514" y="204186"/>
                  </a:cubicBezTo>
                  <a:cubicBezTo>
                    <a:pt x="2052154" y="209417"/>
                    <a:pt x="2082323" y="216530"/>
                    <a:pt x="2111753" y="223797"/>
                  </a:cubicBezTo>
                  <a:cubicBezTo>
                    <a:pt x="2131736" y="228659"/>
                    <a:pt x="2153567" y="233429"/>
                    <a:pt x="2169356" y="241125"/>
                  </a:cubicBezTo>
                  <a:cubicBezTo>
                    <a:pt x="2205243" y="258649"/>
                    <a:pt x="2242901" y="263295"/>
                    <a:pt x="2286638" y="257382"/>
                  </a:cubicBezTo>
                  <a:cubicBezTo>
                    <a:pt x="2293313" y="256396"/>
                    <a:pt x="2301018" y="256799"/>
                    <a:pt x="2308368" y="256995"/>
                  </a:cubicBezTo>
                  <a:cubicBezTo>
                    <a:pt x="2426026" y="259155"/>
                    <a:pt x="2543593" y="262834"/>
                    <a:pt x="2660621" y="262863"/>
                  </a:cubicBezTo>
                  <a:cubicBezTo>
                    <a:pt x="2708088" y="262871"/>
                    <a:pt x="2754165" y="254412"/>
                    <a:pt x="2801134" y="250006"/>
                  </a:cubicBezTo>
                  <a:cubicBezTo>
                    <a:pt x="2810748" y="249174"/>
                    <a:pt x="2821504" y="247638"/>
                    <a:pt x="2830994" y="249091"/>
                  </a:cubicBezTo>
                  <a:cubicBezTo>
                    <a:pt x="2934354" y="264045"/>
                    <a:pt x="3032340" y="255254"/>
                    <a:pt x="3129084" y="242009"/>
                  </a:cubicBezTo>
                  <a:cubicBezTo>
                    <a:pt x="3139090" y="240625"/>
                    <a:pt x="3151170" y="241831"/>
                    <a:pt x="3162162" y="242789"/>
                  </a:cubicBezTo>
                  <a:cubicBezTo>
                    <a:pt x="3192925" y="245736"/>
                    <a:pt x="3225969" y="254145"/>
                    <a:pt x="3254072" y="251612"/>
                  </a:cubicBezTo>
                  <a:cubicBezTo>
                    <a:pt x="3328782" y="244461"/>
                    <a:pt x="3402881" y="234992"/>
                    <a:pt x="3473491" y="221903"/>
                  </a:cubicBezTo>
                  <a:cubicBezTo>
                    <a:pt x="3545212" y="208683"/>
                    <a:pt x="3611651" y="197856"/>
                    <a:pt x="3691860" y="219228"/>
                  </a:cubicBezTo>
                  <a:cubicBezTo>
                    <a:pt x="3725977" y="228268"/>
                    <a:pt x="3771754" y="225515"/>
                    <a:pt x="3811494" y="225691"/>
                  </a:cubicBezTo>
                  <a:cubicBezTo>
                    <a:pt x="3840564" y="225687"/>
                    <a:pt x="3868906" y="218586"/>
                    <a:pt x="3897533" y="220087"/>
                  </a:cubicBezTo>
                  <a:cubicBezTo>
                    <a:pt x="3973874" y="224087"/>
                    <a:pt x="4042293" y="217563"/>
                    <a:pt x="4109430" y="200477"/>
                  </a:cubicBezTo>
                  <a:cubicBezTo>
                    <a:pt x="4135544" y="193834"/>
                    <a:pt x="4175268" y="201258"/>
                    <a:pt x="4208772" y="200914"/>
                  </a:cubicBezTo>
                  <a:cubicBezTo>
                    <a:pt x="4244136" y="200288"/>
                    <a:pt x="4280583" y="199908"/>
                    <a:pt x="4314641" y="196159"/>
                  </a:cubicBezTo>
                  <a:cubicBezTo>
                    <a:pt x="4402743" y="186278"/>
                    <a:pt x="4489848" y="174436"/>
                    <a:pt x="4577622" y="163774"/>
                  </a:cubicBezTo>
                  <a:cubicBezTo>
                    <a:pt x="4649843" y="154967"/>
                    <a:pt x="4719794" y="168553"/>
                    <a:pt x="4790345" y="177592"/>
                  </a:cubicBezTo>
                  <a:cubicBezTo>
                    <a:pt x="4834576" y="183345"/>
                    <a:pt x="4875614" y="193701"/>
                    <a:pt x="4926164" y="184139"/>
                  </a:cubicBezTo>
                  <a:cubicBezTo>
                    <a:pt x="4974485" y="175032"/>
                    <a:pt x="5034899" y="180870"/>
                    <a:pt x="5088812" y="177401"/>
                  </a:cubicBezTo>
                  <a:cubicBezTo>
                    <a:pt x="5134238" y="174439"/>
                    <a:pt x="5178353" y="168165"/>
                    <a:pt x="5222466" y="162082"/>
                  </a:cubicBezTo>
                  <a:cubicBezTo>
                    <a:pt x="5282519" y="153783"/>
                    <a:pt x="5341864" y="144876"/>
                    <a:pt x="5406528" y="153987"/>
                  </a:cubicBezTo>
                  <a:cubicBezTo>
                    <a:pt x="5479960" y="164323"/>
                    <a:pt x="5531876" y="142624"/>
                    <a:pt x="5590716" y="129490"/>
                  </a:cubicBezTo>
                  <a:cubicBezTo>
                    <a:pt x="5631296" y="120553"/>
                    <a:pt x="5675395" y="114659"/>
                    <a:pt x="5719429" y="110099"/>
                  </a:cubicBezTo>
                  <a:cubicBezTo>
                    <a:pt x="5778247" y="104215"/>
                    <a:pt x="5838715" y="102042"/>
                    <a:pt x="5897895" y="96368"/>
                  </a:cubicBezTo>
                  <a:cubicBezTo>
                    <a:pt x="5987399" y="87895"/>
                    <a:pt x="6077855" y="82333"/>
                    <a:pt x="6169957" y="94411"/>
                  </a:cubicBezTo>
                  <a:cubicBezTo>
                    <a:pt x="6212360" y="99875"/>
                    <a:pt x="6252010" y="101763"/>
                    <a:pt x="6294827" y="99236"/>
                  </a:cubicBezTo>
                  <a:cubicBezTo>
                    <a:pt x="6364965" y="95091"/>
                    <a:pt x="6436581" y="97891"/>
                    <a:pt x="6494261" y="71724"/>
                  </a:cubicBezTo>
                  <a:cubicBezTo>
                    <a:pt x="6514615" y="62488"/>
                    <a:pt x="6550354" y="61691"/>
                    <a:pt x="6579627" y="57883"/>
                  </a:cubicBezTo>
                  <a:cubicBezTo>
                    <a:pt x="6613354" y="53353"/>
                    <a:pt x="6637770" y="57878"/>
                    <a:pt x="6654800" y="77086"/>
                  </a:cubicBezTo>
                  <a:cubicBezTo>
                    <a:pt x="6662444" y="85688"/>
                    <a:pt x="6685147" y="94892"/>
                    <a:pt x="6703059" y="97166"/>
                  </a:cubicBezTo>
                  <a:cubicBezTo>
                    <a:pt x="6756799" y="103989"/>
                    <a:pt x="6806654" y="100687"/>
                    <a:pt x="6859445" y="90481"/>
                  </a:cubicBezTo>
                  <a:cubicBezTo>
                    <a:pt x="6908894" y="80861"/>
                    <a:pt x="6969747" y="85387"/>
                    <a:pt x="7025414" y="83536"/>
                  </a:cubicBezTo>
                  <a:cubicBezTo>
                    <a:pt x="7064862" y="82168"/>
                    <a:pt x="7104501" y="77186"/>
                    <a:pt x="7144137" y="79264"/>
                  </a:cubicBezTo>
                  <a:cubicBezTo>
                    <a:pt x="7193316" y="81841"/>
                    <a:pt x="7241809" y="90488"/>
                    <a:pt x="7291235" y="95367"/>
                  </a:cubicBezTo>
                  <a:cubicBezTo>
                    <a:pt x="7329668" y="99288"/>
                    <a:pt x="7368978" y="100585"/>
                    <a:pt x="7407395" y="104888"/>
                  </a:cubicBezTo>
                  <a:cubicBezTo>
                    <a:pt x="7438868" y="108256"/>
                    <a:pt x="7469832" y="114265"/>
                    <a:pt x="7500837" y="119515"/>
                  </a:cubicBezTo>
                  <a:cubicBezTo>
                    <a:pt x="7512146" y="121444"/>
                    <a:pt x="7523255" y="127178"/>
                    <a:pt x="7533567" y="126955"/>
                  </a:cubicBezTo>
                  <a:cubicBezTo>
                    <a:pt x="7636025" y="124121"/>
                    <a:pt x="7707510" y="164497"/>
                    <a:pt x="7792910" y="185188"/>
                  </a:cubicBezTo>
                  <a:cubicBezTo>
                    <a:pt x="7882663" y="207063"/>
                    <a:pt x="7969001" y="237914"/>
                    <a:pt x="8070699" y="235423"/>
                  </a:cubicBezTo>
                  <a:cubicBezTo>
                    <a:pt x="8132239" y="233879"/>
                    <a:pt x="8191903" y="225939"/>
                    <a:pt x="8253177" y="222473"/>
                  </a:cubicBezTo>
                  <a:cubicBezTo>
                    <a:pt x="8274949" y="221324"/>
                    <a:pt x="8299150" y="222976"/>
                    <a:pt x="8320683" y="226393"/>
                  </a:cubicBezTo>
                  <a:cubicBezTo>
                    <a:pt x="8424731" y="242340"/>
                    <a:pt x="8527777" y="249266"/>
                    <a:pt x="8631438" y="237528"/>
                  </a:cubicBezTo>
                  <a:cubicBezTo>
                    <a:pt x="8649201" y="235596"/>
                    <a:pt x="8668058" y="233915"/>
                    <a:pt x="8686410" y="234877"/>
                  </a:cubicBezTo>
                  <a:cubicBezTo>
                    <a:pt x="8786966" y="240146"/>
                    <a:pt x="8885480" y="249315"/>
                    <a:pt x="8980658" y="273001"/>
                  </a:cubicBezTo>
                  <a:cubicBezTo>
                    <a:pt x="9012626" y="280972"/>
                    <a:pt x="9052108" y="279035"/>
                    <a:pt x="9087625" y="282423"/>
                  </a:cubicBezTo>
                  <a:cubicBezTo>
                    <a:pt x="9120583" y="285484"/>
                    <a:pt x="9154319" y="287825"/>
                    <a:pt x="9186017" y="293875"/>
                  </a:cubicBezTo>
                  <a:cubicBezTo>
                    <a:pt x="9232288" y="302785"/>
                    <a:pt x="9275554" y="305815"/>
                    <a:pt x="9323931" y="302628"/>
                  </a:cubicBezTo>
                  <a:cubicBezTo>
                    <a:pt x="9370084" y="299705"/>
                    <a:pt x="9419491" y="304964"/>
                    <a:pt x="9467213" y="307275"/>
                  </a:cubicBezTo>
                  <a:cubicBezTo>
                    <a:pt x="9520438" y="309874"/>
                    <a:pt x="9573661" y="312473"/>
                    <a:pt x="9626826" y="316213"/>
                  </a:cubicBezTo>
                  <a:cubicBezTo>
                    <a:pt x="9648094" y="317708"/>
                    <a:pt x="9671915" y="326588"/>
                    <a:pt x="9689696" y="324467"/>
                  </a:cubicBezTo>
                  <a:cubicBezTo>
                    <a:pt x="9747117" y="317175"/>
                    <a:pt x="9803355" y="332523"/>
                    <a:pt x="9860526" y="329986"/>
                  </a:cubicBezTo>
                  <a:cubicBezTo>
                    <a:pt x="9888572" y="328594"/>
                    <a:pt x="9919723" y="338048"/>
                    <a:pt x="9949775" y="340386"/>
                  </a:cubicBezTo>
                  <a:cubicBezTo>
                    <a:pt x="9998886" y="344296"/>
                    <a:pt x="10048092" y="346302"/>
                    <a:pt x="10097252" y="349262"/>
                  </a:cubicBezTo>
                  <a:cubicBezTo>
                    <a:pt x="10113390" y="350297"/>
                    <a:pt x="10129133" y="351886"/>
                    <a:pt x="10145261" y="353113"/>
                  </a:cubicBezTo>
                  <a:cubicBezTo>
                    <a:pt x="10159555" y="354243"/>
                    <a:pt x="10174512" y="356743"/>
                    <a:pt x="10188159" y="356124"/>
                  </a:cubicBezTo>
                  <a:cubicBezTo>
                    <a:pt x="10237589" y="353944"/>
                    <a:pt x="10286441" y="348682"/>
                    <a:pt x="10336144" y="348235"/>
                  </a:cubicBezTo>
                  <a:cubicBezTo>
                    <a:pt x="10379222" y="347822"/>
                    <a:pt x="10423443" y="353764"/>
                    <a:pt x="10466847" y="354131"/>
                  </a:cubicBezTo>
                  <a:cubicBezTo>
                    <a:pt x="10543353" y="354898"/>
                    <a:pt x="10619988" y="353190"/>
                    <a:pt x="10696514" y="353575"/>
                  </a:cubicBezTo>
                  <a:cubicBezTo>
                    <a:pt x="10713071" y="353680"/>
                    <a:pt x="10730069" y="359342"/>
                    <a:pt x="10746932" y="360606"/>
                  </a:cubicBezTo>
                  <a:cubicBezTo>
                    <a:pt x="10799731" y="364326"/>
                    <a:pt x="10852569" y="367289"/>
                    <a:pt x="10905388" y="370627"/>
                  </a:cubicBezTo>
                  <a:cubicBezTo>
                    <a:pt x="10935470" y="372396"/>
                    <a:pt x="10965963" y="373421"/>
                    <a:pt x="10995602" y="376691"/>
                  </a:cubicBezTo>
                  <a:cubicBezTo>
                    <a:pt x="11034750" y="381032"/>
                    <a:pt x="11070168" y="386324"/>
                    <a:pt x="11107647" y="373405"/>
                  </a:cubicBezTo>
                  <a:cubicBezTo>
                    <a:pt x="11165372" y="353347"/>
                    <a:pt x="11236837" y="366060"/>
                    <a:pt x="11302440" y="364156"/>
                  </a:cubicBezTo>
                  <a:cubicBezTo>
                    <a:pt x="11319394" y="363708"/>
                    <a:pt x="11336655" y="364422"/>
                    <a:pt x="11353613" y="363785"/>
                  </a:cubicBezTo>
                  <a:cubicBezTo>
                    <a:pt x="11384961" y="362566"/>
                    <a:pt x="11415955" y="360947"/>
                    <a:pt x="11447323" y="359346"/>
                  </a:cubicBezTo>
                  <a:cubicBezTo>
                    <a:pt x="11452855" y="359066"/>
                    <a:pt x="11459104" y="359200"/>
                    <a:pt x="11464292" y="358519"/>
                  </a:cubicBezTo>
                  <a:cubicBezTo>
                    <a:pt x="11512058" y="353010"/>
                    <a:pt x="11559143" y="346321"/>
                    <a:pt x="11607560" y="342370"/>
                  </a:cubicBezTo>
                  <a:cubicBezTo>
                    <a:pt x="11631218" y="340368"/>
                    <a:pt x="11657295" y="341352"/>
                    <a:pt x="11681426" y="344335"/>
                  </a:cubicBezTo>
                  <a:cubicBezTo>
                    <a:pt x="11751997" y="352993"/>
                    <a:pt x="11821986" y="358760"/>
                    <a:pt x="11893565" y="355261"/>
                  </a:cubicBezTo>
                  <a:cubicBezTo>
                    <a:pt x="11921973" y="353889"/>
                    <a:pt x="11953288" y="360300"/>
                    <a:pt x="11983290" y="363588"/>
                  </a:cubicBezTo>
                  <a:lnTo>
                    <a:pt x="12192000" y="388018"/>
                  </a:lnTo>
                  <a:lnTo>
                    <a:pt x="12192000" y="577115"/>
                  </a:lnTo>
                  <a:lnTo>
                    <a:pt x="12157329" y="588862"/>
                  </a:lnTo>
                  <a:cubicBezTo>
                    <a:pt x="12118393" y="608572"/>
                    <a:pt x="12109715" y="605637"/>
                    <a:pt x="12066948" y="586034"/>
                  </a:cubicBezTo>
                  <a:cubicBezTo>
                    <a:pt x="12016991" y="563193"/>
                    <a:pt x="11965119" y="541779"/>
                    <a:pt x="11911344" y="521599"/>
                  </a:cubicBezTo>
                  <a:cubicBezTo>
                    <a:pt x="11894383" y="515178"/>
                    <a:pt x="11869417" y="514060"/>
                    <a:pt x="11847823" y="511785"/>
                  </a:cubicBezTo>
                  <a:cubicBezTo>
                    <a:pt x="11811233" y="507768"/>
                    <a:pt x="11773630" y="501982"/>
                    <a:pt x="11737547" y="502380"/>
                  </a:cubicBezTo>
                  <a:cubicBezTo>
                    <a:pt x="11702930" y="502855"/>
                    <a:pt x="11668388" y="508866"/>
                    <a:pt x="11636052" y="514993"/>
                  </a:cubicBezTo>
                  <a:cubicBezTo>
                    <a:pt x="11545722" y="532199"/>
                    <a:pt x="11462455" y="555118"/>
                    <a:pt x="11394706" y="590867"/>
                  </a:cubicBezTo>
                  <a:cubicBezTo>
                    <a:pt x="11385999" y="595562"/>
                    <a:pt x="11369016" y="596581"/>
                    <a:pt x="11354978" y="597561"/>
                  </a:cubicBezTo>
                  <a:cubicBezTo>
                    <a:pt x="11332076" y="599224"/>
                    <a:pt x="11308448" y="600655"/>
                    <a:pt x="11285306" y="599825"/>
                  </a:cubicBezTo>
                  <a:cubicBezTo>
                    <a:pt x="11172906" y="595841"/>
                    <a:pt x="11083430" y="617861"/>
                    <a:pt x="11008528" y="656670"/>
                  </a:cubicBezTo>
                  <a:cubicBezTo>
                    <a:pt x="10986971" y="667750"/>
                    <a:pt x="10970753" y="668236"/>
                    <a:pt x="10948735" y="652964"/>
                  </a:cubicBezTo>
                  <a:cubicBezTo>
                    <a:pt x="10923173" y="635218"/>
                    <a:pt x="10885031" y="639705"/>
                    <a:pt x="10850698" y="641721"/>
                  </a:cubicBezTo>
                  <a:cubicBezTo>
                    <a:pt x="10815269" y="643680"/>
                    <a:pt x="10779458" y="645811"/>
                    <a:pt x="10744026" y="647769"/>
                  </a:cubicBezTo>
                  <a:cubicBezTo>
                    <a:pt x="10717832" y="649066"/>
                    <a:pt x="10692021" y="650003"/>
                    <a:pt x="10666160" y="651891"/>
                  </a:cubicBezTo>
                  <a:cubicBezTo>
                    <a:pt x="10585627" y="657783"/>
                    <a:pt x="10513854" y="650969"/>
                    <a:pt x="10450521" y="616552"/>
                  </a:cubicBezTo>
                  <a:cubicBezTo>
                    <a:pt x="10402221" y="590175"/>
                    <a:pt x="10339099" y="579806"/>
                    <a:pt x="10271192" y="583498"/>
                  </a:cubicBezTo>
                  <a:cubicBezTo>
                    <a:pt x="10262701" y="584006"/>
                    <a:pt x="10251859" y="587254"/>
                    <a:pt x="10246067" y="585423"/>
                  </a:cubicBezTo>
                  <a:cubicBezTo>
                    <a:pt x="10158786" y="558528"/>
                    <a:pt x="10086634" y="594049"/>
                    <a:pt x="10005027" y="592252"/>
                  </a:cubicBezTo>
                  <a:cubicBezTo>
                    <a:pt x="9969004" y="591507"/>
                    <a:pt x="9931565" y="603664"/>
                    <a:pt x="9898681" y="613195"/>
                  </a:cubicBezTo>
                  <a:cubicBezTo>
                    <a:pt x="9853463" y="626281"/>
                    <a:pt x="9813049" y="639042"/>
                    <a:pt x="9753225" y="629038"/>
                  </a:cubicBezTo>
                  <a:cubicBezTo>
                    <a:pt x="9693404" y="618845"/>
                    <a:pt x="9637675" y="628898"/>
                    <a:pt x="9591376" y="648601"/>
                  </a:cubicBezTo>
                  <a:cubicBezTo>
                    <a:pt x="9556001" y="663537"/>
                    <a:pt x="9518120" y="663077"/>
                    <a:pt x="9472860" y="655936"/>
                  </a:cubicBezTo>
                  <a:cubicBezTo>
                    <a:pt x="9416283" y="647056"/>
                    <a:pt x="9357217" y="643578"/>
                    <a:pt x="9299788" y="636945"/>
                  </a:cubicBezTo>
                  <a:cubicBezTo>
                    <a:pt x="9287347" y="635531"/>
                    <a:pt x="9271710" y="632039"/>
                    <a:pt x="9264605" y="627087"/>
                  </a:cubicBezTo>
                  <a:cubicBezTo>
                    <a:pt x="9177661" y="565680"/>
                    <a:pt x="9051076" y="558473"/>
                    <a:pt x="8926435" y="549269"/>
                  </a:cubicBezTo>
                  <a:cubicBezTo>
                    <a:pt x="8850925" y="543595"/>
                    <a:pt x="8774954" y="539613"/>
                    <a:pt x="8698934" y="536583"/>
                  </a:cubicBezTo>
                  <a:cubicBezTo>
                    <a:pt x="8673232" y="535428"/>
                    <a:pt x="8645916" y="537050"/>
                    <a:pt x="8622862" y="541563"/>
                  </a:cubicBezTo>
                  <a:cubicBezTo>
                    <a:pt x="8574890" y="551069"/>
                    <a:pt x="8530403" y="564380"/>
                    <a:pt x="8482784" y="574094"/>
                  </a:cubicBezTo>
                  <a:cubicBezTo>
                    <a:pt x="8464923" y="577929"/>
                    <a:pt x="8442157" y="576927"/>
                    <a:pt x="8421565" y="576610"/>
                  </a:cubicBezTo>
                  <a:cubicBezTo>
                    <a:pt x="8385152" y="576229"/>
                    <a:pt x="8345023" y="569546"/>
                    <a:pt x="8313469" y="574762"/>
                  </a:cubicBezTo>
                  <a:cubicBezTo>
                    <a:pt x="8231431" y="588203"/>
                    <a:pt x="8155671" y="580227"/>
                    <a:pt x="8079520" y="558685"/>
                  </a:cubicBezTo>
                  <a:cubicBezTo>
                    <a:pt x="7972906" y="528487"/>
                    <a:pt x="7870782" y="525043"/>
                    <a:pt x="7773327" y="558854"/>
                  </a:cubicBezTo>
                  <a:cubicBezTo>
                    <a:pt x="7729470" y="574107"/>
                    <a:pt x="7688069" y="563543"/>
                    <a:pt x="7652477" y="547561"/>
                  </a:cubicBezTo>
                  <a:cubicBezTo>
                    <a:pt x="7611494" y="529005"/>
                    <a:pt x="7570974" y="522685"/>
                    <a:pt x="7522274" y="532150"/>
                  </a:cubicBezTo>
                  <a:cubicBezTo>
                    <a:pt x="7511488" y="534257"/>
                    <a:pt x="7496511" y="532136"/>
                    <a:pt x="7484080" y="530532"/>
                  </a:cubicBezTo>
                  <a:cubicBezTo>
                    <a:pt x="7413133" y="522044"/>
                    <a:pt x="7341987" y="510303"/>
                    <a:pt x="7282277" y="540177"/>
                  </a:cubicBezTo>
                  <a:cubicBezTo>
                    <a:pt x="7270558" y="546051"/>
                    <a:pt x="7251336" y="547713"/>
                    <a:pt x="7235690" y="551282"/>
                  </a:cubicBezTo>
                  <a:cubicBezTo>
                    <a:pt x="7170161" y="565782"/>
                    <a:pt x="7172820" y="564203"/>
                    <a:pt x="7116339" y="539494"/>
                  </a:cubicBezTo>
                  <a:cubicBezTo>
                    <a:pt x="7086841" y="526502"/>
                    <a:pt x="7045980" y="512724"/>
                    <a:pt x="7011067" y="511848"/>
                  </a:cubicBezTo>
                  <a:cubicBezTo>
                    <a:pt x="6800473" y="506533"/>
                    <a:pt x="6601893" y="468653"/>
                    <a:pt x="6403234" y="432296"/>
                  </a:cubicBezTo>
                  <a:cubicBezTo>
                    <a:pt x="6280760" y="409851"/>
                    <a:pt x="6160432" y="402592"/>
                    <a:pt x="6036273" y="412301"/>
                  </a:cubicBezTo>
                  <a:cubicBezTo>
                    <a:pt x="5946471" y="419425"/>
                    <a:pt x="5863077" y="395593"/>
                    <a:pt x="5780467" y="377910"/>
                  </a:cubicBezTo>
                  <a:cubicBezTo>
                    <a:pt x="5763357" y="374343"/>
                    <a:pt x="5747757" y="363033"/>
                    <a:pt x="5739051" y="353609"/>
                  </a:cubicBezTo>
                  <a:cubicBezTo>
                    <a:pt x="5707675" y="320294"/>
                    <a:pt x="5653252" y="312483"/>
                    <a:pt x="5583566" y="321995"/>
                  </a:cubicBezTo>
                  <a:cubicBezTo>
                    <a:pt x="5528347" y="329404"/>
                    <a:pt x="5477716" y="340486"/>
                    <a:pt x="5432030" y="362512"/>
                  </a:cubicBezTo>
                  <a:cubicBezTo>
                    <a:pt x="5378421" y="388318"/>
                    <a:pt x="5322767" y="418026"/>
                    <a:pt x="5241398" y="425781"/>
                  </a:cubicBezTo>
                  <a:cubicBezTo>
                    <a:pt x="5206262" y="429089"/>
                    <a:pt x="5176131" y="428273"/>
                    <a:pt x="5139710" y="421022"/>
                  </a:cubicBezTo>
                  <a:cubicBezTo>
                    <a:pt x="5069048" y="407018"/>
                    <a:pt x="4997864" y="396037"/>
                    <a:pt x="4929402" y="424310"/>
                  </a:cubicBezTo>
                  <a:cubicBezTo>
                    <a:pt x="4891785" y="439890"/>
                    <a:pt x="4841650" y="448519"/>
                    <a:pt x="4782793" y="441046"/>
                  </a:cubicBezTo>
                  <a:cubicBezTo>
                    <a:pt x="4709316" y="431663"/>
                    <a:pt x="4641426" y="442031"/>
                    <a:pt x="4577594" y="459290"/>
                  </a:cubicBezTo>
                  <a:cubicBezTo>
                    <a:pt x="4554816" y="465538"/>
                    <a:pt x="4527069" y="468279"/>
                    <a:pt x="4500826" y="470529"/>
                  </a:cubicBezTo>
                  <a:cubicBezTo>
                    <a:pt x="4440199" y="475746"/>
                    <a:pt x="4379252" y="479993"/>
                    <a:pt x="4317973" y="483649"/>
                  </a:cubicBezTo>
                  <a:cubicBezTo>
                    <a:pt x="4267762" y="486741"/>
                    <a:pt x="4217264" y="488292"/>
                    <a:pt x="4166722" y="490602"/>
                  </a:cubicBezTo>
                  <a:cubicBezTo>
                    <a:pt x="4111394" y="493045"/>
                    <a:pt x="4067073" y="503124"/>
                    <a:pt x="4042814" y="530660"/>
                  </a:cubicBezTo>
                  <a:cubicBezTo>
                    <a:pt x="4034996" y="539407"/>
                    <a:pt x="4017001" y="545715"/>
                    <a:pt x="4002653" y="552594"/>
                  </a:cubicBezTo>
                  <a:cubicBezTo>
                    <a:pt x="3992459" y="557592"/>
                    <a:pt x="3979023" y="561086"/>
                    <a:pt x="3969549" y="566312"/>
                  </a:cubicBezTo>
                  <a:cubicBezTo>
                    <a:pt x="3919896" y="593854"/>
                    <a:pt x="3870968" y="621622"/>
                    <a:pt x="3821685" y="649183"/>
                  </a:cubicBezTo>
                  <a:cubicBezTo>
                    <a:pt x="3816761" y="651788"/>
                    <a:pt x="3811445" y="654943"/>
                    <a:pt x="3805138" y="655947"/>
                  </a:cubicBezTo>
                  <a:cubicBezTo>
                    <a:pt x="3739817" y="666451"/>
                    <a:pt x="3673801" y="676154"/>
                    <a:pt x="3609177" y="687459"/>
                  </a:cubicBezTo>
                  <a:cubicBezTo>
                    <a:pt x="3584288" y="691878"/>
                    <a:pt x="3558597" y="697589"/>
                    <a:pt x="3539727" y="706521"/>
                  </a:cubicBezTo>
                  <a:cubicBezTo>
                    <a:pt x="3496714" y="726780"/>
                    <a:pt x="3457268" y="749132"/>
                    <a:pt x="3396572" y="755681"/>
                  </a:cubicBezTo>
                  <a:cubicBezTo>
                    <a:pt x="3378807" y="757611"/>
                    <a:pt x="3357809" y="758036"/>
                    <a:pt x="3341054" y="754679"/>
                  </a:cubicBezTo>
                  <a:cubicBezTo>
                    <a:pt x="3272962" y="740809"/>
                    <a:pt x="3206471" y="724541"/>
                    <a:pt x="3138775" y="710120"/>
                  </a:cubicBezTo>
                  <a:cubicBezTo>
                    <a:pt x="3095820" y="701191"/>
                    <a:pt x="3056969" y="691141"/>
                    <a:pt x="3037283" y="666453"/>
                  </a:cubicBezTo>
                  <a:cubicBezTo>
                    <a:pt x="3031764" y="659487"/>
                    <a:pt x="3015626" y="651391"/>
                    <a:pt x="3002117" y="649347"/>
                  </a:cubicBezTo>
                  <a:cubicBezTo>
                    <a:pt x="2915220" y="636209"/>
                    <a:pt x="2829194" y="627503"/>
                    <a:pt x="2747294" y="652400"/>
                  </a:cubicBezTo>
                  <a:cubicBezTo>
                    <a:pt x="2730084" y="657794"/>
                    <a:pt x="2698519" y="656140"/>
                    <a:pt x="2676273" y="652304"/>
                  </a:cubicBezTo>
                  <a:cubicBezTo>
                    <a:pt x="2590546" y="637890"/>
                    <a:pt x="2508883" y="630176"/>
                    <a:pt x="2432360" y="657836"/>
                  </a:cubicBezTo>
                  <a:cubicBezTo>
                    <a:pt x="2423352" y="661179"/>
                    <a:pt x="2395274" y="656272"/>
                    <a:pt x="2382311" y="650824"/>
                  </a:cubicBezTo>
                  <a:cubicBezTo>
                    <a:pt x="2257393" y="597728"/>
                    <a:pt x="2187724" y="592930"/>
                    <a:pt x="2055134" y="630053"/>
                  </a:cubicBezTo>
                  <a:cubicBezTo>
                    <a:pt x="2046542" y="632464"/>
                    <a:pt x="2035364" y="635121"/>
                    <a:pt x="2031829" y="639324"/>
                  </a:cubicBezTo>
                  <a:cubicBezTo>
                    <a:pt x="2007977" y="666120"/>
                    <a:pt x="1960229" y="664380"/>
                    <a:pt x="1912764" y="664183"/>
                  </a:cubicBezTo>
                  <a:cubicBezTo>
                    <a:pt x="1860521" y="663924"/>
                    <a:pt x="1808236" y="664426"/>
                    <a:pt x="1755637" y="663960"/>
                  </a:cubicBezTo>
                  <a:cubicBezTo>
                    <a:pt x="1746439" y="663859"/>
                    <a:pt x="1736243" y="661799"/>
                    <a:pt x="1727159" y="659605"/>
                  </a:cubicBezTo>
                  <a:cubicBezTo>
                    <a:pt x="1692256" y="651480"/>
                    <a:pt x="1658604" y="640559"/>
                    <a:pt x="1622470" y="634850"/>
                  </a:cubicBezTo>
                  <a:cubicBezTo>
                    <a:pt x="1544362" y="622552"/>
                    <a:pt x="1469248" y="602210"/>
                    <a:pt x="1385955" y="604522"/>
                  </a:cubicBezTo>
                  <a:cubicBezTo>
                    <a:pt x="1371585" y="604913"/>
                    <a:pt x="1355357" y="598530"/>
                    <a:pt x="1340055" y="595629"/>
                  </a:cubicBezTo>
                  <a:cubicBezTo>
                    <a:pt x="1312351" y="590552"/>
                    <a:pt x="1285460" y="583993"/>
                    <a:pt x="1257271" y="581180"/>
                  </a:cubicBezTo>
                  <a:cubicBezTo>
                    <a:pt x="1182583" y="573830"/>
                    <a:pt x="1107142" y="566824"/>
                    <a:pt x="1031914" y="562692"/>
                  </a:cubicBezTo>
                  <a:cubicBezTo>
                    <a:pt x="995593" y="560597"/>
                    <a:pt x="958880" y="565923"/>
                    <a:pt x="922031" y="566853"/>
                  </a:cubicBezTo>
                  <a:cubicBezTo>
                    <a:pt x="905446" y="567320"/>
                    <a:pt x="878533" y="568199"/>
                    <a:pt x="873250" y="563724"/>
                  </a:cubicBezTo>
                  <a:cubicBezTo>
                    <a:pt x="832343" y="529722"/>
                    <a:pt x="772202" y="532674"/>
                    <a:pt x="711627" y="529880"/>
                  </a:cubicBezTo>
                  <a:cubicBezTo>
                    <a:pt x="577999" y="523641"/>
                    <a:pt x="447408" y="543696"/>
                    <a:pt x="311112" y="525106"/>
                  </a:cubicBezTo>
                  <a:cubicBezTo>
                    <a:pt x="271645" y="519795"/>
                    <a:pt x="226936" y="530235"/>
                    <a:pt x="184145" y="532188"/>
                  </a:cubicBezTo>
                  <a:cubicBezTo>
                    <a:pt x="162015" y="533128"/>
                    <a:pt x="137665" y="534333"/>
                    <a:pt x="116886" y="530572"/>
                  </a:cubicBezTo>
                  <a:cubicBezTo>
                    <a:pt x="84810" y="524693"/>
                    <a:pt x="54011" y="515448"/>
                    <a:pt x="23941" y="506433"/>
                  </a:cubicBezTo>
                  <a:lnTo>
                    <a:pt x="0" y="502149"/>
                  </a:lnTo>
                  <a:close/>
                </a:path>
              </a:pathLst>
            </a:custGeom>
            <a:blipFill>
              <a:blip r:embed="rId6">
                <a:alphaModFix amt="57000"/>
              </a:blip>
              <a:tile tx="0" ty="0" sx="100000" sy="100000" flip="none" algn="tl"/>
            </a:bli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3" name="Content Placeholder 2">
            <a:extLst>
              <a:ext uri="{FF2B5EF4-FFF2-40B4-BE49-F238E27FC236}">
                <a16:creationId xmlns:a16="http://schemas.microsoft.com/office/drawing/2014/main" id="{BC04E839-3B42-427C-8358-FA3055B926B1}"/>
              </a:ext>
            </a:extLst>
          </p:cNvPr>
          <p:cNvSpPr>
            <a:spLocks noGrp="1"/>
          </p:cNvSpPr>
          <p:nvPr>
            <p:ph idx="1"/>
          </p:nvPr>
        </p:nvSpPr>
        <p:spPr>
          <a:xfrm>
            <a:off x="2256495" y="4406582"/>
            <a:ext cx="9838414" cy="2274604"/>
          </a:xfrm>
        </p:spPr>
        <p:txBody>
          <a:bodyPr>
            <a:normAutofit/>
          </a:bodyPr>
          <a:lstStyle/>
          <a:p>
            <a:r>
              <a:rPr lang="en-GB" sz="1400" dirty="0">
                <a:solidFill>
                  <a:schemeClr val="bg1">
                    <a:alpha val="80000"/>
                  </a:schemeClr>
                </a:solidFill>
                <a:latin typeface="Times New Roman" panose="02020603050405020304" pitchFamily="18" charset="0"/>
                <a:cs typeface="Times New Roman" panose="02020603050405020304" pitchFamily="18" charset="0"/>
              </a:rPr>
              <a:t>The underground city located under Edinburgh City is a well known dark tourist attraction, with its many winding vaults and devastating macabre history. </a:t>
            </a:r>
          </a:p>
          <a:p>
            <a:r>
              <a:rPr lang="en-GB" sz="1400" dirty="0">
                <a:solidFill>
                  <a:schemeClr val="bg1">
                    <a:alpha val="80000"/>
                  </a:schemeClr>
                </a:solidFill>
                <a:latin typeface="Times New Roman" panose="02020603050405020304" pitchFamily="18" charset="0"/>
                <a:cs typeface="Times New Roman" panose="02020603050405020304" pitchFamily="18" charset="0"/>
              </a:rPr>
              <a:t>The vaults themselves were said to be forgotten for a very long time, and only recently unsealed, the photos shown here are part of the vault known as Damnation Alley.</a:t>
            </a:r>
          </a:p>
          <a:p>
            <a:r>
              <a:rPr lang="en-GB" sz="1400" dirty="0">
                <a:solidFill>
                  <a:schemeClr val="bg1">
                    <a:alpha val="80000"/>
                  </a:schemeClr>
                </a:solidFill>
                <a:latin typeface="Times New Roman" panose="02020603050405020304" pitchFamily="18" charset="0"/>
                <a:cs typeface="Times New Roman" panose="02020603050405020304" pitchFamily="18" charset="0"/>
              </a:rPr>
              <a:t>The vaults are located under Edinburgh's South Bridge, a novel construction for its time, that spans over a chasm over 1000ft long. There are approx. 19 vaults under the bridge, as space on the bridge had been occupied by shops, so those with initiative made the space underneath work for them. Initially this was fool proof. </a:t>
            </a:r>
          </a:p>
          <a:p>
            <a:r>
              <a:rPr lang="en-GB" sz="1400" dirty="0">
                <a:solidFill>
                  <a:schemeClr val="bg1">
                    <a:alpha val="80000"/>
                  </a:schemeClr>
                </a:solidFill>
                <a:latin typeface="Times New Roman" panose="02020603050405020304" pitchFamily="18" charset="0"/>
                <a:cs typeface="Times New Roman" panose="02020603050405020304" pitchFamily="18" charset="0"/>
              </a:rPr>
              <a:t>Because of how old the vaults are thought to be, dating back to the late 18</a:t>
            </a:r>
            <a:r>
              <a:rPr lang="en-GB" sz="1400" baseline="30000" dirty="0">
                <a:solidFill>
                  <a:schemeClr val="bg1">
                    <a:alpha val="80000"/>
                  </a:schemeClr>
                </a:solidFill>
                <a:latin typeface="Times New Roman" panose="02020603050405020304" pitchFamily="18" charset="0"/>
                <a:cs typeface="Times New Roman" panose="02020603050405020304" pitchFamily="18" charset="0"/>
              </a:rPr>
              <a:t>th</a:t>
            </a:r>
            <a:r>
              <a:rPr lang="en-GB" sz="1400" dirty="0">
                <a:solidFill>
                  <a:schemeClr val="bg1">
                    <a:alpha val="80000"/>
                  </a:schemeClr>
                </a:solidFill>
                <a:latin typeface="Times New Roman" panose="02020603050405020304" pitchFamily="18" charset="0"/>
                <a:cs typeface="Times New Roman" panose="02020603050405020304" pitchFamily="18" charset="0"/>
              </a:rPr>
              <a:t> century at the very least, they were inhabited for a myriad of reasons, like cobblers, smelting, taverns etc. </a:t>
            </a:r>
          </a:p>
          <a:p>
            <a:endParaRPr lang="en-GB" sz="1400" dirty="0">
              <a:solidFill>
                <a:schemeClr val="bg1">
                  <a:alpha val="80000"/>
                </a:schemeClr>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04B6F53B-D12F-4D53-86DA-592D26F5851B}"/>
              </a:ext>
            </a:extLst>
          </p:cNvPr>
          <p:cNvSpPr txBox="1"/>
          <p:nvPr/>
        </p:nvSpPr>
        <p:spPr>
          <a:xfrm>
            <a:off x="3708" y="3736492"/>
            <a:ext cx="7440746" cy="307777"/>
          </a:xfrm>
          <a:prstGeom prst="rect">
            <a:avLst/>
          </a:prstGeom>
          <a:solidFill>
            <a:schemeClr val="bg1"/>
          </a:solidFill>
        </p:spPr>
        <p:txBody>
          <a:bodyPr wrap="square" rtlCol="0">
            <a:spAutoFit/>
          </a:bodyPr>
          <a:lstStyle/>
          <a:p>
            <a:r>
              <a:rPr lang="en-GB" sz="1400" dirty="0">
                <a:latin typeface="Times New Roman" panose="02020603050405020304" pitchFamily="18" charset="0"/>
                <a:cs typeface="Times New Roman" panose="02020603050405020304" pitchFamily="18" charset="0"/>
              </a:rPr>
              <a:t>Pictures all taken from the VisitScotland.org website [online], accessed 2021</a:t>
            </a:r>
          </a:p>
        </p:txBody>
      </p:sp>
    </p:spTree>
    <p:extLst>
      <p:ext uri="{BB962C8B-B14F-4D97-AF65-F5344CB8AC3E}">
        <p14:creationId xmlns:p14="http://schemas.microsoft.com/office/powerpoint/2010/main" val="34819088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12815F-5ABA-458F-BD7E-FCE728CE6DFB}"/>
              </a:ext>
            </a:extLst>
          </p:cNvPr>
          <p:cNvSpPr>
            <a:spLocks noGrp="1"/>
          </p:cNvSpPr>
          <p:nvPr>
            <p:ph type="title"/>
          </p:nvPr>
        </p:nvSpPr>
        <p:spPr>
          <a:xfrm>
            <a:off x="565312" y="321103"/>
            <a:ext cx="10515600" cy="1325563"/>
          </a:xfrm>
        </p:spPr>
        <p:txBody>
          <a:bodyPr>
            <a:normAutofit/>
          </a:bodyPr>
          <a:lstStyle/>
          <a:p>
            <a:r>
              <a:rPr lang="en-GB" sz="3200" dirty="0">
                <a:solidFill>
                  <a:schemeClr val="bg1"/>
                </a:solidFill>
                <a:latin typeface="Times New Roman" panose="02020603050405020304" pitchFamily="18" charset="0"/>
                <a:cs typeface="Times New Roman" panose="02020603050405020304" pitchFamily="18" charset="0"/>
              </a:rPr>
              <a:t>Why did it take a sinister turn?</a:t>
            </a:r>
          </a:p>
        </p:txBody>
      </p:sp>
      <p:sp>
        <p:nvSpPr>
          <p:cNvPr id="3" name="Content Placeholder 2">
            <a:extLst>
              <a:ext uri="{FF2B5EF4-FFF2-40B4-BE49-F238E27FC236}">
                <a16:creationId xmlns:a16="http://schemas.microsoft.com/office/drawing/2014/main" id="{BC04E839-3B42-427C-8358-FA3055B926B1}"/>
              </a:ext>
            </a:extLst>
          </p:cNvPr>
          <p:cNvSpPr>
            <a:spLocks noGrp="1"/>
          </p:cNvSpPr>
          <p:nvPr>
            <p:ph idx="1"/>
          </p:nvPr>
        </p:nvSpPr>
        <p:spPr/>
        <p:txBody>
          <a:bodyPr/>
          <a:lstStyle/>
          <a:p>
            <a:endParaRPr lang="en-GB" sz="1400" dirty="0">
              <a:latin typeface="Times New Roman" panose="02020603050405020304" pitchFamily="18" charset="0"/>
              <a:cs typeface="Times New Roman" panose="02020603050405020304" pitchFamily="18" charset="0"/>
            </a:endParaRPr>
          </a:p>
          <a:p>
            <a:endParaRPr lang="en-GB" sz="1800" dirty="0"/>
          </a:p>
          <a:p>
            <a:pPr marL="0" indent="0">
              <a:buNone/>
            </a:pPr>
            <a:endParaRPr lang="en-GB" dirty="0"/>
          </a:p>
        </p:txBody>
      </p:sp>
      <p:sp>
        <p:nvSpPr>
          <p:cNvPr id="5" name="TextBox 4">
            <a:extLst>
              <a:ext uri="{FF2B5EF4-FFF2-40B4-BE49-F238E27FC236}">
                <a16:creationId xmlns:a16="http://schemas.microsoft.com/office/drawing/2014/main" id="{14ABD7E3-1170-4989-82FA-CFFFB17A33CE}"/>
              </a:ext>
            </a:extLst>
          </p:cNvPr>
          <p:cNvSpPr txBox="1"/>
          <p:nvPr/>
        </p:nvSpPr>
        <p:spPr>
          <a:xfrm>
            <a:off x="565312" y="1554608"/>
            <a:ext cx="5756830" cy="4801314"/>
          </a:xfrm>
          <a:prstGeom prst="rect">
            <a:avLst/>
          </a:prstGeom>
          <a:noFill/>
        </p:spPr>
        <p:txBody>
          <a:bodyPr wrap="square" rtlCol="0">
            <a:spAutoFit/>
          </a:bodyPr>
          <a:lstStyle/>
          <a:p>
            <a:r>
              <a:rPr lang="en-GB" dirty="0">
                <a:solidFill>
                  <a:schemeClr val="bg1"/>
                </a:solidFill>
                <a:latin typeface="Times New Roman" panose="02020603050405020304" pitchFamily="18" charset="0"/>
                <a:cs typeface="Times New Roman" panose="02020603050405020304" pitchFamily="18" charset="0"/>
              </a:rPr>
              <a:t>As mentioned beforehand those with manual trades made good use of the space in these numerous vaults, usually as workshops for the business front on top of the bridge, but it has also been noted for other nefarious trades and, most importantly, </a:t>
            </a:r>
            <a:r>
              <a:rPr lang="en-GB" i="1" dirty="0">
                <a:solidFill>
                  <a:srgbClr val="FF0000"/>
                </a:solidFill>
                <a:latin typeface="Times New Roman" panose="02020603050405020304" pitchFamily="18" charset="0"/>
                <a:cs typeface="Times New Roman" panose="02020603050405020304" pitchFamily="18" charset="0"/>
              </a:rPr>
              <a:t>murders</a:t>
            </a:r>
            <a:r>
              <a:rPr lang="en-GB" dirty="0">
                <a:solidFill>
                  <a:schemeClr val="bg1"/>
                </a:solidFill>
                <a:latin typeface="Times New Roman" panose="02020603050405020304" pitchFamily="18" charset="0"/>
                <a:cs typeface="Times New Roman" panose="02020603050405020304" pitchFamily="18" charset="0"/>
              </a:rPr>
              <a:t>.</a:t>
            </a:r>
          </a:p>
          <a:p>
            <a:endParaRPr lang="en-GB" dirty="0">
              <a:solidFill>
                <a:schemeClr val="bg1"/>
              </a:solidFill>
              <a:latin typeface="Times New Roman" panose="02020603050405020304" pitchFamily="18" charset="0"/>
              <a:cs typeface="Times New Roman" panose="02020603050405020304" pitchFamily="18" charset="0"/>
            </a:endParaRPr>
          </a:p>
          <a:p>
            <a:r>
              <a:rPr lang="en-GB" dirty="0">
                <a:solidFill>
                  <a:schemeClr val="bg1"/>
                </a:solidFill>
                <a:latin typeface="Times New Roman" panose="02020603050405020304" pitchFamily="18" charset="0"/>
                <a:cs typeface="Times New Roman" panose="02020603050405020304" pitchFamily="18" charset="0"/>
              </a:rPr>
              <a:t>We must take note that the bridge was built on a tight budget, with a lot of the materials being re-used from previously torn down “slums” in and around the city, this meant that it had not been waterproofed for anyone who would be using the space underneath it, and because of this a lot of people and their businesses had to move out.</a:t>
            </a:r>
          </a:p>
          <a:p>
            <a:endParaRPr lang="en-GB" dirty="0">
              <a:solidFill>
                <a:schemeClr val="bg1"/>
              </a:solidFill>
              <a:latin typeface="Times New Roman" panose="02020603050405020304" pitchFamily="18" charset="0"/>
              <a:cs typeface="Times New Roman" panose="02020603050405020304" pitchFamily="18" charset="0"/>
            </a:endParaRPr>
          </a:p>
          <a:p>
            <a:r>
              <a:rPr lang="en-GB" dirty="0">
                <a:solidFill>
                  <a:schemeClr val="bg1"/>
                </a:solidFill>
                <a:latin typeface="Times New Roman" panose="02020603050405020304" pitchFamily="18" charset="0"/>
                <a:cs typeface="Times New Roman" panose="02020603050405020304" pitchFamily="18" charset="0"/>
              </a:rPr>
              <a:t>This exodus of people and their businesses left space available for anyone willing to live down there, which were mainly the poorest of citizens, and those who would have been deemed as unfit for polite society.</a:t>
            </a:r>
          </a:p>
        </p:txBody>
      </p:sp>
      <p:pic>
        <p:nvPicPr>
          <p:cNvPr id="6" name="Picture 5" descr="A picture containing outdoor, arch, night, basement&#10;&#10;Description automatically generated">
            <a:extLst>
              <a:ext uri="{FF2B5EF4-FFF2-40B4-BE49-F238E27FC236}">
                <a16:creationId xmlns:a16="http://schemas.microsoft.com/office/drawing/2014/main" id="{340D86B4-8E85-496A-B232-59584987E7B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18468" y="1554608"/>
            <a:ext cx="4808220" cy="3945956"/>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7" name="TextBox 6">
            <a:extLst>
              <a:ext uri="{FF2B5EF4-FFF2-40B4-BE49-F238E27FC236}">
                <a16:creationId xmlns:a16="http://schemas.microsoft.com/office/drawing/2014/main" id="{833E3F34-F10C-46D7-8645-3CA4CBE8F43D}"/>
              </a:ext>
            </a:extLst>
          </p:cNvPr>
          <p:cNvSpPr txBox="1"/>
          <p:nvPr/>
        </p:nvSpPr>
        <p:spPr>
          <a:xfrm>
            <a:off x="7005099" y="5679523"/>
            <a:ext cx="4621589" cy="646331"/>
          </a:xfrm>
          <a:prstGeom prst="rect">
            <a:avLst/>
          </a:prstGeom>
          <a:solidFill>
            <a:schemeClr val="bg1"/>
          </a:solidFill>
        </p:spPr>
        <p:txBody>
          <a:bodyPr wrap="square" rtlCol="0">
            <a:spAutoFit/>
          </a:bodyPr>
          <a:lstStyle/>
          <a:p>
            <a:r>
              <a:rPr lang="en-GB" dirty="0">
                <a:latin typeface="Times New Roman" panose="02020603050405020304" pitchFamily="18" charset="0"/>
                <a:cs typeface="Times New Roman" panose="02020603050405020304" pitchFamily="18" charset="0"/>
              </a:rPr>
              <a:t>Picture taken from the VisitScotland.org website [online], accessed 2021</a:t>
            </a:r>
          </a:p>
        </p:txBody>
      </p:sp>
    </p:spTree>
    <p:extLst>
      <p:ext uri="{BB962C8B-B14F-4D97-AF65-F5344CB8AC3E}">
        <p14:creationId xmlns:p14="http://schemas.microsoft.com/office/powerpoint/2010/main" val="3531071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16039A9-0144-44A2-8622-853439E12AEE}"/>
              </a:ext>
            </a:extLst>
          </p:cNvPr>
          <p:cNvSpPr txBox="1"/>
          <p:nvPr/>
        </p:nvSpPr>
        <p:spPr>
          <a:xfrm>
            <a:off x="1249680" y="2377440"/>
            <a:ext cx="8023860" cy="1384995"/>
          </a:xfrm>
          <a:prstGeom prst="rect">
            <a:avLst/>
          </a:prstGeom>
          <a:noFill/>
        </p:spPr>
        <p:txBody>
          <a:bodyPr wrap="square" rtlCol="0">
            <a:spAutoFit/>
          </a:bodyPr>
          <a:lstStyle/>
          <a:p>
            <a:r>
              <a:rPr lang="en-GB" sz="2800" dirty="0">
                <a:solidFill>
                  <a:schemeClr val="bg1"/>
                </a:solidFill>
                <a:latin typeface="Times New Roman" panose="02020603050405020304" pitchFamily="18" charset="0"/>
                <a:cs typeface="Times New Roman" panose="02020603050405020304" pitchFamily="18" charset="0"/>
              </a:rPr>
              <a:t>Because of this criminal activity, ghosts are said to haunt the vaults, those of notorious criminals themselves and even infamous </a:t>
            </a:r>
            <a:r>
              <a:rPr lang="en-GB" sz="2800" i="1" dirty="0">
                <a:solidFill>
                  <a:srgbClr val="FF0000"/>
                </a:solidFill>
                <a:latin typeface="Times New Roman" panose="02020603050405020304" pitchFamily="18" charset="0"/>
                <a:cs typeface="Times New Roman" panose="02020603050405020304" pitchFamily="18" charset="0"/>
              </a:rPr>
              <a:t>serial killers…</a:t>
            </a:r>
          </a:p>
        </p:txBody>
      </p:sp>
    </p:spTree>
    <p:extLst>
      <p:ext uri="{BB962C8B-B14F-4D97-AF65-F5344CB8AC3E}">
        <p14:creationId xmlns:p14="http://schemas.microsoft.com/office/powerpoint/2010/main" val="14952999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6" name="Content Placeholder 5" descr="Text, whiteboard&#10;&#10;Description automatically generated">
            <a:extLst>
              <a:ext uri="{FF2B5EF4-FFF2-40B4-BE49-F238E27FC236}">
                <a16:creationId xmlns:a16="http://schemas.microsoft.com/office/drawing/2014/main" id="{68D54C2C-A3E7-4478-A84B-C67C0AF01AF3}"/>
              </a:ext>
            </a:extLst>
          </p:cNvPr>
          <p:cNvPicPr>
            <a:picLocks noGrp="1" noChangeAspect="1"/>
          </p:cNvPicPr>
          <p:nvPr>
            <p:ph idx="1"/>
          </p:nvPr>
        </p:nvPicPr>
        <p:blipFill>
          <a:blip r:embed="rId2">
            <a:extLst>
              <a:ext uri="{BEBA8EAE-BF5A-486C-A8C5-ECC9F3942E4B}">
                <a14:imgProps xmlns:a14="http://schemas.microsoft.com/office/drawing/2010/main">
                  <a14:imgLayer r:embed="rId3">
                    <a14:imgEffect>
                      <a14:backgroundRemoval t="9559" b="90441" l="5556" r="91176">
                        <a14:foregroundMark x1="9150" y1="55882" x2="10621" y2="41422"/>
                        <a14:foregroundMark x1="10621" y1="41422" x2="9150" y2="25245"/>
                        <a14:foregroundMark x1="9150" y1="25245" x2="9804" y2="40196"/>
                        <a14:foregroundMark x1="9804" y1="40196" x2="10131" y2="24510"/>
                        <a14:foregroundMark x1="10131" y1="24510" x2="10294" y2="37990"/>
                        <a14:foregroundMark x1="7516" y1="38235" x2="6536" y2="23529"/>
                        <a14:foregroundMark x1="6536" y1="23529" x2="8497" y2="16912"/>
                        <a14:foregroundMark x1="27451" y1="13235" x2="26961" y2="28431"/>
                        <a14:foregroundMark x1="26961" y1="28431" x2="26961" y2="25245"/>
                        <a14:foregroundMark x1="5556" y1="18873" x2="6536" y2="15441"/>
                        <a14:foregroundMark x1="26471" y1="33578" x2="25654" y2="34314"/>
                        <a14:foregroundMark x1="16340" y1="12255" x2="12939" y2="10852"/>
                        <a14:foregroundMark x1="8170" y1="11520" x2="14379" y2="11520"/>
                        <a14:foregroundMark x1="18301" y1="10294" x2="18301" y2="10294"/>
                        <a14:foregroundMark x1="7680" y1="89461" x2="17484" y2="90686"/>
                        <a14:foregroundMark x1="17484" y1="90686" x2="25490" y2="90196"/>
                        <a14:foregroundMark x1="49510" y1="87010" x2="48693" y2="86520"/>
                        <a14:foregroundMark x1="86275" y1="11029" x2="90792" y2="22549"/>
                        <a14:foregroundMark x1="90523" y1="12010" x2="90523" y2="12010"/>
                        <a14:foregroundMark x1="90686" y1="11765" x2="90686" y2="11765"/>
                        <a14:foregroundMark x1="59967" y1="10294" x2="59967" y2="10294"/>
                        <a14:foregroundMark x1="58987" y1="10294" x2="58987" y2="10294"/>
                        <a14:foregroundMark x1="58497" y1="10294" x2="58497" y2="10294"/>
                        <a14:foregroundMark x1="58497" y1="10294" x2="58497" y2="10294"/>
                        <a14:foregroundMark x1="58170" y1="10294" x2="58170" y2="10294"/>
                        <a14:foregroundMark x1="58170" y1="10294" x2="58007" y2="10294"/>
                        <a14:foregroundMark x1="60458" y1="10539" x2="60458" y2="10539"/>
                        <a14:foregroundMark x1="60458" y1="10539" x2="60458" y2="10539"/>
                        <a14:foregroundMark x1="60621" y1="10539" x2="60621" y2="10539"/>
                        <a14:foregroundMark x1="87418" y1="10294" x2="87418" y2="10294"/>
                        <a14:foregroundMark x1="90523" y1="10049" x2="90523" y2="10049"/>
                        <a14:backgroundMark x1="57190" y1="9559" x2="57190" y2="9559"/>
                        <a14:backgroundMark x1="58007" y1="9804" x2="58007" y2="9804"/>
                        <a14:backgroundMark x1="58660" y1="10049" x2="58660" y2="10049"/>
                        <a14:backgroundMark x1="59477" y1="10049" x2="59477" y2="10049"/>
                        <a14:backgroundMark x1="59967" y1="10049" x2="59967" y2="10049"/>
                        <a14:backgroundMark x1="58987" y1="9804" x2="58987" y2="9804"/>
                        <a14:backgroundMark x1="60458" y1="10049" x2="60458" y2="10049"/>
                        <a14:backgroundMark x1="60784" y1="10049" x2="60784" y2="10049"/>
                        <a14:backgroundMark x1="87582" y1="10049" x2="87582" y2="10049"/>
                        <a14:backgroundMark x1="87092" y1="10049" x2="87092" y2="10049"/>
                        <a14:backgroundMark x1="86438" y1="10294" x2="86438" y2="10294"/>
                        <a14:backgroundMark x1="86928" y1="10539" x2="86928" y2="10539"/>
                        <a14:backgroundMark x1="87255" y1="10784" x2="87255" y2="10784"/>
                        <a14:backgroundMark x1="90523" y1="9804" x2="90523" y2="9804"/>
                        <a14:backgroundMark x1="91340" y1="24020" x2="91340" y2="24020"/>
                        <a14:backgroundMark x1="91340" y1="25735" x2="91340" y2="25735"/>
                        <a14:backgroundMark x1="91340" y1="24510" x2="91340" y2="24510"/>
                        <a14:backgroundMark x1="91340" y1="23284" x2="91340" y2="23284"/>
                        <a14:backgroundMark x1="91340" y1="23284" x2="91340" y2="23284"/>
                        <a14:backgroundMark x1="91340" y1="22549" x2="91340" y2="27941"/>
                        <a14:backgroundMark x1="18301" y1="10049" x2="18301" y2="10049"/>
                        <a14:backgroundMark x1="17484" y1="10294" x2="17484" y2="10294"/>
                        <a14:backgroundMark x1="18301" y1="10294" x2="18301" y2="10294"/>
                      </a14:backgroundRemoval>
                    </a14:imgEffect>
                  </a14:imgLayer>
                </a14:imgProps>
              </a:ext>
              <a:ext uri="{28A0092B-C50C-407E-A947-70E740481C1C}">
                <a14:useLocalDpi xmlns:a14="http://schemas.microsoft.com/office/drawing/2010/main" val="0"/>
              </a:ext>
            </a:extLst>
          </a:blip>
          <a:stretch>
            <a:fillRect/>
          </a:stretch>
        </p:blipFill>
        <p:spPr>
          <a:xfrm>
            <a:off x="0" y="-279718"/>
            <a:ext cx="12181840" cy="7417435"/>
          </a:xfrm>
        </p:spPr>
      </p:pic>
      <p:sp>
        <p:nvSpPr>
          <p:cNvPr id="2" name="Title 1">
            <a:extLst>
              <a:ext uri="{FF2B5EF4-FFF2-40B4-BE49-F238E27FC236}">
                <a16:creationId xmlns:a16="http://schemas.microsoft.com/office/drawing/2014/main" id="{8DF23427-5E85-4CE4-A4F8-354F79A39FCA}"/>
              </a:ext>
            </a:extLst>
          </p:cNvPr>
          <p:cNvSpPr>
            <a:spLocks noGrp="1"/>
          </p:cNvSpPr>
          <p:nvPr>
            <p:ph type="title"/>
          </p:nvPr>
        </p:nvSpPr>
        <p:spPr>
          <a:xfrm>
            <a:off x="7599680" y="666202"/>
            <a:ext cx="2225040" cy="721360"/>
          </a:xfrm>
        </p:spPr>
        <p:txBody>
          <a:bodyPr>
            <a:normAutofit fontScale="90000"/>
          </a:bodyPr>
          <a:lstStyle/>
          <a:p>
            <a:pPr algn="ctr"/>
            <a:r>
              <a:rPr lang="en-GB" sz="1600" u="sng" dirty="0">
                <a:latin typeface="Times New Roman" panose="02020603050405020304" pitchFamily="18" charset="0"/>
                <a:cs typeface="Times New Roman" panose="02020603050405020304" pitchFamily="18" charset="0"/>
              </a:rPr>
              <a:t>Those who terrorised the underground vaults: Burke and Hare</a:t>
            </a:r>
          </a:p>
        </p:txBody>
      </p:sp>
      <p:pic>
        <p:nvPicPr>
          <p:cNvPr id="8" name="Picture 7" descr="A picture containing text&#10;&#10;Description automatically generated">
            <a:extLst>
              <a:ext uri="{FF2B5EF4-FFF2-40B4-BE49-F238E27FC236}">
                <a16:creationId xmlns:a16="http://schemas.microsoft.com/office/drawing/2014/main" id="{CF2A3102-7EB8-4A75-A177-216069B8CA5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603725">
            <a:off x="1267673" y="628730"/>
            <a:ext cx="3300057" cy="2298464"/>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10" name="Picture 9" descr="A picture containing paper clip, stationary&#10;&#10;Description automatically generated">
            <a:extLst>
              <a:ext uri="{FF2B5EF4-FFF2-40B4-BE49-F238E27FC236}">
                <a16:creationId xmlns:a16="http://schemas.microsoft.com/office/drawing/2014/main" id="{4C2B42BE-1657-4285-983F-56FB22325918}"/>
              </a:ext>
            </a:extLst>
          </p:cNvPr>
          <p:cNvPicPr>
            <a:picLocks noChangeAspect="1"/>
          </p:cNvPicPr>
          <p:nvPr/>
        </p:nvPicPr>
        <p:blipFill>
          <a:blip r:embed="rId5">
            <a:extLst>
              <a:ext uri="{BEBA8EAE-BF5A-486C-A8C5-ECC9F3942E4B}">
                <a14:imgProps xmlns:a14="http://schemas.microsoft.com/office/drawing/2010/main">
                  <a14:imgLayer r:embed="rId6">
                    <a14:imgEffect>
                      <a14:backgroundRemoval t="10000" b="90000" l="10000" r="90000">
                        <a14:foregroundMark x1="16500" y1="58236" x2="16500" y2="58236"/>
                      </a14:backgroundRemoval>
                    </a14:imgEffect>
                  </a14:imgLayer>
                </a14:imgProps>
              </a:ext>
              <a:ext uri="{28A0092B-C50C-407E-A947-70E740481C1C}">
                <a14:useLocalDpi xmlns:a14="http://schemas.microsoft.com/office/drawing/2010/main" val="0"/>
              </a:ext>
            </a:extLst>
          </a:blip>
          <a:stretch>
            <a:fillRect/>
          </a:stretch>
        </p:blipFill>
        <p:spPr>
          <a:xfrm rot="18292964">
            <a:off x="2568243" y="446218"/>
            <a:ext cx="940773" cy="706756"/>
          </a:xfrm>
          <a:prstGeom prst="rect">
            <a:avLst/>
          </a:prstGeom>
        </p:spPr>
      </p:pic>
      <p:sp>
        <p:nvSpPr>
          <p:cNvPr id="15" name="TextBox 14">
            <a:extLst>
              <a:ext uri="{FF2B5EF4-FFF2-40B4-BE49-F238E27FC236}">
                <a16:creationId xmlns:a16="http://schemas.microsoft.com/office/drawing/2014/main" id="{6F5CDA8B-57CF-4C41-B99F-3EEFB27D25B6}"/>
              </a:ext>
            </a:extLst>
          </p:cNvPr>
          <p:cNvSpPr txBox="1"/>
          <p:nvPr/>
        </p:nvSpPr>
        <p:spPr>
          <a:xfrm>
            <a:off x="6629400" y="1777962"/>
            <a:ext cx="4165600" cy="4185761"/>
          </a:xfrm>
          <a:prstGeom prst="rect">
            <a:avLst/>
          </a:prstGeom>
          <a:noFill/>
        </p:spPr>
        <p:txBody>
          <a:bodyPr wrap="square" rtlCol="0">
            <a:spAutoFit/>
          </a:bodyPr>
          <a:lstStyle/>
          <a:p>
            <a:r>
              <a:rPr lang="en-GB" sz="1200" u="sng" dirty="0">
                <a:latin typeface="Times New Roman" panose="02020603050405020304" pitchFamily="18" charset="0"/>
                <a:cs typeface="Times New Roman" panose="02020603050405020304" pitchFamily="18" charset="0"/>
              </a:rPr>
              <a:t>Some key notes to consider:</a:t>
            </a:r>
          </a:p>
          <a:p>
            <a:pPr marL="285750" indent="-285750">
              <a:buFont typeface="Arial" panose="020B0604020202020204" pitchFamily="34" charset="0"/>
              <a:buChar char="•"/>
            </a:pPr>
            <a:r>
              <a:rPr lang="en-GB" sz="1200" dirty="0">
                <a:latin typeface="Times New Roman" panose="02020603050405020304" pitchFamily="18" charset="0"/>
                <a:cs typeface="Times New Roman" panose="02020603050405020304" pitchFamily="18" charset="0"/>
              </a:rPr>
              <a:t>Notorious Scottish serial killers by the names of William Hare and William Burke.</a:t>
            </a:r>
          </a:p>
          <a:p>
            <a:pPr marL="285750" indent="-285750">
              <a:buFont typeface="Arial" panose="020B0604020202020204" pitchFamily="34" charset="0"/>
              <a:buChar char="•"/>
            </a:pPr>
            <a:r>
              <a:rPr lang="en-GB" sz="1200" dirty="0">
                <a:latin typeface="Times New Roman" panose="02020603050405020304" pitchFamily="18" charset="0"/>
                <a:cs typeface="Times New Roman" panose="02020603050405020304" pitchFamily="18" charset="0"/>
              </a:rPr>
              <a:t>Began their criminal career by grave robbing, specifically </a:t>
            </a:r>
            <a:r>
              <a:rPr lang="en-GB" sz="1200" i="1" dirty="0">
                <a:latin typeface="Times New Roman" panose="02020603050405020304" pitchFamily="18" charset="0"/>
                <a:cs typeface="Times New Roman" panose="02020603050405020304" pitchFamily="18" charset="0"/>
              </a:rPr>
              <a:t>stealing</a:t>
            </a:r>
            <a:r>
              <a:rPr lang="en-GB" sz="1200" dirty="0">
                <a:latin typeface="Times New Roman" panose="02020603050405020304" pitchFamily="18" charset="0"/>
                <a:cs typeface="Times New Roman" panose="02020603050405020304" pitchFamily="18" charset="0"/>
              </a:rPr>
              <a:t> corpses from their graves in the dead of night.</a:t>
            </a:r>
          </a:p>
          <a:p>
            <a:pPr marL="285750" indent="-285750">
              <a:buFont typeface="Arial" panose="020B0604020202020204" pitchFamily="34" charset="0"/>
              <a:buChar char="•"/>
            </a:pPr>
            <a:r>
              <a:rPr lang="en-GB" sz="1200" dirty="0">
                <a:latin typeface="Times New Roman" panose="02020603050405020304" pitchFamily="18" charset="0"/>
                <a:cs typeface="Times New Roman" panose="02020603050405020304" pitchFamily="18" charset="0"/>
              </a:rPr>
              <a:t>Sold said corpses as cadavers to medical institutes in Edinburgh City  as the demand for scientific biological research had risen. Dr Knox is noted for having indulged in their corpse stealing for anatomy lessons and practice. </a:t>
            </a:r>
          </a:p>
          <a:p>
            <a:pPr marL="285750" indent="-285750">
              <a:buFont typeface="Arial" panose="020B0604020202020204" pitchFamily="34" charset="0"/>
              <a:buChar char="•"/>
            </a:pPr>
            <a:endParaRPr lang="en-GB" sz="1200" dirty="0">
              <a:latin typeface="Times New Roman" panose="02020603050405020304" pitchFamily="18" charset="0"/>
              <a:cs typeface="Times New Roman" panose="02020603050405020304" pitchFamily="18" charset="0"/>
            </a:endParaRPr>
          </a:p>
          <a:p>
            <a:r>
              <a:rPr lang="en-GB" sz="1200" u="sng" dirty="0">
                <a:latin typeface="Times New Roman" panose="02020603050405020304" pitchFamily="18" charset="0"/>
                <a:cs typeface="Times New Roman" panose="02020603050405020304" pitchFamily="18" charset="0"/>
              </a:rPr>
              <a:t>Why is this relevant:</a:t>
            </a:r>
          </a:p>
          <a:p>
            <a:pPr marL="285750" indent="-285750">
              <a:buFont typeface="Arial" panose="020B0604020202020204" pitchFamily="34" charset="0"/>
              <a:buChar char="•"/>
            </a:pPr>
            <a:r>
              <a:rPr lang="en-GB" sz="1200" dirty="0">
                <a:latin typeface="Times New Roman" panose="02020603050405020304" pitchFamily="18" charset="0"/>
                <a:cs typeface="Times New Roman" panose="02020603050405020304" pitchFamily="18" charset="0"/>
              </a:rPr>
              <a:t>Evidence would suggest that Burke and Hare used the vaults under Edinburgh City to transport corpses.</a:t>
            </a:r>
          </a:p>
          <a:p>
            <a:pPr marL="285750" indent="-285750">
              <a:buFont typeface="Arial" panose="020B0604020202020204" pitchFamily="34" charset="0"/>
              <a:buChar char="•"/>
            </a:pPr>
            <a:r>
              <a:rPr lang="en-GB" sz="1200" dirty="0">
                <a:latin typeface="Times New Roman" panose="02020603050405020304" pitchFamily="18" charset="0"/>
                <a:cs typeface="Times New Roman" panose="02020603050405020304" pitchFamily="18" charset="0"/>
              </a:rPr>
              <a:t>When they realised how much money could be made from selling cadavers to medical institutes, and with a quickly dwindling supply source, they began to kill to fill the supply.</a:t>
            </a:r>
          </a:p>
          <a:p>
            <a:pPr marL="285750" indent="-285750">
              <a:buFont typeface="Arial" panose="020B0604020202020204" pitchFamily="34" charset="0"/>
              <a:buChar char="•"/>
            </a:pPr>
            <a:r>
              <a:rPr lang="en-GB" sz="1200" dirty="0">
                <a:latin typeface="Times New Roman" panose="02020603050405020304" pitchFamily="18" charset="0"/>
                <a:cs typeface="Times New Roman" panose="02020603050405020304" pitchFamily="18" charset="0"/>
              </a:rPr>
              <a:t>Those that lived in the underground city were easy targets for the two killers, as the people were either too </a:t>
            </a:r>
            <a:r>
              <a:rPr lang="en-GB" sz="1200">
                <a:latin typeface="Times New Roman" panose="02020603050405020304" pitchFamily="18" charset="0"/>
                <a:cs typeface="Times New Roman" panose="02020603050405020304" pitchFamily="18" charset="0"/>
              </a:rPr>
              <a:t>poor to be </a:t>
            </a:r>
            <a:r>
              <a:rPr lang="en-GB" sz="1200" dirty="0">
                <a:latin typeface="Times New Roman" panose="02020603050405020304" pitchFamily="18" charset="0"/>
                <a:cs typeface="Times New Roman" panose="02020603050405020304" pitchFamily="18" charset="0"/>
              </a:rPr>
              <a:t>considered important in the eyes of the law and its enforcement, or criminals who were meant for the gallows. </a:t>
            </a:r>
          </a:p>
          <a:p>
            <a:endParaRPr lang="en-GB" sz="1400" dirty="0">
              <a:latin typeface="Times New Roman" panose="02020603050405020304" pitchFamily="18" charset="0"/>
              <a:cs typeface="Times New Roman" panose="02020603050405020304" pitchFamily="18" charset="0"/>
            </a:endParaRPr>
          </a:p>
        </p:txBody>
      </p:sp>
      <p:pic>
        <p:nvPicPr>
          <p:cNvPr id="17" name="Picture 16">
            <a:extLst>
              <a:ext uri="{FF2B5EF4-FFF2-40B4-BE49-F238E27FC236}">
                <a16:creationId xmlns:a16="http://schemas.microsoft.com/office/drawing/2014/main" id="{BF709C9D-1C7C-4917-B2B8-4384EED8236D}"/>
              </a:ext>
            </a:extLst>
          </p:cNvPr>
          <p:cNvPicPr>
            <a:picLocks noChangeAspect="1"/>
          </p:cNvPicPr>
          <p:nvPr/>
        </p:nvPicPr>
        <p:blipFill>
          <a:blip r:embed="rId7"/>
          <a:stretch>
            <a:fillRect/>
          </a:stretch>
        </p:blipFill>
        <p:spPr>
          <a:xfrm>
            <a:off x="2333206" y="2994586"/>
            <a:ext cx="2528644" cy="2528644"/>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9" name="TextBox 8">
            <a:extLst>
              <a:ext uri="{FF2B5EF4-FFF2-40B4-BE49-F238E27FC236}">
                <a16:creationId xmlns:a16="http://schemas.microsoft.com/office/drawing/2014/main" id="{06FD1C51-92B6-4457-9FA2-B35382FEF86D}"/>
              </a:ext>
            </a:extLst>
          </p:cNvPr>
          <p:cNvSpPr txBox="1"/>
          <p:nvPr/>
        </p:nvSpPr>
        <p:spPr>
          <a:xfrm>
            <a:off x="1397000" y="5523230"/>
            <a:ext cx="3769004" cy="461665"/>
          </a:xfrm>
          <a:prstGeom prst="rect">
            <a:avLst/>
          </a:prstGeom>
          <a:solidFill>
            <a:schemeClr val="bg1"/>
          </a:solidFill>
        </p:spPr>
        <p:txBody>
          <a:bodyPr wrap="square" rtlCol="0">
            <a:spAutoFit/>
          </a:bodyPr>
          <a:lstStyle/>
          <a:p>
            <a:r>
              <a:rPr lang="en-GB" sz="1200" dirty="0">
                <a:latin typeface="Times New Roman" panose="02020603050405020304" pitchFamily="18" charset="0"/>
                <a:cs typeface="Times New Roman" panose="02020603050405020304" pitchFamily="18" charset="0"/>
              </a:rPr>
              <a:t>Screenshots taken from </a:t>
            </a:r>
            <a:r>
              <a:rPr lang="en-GB" sz="1200" dirty="0">
                <a:latin typeface="Times New Roman" panose="02020603050405020304" pitchFamily="18" charset="0"/>
                <a:cs typeface="Times New Roman" panose="02020603050405020304" pitchFamily="18" charset="0"/>
                <a:hlinkClick r:id="rId8"/>
              </a:rPr>
              <a:t>www.pinterest.com</a:t>
            </a:r>
            <a:r>
              <a:rPr lang="en-GB" sz="1200" dirty="0">
                <a:latin typeface="Times New Roman" panose="02020603050405020304" pitchFamily="18" charset="0"/>
                <a:cs typeface="Times New Roman" panose="02020603050405020304" pitchFamily="18" charset="0"/>
              </a:rPr>
              <a:t> website [online], accessed 2021</a:t>
            </a:r>
          </a:p>
        </p:txBody>
      </p:sp>
    </p:spTree>
    <p:extLst>
      <p:ext uri="{BB962C8B-B14F-4D97-AF65-F5344CB8AC3E}">
        <p14:creationId xmlns:p14="http://schemas.microsoft.com/office/powerpoint/2010/main" val="23213727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12815F-5ABA-458F-BD7E-FCE728CE6DFB}"/>
              </a:ext>
            </a:extLst>
          </p:cNvPr>
          <p:cNvSpPr>
            <a:spLocks noGrp="1"/>
          </p:cNvSpPr>
          <p:nvPr>
            <p:ph type="title"/>
          </p:nvPr>
        </p:nvSpPr>
        <p:spPr/>
        <p:txBody>
          <a:bodyPr/>
          <a:lstStyle/>
          <a:p>
            <a:r>
              <a:rPr lang="en-GB" dirty="0">
                <a:solidFill>
                  <a:schemeClr val="bg1"/>
                </a:solidFill>
                <a:latin typeface="Times New Roman" panose="02020603050405020304" pitchFamily="18" charset="0"/>
                <a:cs typeface="Times New Roman" panose="02020603050405020304" pitchFamily="18" charset="0"/>
              </a:rPr>
              <a:t>Edinburgh city in this period…</a:t>
            </a:r>
          </a:p>
        </p:txBody>
      </p:sp>
      <p:sp>
        <p:nvSpPr>
          <p:cNvPr id="3" name="Content Placeholder 2">
            <a:extLst>
              <a:ext uri="{FF2B5EF4-FFF2-40B4-BE49-F238E27FC236}">
                <a16:creationId xmlns:a16="http://schemas.microsoft.com/office/drawing/2014/main" id="{BC04E839-3B42-427C-8358-FA3055B926B1}"/>
              </a:ext>
            </a:extLst>
          </p:cNvPr>
          <p:cNvSpPr>
            <a:spLocks noGrp="1"/>
          </p:cNvSpPr>
          <p:nvPr>
            <p:ph idx="1"/>
          </p:nvPr>
        </p:nvSpPr>
        <p:spPr>
          <a:xfrm>
            <a:off x="5218707" y="2506662"/>
            <a:ext cx="6690360" cy="4351338"/>
          </a:xfrm>
        </p:spPr>
        <p:txBody>
          <a:bodyPr>
            <a:normAutofit/>
          </a:bodyPr>
          <a:lstStyle/>
          <a:p>
            <a:pPr algn="ctr"/>
            <a:r>
              <a:rPr lang="en-GB" sz="1800" dirty="0">
                <a:solidFill>
                  <a:schemeClr val="bg1"/>
                </a:solidFill>
                <a:latin typeface="Times New Roman" panose="02020603050405020304" pitchFamily="18" charset="0"/>
                <a:cs typeface="Times New Roman" panose="02020603050405020304" pitchFamily="18" charset="0"/>
              </a:rPr>
              <a:t>From the 18</a:t>
            </a:r>
            <a:r>
              <a:rPr lang="en-GB" sz="1800" baseline="30000" dirty="0">
                <a:solidFill>
                  <a:schemeClr val="bg1"/>
                </a:solidFill>
                <a:latin typeface="Times New Roman" panose="02020603050405020304" pitchFamily="18" charset="0"/>
                <a:cs typeface="Times New Roman" panose="02020603050405020304" pitchFamily="18" charset="0"/>
              </a:rPr>
              <a:t>th</a:t>
            </a:r>
            <a:r>
              <a:rPr lang="en-GB" sz="1800" dirty="0">
                <a:solidFill>
                  <a:schemeClr val="bg1"/>
                </a:solidFill>
                <a:latin typeface="Times New Roman" panose="02020603050405020304" pitchFamily="18" charset="0"/>
                <a:cs typeface="Times New Roman" panose="02020603050405020304" pitchFamily="18" charset="0"/>
              </a:rPr>
              <a:t> century to the early 19</a:t>
            </a:r>
            <a:r>
              <a:rPr lang="en-GB" sz="1800" baseline="30000" dirty="0">
                <a:solidFill>
                  <a:schemeClr val="bg1"/>
                </a:solidFill>
                <a:latin typeface="Times New Roman" panose="02020603050405020304" pitchFamily="18" charset="0"/>
                <a:cs typeface="Times New Roman" panose="02020603050405020304" pitchFamily="18" charset="0"/>
              </a:rPr>
              <a:t>th</a:t>
            </a:r>
            <a:r>
              <a:rPr lang="en-GB" sz="1800" dirty="0">
                <a:solidFill>
                  <a:schemeClr val="bg1"/>
                </a:solidFill>
                <a:latin typeface="Times New Roman" panose="02020603050405020304" pitchFamily="18" charset="0"/>
                <a:cs typeface="Times New Roman" panose="02020603050405020304" pitchFamily="18" charset="0"/>
              </a:rPr>
              <a:t> century Edinburgh had become a city not too dissimilar from London, known for its higher education and law making policy. With all cities around the world there is a class divide, and this was evident in Edinburgh as well, these winding vaults being a prime example of such classism.  </a:t>
            </a:r>
          </a:p>
          <a:p>
            <a:pPr marL="0" indent="0" algn="ctr">
              <a:buNone/>
            </a:pPr>
            <a:r>
              <a:rPr lang="en-GB" sz="1800" dirty="0">
                <a:solidFill>
                  <a:schemeClr val="bg1"/>
                </a:solidFill>
                <a:latin typeface="Times New Roman" panose="02020603050405020304" pitchFamily="18" charset="0"/>
                <a:cs typeface="Times New Roman" panose="02020603050405020304" pitchFamily="18" charset="0"/>
              </a:rPr>
              <a:t> </a:t>
            </a:r>
          </a:p>
          <a:p>
            <a:pPr algn="ctr"/>
            <a:r>
              <a:rPr lang="en-GB" sz="1800" dirty="0">
                <a:solidFill>
                  <a:schemeClr val="bg1"/>
                </a:solidFill>
                <a:latin typeface="Times New Roman" panose="02020603050405020304" pitchFamily="18" charset="0"/>
                <a:cs typeface="Times New Roman" panose="02020603050405020304" pitchFamily="18" charset="0"/>
              </a:rPr>
              <a:t>Because of some of the beautiful Neo-classical architecture within the city of Edinburgh, it was said to be referred to as the “Athens of the North”, its higher education and medical pursuit set it apart from its peers. </a:t>
            </a:r>
          </a:p>
        </p:txBody>
      </p:sp>
      <p:pic>
        <p:nvPicPr>
          <p:cNvPr id="8" name="Picture 7" descr="A picture containing outdoor, wood&#10;&#10;Description automatically generated">
            <a:extLst>
              <a:ext uri="{FF2B5EF4-FFF2-40B4-BE49-F238E27FC236}">
                <a16:creationId xmlns:a16="http://schemas.microsoft.com/office/drawing/2014/main" id="{ADEE19AA-4BAA-47BC-B341-BEB0D4A8906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506318">
            <a:off x="185496" y="2266280"/>
            <a:ext cx="4272668" cy="2843266"/>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pic>
        <p:nvPicPr>
          <p:cNvPr id="4" name="Picture 3">
            <a:extLst>
              <a:ext uri="{FF2B5EF4-FFF2-40B4-BE49-F238E27FC236}">
                <a16:creationId xmlns:a16="http://schemas.microsoft.com/office/drawing/2014/main" id="{75378556-ACAE-49FD-A640-470230E48BC5}"/>
              </a:ext>
            </a:extLst>
          </p:cNvPr>
          <p:cNvPicPr>
            <a:picLocks noChangeAspect="1"/>
          </p:cNvPicPr>
          <p:nvPr/>
        </p:nvPicPr>
        <p:blipFill>
          <a:blip r:embed="rId3"/>
          <a:stretch>
            <a:fillRect/>
          </a:stretch>
        </p:blipFill>
        <p:spPr>
          <a:xfrm>
            <a:off x="70560" y="5117161"/>
            <a:ext cx="4767485" cy="774259"/>
          </a:xfrm>
          <a:prstGeom prst="rect">
            <a:avLst/>
          </a:prstGeom>
        </p:spPr>
      </p:pic>
    </p:spTree>
    <p:extLst>
      <p:ext uri="{BB962C8B-B14F-4D97-AF65-F5344CB8AC3E}">
        <p14:creationId xmlns:p14="http://schemas.microsoft.com/office/powerpoint/2010/main" val="5708545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12815F-5ABA-458F-BD7E-FCE728CE6DFB}"/>
              </a:ext>
            </a:extLst>
          </p:cNvPr>
          <p:cNvSpPr>
            <a:spLocks noGrp="1"/>
          </p:cNvSpPr>
          <p:nvPr>
            <p:ph type="title"/>
          </p:nvPr>
        </p:nvSpPr>
        <p:spPr>
          <a:xfrm>
            <a:off x="838200" y="-106363"/>
            <a:ext cx="10515600" cy="1325563"/>
          </a:xfrm>
        </p:spPr>
        <p:txBody>
          <a:bodyPr>
            <a:normAutofit/>
          </a:bodyPr>
          <a:lstStyle/>
          <a:p>
            <a:pPr algn="ctr"/>
            <a:r>
              <a:rPr lang="en-GB" sz="3200" i="1" dirty="0">
                <a:solidFill>
                  <a:schemeClr val="bg1"/>
                </a:solidFill>
                <a:latin typeface="Times New Roman" panose="02020603050405020304" pitchFamily="18" charset="0"/>
                <a:cs typeface="Times New Roman" panose="02020603050405020304" pitchFamily="18" charset="0"/>
              </a:rPr>
              <a:t>Is this attraction important?</a:t>
            </a:r>
          </a:p>
        </p:txBody>
      </p:sp>
      <p:sp>
        <p:nvSpPr>
          <p:cNvPr id="3" name="Content Placeholder 2">
            <a:extLst>
              <a:ext uri="{FF2B5EF4-FFF2-40B4-BE49-F238E27FC236}">
                <a16:creationId xmlns:a16="http://schemas.microsoft.com/office/drawing/2014/main" id="{BC04E839-3B42-427C-8358-FA3055B926B1}"/>
              </a:ext>
            </a:extLst>
          </p:cNvPr>
          <p:cNvSpPr>
            <a:spLocks noGrp="1"/>
          </p:cNvSpPr>
          <p:nvPr>
            <p:ph idx="1"/>
          </p:nvPr>
        </p:nvSpPr>
        <p:spPr>
          <a:xfrm>
            <a:off x="140109" y="973394"/>
            <a:ext cx="5601930" cy="5638799"/>
          </a:xfrm>
        </p:spPr>
        <p:txBody>
          <a:bodyPr>
            <a:normAutofit fontScale="92500"/>
          </a:bodyPr>
          <a:lstStyle/>
          <a:p>
            <a:r>
              <a:rPr lang="en-GB" sz="1800" u="sng" dirty="0">
                <a:solidFill>
                  <a:schemeClr val="bg1"/>
                </a:solidFill>
                <a:latin typeface="Times New Roman" panose="02020603050405020304" pitchFamily="18" charset="0"/>
                <a:cs typeface="Times New Roman" panose="02020603050405020304" pitchFamily="18" charset="0"/>
              </a:rPr>
              <a:t>Does it bear significance in this day and age? </a:t>
            </a:r>
          </a:p>
          <a:p>
            <a:pPr marL="0" indent="0">
              <a:buNone/>
            </a:pPr>
            <a:r>
              <a:rPr lang="en-GB" sz="1800" dirty="0">
                <a:solidFill>
                  <a:schemeClr val="bg1"/>
                </a:solidFill>
                <a:latin typeface="Times New Roman" panose="02020603050405020304" pitchFamily="18" charset="0"/>
                <a:cs typeface="Times New Roman" panose="02020603050405020304" pitchFamily="18" charset="0"/>
              </a:rPr>
              <a:t>History is important in all aspects, especially intricate history such as this, these underground vaults were a place where people lived, worked and consequently died. And not to be too dark, is under the heart of the city where people still live, work and die, which makes it important. </a:t>
            </a:r>
          </a:p>
          <a:p>
            <a:r>
              <a:rPr lang="en-GB" sz="1800" u="sng" dirty="0">
                <a:solidFill>
                  <a:schemeClr val="bg1"/>
                </a:solidFill>
                <a:latin typeface="Times New Roman" panose="02020603050405020304" pitchFamily="18" charset="0"/>
                <a:cs typeface="Times New Roman" panose="02020603050405020304" pitchFamily="18" charset="0"/>
              </a:rPr>
              <a:t>Does it present history correctly?</a:t>
            </a:r>
          </a:p>
          <a:p>
            <a:pPr marL="0" indent="0">
              <a:buNone/>
            </a:pPr>
            <a:r>
              <a:rPr lang="en-GB" sz="1800" dirty="0">
                <a:solidFill>
                  <a:schemeClr val="bg1"/>
                </a:solidFill>
                <a:latin typeface="Times New Roman" panose="02020603050405020304" pitchFamily="18" charset="0"/>
                <a:cs typeface="Times New Roman" panose="02020603050405020304" pitchFamily="18" charset="0"/>
              </a:rPr>
              <a:t>The attraction has historical records, and books written about the history of what occurred down there during what times. The tour guides are well versed in the history, and present it well to those they are guiding through the winding vaults. The ghost tours may be dramatical to hold a captive audience, but the history appears to be fact checked, and is not glossed over in the slightest, individuals can decide whether this is a good or a bad thing. </a:t>
            </a:r>
          </a:p>
          <a:p>
            <a:r>
              <a:rPr lang="en-GB" sz="1800" u="sng" dirty="0">
                <a:solidFill>
                  <a:schemeClr val="bg1"/>
                </a:solidFill>
                <a:latin typeface="Times New Roman" panose="02020603050405020304" pitchFamily="18" charset="0"/>
                <a:cs typeface="Times New Roman" panose="02020603050405020304" pitchFamily="18" charset="0"/>
              </a:rPr>
              <a:t>Should it be further preserved?</a:t>
            </a:r>
          </a:p>
          <a:p>
            <a:pPr marL="0" indent="0">
              <a:buNone/>
            </a:pPr>
            <a:r>
              <a:rPr lang="en-GB" sz="1800" dirty="0">
                <a:solidFill>
                  <a:schemeClr val="bg1"/>
                </a:solidFill>
                <a:latin typeface="Times New Roman" panose="02020603050405020304" pitchFamily="18" charset="0"/>
                <a:cs typeface="Times New Roman" panose="02020603050405020304" pitchFamily="18" charset="0"/>
              </a:rPr>
              <a:t>For as long as it can stand, it should be preserved, it was first an area of innovation and practicality, that became a dark blot on its cities history through crime. Even if a cities history is dark, it should be preserved in some manner or another and taught to new generations or those with different cultures. </a:t>
            </a:r>
            <a:endParaRPr lang="en-GB" sz="1800" dirty="0">
              <a:latin typeface="Times New Roman" panose="02020603050405020304" pitchFamily="18" charset="0"/>
              <a:cs typeface="Times New Roman" panose="02020603050405020304" pitchFamily="18" charset="0"/>
            </a:endParaRPr>
          </a:p>
          <a:p>
            <a:endParaRPr lang="en-GB" dirty="0"/>
          </a:p>
        </p:txBody>
      </p:sp>
      <p:pic>
        <p:nvPicPr>
          <p:cNvPr id="5" name="Picture 4" descr="A picture containing building, nature, fireplace, stone&#10;&#10;Description automatically generated">
            <a:extLst>
              <a:ext uri="{FF2B5EF4-FFF2-40B4-BE49-F238E27FC236}">
                <a16:creationId xmlns:a16="http://schemas.microsoft.com/office/drawing/2014/main" id="{58BAD9AF-D330-4100-B891-4C569678A23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36891" y="1949963"/>
            <a:ext cx="5715000" cy="3838575"/>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6" name="TextBox 5">
            <a:extLst>
              <a:ext uri="{FF2B5EF4-FFF2-40B4-BE49-F238E27FC236}">
                <a16:creationId xmlns:a16="http://schemas.microsoft.com/office/drawing/2014/main" id="{CE625648-0BAE-4ABB-9EAA-F5315233002B}"/>
              </a:ext>
            </a:extLst>
          </p:cNvPr>
          <p:cNvSpPr txBox="1"/>
          <p:nvPr/>
        </p:nvSpPr>
        <p:spPr>
          <a:xfrm>
            <a:off x="6449963" y="6057636"/>
            <a:ext cx="3769004" cy="461665"/>
          </a:xfrm>
          <a:prstGeom prst="rect">
            <a:avLst/>
          </a:prstGeom>
          <a:solidFill>
            <a:schemeClr val="bg1"/>
          </a:solidFill>
        </p:spPr>
        <p:txBody>
          <a:bodyPr wrap="square" rtlCol="0">
            <a:spAutoFit/>
          </a:bodyPr>
          <a:lstStyle/>
          <a:p>
            <a:r>
              <a:rPr lang="en-GB" sz="1200" dirty="0">
                <a:latin typeface="Times New Roman" panose="02020603050405020304" pitchFamily="18" charset="0"/>
                <a:cs typeface="Times New Roman" panose="02020603050405020304" pitchFamily="18" charset="0"/>
              </a:rPr>
              <a:t>Picture taken from the </a:t>
            </a:r>
            <a:r>
              <a:rPr lang="en-GB" sz="1200" dirty="0">
                <a:latin typeface="Times New Roman" panose="02020603050405020304" pitchFamily="18" charset="0"/>
                <a:cs typeface="Times New Roman" panose="02020603050405020304" pitchFamily="18" charset="0"/>
                <a:hlinkClick r:id="rId3"/>
              </a:rPr>
              <a:t>www.visitscotland.org</a:t>
            </a:r>
            <a:r>
              <a:rPr lang="en-GB" sz="1200" dirty="0">
                <a:latin typeface="Times New Roman" panose="02020603050405020304" pitchFamily="18" charset="0"/>
                <a:cs typeface="Times New Roman" panose="02020603050405020304" pitchFamily="18" charset="0"/>
              </a:rPr>
              <a:t> website [online], accessed 2021</a:t>
            </a:r>
          </a:p>
        </p:txBody>
      </p:sp>
    </p:spTree>
    <p:extLst>
      <p:ext uri="{BB962C8B-B14F-4D97-AF65-F5344CB8AC3E}">
        <p14:creationId xmlns:p14="http://schemas.microsoft.com/office/powerpoint/2010/main" val="1910757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237DC2F-8F83-4736-A0FF-29A53FDD9C66}"/>
              </a:ext>
            </a:extLst>
          </p:cNvPr>
          <p:cNvPicPr>
            <a:picLocks noChangeAspect="1"/>
          </p:cNvPicPr>
          <p:nvPr/>
        </p:nvPicPr>
        <p:blipFill>
          <a:blip r:embed="rId2">
            <a:extLst>
              <a:ext uri="{BEBA8EAE-BF5A-486C-A8C5-ECC9F3942E4B}">
                <a14:imgProps xmlns:a14="http://schemas.microsoft.com/office/drawing/2010/main">
                  <a14:imgLayer r:embed="rId3">
                    <a14:imgEffect>
                      <a14:backgroundRemoval t="3918" b="96642" l="1000" r="95625">
                        <a14:foregroundMark x1="39500" y1="35261" x2="39500" y2="35261"/>
                        <a14:foregroundMark x1="29125" y1="40299" x2="35750" y2="26493"/>
                        <a14:foregroundMark x1="35750" y1="26493" x2="44500" y2="21455"/>
                        <a14:foregroundMark x1="44500" y1="21455" x2="53875" y2="26866"/>
                        <a14:foregroundMark x1="53875" y1="26866" x2="62625" y2="42910"/>
                        <a14:foregroundMark x1="62625" y1="42910" x2="55875" y2="54104"/>
                        <a14:foregroundMark x1="55875" y1="54104" x2="20750" y2="52612"/>
                        <a14:foregroundMark x1="20750" y1="52612" x2="15625" y2="47015"/>
                        <a14:foregroundMark x1="15625" y1="47015" x2="15000" y2="42910"/>
                        <a14:foregroundMark x1="14625" y1="42164" x2="14625" y2="30597"/>
                        <a14:foregroundMark x1="14625" y1="30597" x2="33500" y2="12127"/>
                        <a14:foregroundMark x1="33500" y1="12127" x2="39625" y2="2985"/>
                        <a14:foregroundMark x1="39625" y1="2985" x2="46375" y2="8582"/>
                        <a14:foregroundMark x1="46375" y1="8582" x2="49125" y2="17724"/>
                        <a14:foregroundMark x1="49125" y1="17724" x2="63375" y2="37873"/>
                        <a14:foregroundMark x1="68875" y1="6343" x2="68875" y2="6343"/>
                        <a14:foregroundMark x1="66250" y1="4851" x2="66250" y2="4851"/>
                        <a14:foregroundMark x1="70000" y1="49440" x2="70000" y2="49440"/>
                        <a14:foregroundMark x1="74375" y1="77612" x2="25875" y2="80784"/>
                        <a14:foregroundMark x1="25875" y1="80784" x2="19250" y2="74067"/>
                        <a14:foregroundMark x1="19250" y1="74067" x2="18875" y2="63060"/>
                        <a14:foregroundMark x1="18875" y1="63060" x2="22000" y2="54664"/>
                        <a14:foregroundMark x1="22000" y1="54664" x2="28250" y2="49440"/>
                        <a14:foregroundMark x1="28250" y1="49440" x2="43750" y2="48881"/>
                        <a14:foregroundMark x1="43750" y1="48881" x2="63625" y2="57090"/>
                        <a14:foregroundMark x1="63625" y1="57090" x2="80125" y2="50560"/>
                        <a14:foregroundMark x1="80125" y1="50560" x2="87875" y2="54291"/>
                        <a14:foregroundMark x1="87875" y1="54291" x2="91250" y2="63060"/>
                        <a14:foregroundMark x1="91250" y1="63060" x2="92250" y2="74627"/>
                        <a14:foregroundMark x1="92250" y1="74627" x2="90500" y2="86567"/>
                        <a14:foregroundMark x1="90500" y1="86567" x2="85250" y2="97015"/>
                        <a14:foregroundMark x1="85250" y1="97015" x2="71375" y2="96455"/>
                        <a14:foregroundMark x1="71375" y1="96455" x2="64125" y2="94403"/>
                        <a14:foregroundMark x1="64125" y1="94403" x2="42750" y2="83582"/>
                        <a14:foregroundMark x1="42750" y1="83582" x2="43125" y2="71642"/>
                        <a14:foregroundMark x1="43125" y1="71642" x2="44000" y2="70896"/>
                        <a14:foregroundMark x1="36250" y1="96642" x2="36250" y2="96642"/>
                        <a14:foregroundMark x1="24625" y1="95149" x2="24625" y2="95149"/>
                        <a14:foregroundMark x1="5875" y1="95149" x2="5875" y2="95149"/>
                        <a14:foregroundMark x1="3250" y1="91418" x2="3250" y2="91418"/>
                        <a14:foregroundMark x1="3375" y1="31157" x2="3375" y2="31157"/>
                        <a14:foregroundMark x1="1724" y1="40299" x2="1690" y2="40618"/>
                        <a14:foregroundMark x1="1845" y1="39179" x2="1724" y2="40299"/>
                        <a14:foregroundMark x1="3375" y1="25000" x2="1845" y2="39179"/>
                        <a14:foregroundMark x1="5125" y1="19030" x2="4625" y2="9515"/>
                        <a14:foregroundMark x1="4625" y1="9515" x2="10875" y2="5597"/>
                        <a14:foregroundMark x1="10875" y1="5597" x2="11750" y2="4664"/>
                        <a14:foregroundMark x1="31125" y1="4664" x2="31125" y2="4664"/>
                        <a14:foregroundMark x1="19125" y1="4664" x2="26250" y2="6903"/>
                        <a14:foregroundMark x1="26250" y1="6903" x2="36625" y2="5410"/>
                        <a14:foregroundMark x1="44750" y1="4664" x2="52125" y2="4664"/>
                        <a14:foregroundMark x1="52125" y1="4664" x2="58750" y2="4104"/>
                        <a14:foregroundMark x1="58750" y1="4104" x2="65500" y2="5784"/>
                        <a14:foregroundMark x1="65500" y1="5784" x2="78875" y2="4291"/>
                        <a14:foregroundMark x1="78875" y1="4291" x2="81500" y2="4291"/>
                        <a14:foregroundMark x1="94750" y1="58396" x2="94750" y2="58396"/>
                        <a14:foregroundMark x1="94750" y1="58396" x2="95625" y2="39366"/>
                        <a14:foregroundMark x1="2375" y1="51493" x2="2375" y2="51493"/>
                        <a14:backgroundMark x1="1250" y1="44216" x2="1250" y2="44216"/>
                        <a14:backgroundMark x1="1250" y1="47015" x2="1250" y2="47015"/>
                        <a14:backgroundMark x1="1500" y1="45896" x2="1000" y2="48881"/>
                        <a14:backgroundMark x1="1425" y1="43284" x2="1375" y2="41045"/>
                        <a14:backgroundMark x1="1608" y1="51493" x2="1425" y2="43284"/>
                        <a14:backgroundMark x1="1625" y1="52239" x2="1608" y2="51493"/>
                        <a14:backgroundMark x1="1375" y1="47388" x2="1125" y2="47388"/>
                        <a14:backgroundMark x1="1599" y1="43284" x2="1500" y2="39739"/>
                        <a14:backgroundMark x1="1625" y1="44216" x2="1599" y2="43284"/>
                        <a14:backgroundMark x1="1625" y1="50000" x2="1125" y2="48134"/>
                        <a14:backgroundMark x1="1420" y1="43284" x2="1500" y2="41978"/>
                        <a14:backgroundMark x1="1125" y1="48134" x2="1420" y2="43284"/>
                        <a14:backgroundMark x1="1625" y1="40299" x2="1625" y2="40299"/>
                        <a14:backgroundMark x1="1125" y1="44963" x2="1000" y2="46269"/>
                        <a14:backgroundMark x1="1125" y1="42910" x2="750" y2="45896"/>
                        <a14:backgroundMark x1="1625" y1="39179" x2="1625" y2="39179"/>
                        <a14:backgroundMark x1="1750" y1="38993" x2="1750" y2="38993"/>
                      </a14:backgroundRemoval>
                    </a14:imgEffect>
                  </a14:imgLayer>
                </a14:imgProps>
              </a:ext>
            </a:extLst>
          </a:blip>
          <a:stretch>
            <a:fillRect/>
          </a:stretch>
        </p:blipFill>
        <p:spPr>
          <a:xfrm>
            <a:off x="950178" y="0"/>
            <a:ext cx="10515599" cy="7045451"/>
          </a:xfrm>
          <a:prstGeom prst="rect">
            <a:avLst/>
          </a:prstGeom>
        </p:spPr>
      </p:pic>
      <p:pic>
        <p:nvPicPr>
          <p:cNvPr id="6" name="Picture 5">
            <a:extLst>
              <a:ext uri="{FF2B5EF4-FFF2-40B4-BE49-F238E27FC236}">
                <a16:creationId xmlns:a16="http://schemas.microsoft.com/office/drawing/2014/main" id="{3799451F-2FF1-4285-8769-692F6889B244}"/>
              </a:ext>
            </a:extLst>
          </p:cNvPr>
          <p:cNvPicPr>
            <a:picLocks noChangeAspect="1"/>
          </p:cNvPicPr>
          <p:nvPr/>
        </p:nvPicPr>
        <p:blipFill rotWithShape="1">
          <a:blip r:embed="rId4"/>
          <a:srcRect t="8674" r="978" b="4951"/>
          <a:stretch/>
        </p:blipFill>
        <p:spPr>
          <a:xfrm>
            <a:off x="6662528" y="1458654"/>
            <a:ext cx="3923524" cy="2723732"/>
          </a:xfrm>
          <a:prstGeom prst="rect">
            <a:avLst/>
          </a:prstGeom>
          <a:solidFill>
            <a:srgbClr val="FFFFFF">
              <a:shade val="85000"/>
            </a:srgbClr>
          </a:solid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9" name="Picture 8">
            <a:extLst>
              <a:ext uri="{FF2B5EF4-FFF2-40B4-BE49-F238E27FC236}">
                <a16:creationId xmlns:a16="http://schemas.microsoft.com/office/drawing/2014/main" id="{7CB81048-9D62-48B6-81C4-B3C8FA94F065}"/>
              </a:ext>
            </a:extLst>
          </p:cNvPr>
          <p:cNvPicPr>
            <a:picLocks noChangeAspect="1"/>
          </p:cNvPicPr>
          <p:nvPr/>
        </p:nvPicPr>
        <p:blipFill rotWithShape="1">
          <a:blip r:embed="rId5"/>
          <a:srcRect l="7794" t="8348" r="8566" b="6899"/>
          <a:stretch/>
        </p:blipFill>
        <p:spPr>
          <a:xfrm>
            <a:off x="5508487" y="4055165"/>
            <a:ext cx="3642970" cy="243771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11" name="Picture 10">
            <a:extLst>
              <a:ext uri="{FF2B5EF4-FFF2-40B4-BE49-F238E27FC236}">
                <a16:creationId xmlns:a16="http://schemas.microsoft.com/office/drawing/2014/main" id="{BED5B278-E70D-4719-BB2E-4655833CC6CB}"/>
              </a:ext>
            </a:extLst>
          </p:cNvPr>
          <p:cNvPicPr>
            <a:picLocks noChangeAspect="1"/>
          </p:cNvPicPr>
          <p:nvPr/>
        </p:nvPicPr>
        <p:blipFill>
          <a:blip r:embed="rId6"/>
          <a:stretch>
            <a:fillRect/>
          </a:stretch>
        </p:blipFill>
        <p:spPr>
          <a:xfrm>
            <a:off x="5159865" y="3688255"/>
            <a:ext cx="585267" cy="585267"/>
          </a:xfrm>
          <a:prstGeom prst="rect">
            <a:avLst/>
          </a:prstGeom>
        </p:spPr>
      </p:pic>
      <p:pic>
        <p:nvPicPr>
          <p:cNvPr id="13" name="Picture 12">
            <a:extLst>
              <a:ext uri="{FF2B5EF4-FFF2-40B4-BE49-F238E27FC236}">
                <a16:creationId xmlns:a16="http://schemas.microsoft.com/office/drawing/2014/main" id="{BF9DBA24-8BF9-48FA-90BA-36599C560EC2}"/>
              </a:ext>
            </a:extLst>
          </p:cNvPr>
          <p:cNvPicPr>
            <a:picLocks noChangeAspect="1"/>
          </p:cNvPicPr>
          <p:nvPr/>
        </p:nvPicPr>
        <p:blipFill rotWithShape="1">
          <a:blip r:embed="rId7"/>
          <a:srcRect l="15458" t="3155" r="17239" b="3851"/>
          <a:stretch/>
        </p:blipFill>
        <p:spPr>
          <a:xfrm>
            <a:off x="1447137" y="2412811"/>
            <a:ext cx="3504582" cy="2723732"/>
          </a:xfrm>
          <a:prstGeom prst="rect">
            <a:avLst/>
          </a:prstGeom>
          <a:solidFill>
            <a:srgbClr val="FFFFFF">
              <a:shade val="85000"/>
            </a:srgbClr>
          </a:solid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6" name="Picture 15" descr="A picture containing text, businesscard&#10;&#10;Description automatically generated">
            <a:extLst>
              <a:ext uri="{FF2B5EF4-FFF2-40B4-BE49-F238E27FC236}">
                <a16:creationId xmlns:a16="http://schemas.microsoft.com/office/drawing/2014/main" id="{9687382D-F726-42EE-9722-F305FAC08AF3}"/>
              </a:ext>
            </a:extLst>
          </p:cNvPr>
          <p:cNvPicPr>
            <a:picLocks noChangeAspect="1"/>
          </p:cNvPicPr>
          <p:nvPr/>
        </p:nvPicPr>
        <p:blipFill>
          <a:blip r:embed="rId8">
            <a:extLst>
              <a:ext uri="{BEBA8EAE-BF5A-486C-A8C5-ECC9F3942E4B}">
                <a14:imgProps xmlns:a14="http://schemas.microsoft.com/office/drawing/2010/main">
                  <a14:imgLayer r:embed="rId9">
                    <a14:imgEffect>
                      <a14:backgroundRemoval t="7000" b="91375" l="5875" r="93500">
                        <a14:foregroundMark x1="40500" y1="16125" x2="40500" y2="16125"/>
                        <a14:foregroundMark x1="42125" y1="15000" x2="42125" y2="15000"/>
                        <a14:foregroundMark x1="40250" y1="7125" x2="40250" y2="7125"/>
                        <a14:foregroundMark x1="18500" y1="91375" x2="18500" y2="91375"/>
                        <a14:foregroundMark x1="5875" y1="24750" x2="5875" y2="24750"/>
                        <a14:foregroundMark x1="81375" y1="76125" x2="81375" y2="76125"/>
                        <a14:foregroundMark x1="73000" y1="78000" x2="87875" y2="74750"/>
                        <a14:foregroundMark x1="93500" y1="73875" x2="93500" y2="73875"/>
                        <a14:foregroundMark x1="93500" y1="73875" x2="93500" y2="73875"/>
                      </a14:backgroundRemoval>
                    </a14:imgEffect>
                  </a14:imgLayer>
                </a14:imgProps>
              </a:ext>
              <a:ext uri="{28A0092B-C50C-407E-A947-70E740481C1C}">
                <a14:useLocalDpi xmlns:a14="http://schemas.microsoft.com/office/drawing/2010/main" val="0"/>
              </a:ext>
            </a:extLst>
          </a:blip>
          <a:stretch>
            <a:fillRect/>
          </a:stretch>
        </p:blipFill>
        <p:spPr>
          <a:xfrm>
            <a:off x="8624290" y="3329839"/>
            <a:ext cx="2841487" cy="2841487"/>
          </a:xfrm>
          <a:prstGeom prst="rect">
            <a:avLst/>
          </a:prstGeom>
        </p:spPr>
      </p:pic>
      <p:sp>
        <p:nvSpPr>
          <p:cNvPr id="17" name="TextBox 16">
            <a:extLst>
              <a:ext uri="{FF2B5EF4-FFF2-40B4-BE49-F238E27FC236}">
                <a16:creationId xmlns:a16="http://schemas.microsoft.com/office/drawing/2014/main" id="{DA4B22F7-6D1A-4F51-8DD5-6F36F00D99BA}"/>
              </a:ext>
            </a:extLst>
          </p:cNvPr>
          <p:cNvSpPr txBox="1"/>
          <p:nvPr/>
        </p:nvSpPr>
        <p:spPr>
          <a:xfrm rot="20984286">
            <a:off x="9034693" y="4149617"/>
            <a:ext cx="1721131" cy="1169551"/>
          </a:xfrm>
          <a:prstGeom prst="rect">
            <a:avLst/>
          </a:prstGeom>
          <a:noFill/>
        </p:spPr>
        <p:txBody>
          <a:bodyPr wrap="square" rtlCol="0">
            <a:spAutoFit/>
          </a:bodyPr>
          <a:lstStyle/>
          <a:p>
            <a:r>
              <a:rPr lang="en-GB" sz="1400" dirty="0">
                <a:latin typeface="Times New Roman" panose="02020603050405020304" pitchFamily="18" charset="0"/>
                <a:cs typeface="Times New Roman" panose="02020603050405020304" pitchFamily="18" charset="0"/>
              </a:rPr>
              <a:t>These are some of the many websites where you can buy tickets and book tours!</a:t>
            </a:r>
          </a:p>
        </p:txBody>
      </p:sp>
      <p:sp>
        <p:nvSpPr>
          <p:cNvPr id="18" name="Oval 17">
            <a:extLst>
              <a:ext uri="{FF2B5EF4-FFF2-40B4-BE49-F238E27FC236}">
                <a16:creationId xmlns:a16="http://schemas.microsoft.com/office/drawing/2014/main" id="{C27ECDBB-5164-4AC2-B38E-4A652535623B}"/>
              </a:ext>
            </a:extLst>
          </p:cNvPr>
          <p:cNvSpPr/>
          <p:nvPr/>
        </p:nvSpPr>
        <p:spPr>
          <a:xfrm>
            <a:off x="6812280" y="2207356"/>
            <a:ext cx="467360" cy="160606"/>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9" name="Picture 18">
            <a:extLst>
              <a:ext uri="{FF2B5EF4-FFF2-40B4-BE49-F238E27FC236}">
                <a16:creationId xmlns:a16="http://schemas.microsoft.com/office/drawing/2014/main" id="{028C7E01-4F4E-4462-9D7F-9F1A219984A9}"/>
              </a:ext>
            </a:extLst>
          </p:cNvPr>
          <p:cNvPicPr>
            <a:picLocks noChangeAspect="1"/>
          </p:cNvPicPr>
          <p:nvPr/>
        </p:nvPicPr>
        <p:blipFill>
          <a:blip r:embed="rId10"/>
          <a:stretch>
            <a:fillRect/>
          </a:stretch>
        </p:blipFill>
        <p:spPr>
          <a:xfrm>
            <a:off x="6854443" y="2377300"/>
            <a:ext cx="475529" cy="170703"/>
          </a:xfrm>
          <a:prstGeom prst="rect">
            <a:avLst/>
          </a:prstGeom>
        </p:spPr>
      </p:pic>
      <p:pic>
        <p:nvPicPr>
          <p:cNvPr id="20" name="Picture 19">
            <a:extLst>
              <a:ext uri="{FF2B5EF4-FFF2-40B4-BE49-F238E27FC236}">
                <a16:creationId xmlns:a16="http://schemas.microsoft.com/office/drawing/2014/main" id="{BC1902FA-BD04-4442-B21E-55D00BB6617E}"/>
              </a:ext>
            </a:extLst>
          </p:cNvPr>
          <p:cNvPicPr>
            <a:picLocks noChangeAspect="1"/>
          </p:cNvPicPr>
          <p:nvPr/>
        </p:nvPicPr>
        <p:blipFill>
          <a:blip r:embed="rId10"/>
          <a:stretch>
            <a:fillRect/>
          </a:stretch>
        </p:blipFill>
        <p:spPr>
          <a:xfrm>
            <a:off x="3709395" y="3240416"/>
            <a:ext cx="617043" cy="221503"/>
          </a:xfrm>
          <a:prstGeom prst="rect">
            <a:avLst/>
          </a:prstGeom>
        </p:spPr>
      </p:pic>
      <p:pic>
        <p:nvPicPr>
          <p:cNvPr id="21" name="Picture 20">
            <a:extLst>
              <a:ext uri="{FF2B5EF4-FFF2-40B4-BE49-F238E27FC236}">
                <a16:creationId xmlns:a16="http://schemas.microsoft.com/office/drawing/2014/main" id="{217EE20F-1971-4545-802D-3EDF32B1B220}"/>
              </a:ext>
            </a:extLst>
          </p:cNvPr>
          <p:cNvPicPr>
            <a:picLocks noChangeAspect="1"/>
          </p:cNvPicPr>
          <p:nvPr/>
        </p:nvPicPr>
        <p:blipFill>
          <a:blip r:embed="rId11"/>
          <a:stretch>
            <a:fillRect/>
          </a:stretch>
        </p:blipFill>
        <p:spPr>
          <a:xfrm rot="1483961">
            <a:off x="3949203" y="675895"/>
            <a:ext cx="2840982" cy="2840982"/>
          </a:xfrm>
          <a:prstGeom prst="rect">
            <a:avLst/>
          </a:prstGeom>
        </p:spPr>
      </p:pic>
      <p:sp>
        <p:nvSpPr>
          <p:cNvPr id="22" name="TextBox 21">
            <a:extLst>
              <a:ext uri="{FF2B5EF4-FFF2-40B4-BE49-F238E27FC236}">
                <a16:creationId xmlns:a16="http://schemas.microsoft.com/office/drawing/2014/main" id="{75ABF0C4-E0B5-468B-8BE7-7186D6C4A658}"/>
              </a:ext>
            </a:extLst>
          </p:cNvPr>
          <p:cNvSpPr txBox="1"/>
          <p:nvPr/>
        </p:nvSpPr>
        <p:spPr>
          <a:xfrm rot="923822">
            <a:off x="4643731" y="1330765"/>
            <a:ext cx="1297404" cy="1615827"/>
          </a:xfrm>
          <a:prstGeom prst="rect">
            <a:avLst/>
          </a:prstGeom>
          <a:noFill/>
        </p:spPr>
        <p:txBody>
          <a:bodyPr wrap="square" rtlCol="0">
            <a:spAutoFit/>
          </a:bodyPr>
          <a:lstStyle/>
          <a:p>
            <a:r>
              <a:rPr lang="en-GB" sz="1100" dirty="0">
                <a:latin typeface="Times New Roman" panose="02020603050405020304" pitchFamily="18" charset="0"/>
                <a:cs typeface="Times New Roman" panose="02020603050405020304" pitchFamily="18" charset="0"/>
              </a:rPr>
              <a:t>Mercat Tours seems to be the most popular option for bookings, and offer a wide variety of info as well as vouchers and souvenirs. </a:t>
            </a:r>
          </a:p>
        </p:txBody>
      </p:sp>
      <p:sp>
        <p:nvSpPr>
          <p:cNvPr id="23" name="TextBox 22">
            <a:extLst>
              <a:ext uri="{FF2B5EF4-FFF2-40B4-BE49-F238E27FC236}">
                <a16:creationId xmlns:a16="http://schemas.microsoft.com/office/drawing/2014/main" id="{06A58210-6910-4CDA-9EBA-261037C87C7F}"/>
              </a:ext>
            </a:extLst>
          </p:cNvPr>
          <p:cNvSpPr txBox="1"/>
          <p:nvPr/>
        </p:nvSpPr>
        <p:spPr>
          <a:xfrm>
            <a:off x="6780681" y="1423947"/>
            <a:ext cx="3769004" cy="461665"/>
          </a:xfrm>
          <a:prstGeom prst="rect">
            <a:avLst/>
          </a:prstGeom>
          <a:solidFill>
            <a:schemeClr val="bg1"/>
          </a:solidFill>
        </p:spPr>
        <p:txBody>
          <a:bodyPr wrap="square" rtlCol="0">
            <a:spAutoFit/>
          </a:bodyPr>
          <a:lstStyle/>
          <a:p>
            <a:r>
              <a:rPr lang="en-GB" sz="1200" dirty="0">
                <a:latin typeface="Times New Roman" panose="02020603050405020304" pitchFamily="18" charset="0"/>
                <a:cs typeface="Times New Roman" panose="02020603050405020304" pitchFamily="18" charset="0"/>
              </a:rPr>
              <a:t>Screenshot taken from the </a:t>
            </a:r>
            <a:r>
              <a:rPr lang="en-GB" sz="1200" dirty="0">
                <a:latin typeface="Times New Roman" panose="02020603050405020304" pitchFamily="18" charset="0"/>
                <a:cs typeface="Times New Roman" panose="02020603050405020304" pitchFamily="18" charset="0"/>
                <a:hlinkClick r:id="rId12"/>
              </a:rPr>
              <a:t>www.mercattours.com</a:t>
            </a:r>
            <a:r>
              <a:rPr lang="en-GB" sz="1200" dirty="0">
                <a:latin typeface="Times New Roman" panose="02020603050405020304" pitchFamily="18" charset="0"/>
                <a:cs typeface="Times New Roman" panose="02020603050405020304" pitchFamily="18" charset="0"/>
              </a:rPr>
              <a:t> website [online], accessed 2021</a:t>
            </a:r>
          </a:p>
        </p:txBody>
      </p:sp>
      <p:pic>
        <p:nvPicPr>
          <p:cNvPr id="7" name="Picture 6">
            <a:extLst>
              <a:ext uri="{FF2B5EF4-FFF2-40B4-BE49-F238E27FC236}">
                <a16:creationId xmlns:a16="http://schemas.microsoft.com/office/drawing/2014/main" id="{5D04C858-AD19-432F-81B8-1DE9340ADBC7}"/>
              </a:ext>
            </a:extLst>
          </p:cNvPr>
          <p:cNvPicPr>
            <a:picLocks noChangeAspect="1"/>
          </p:cNvPicPr>
          <p:nvPr/>
        </p:nvPicPr>
        <p:blipFill>
          <a:blip r:embed="rId13">
            <a:extLst>
              <a:ext uri="{BEBA8EAE-BF5A-486C-A8C5-ECC9F3942E4B}">
                <a14:imgProps xmlns:a14="http://schemas.microsoft.com/office/drawing/2010/main">
                  <a14:imgLayer r:embed="rId14">
                    <a14:imgEffect>
                      <a14:backgroundRemoval t="9889" b="90000" l="10000" r="90000">
                        <a14:foregroundMark x1="33444" y1="9889" x2="33444" y2="9889"/>
                        <a14:backgroundMark x1="40111" y1="82667" x2="40111" y2="82667"/>
                        <a14:backgroundMark x1="51556" y1="84667" x2="51556" y2="84667"/>
                        <a14:backgroundMark x1="51556" y1="84667" x2="51556" y2="84667"/>
                        <a14:backgroundMark x1="53667" y1="87222" x2="53000" y2="78556"/>
                        <a14:backgroundMark x1="53000" y1="78556" x2="47000" y2="74778"/>
                        <a14:backgroundMark x1="47000" y1="74778" x2="34444" y2="82556"/>
                        <a14:backgroundMark x1="34444" y1="82556" x2="34222" y2="82889"/>
                      </a14:backgroundRemoval>
                    </a14:imgEffect>
                  </a14:imgLayer>
                </a14:imgProps>
              </a:ext>
            </a:extLst>
          </a:blip>
          <a:stretch>
            <a:fillRect/>
          </a:stretch>
        </p:blipFill>
        <p:spPr>
          <a:xfrm>
            <a:off x="8460077" y="1027906"/>
            <a:ext cx="588507" cy="588507"/>
          </a:xfrm>
          <a:prstGeom prst="rect">
            <a:avLst/>
          </a:prstGeom>
        </p:spPr>
      </p:pic>
      <p:sp>
        <p:nvSpPr>
          <p:cNvPr id="24" name="TextBox 23">
            <a:extLst>
              <a:ext uri="{FF2B5EF4-FFF2-40B4-BE49-F238E27FC236}">
                <a16:creationId xmlns:a16="http://schemas.microsoft.com/office/drawing/2014/main" id="{FF118AE6-717E-421D-8BE2-DA8DC5A0C1A9}"/>
              </a:ext>
            </a:extLst>
          </p:cNvPr>
          <p:cNvSpPr txBox="1"/>
          <p:nvPr/>
        </p:nvSpPr>
        <p:spPr>
          <a:xfrm>
            <a:off x="7394256" y="6396335"/>
            <a:ext cx="3769004" cy="461665"/>
          </a:xfrm>
          <a:prstGeom prst="rect">
            <a:avLst/>
          </a:prstGeom>
          <a:solidFill>
            <a:schemeClr val="bg1"/>
          </a:solidFill>
        </p:spPr>
        <p:txBody>
          <a:bodyPr wrap="square" rtlCol="0">
            <a:spAutoFit/>
          </a:bodyPr>
          <a:lstStyle/>
          <a:p>
            <a:r>
              <a:rPr lang="en-GB" sz="1200" dirty="0">
                <a:latin typeface="Times New Roman" panose="02020603050405020304" pitchFamily="18" charset="0"/>
                <a:cs typeface="Times New Roman" panose="02020603050405020304" pitchFamily="18" charset="0"/>
              </a:rPr>
              <a:t>Screenshot taken from the </a:t>
            </a:r>
            <a:r>
              <a:rPr lang="en-GB" sz="1200" dirty="0">
                <a:latin typeface="Times New Roman" panose="02020603050405020304" pitchFamily="18" charset="0"/>
                <a:cs typeface="Times New Roman" panose="02020603050405020304" pitchFamily="18" charset="0"/>
                <a:hlinkClick r:id="rId15"/>
              </a:rPr>
              <a:t>www.tripadvisors.com</a:t>
            </a:r>
            <a:r>
              <a:rPr lang="en-GB" sz="1200" dirty="0">
                <a:latin typeface="Times New Roman" panose="02020603050405020304" pitchFamily="18" charset="0"/>
                <a:cs typeface="Times New Roman" panose="02020603050405020304" pitchFamily="18" charset="0"/>
              </a:rPr>
              <a:t> website [online], accessed 2021</a:t>
            </a:r>
          </a:p>
        </p:txBody>
      </p:sp>
      <p:pic>
        <p:nvPicPr>
          <p:cNvPr id="10" name="Picture 9">
            <a:extLst>
              <a:ext uri="{FF2B5EF4-FFF2-40B4-BE49-F238E27FC236}">
                <a16:creationId xmlns:a16="http://schemas.microsoft.com/office/drawing/2014/main" id="{8662DDF1-BA39-4D2A-B1A2-6B200CF3C6F9}"/>
              </a:ext>
            </a:extLst>
          </p:cNvPr>
          <p:cNvPicPr>
            <a:picLocks noChangeAspect="1"/>
          </p:cNvPicPr>
          <p:nvPr/>
        </p:nvPicPr>
        <p:blipFill>
          <a:blip r:embed="rId6"/>
          <a:stretch>
            <a:fillRect/>
          </a:stretch>
        </p:blipFill>
        <p:spPr>
          <a:xfrm rot="3580824">
            <a:off x="8862033" y="5989284"/>
            <a:ext cx="585267" cy="585267"/>
          </a:xfrm>
          <a:prstGeom prst="rect">
            <a:avLst/>
          </a:prstGeom>
        </p:spPr>
      </p:pic>
      <p:sp>
        <p:nvSpPr>
          <p:cNvPr id="25" name="TextBox 24">
            <a:extLst>
              <a:ext uri="{FF2B5EF4-FFF2-40B4-BE49-F238E27FC236}">
                <a16:creationId xmlns:a16="http://schemas.microsoft.com/office/drawing/2014/main" id="{61C80CAF-CBCA-410F-BD12-41CB35FD759D}"/>
              </a:ext>
            </a:extLst>
          </p:cNvPr>
          <p:cNvSpPr txBox="1"/>
          <p:nvPr/>
        </p:nvSpPr>
        <p:spPr>
          <a:xfrm>
            <a:off x="1300498" y="2377300"/>
            <a:ext cx="3769004" cy="461665"/>
          </a:xfrm>
          <a:prstGeom prst="rect">
            <a:avLst/>
          </a:prstGeom>
          <a:solidFill>
            <a:schemeClr val="bg1"/>
          </a:solidFill>
        </p:spPr>
        <p:txBody>
          <a:bodyPr wrap="square" rtlCol="0">
            <a:spAutoFit/>
          </a:bodyPr>
          <a:lstStyle/>
          <a:p>
            <a:r>
              <a:rPr lang="en-GB" sz="1200" dirty="0">
                <a:latin typeface="Times New Roman" panose="02020603050405020304" pitchFamily="18" charset="0"/>
                <a:cs typeface="Times New Roman" panose="02020603050405020304" pitchFamily="18" charset="0"/>
              </a:rPr>
              <a:t>Screenshot taken from the </a:t>
            </a:r>
            <a:r>
              <a:rPr lang="en-GB" sz="1200" dirty="0">
                <a:latin typeface="Times New Roman" panose="02020603050405020304" pitchFamily="18" charset="0"/>
                <a:cs typeface="Times New Roman" panose="02020603050405020304" pitchFamily="18" charset="0"/>
                <a:hlinkClick r:id="rId12"/>
              </a:rPr>
              <a:t>www.scotlandwelcome.com</a:t>
            </a:r>
            <a:r>
              <a:rPr lang="en-GB" sz="1200" dirty="0">
                <a:latin typeface="Times New Roman" panose="02020603050405020304" pitchFamily="18" charset="0"/>
                <a:cs typeface="Times New Roman" panose="02020603050405020304" pitchFamily="18" charset="0"/>
              </a:rPr>
              <a:t> website [online], accessed 2021</a:t>
            </a:r>
          </a:p>
        </p:txBody>
      </p:sp>
      <p:pic>
        <p:nvPicPr>
          <p:cNvPr id="14" name="Picture 13">
            <a:extLst>
              <a:ext uri="{FF2B5EF4-FFF2-40B4-BE49-F238E27FC236}">
                <a16:creationId xmlns:a16="http://schemas.microsoft.com/office/drawing/2014/main" id="{9AD5ABF0-B5E9-4935-B3FF-59EBECDCDE3F}"/>
              </a:ext>
            </a:extLst>
          </p:cNvPr>
          <p:cNvPicPr>
            <a:picLocks noChangeAspect="1"/>
          </p:cNvPicPr>
          <p:nvPr/>
        </p:nvPicPr>
        <p:blipFill>
          <a:blip r:embed="rId6"/>
          <a:stretch>
            <a:fillRect/>
          </a:stretch>
        </p:blipFill>
        <p:spPr>
          <a:xfrm rot="1453092">
            <a:off x="2630477" y="1955822"/>
            <a:ext cx="585267" cy="585267"/>
          </a:xfrm>
          <a:prstGeom prst="rect">
            <a:avLst/>
          </a:prstGeom>
        </p:spPr>
      </p:pic>
    </p:spTree>
    <p:extLst>
      <p:ext uri="{BB962C8B-B14F-4D97-AF65-F5344CB8AC3E}">
        <p14:creationId xmlns:p14="http://schemas.microsoft.com/office/powerpoint/2010/main" val="22436804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9" name="Picture 8" descr="A picture containing building, stone, arch&#10;&#10;Description automatically generated">
            <a:extLst>
              <a:ext uri="{FF2B5EF4-FFF2-40B4-BE49-F238E27FC236}">
                <a16:creationId xmlns:a16="http://schemas.microsoft.com/office/drawing/2014/main" id="{EE9BCB23-066B-4499-8138-648EE5BCAD8F}"/>
              </a:ext>
            </a:extLst>
          </p:cNvPr>
          <p:cNvPicPr>
            <a:picLocks noChangeAspect="1"/>
          </p:cNvPicPr>
          <p:nvPr/>
        </p:nvPicPr>
        <p:blipFill rotWithShape="1">
          <a:blip r:embed="rId2">
            <a:extLst>
              <a:ext uri="{28A0092B-C50C-407E-A947-70E740481C1C}">
                <a14:useLocalDpi xmlns:a14="http://schemas.microsoft.com/office/drawing/2010/main" val="0"/>
              </a:ext>
            </a:extLst>
          </a:blip>
          <a:srcRect b="15414"/>
          <a:stretch/>
        </p:blipFill>
        <p:spPr>
          <a:xfrm>
            <a:off x="20" y="10"/>
            <a:ext cx="12191979" cy="6857989"/>
          </a:xfrm>
          <a:prstGeom prst="rect">
            <a:avLst/>
          </a:prstGeom>
        </p:spPr>
      </p:pic>
      <p:sp useBgFill="1">
        <p:nvSpPr>
          <p:cNvPr id="30" name="Freeform: Shape 29">
            <a:extLst>
              <a:ext uri="{FF2B5EF4-FFF2-40B4-BE49-F238E27FC236}">
                <a16:creationId xmlns:a16="http://schemas.microsoft.com/office/drawing/2014/main" id="{1BF4DD63-CE83-4A2A-994E-8598C22E6F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27089" y="1498601"/>
            <a:ext cx="5260975" cy="4707593"/>
          </a:xfrm>
          <a:custGeom>
            <a:avLst/>
            <a:gdLst>
              <a:gd name="connsiteX0" fmla="*/ 0 w 5260975"/>
              <a:gd name="connsiteY0" fmla="*/ 0 h 4707593"/>
              <a:gd name="connsiteX1" fmla="*/ 5260975 w 5260975"/>
              <a:gd name="connsiteY1" fmla="*/ 0 h 4707593"/>
              <a:gd name="connsiteX2" fmla="*/ 5260975 w 5260975"/>
              <a:gd name="connsiteY2" fmla="*/ 3296937 h 4707593"/>
              <a:gd name="connsiteX3" fmla="*/ 5260975 w 5260975"/>
              <a:gd name="connsiteY3" fmla="*/ 3518571 h 4707593"/>
              <a:gd name="connsiteX4" fmla="*/ 5226504 w 5260975"/>
              <a:gd name="connsiteY4" fmla="*/ 3534000 h 4707593"/>
              <a:gd name="connsiteX5" fmla="*/ 5206341 w 5260975"/>
              <a:gd name="connsiteY5" fmla="*/ 3542065 h 4707593"/>
              <a:gd name="connsiteX6" fmla="*/ 5123287 w 5260975"/>
              <a:gd name="connsiteY6" fmla="*/ 3594010 h 4707593"/>
              <a:gd name="connsiteX7" fmla="*/ 5048107 w 5260975"/>
              <a:gd name="connsiteY7" fmla="*/ 3658244 h 4707593"/>
              <a:gd name="connsiteX8" fmla="*/ 4992899 w 5260975"/>
              <a:gd name="connsiteY8" fmla="*/ 3734479 h 4707593"/>
              <a:gd name="connsiteX9" fmla="*/ 4977440 w 5260975"/>
              <a:gd name="connsiteY9" fmla="*/ 3752627 h 4707593"/>
              <a:gd name="connsiteX10" fmla="*/ 4935194 w 5260975"/>
              <a:gd name="connsiteY10" fmla="*/ 3775382 h 4707593"/>
              <a:gd name="connsiteX11" fmla="*/ 4897844 w 5260975"/>
              <a:gd name="connsiteY11" fmla="*/ 3792472 h 4707593"/>
              <a:gd name="connsiteX12" fmla="*/ 4870767 w 5260975"/>
              <a:gd name="connsiteY12" fmla="*/ 3811388 h 4707593"/>
              <a:gd name="connsiteX13" fmla="*/ 4847917 w 5260975"/>
              <a:gd name="connsiteY13" fmla="*/ 3828767 h 4707593"/>
              <a:gd name="connsiteX14" fmla="*/ 4796163 w 5260975"/>
              <a:gd name="connsiteY14" fmla="*/ 3873702 h 4707593"/>
              <a:gd name="connsiteX15" fmla="*/ 4738843 w 5260975"/>
              <a:gd name="connsiteY15" fmla="*/ 3911628 h 4707593"/>
              <a:gd name="connsiteX16" fmla="*/ 4692755 w 5260975"/>
              <a:gd name="connsiteY16" fmla="*/ 3958099 h 4707593"/>
              <a:gd name="connsiteX17" fmla="*/ 4673744 w 5260975"/>
              <a:gd name="connsiteY17" fmla="*/ 3983255 h 4707593"/>
              <a:gd name="connsiteX18" fmla="*/ 4633801 w 5260975"/>
              <a:gd name="connsiteY18" fmla="*/ 4000442 h 4707593"/>
              <a:gd name="connsiteX19" fmla="*/ 4590499 w 5260975"/>
              <a:gd name="connsiteY19" fmla="*/ 4027326 h 4707593"/>
              <a:gd name="connsiteX20" fmla="*/ 4559773 w 5260975"/>
              <a:gd name="connsiteY20" fmla="*/ 4054018 h 4707593"/>
              <a:gd name="connsiteX21" fmla="*/ 4536059 w 5260975"/>
              <a:gd name="connsiteY21" fmla="*/ 4071877 h 4707593"/>
              <a:gd name="connsiteX22" fmla="*/ 4502550 w 5260975"/>
              <a:gd name="connsiteY22" fmla="*/ 4089832 h 4707593"/>
              <a:gd name="connsiteX23" fmla="*/ 4468944 w 5260975"/>
              <a:gd name="connsiteY23" fmla="*/ 4113356 h 4707593"/>
              <a:gd name="connsiteX24" fmla="*/ 4452623 w 5260975"/>
              <a:gd name="connsiteY24" fmla="*/ 4127854 h 4707593"/>
              <a:gd name="connsiteX25" fmla="*/ 4421032 w 5260975"/>
              <a:gd name="connsiteY25" fmla="*/ 4151953 h 4707593"/>
              <a:gd name="connsiteX26" fmla="*/ 4388483 w 5260975"/>
              <a:gd name="connsiteY26" fmla="*/ 4174421 h 4707593"/>
              <a:gd name="connsiteX27" fmla="*/ 4327321 w 5260975"/>
              <a:gd name="connsiteY27" fmla="*/ 4200153 h 4707593"/>
              <a:gd name="connsiteX28" fmla="*/ 4271633 w 5260975"/>
              <a:gd name="connsiteY28" fmla="*/ 4237983 h 4707593"/>
              <a:gd name="connsiteX29" fmla="*/ 4227465 w 5260975"/>
              <a:gd name="connsiteY29" fmla="*/ 4265635 h 4707593"/>
              <a:gd name="connsiteX30" fmla="*/ 4201733 w 5260975"/>
              <a:gd name="connsiteY30" fmla="*/ 4283783 h 4707593"/>
              <a:gd name="connsiteX31" fmla="*/ 4154494 w 5260975"/>
              <a:gd name="connsiteY31" fmla="*/ 4324301 h 4707593"/>
              <a:gd name="connsiteX32" fmla="*/ 4081234 w 5260975"/>
              <a:gd name="connsiteY32" fmla="*/ 4366931 h 4707593"/>
              <a:gd name="connsiteX33" fmla="*/ 4036971 w 5260975"/>
              <a:gd name="connsiteY33" fmla="*/ 4389975 h 4707593"/>
              <a:gd name="connsiteX34" fmla="*/ 3941725 w 5260975"/>
              <a:gd name="connsiteY34" fmla="*/ 4424733 h 4707593"/>
              <a:gd name="connsiteX35" fmla="*/ 3910999 w 5260975"/>
              <a:gd name="connsiteY35" fmla="*/ 4437119 h 4707593"/>
              <a:gd name="connsiteX36" fmla="*/ 3875859 w 5260975"/>
              <a:gd name="connsiteY36" fmla="*/ 4445280 h 4707593"/>
              <a:gd name="connsiteX37" fmla="*/ 3819401 w 5260975"/>
              <a:gd name="connsiteY37" fmla="*/ 4464579 h 4707593"/>
              <a:gd name="connsiteX38" fmla="*/ 3709176 w 5260975"/>
              <a:gd name="connsiteY38" fmla="*/ 4497800 h 4707593"/>
              <a:gd name="connsiteX39" fmla="*/ 3684981 w 5260975"/>
              <a:gd name="connsiteY39" fmla="*/ 4502889 h 4707593"/>
              <a:gd name="connsiteX40" fmla="*/ 3623338 w 5260975"/>
              <a:gd name="connsiteY40" fmla="*/ 4524300 h 4707593"/>
              <a:gd name="connsiteX41" fmla="*/ 3586373 w 5260975"/>
              <a:gd name="connsiteY41" fmla="*/ 4538702 h 4707593"/>
              <a:gd name="connsiteX42" fmla="*/ 3555743 w 5260975"/>
              <a:gd name="connsiteY42" fmla="*/ 4546960 h 4707593"/>
              <a:gd name="connsiteX43" fmla="*/ 3528667 w 5260975"/>
              <a:gd name="connsiteY43" fmla="*/ 4550801 h 4707593"/>
              <a:gd name="connsiteX44" fmla="*/ 3457424 w 5260975"/>
              <a:gd name="connsiteY44" fmla="*/ 4569811 h 4707593"/>
              <a:gd name="connsiteX45" fmla="*/ 3429003 w 5260975"/>
              <a:gd name="connsiteY45" fmla="*/ 4577301 h 4707593"/>
              <a:gd name="connsiteX46" fmla="*/ 3355264 w 5260975"/>
              <a:gd name="connsiteY46" fmla="*/ 4603033 h 4707593"/>
              <a:gd name="connsiteX47" fmla="*/ 3292757 w 5260975"/>
              <a:gd name="connsiteY47" fmla="*/ 4620027 h 4707593"/>
              <a:gd name="connsiteX48" fmla="*/ 3266643 w 5260975"/>
              <a:gd name="connsiteY48" fmla="*/ 4628188 h 4707593"/>
              <a:gd name="connsiteX49" fmla="*/ 3206921 w 5260975"/>
              <a:gd name="connsiteY49" fmla="*/ 4641823 h 4707593"/>
              <a:gd name="connsiteX50" fmla="*/ 3173123 w 5260975"/>
              <a:gd name="connsiteY50" fmla="*/ 4651425 h 4707593"/>
              <a:gd name="connsiteX51" fmla="*/ 3090646 w 5260975"/>
              <a:gd name="connsiteY51" fmla="*/ 4662274 h 4707593"/>
              <a:gd name="connsiteX52" fmla="*/ 3005480 w 5260975"/>
              <a:gd name="connsiteY52" fmla="*/ 4672739 h 4707593"/>
              <a:gd name="connsiteX53" fmla="*/ 2958721 w 5260975"/>
              <a:gd name="connsiteY53" fmla="*/ 4676196 h 4707593"/>
              <a:gd name="connsiteX54" fmla="*/ 2917915 w 5260975"/>
              <a:gd name="connsiteY54" fmla="*/ 4681670 h 4707593"/>
              <a:gd name="connsiteX55" fmla="*/ 2882389 w 5260975"/>
              <a:gd name="connsiteY55" fmla="*/ 4685126 h 4707593"/>
              <a:gd name="connsiteX56" fmla="*/ 2825837 w 5260975"/>
              <a:gd name="connsiteY56" fmla="*/ 4692135 h 4707593"/>
              <a:gd name="connsiteX57" fmla="*/ 2802313 w 5260975"/>
              <a:gd name="connsiteY57" fmla="*/ 4693960 h 4707593"/>
              <a:gd name="connsiteX58" fmla="*/ 2746816 w 5260975"/>
              <a:gd name="connsiteY58" fmla="*/ 4693863 h 4707593"/>
              <a:gd name="connsiteX59" fmla="*/ 2727517 w 5260975"/>
              <a:gd name="connsiteY59" fmla="*/ 4692903 h 4707593"/>
              <a:gd name="connsiteX60" fmla="*/ 2690359 w 5260975"/>
              <a:gd name="connsiteY60" fmla="*/ 4680997 h 4707593"/>
              <a:gd name="connsiteX61" fmla="*/ 2685943 w 5260975"/>
              <a:gd name="connsiteY61" fmla="*/ 4680133 h 4707593"/>
              <a:gd name="connsiteX62" fmla="*/ 2661554 w 5260975"/>
              <a:gd name="connsiteY62" fmla="*/ 4675428 h 4707593"/>
              <a:gd name="connsiteX63" fmla="*/ 2648208 w 5260975"/>
              <a:gd name="connsiteY63" fmla="*/ 4673892 h 4707593"/>
              <a:gd name="connsiteX64" fmla="*/ 2597512 w 5260975"/>
              <a:gd name="connsiteY64" fmla="*/ 4664099 h 4707593"/>
              <a:gd name="connsiteX65" fmla="*/ 2568324 w 5260975"/>
              <a:gd name="connsiteY65" fmla="*/ 4659490 h 4707593"/>
              <a:gd name="connsiteX66" fmla="*/ 2544704 w 5260975"/>
              <a:gd name="connsiteY66" fmla="*/ 4660162 h 4707593"/>
              <a:gd name="connsiteX67" fmla="*/ 2503225 w 5260975"/>
              <a:gd name="connsiteY67" fmla="*/ 4661026 h 4707593"/>
              <a:gd name="connsiteX68" fmla="*/ 2489975 w 5260975"/>
              <a:gd name="connsiteY68" fmla="*/ 4663235 h 4707593"/>
              <a:gd name="connsiteX69" fmla="*/ 2430061 w 5260975"/>
              <a:gd name="connsiteY69" fmla="*/ 4656897 h 4707593"/>
              <a:gd name="connsiteX70" fmla="*/ 2395880 w 5260975"/>
              <a:gd name="connsiteY70" fmla="*/ 4656417 h 4707593"/>
              <a:gd name="connsiteX71" fmla="*/ 2357378 w 5260975"/>
              <a:gd name="connsiteY71" fmla="*/ 4648544 h 4707593"/>
              <a:gd name="connsiteX72" fmla="*/ 2346145 w 5260975"/>
              <a:gd name="connsiteY72" fmla="*/ 4648928 h 4707593"/>
              <a:gd name="connsiteX73" fmla="*/ 2333567 w 5260975"/>
              <a:gd name="connsiteY73" fmla="*/ 4649600 h 4707593"/>
              <a:gd name="connsiteX74" fmla="*/ 2294968 w 5260975"/>
              <a:gd name="connsiteY74" fmla="*/ 4650177 h 4707593"/>
              <a:gd name="connsiteX75" fmla="*/ 2271540 w 5260975"/>
              <a:gd name="connsiteY75" fmla="*/ 4653057 h 4707593"/>
              <a:gd name="connsiteX76" fmla="*/ 2226895 w 5260975"/>
              <a:gd name="connsiteY76" fmla="*/ 4651329 h 4707593"/>
              <a:gd name="connsiteX77" fmla="*/ 2210379 w 5260975"/>
              <a:gd name="connsiteY77" fmla="*/ 4653825 h 4707593"/>
              <a:gd name="connsiteX78" fmla="*/ 2168613 w 5260975"/>
              <a:gd name="connsiteY78" fmla="*/ 4654113 h 4707593"/>
              <a:gd name="connsiteX79" fmla="*/ 2131167 w 5260975"/>
              <a:gd name="connsiteY79" fmla="*/ 4652673 h 4707593"/>
              <a:gd name="connsiteX80" fmla="*/ 2095065 w 5260975"/>
              <a:gd name="connsiteY80" fmla="*/ 4653441 h 4707593"/>
              <a:gd name="connsiteX81" fmla="*/ 2069237 w 5260975"/>
              <a:gd name="connsiteY81" fmla="*/ 4656609 h 4707593"/>
              <a:gd name="connsiteX82" fmla="*/ 2041201 w 5260975"/>
              <a:gd name="connsiteY82" fmla="*/ 4658529 h 4707593"/>
              <a:gd name="connsiteX83" fmla="*/ 1963909 w 5260975"/>
              <a:gd name="connsiteY83" fmla="*/ 4669955 h 4707593"/>
              <a:gd name="connsiteX84" fmla="*/ 1949603 w 5260975"/>
              <a:gd name="connsiteY84" fmla="*/ 4667171 h 4707593"/>
              <a:gd name="connsiteX85" fmla="*/ 1868373 w 5260975"/>
              <a:gd name="connsiteY85" fmla="*/ 4664578 h 4707593"/>
              <a:gd name="connsiteX86" fmla="*/ 1850707 w 5260975"/>
              <a:gd name="connsiteY86" fmla="*/ 4664771 h 4707593"/>
              <a:gd name="connsiteX87" fmla="*/ 1803275 w 5260975"/>
              <a:gd name="connsiteY87" fmla="*/ 4653441 h 4707593"/>
              <a:gd name="connsiteX88" fmla="*/ 1730112 w 5260975"/>
              <a:gd name="connsiteY88" fmla="*/ 4671396 h 4707593"/>
              <a:gd name="connsiteX89" fmla="*/ 1661652 w 5260975"/>
              <a:gd name="connsiteY89" fmla="*/ 4693863 h 4707593"/>
              <a:gd name="connsiteX90" fmla="*/ 1653011 w 5260975"/>
              <a:gd name="connsiteY90" fmla="*/ 4696744 h 4707593"/>
              <a:gd name="connsiteX91" fmla="*/ 1628431 w 5260975"/>
              <a:gd name="connsiteY91" fmla="*/ 4701641 h 4707593"/>
              <a:gd name="connsiteX92" fmla="*/ 1597995 w 5260975"/>
              <a:gd name="connsiteY92" fmla="*/ 4703369 h 4707593"/>
              <a:gd name="connsiteX93" fmla="*/ 1559396 w 5260975"/>
              <a:gd name="connsiteY93" fmla="*/ 4707593 h 4707593"/>
              <a:gd name="connsiteX94" fmla="*/ 1528480 w 5260975"/>
              <a:gd name="connsiteY94" fmla="*/ 4702312 h 4707593"/>
              <a:gd name="connsiteX95" fmla="*/ 1485272 w 5260975"/>
              <a:gd name="connsiteY95" fmla="*/ 4694439 h 4707593"/>
              <a:gd name="connsiteX96" fmla="*/ 1444562 w 5260975"/>
              <a:gd name="connsiteY96" fmla="*/ 4686950 h 4707593"/>
              <a:gd name="connsiteX97" fmla="*/ 1431696 w 5260975"/>
              <a:gd name="connsiteY97" fmla="*/ 4695783 h 4707593"/>
              <a:gd name="connsiteX98" fmla="*/ 1411821 w 5260975"/>
              <a:gd name="connsiteY98" fmla="*/ 4703464 h 4707593"/>
              <a:gd name="connsiteX99" fmla="*/ 1389738 w 5260975"/>
              <a:gd name="connsiteY99" fmla="*/ 4694247 h 4707593"/>
              <a:gd name="connsiteX100" fmla="*/ 1338081 w 5260975"/>
              <a:gd name="connsiteY100" fmla="*/ 4675141 h 4707593"/>
              <a:gd name="connsiteX101" fmla="*/ 1305436 w 5260975"/>
              <a:gd name="connsiteY101" fmla="*/ 4674276 h 4707593"/>
              <a:gd name="connsiteX102" fmla="*/ 1234481 w 5260975"/>
              <a:gd name="connsiteY102" fmla="*/ 4666115 h 4707593"/>
              <a:gd name="connsiteX103" fmla="*/ 1188106 w 5260975"/>
              <a:gd name="connsiteY103" fmla="*/ 4654497 h 4707593"/>
              <a:gd name="connsiteX104" fmla="*/ 1154790 w 5260975"/>
              <a:gd name="connsiteY104" fmla="*/ 4641343 h 4707593"/>
              <a:gd name="connsiteX105" fmla="*/ 1107069 w 5260975"/>
              <a:gd name="connsiteY105" fmla="*/ 4624156 h 4707593"/>
              <a:gd name="connsiteX106" fmla="*/ 1059158 w 5260975"/>
              <a:gd name="connsiteY106" fmla="*/ 4615227 h 4707593"/>
              <a:gd name="connsiteX107" fmla="*/ 1024496 w 5260975"/>
              <a:gd name="connsiteY107" fmla="*/ 4603993 h 4707593"/>
              <a:gd name="connsiteX108" fmla="*/ 982153 w 5260975"/>
              <a:gd name="connsiteY108" fmla="*/ 4596311 h 4707593"/>
              <a:gd name="connsiteX109" fmla="*/ 946628 w 5260975"/>
              <a:gd name="connsiteY109" fmla="*/ 4596024 h 4707593"/>
              <a:gd name="connsiteX110" fmla="*/ 890939 w 5260975"/>
              <a:gd name="connsiteY110" fmla="*/ 4597368 h 4707593"/>
              <a:gd name="connsiteX111" fmla="*/ 822769 w 5260975"/>
              <a:gd name="connsiteY111" fmla="*/ 4574133 h 4707593"/>
              <a:gd name="connsiteX112" fmla="*/ 795212 w 5260975"/>
              <a:gd name="connsiteY112" fmla="*/ 4568947 h 4707593"/>
              <a:gd name="connsiteX113" fmla="*/ 769288 w 5260975"/>
              <a:gd name="connsiteY113" fmla="*/ 4566547 h 4707593"/>
              <a:gd name="connsiteX114" fmla="*/ 714271 w 5260975"/>
              <a:gd name="connsiteY114" fmla="*/ 4551089 h 4707593"/>
              <a:gd name="connsiteX115" fmla="*/ 691900 w 5260975"/>
              <a:gd name="connsiteY115" fmla="*/ 4545999 h 4707593"/>
              <a:gd name="connsiteX116" fmla="*/ 660598 w 5260975"/>
              <a:gd name="connsiteY116" fmla="*/ 4546096 h 4707593"/>
              <a:gd name="connsiteX117" fmla="*/ 603662 w 5260975"/>
              <a:gd name="connsiteY117" fmla="*/ 4538991 h 4707593"/>
              <a:gd name="connsiteX118" fmla="*/ 546821 w 5260975"/>
              <a:gd name="connsiteY118" fmla="*/ 4518251 h 4707593"/>
              <a:gd name="connsiteX119" fmla="*/ 522721 w 5260975"/>
              <a:gd name="connsiteY119" fmla="*/ 4520267 h 4707593"/>
              <a:gd name="connsiteX120" fmla="*/ 514080 w 5260975"/>
              <a:gd name="connsiteY120" fmla="*/ 4519788 h 4707593"/>
              <a:gd name="connsiteX121" fmla="*/ 436404 w 5260975"/>
              <a:gd name="connsiteY121" fmla="*/ 4508361 h 4707593"/>
              <a:gd name="connsiteX122" fmla="*/ 428626 w 5260975"/>
              <a:gd name="connsiteY122" fmla="*/ 4507114 h 4707593"/>
              <a:gd name="connsiteX123" fmla="*/ 392141 w 5260975"/>
              <a:gd name="connsiteY123" fmla="*/ 4496936 h 4707593"/>
              <a:gd name="connsiteX124" fmla="*/ 300157 w 5260975"/>
              <a:gd name="connsiteY124" fmla="*/ 4490599 h 4707593"/>
              <a:gd name="connsiteX125" fmla="*/ 294493 w 5260975"/>
              <a:gd name="connsiteY125" fmla="*/ 4489831 h 4707593"/>
              <a:gd name="connsiteX126" fmla="*/ 263671 w 5260975"/>
              <a:gd name="connsiteY126" fmla="*/ 4494919 h 4707593"/>
              <a:gd name="connsiteX127" fmla="*/ 248406 w 5260975"/>
              <a:gd name="connsiteY127" fmla="*/ 4502121 h 4707593"/>
              <a:gd name="connsiteX128" fmla="*/ 224594 w 5260975"/>
              <a:gd name="connsiteY128" fmla="*/ 4509610 h 4707593"/>
              <a:gd name="connsiteX129" fmla="*/ 200398 w 5260975"/>
              <a:gd name="connsiteY129" fmla="*/ 4512395 h 4707593"/>
              <a:gd name="connsiteX130" fmla="*/ 159783 w 5260975"/>
              <a:gd name="connsiteY130" fmla="*/ 4501064 h 4707593"/>
              <a:gd name="connsiteX131" fmla="*/ 144997 w 5260975"/>
              <a:gd name="connsiteY131" fmla="*/ 4499912 h 4707593"/>
              <a:gd name="connsiteX132" fmla="*/ 112064 w 5260975"/>
              <a:gd name="connsiteY132" fmla="*/ 4494440 h 4707593"/>
              <a:gd name="connsiteX133" fmla="*/ 83259 w 5260975"/>
              <a:gd name="connsiteY133" fmla="*/ 4494824 h 4707593"/>
              <a:gd name="connsiteX134" fmla="*/ 60120 w 5260975"/>
              <a:gd name="connsiteY134" fmla="*/ 4503561 h 4707593"/>
              <a:gd name="connsiteX135" fmla="*/ 26514 w 5260975"/>
              <a:gd name="connsiteY135" fmla="*/ 4505289 h 4707593"/>
              <a:gd name="connsiteX136" fmla="*/ 4814 w 5260975"/>
              <a:gd name="connsiteY136" fmla="*/ 4498952 h 4707593"/>
              <a:gd name="connsiteX137" fmla="*/ 398 w 5260975"/>
              <a:gd name="connsiteY137" fmla="*/ 4498089 h 4707593"/>
              <a:gd name="connsiteX138" fmla="*/ 0 w 5260975"/>
              <a:gd name="connsiteY138" fmla="*/ 4498087 h 47075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Lst>
            <a:rect l="l" t="t" r="r" b="b"/>
            <a:pathLst>
              <a:path w="5260975" h="4707593">
                <a:moveTo>
                  <a:pt x="0" y="0"/>
                </a:moveTo>
                <a:lnTo>
                  <a:pt x="5260975" y="0"/>
                </a:lnTo>
                <a:lnTo>
                  <a:pt x="5260975" y="3296937"/>
                </a:lnTo>
                <a:lnTo>
                  <a:pt x="5260975" y="3518571"/>
                </a:lnTo>
                <a:lnTo>
                  <a:pt x="5226504" y="3534000"/>
                </a:lnTo>
                <a:cubicBezTo>
                  <a:pt x="5219783" y="3536785"/>
                  <a:pt x="5212389" y="3538321"/>
                  <a:pt x="5206341" y="3542065"/>
                </a:cubicBezTo>
                <a:cubicBezTo>
                  <a:pt x="5178495" y="3559156"/>
                  <a:pt x="5151515" y="3577591"/>
                  <a:pt x="5123287" y="3594010"/>
                </a:cubicBezTo>
                <a:cubicBezTo>
                  <a:pt x="5094195" y="3611004"/>
                  <a:pt x="5068175" y="3631071"/>
                  <a:pt x="5048107" y="3658244"/>
                </a:cubicBezTo>
                <a:cubicBezTo>
                  <a:pt x="5029480" y="3683496"/>
                  <a:pt x="5011429" y="3709131"/>
                  <a:pt x="4992899" y="3734479"/>
                </a:cubicBezTo>
                <a:cubicBezTo>
                  <a:pt x="4988194" y="3740912"/>
                  <a:pt x="4983874" y="3748498"/>
                  <a:pt x="4977440" y="3752627"/>
                </a:cubicBezTo>
                <a:cubicBezTo>
                  <a:pt x="4964094" y="3761268"/>
                  <a:pt x="4949500" y="3768277"/>
                  <a:pt x="4935194" y="3775382"/>
                </a:cubicBezTo>
                <a:cubicBezTo>
                  <a:pt x="4922903" y="3781431"/>
                  <a:pt x="4909846" y="3785943"/>
                  <a:pt x="4897844" y="3792472"/>
                </a:cubicBezTo>
                <a:cubicBezTo>
                  <a:pt x="4888243" y="3797658"/>
                  <a:pt x="4879697" y="3804859"/>
                  <a:pt x="4870767" y="3811388"/>
                </a:cubicBezTo>
                <a:cubicBezTo>
                  <a:pt x="4862990" y="3817052"/>
                  <a:pt x="4854445" y="3821949"/>
                  <a:pt x="4847917" y="3828767"/>
                </a:cubicBezTo>
                <a:cubicBezTo>
                  <a:pt x="4831977" y="3845281"/>
                  <a:pt x="4815942" y="3861508"/>
                  <a:pt x="4796163" y="3873702"/>
                </a:cubicBezTo>
                <a:cubicBezTo>
                  <a:pt x="4776672" y="3885799"/>
                  <a:pt x="4758237" y="3899338"/>
                  <a:pt x="4738843" y="3911628"/>
                </a:cubicBezTo>
                <a:cubicBezTo>
                  <a:pt x="4719831" y="3923630"/>
                  <a:pt x="4702645" y="3936783"/>
                  <a:pt x="4692755" y="3958099"/>
                </a:cubicBezTo>
                <a:cubicBezTo>
                  <a:pt x="4688339" y="3967508"/>
                  <a:pt x="4682097" y="3977782"/>
                  <a:pt x="4673744" y="3983255"/>
                </a:cubicBezTo>
                <a:cubicBezTo>
                  <a:pt x="4661838" y="3991032"/>
                  <a:pt x="4646764" y="3993817"/>
                  <a:pt x="4633801" y="4000442"/>
                </a:cubicBezTo>
                <a:cubicBezTo>
                  <a:pt x="4618535" y="4008219"/>
                  <a:pt x="4600869" y="4014940"/>
                  <a:pt x="4590499" y="4027326"/>
                </a:cubicBezTo>
                <a:cubicBezTo>
                  <a:pt x="4581281" y="4038368"/>
                  <a:pt x="4571968" y="4047009"/>
                  <a:pt x="4559773" y="4054018"/>
                </a:cubicBezTo>
                <a:cubicBezTo>
                  <a:pt x="4551229" y="4058915"/>
                  <a:pt x="4544892" y="4067844"/>
                  <a:pt x="4536059" y="4071877"/>
                </a:cubicBezTo>
                <a:cubicBezTo>
                  <a:pt x="4524442" y="4077254"/>
                  <a:pt x="4512727" y="4081479"/>
                  <a:pt x="4502550" y="4089832"/>
                </a:cubicBezTo>
                <a:cubicBezTo>
                  <a:pt x="4491987" y="4098473"/>
                  <a:pt x="4479986" y="4105290"/>
                  <a:pt x="4468944" y="4113356"/>
                </a:cubicBezTo>
                <a:cubicBezTo>
                  <a:pt x="4463087" y="4117676"/>
                  <a:pt x="4458286" y="4123341"/>
                  <a:pt x="4452623" y="4127854"/>
                </a:cubicBezTo>
                <a:cubicBezTo>
                  <a:pt x="4442252" y="4136111"/>
                  <a:pt x="4431690" y="4144176"/>
                  <a:pt x="4421032" y="4151953"/>
                </a:cubicBezTo>
                <a:cubicBezTo>
                  <a:pt x="4410375" y="4159731"/>
                  <a:pt x="4400197" y="4168756"/>
                  <a:pt x="4388483" y="4174421"/>
                </a:cubicBezTo>
                <a:cubicBezTo>
                  <a:pt x="4368513" y="4184023"/>
                  <a:pt x="4346717" y="4189784"/>
                  <a:pt x="4327321" y="4200153"/>
                </a:cubicBezTo>
                <a:cubicBezTo>
                  <a:pt x="4307639" y="4210714"/>
                  <a:pt x="4289107" y="4223965"/>
                  <a:pt x="4271633" y="4237983"/>
                </a:cubicBezTo>
                <a:cubicBezTo>
                  <a:pt x="4257807" y="4249025"/>
                  <a:pt x="4244845" y="4259971"/>
                  <a:pt x="4227465" y="4265635"/>
                </a:cubicBezTo>
                <a:cubicBezTo>
                  <a:pt x="4217768" y="4268804"/>
                  <a:pt x="4207591" y="4275717"/>
                  <a:pt x="4201733" y="4283783"/>
                </a:cubicBezTo>
                <a:cubicBezTo>
                  <a:pt x="4189059" y="4301353"/>
                  <a:pt x="4172833" y="4313739"/>
                  <a:pt x="4154494" y="4324301"/>
                </a:cubicBezTo>
                <a:cubicBezTo>
                  <a:pt x="4130010" y="4338511"/>
                  <a:pt x="4105814" y="4353009"/>
                  <a:pt x="4081234" y="4366931"/>
                </a:cubicBezTo>
                <a:cubicBezTo>
                  <a:pt x="4066737" y="4375189"/>
                  <a:pt x="4052335" y="4383926"/>
                  <a:pt x="4036971" y="4389975"/>
                </a:cubicBezTo>
                <a:cubicBezTo>
                  <a:pt x="4005575" y="4402457"/>
                  <a:pt x="3973410" y="4413114"/>
                  <a:pt x="3941725" y="4424733"/>
                </a:cubicBezTo>
                <a:cubicBezTo>
                  <a:pt x="3931355" y="4428477"/>
                  <a:pt x="3921561" y="4433854"/>
                  <a:pt x="3910999" y="4437119"/>
                </a:cubicBezTo>
                <a:cubicBezTo>
                  <a:pt x="3899573" y="4440671"/>
                  <a:pt x="3887285" y="4441727"/>
                  <a:pt x="3875859" y="4445280"/>
                </a:cubicBezTo>
                <a:cubicBezTo>
                  <a:pt x="3856847" y="4451136"/>
                  <a:pt x="3838412" y="4458626"/>
                  <a:pt x="3819401" y="4464579"/>
                </a:cubicBezTo>
                <a:cubicBezTo>
                  <a:pt x="3782723" y="4476005"/>
                  <a:pt x="3745949" y="4486951"/>
                  <a:pt x="3709176" y="4497800"/>
                </a:cubicBezTo>
                <a:cubicBezTo>
                  <a:pt x="3701303" y="4500105"/>
                  <a:pt x="3692757" y="4500393"/>
                  <a:pt x="3684981" y="4502889"/>
                </a:cubicBezTo>
                <a:cubicBezTo>
                  <a:pt x="3664337" y="4509610"/>
                  <a:pt x="3643789" y="4516907"/>
                  <a:pt x="3623338" y="4524300"/>
                </a:cubicBezTo>
                <a:cubicBezTo>
                  <a:pt x="3610953" y="4528813"/>
                  <a:pt x="3598854" y="4534382"/>
                  <a:pt x="3586373" y="4538702"/>
                </a:cubicBezTo>
                <a:cubicBezTo>
                  <a:pt x="3576387" y="4542159"/>
                  <a:pt x="3566113" y="4544847"/>
                  <a:pt x="3555743" y="4546960"/>
                </a:cubicBezTo>
                <a:cubicBezTo>
                  <a:pt x="3546814" y="4548785"/>
                  <a:pt x="3537501" y="4548592"/>
                  <a:pt x="3528667" y="4550801"/>
                </a:cubicBezTo>
                <a:cubicBezTo>
                  <a:pt x="3504759" y="4556753"/>
                  <a:pt x="3481140" y="4563475"/>
                  <a:pt x="3457424" y="4569811"/>
                </a:cubicBezTo>
                <a:cubicBezTo>
                  <a:pt x="3447919" y="4572308"/>
                  <a:pt x="3438221" y="4574133"/>
                  <a:pt x="3429003" y="4577301"/>
                </a:cubicBezTo>
                <a:cubicBezTo>
                  <a:pt x="3404327" y="4585654"/>
                  <a:pt x="3380036" y="4595159"/>
                  <a:pt x="3355264" y="4603033"/>
                </a:cubicBezTo>
                <a:cubicBezTo>
                  <a:pt x="3334717" y="4609562"/>
                  <a:pt x="3313593" y="4614266"/>
                  <a:pt x="3292757" y="4620027"/>
                </a:cubicBezTo>
                <a:cubicBezTo>
                  <a:pt x="3283924" y="4622524"/>
                  <a:pt x="3275475" y="4626077"/>
                  <a:pt x="3266643" y="4628188"/>
                </a:cubicBezTo>
                <a:cubicBezTo>
                  <a:pt x="3246863" y="4632990"/>
                  <a:pt x="3226796" y="4637022"/>
                  <a:pt x="3206921" y="4641823"/>
                </a:cubicBezTo>
                <a:cubicBezTo>
                  <a:pt x="3195590" y="4644607"/>
                  <a:pt x="3184645" y="4649600"/>
                  <a:pt x="3173123" y="4651425"/>
                </a:cubicBezTo>
                <a:cubicBezTo>
                  <a:pt x="3145759" y="4655745"/>
                  <a:pt x="3118203" y="4658817"/>
                  <a:pt x="3090646" y="4662274"/>
                </a:cubicBezTo>
                <a:cubicBezTo>
                  <a:pt x="3062227" y="4665826"/>
                  <a:pt x="3033902" y="4669571"/>
                  <a:pt x="3005480" y="4672739"/>
                </a:cubicBezTo>
                <a:cubicBezTo>
                  <a:pt x="2989926" y="4674372"/>
                  <a:pt x="2974275" y="4674660"/>
                  <a:pt x="2958721" y="4676196"/>
                </a:cubicBezTo>
                <a:cubicBezTo>
                  <a:pt x="2945087" y="4677541"/>
                  <a:pt x="2931549" y="4680037"/>
                  <a:pt x="2917915" y="4681670"/>
                </a:cubicBezTo>
                <a:cubicBezTo>
                  <a:pt x="2906105" y="4683013"/>
                  <a:pt x="2894199" y="4683781"/>
                  <a:pt x="2882389" y="4685126"/>
                </a:cubicBezTo>
                <a:cubicBezTo>
                  <a:pt x="2863475" y="4687334"/>
                  <a:pt x="2844655" y="4689831"/>
                  <a:pt x="2825837" y="4692135"/>
                </a:cubicBezTo>
                <a:cubicBezTo>
                  <a:pt x="2817964" y="4692999"/>
                  <a:pt x="2809706" y="4695399"/>
                  <a:pt x="2802313" y="4693960"/>
                </a:cubicBezTo>
                <a:cubicBezTo>
                  <a:pt x="2783686" y="4690310"/>
                  <a:pt x="2765347" y="4691367"/>
                  <a:pt x="2746816" y="4693863"/>
                </a:cubicBezTo>
                <a:cubicBezTo>
                  <a:pt x="2740479" y="4694728"/>
                  <a:pt x="2733662" y="4694535"/>
                  <a:pt x="2727517" y="4692903"/>
                </a:cubicBezTo>
                <a:cubicBezTo>
                  <a:pt x="2714939" y="4689638"/>
                  <a:pt x="2702745" y="4685029"/>
                  <a:pt x="2690359" y="4680997"/>
                </a:cubicBezTo>
                <a:cubicBezTo>
                  <a:pt x="2689014" y="4680517"/>
                  <a:pt x="2687382" y="4680421"/>
                  <a:pt x="2685943" y="4680133"/>
                </a:cubicBezTo>
                <a:cubicBezTo>
                  <a:pt x="2677781" y="4678500"/>
                  <a:pt x="2669717" y="4676868"/>
                  <a:pt x="2661554" y="4675428"/>
                </a:cubicBezTo>
                <a:cubicBezTo>
                  <a:pt x="2657138" y="4674660"/>
                  <a:pt x="2652625" y="4674564"/>
                  <a:pt x="2648208" y="4673892"/>
                </a:cubicBezTo>
                <a:cubicBezTo>
                  <a:pt x="2631118" y="4671203"/>
                  <a:pt x="2612299" y="4675716"/>
                  <a:pt x="2597512" y="4664099"/>
                </a:cubicBezTo>
                <a:cubicBezTo>
                  <a:pt x="2587911" y="4656609"/>
                  <a:pt x="2578597" y="4658338"/>
                  <a:pt x="2568324" y="4659490"/>
                </a:cubicBezTo>
                <a:cubicBezTo>
                  <a:pt x="2560547" y="4660354"/>
                  <a:pt x="2552577" y="4660065"/>
                  <a:pt x="2544704" y="4660162"/>
                </a:cubicBezTo>
                <a:cubicBezTo>
                  <a:pt x="2530878" y="4660449"/>
                  <a:pt x="2517052" y="4660546"/>
                  <a:pt x="2503225" y="4661026"/>
                </a:cubicBezTo>
                <a:cubicBezTo>
                  <a:pt x="2498808" y="4661218"/>
                  <a:pt x="2494297" y="4663619"/>
                  <a:pt x="2489975" y="4663235"/>
                </a:cubicBezTo>
                <a:cubicBezTo>
                  <a:pt x="2470004" y="4661410"/>
                  <a:pt x="2450033" y="4658529"/>
                  <a:pt x="2430061" y="4656897"/>
                </a:cubicBezTo>
                <a:cubicBezTo>
                  <a:pt x="2418732" y="4655938"/>
                  <a:pt x="2407114" y="4657761"/>
                  <a:pt x="2395880" y="4656417"/>
                </a:cubicBezTo>
                <a:cubicBezTo>
                  <a:pt x="2382919" y="4654881"/>
                  <a:pt x="2370245" y="4650945"/>
                  <a:pt x="2357378" y="4648544"/>
                </a:cubicBezTo>
                <a:cubicBezTo>
                  <a:pt x="2353826" y="4647872"/>
                  <a:pt x="2349889" y="4648736"/>
                  <a:pt x="2346145" y="4648928"/>
                </a:cubicBezTo>
                <a:cubicBezTo>
                  <a:pt x="2341920" y="4649120"/>
                  <a:pt x="2337791" y="4649504"/>
                  <a:pt x="2333567" y="4649600"/>
                </a:cubicBezTo>
                <a:cubicBezTo>
                  <a:pt x="2320700" y="4649793"/>
                  <a:pt x="2307835" y="4649504"/>
                  <a:pt x="2294968" y="4650177"/>
                </a:cubicBezTo>
                <a:cubicBezTo>
                  <a:pt x="2287095" y="4650561"/>
                  <a:pt x="2278839" y="4654497"/>
                  <a:pt x="2271540" y="4653057"/>
                </a:cubicBezTo>
                <a:cubicBezTo>
                  <a:pt x="2256659" y="4650272"/>
                  <a:pt x="2241776" y="4656513"/>
                  <a:pt x="2226895" y="4651329"/>
                </a:cubicBezTo>
                <a:cubicBezTo>
                  <a:pt x="2222285" y="4649793"/>
                  <a:pt x="2215948" y="4653633"/>
                  <a:pt x="2210379" y="4653825"/>
                </a:cubicBezTo>
                <a:cubicBezTo>
                  <a:pt x="2196457" y="4654305"/>
                  <a:pt x="2182535" y="4654209"/>
                  <a:pt x="2168613" y="4654113"/>
                </a:cubicBezTo>
                <a:cubicBezTo>
                  <a:pt x="2156131" y="4654017"/>
                  <a:pt x="2143168" y="4655361"/>
                  <a:pt x="2131167" y="4652673"/>
                </a:cubicBezTo>
                <a:cubicBezTo>
                  <a:pt x="2118588" y="4649793"/>
                  <a:pt x="2107259" y="4650177"/>
                  <a:pt x="2095065" y="4653441"/>
                </a:cubicBezTo>
                <a:cubicBezTo>
                  <a:pt x="2086711" y="4655649"/>
                  <a:pt x="2077878" y="4655938"/>
                  <a:pt x="2069237" y="4656609"/>
                </a:cubicBezTo>
                <a:cubicBezTo>
                  <a:pt x="2059924" y="4657377"/>
                  <a:pt x="2049650" y="4655361"/>
                  <a:pt x="2041201" y="4658529"/>
                </a:cubicBezTo>
                <a:cubicBezTo>
                  <a:pt x="2016044" y="4667939"/>
                  <a:pt x="1990216" y="4669955"/>
                  <a:pt x="1963909" y="4669955"/>
                </a:cubicBezTo>
                <a:cubicBezTo>
                  <a:pt x="1959107" y="4669955"/>
                  <a:pt x="1954210" y="4668612"/>
                  <a:pt x="1949603" y="4667171"/>
                </a:cubicBezTo>
                <a:cubicBezTo>
                  <a:pt x="1922717" y="4658529"/>
                  <a:pt x="1895737" y="4659297"/>
                  <a:pt x="1868373" y="4664578"/>
                </a:cubicBezTo>
                <a:cubicBezTo>
                  <a:pt x="1862708" y="4665731"/>
                  <a:pt x="1856372" y="4665923"/>
                  <a:pt x="1850707" y="4664771"/>
                </a:cubicBezTo>
                <a:cubicBezTo>
                  <a:pt x="1834768" y="4661410"/>
                  <a:pt x="1819309" y="4655841"/>
                  <a:pt x="1803275" y="4653441"/>
                </a:cubicBezTo>
                <a:cubicBezTo>
                  <a:pt x="1776775" y="4649504"/>
                  <a:pt x="1753828" y="4662754"/>
                  <a:pt x="1730112" y="4671396"/>
                </a:cubicBezTo>
                <a:cubicBezTo>
                  <a:pt x="1707548" y="4679557"/>
                  <a:pt x="1688345" y="4697992"/>
                  <a:pt x="1661652" y="4693863"/>
                </a:cubicBezTo>
                <a:cubicBezTo>
                  <a:pt x="1658965" y="4693479"/>
                  <a:pt x="1655988" y="4696071"/>
                  <a:pt x="1653011" y="4696744"/>
                </a:cubicBezTo>
                <a:cubicBezTo>
                  <a:pt x="1644850" y="4698568"/>
                  <a:pt x="1636689" y="4700776"/>
                  <a:pt x="1628431" y="4701641"/>
                </a:cubicBezTo>
                <a:cubicBezTo>
                  <a:pt x="1618350" y="4702793"/>
                  <a:pt x="1608076" y="4702409"/>
                  <a:pt x="1597995" y="4703369"/>
                </a:cubicBezTo>
                <a:cubicBezTo>
                  <a:pt x="1585032" y="4704521"/>
                  <a:pt x="1572263" y="4707593"/>
                  <a:pt x="1559396" y="4707593"/>
                </a:cubicBezTo>
                <a:cubicBezTo>
                  <a:pt x="1549026" y="4707593"/>
                  <a:pt x="1538753" y="4704041"/>
                  <a:pt x="1528480" y="4702312"/>
                </a:cubicBezTo>
                <a:cubicBezTo>
                  <a:pt x="1513981" y="4699912"/>
                  <a:pt x="1498042" y="4700584"/>
                  <a:pt x="1485272" y="4694439"/>
                </a:cubicBezTo>
                <a:cubicBezTo>
                  <a:pt x="1471639" y="4687910"/>
                  <a:pt x="1458676" y="4684934"/>
                  <a:pt x="1444562" y="4686950"/>
                </a:cubicBezTo>
                <a:cubicBezTo>
                  <a:pt x="1439857" y="4687622"/>
                  <a:pt x="1433808" y="4691655"/>
                  <a:pt x="1431696" y="4695783"/>
                </a:cubicBezTo>
                <a:cubicBezTo>
                  <a:pt x="1426991" y="4705001"/>
                  <a:pt x="1420559" y="4706634"/>
                  <a:pt x="1411821" y="4703464"/>
                </a:cubicBezTo>
                <a:cubicBezTo>
                  <a:pt x="1404236" y="4700776"/>
                  <a:pt x="1394922" y="4699432"/>
                  <a:pt x="1389738" y="4694247"/>
                </a:cubicBezTo>
                <a:cubicBezTo>
                  <a:pt x="1375047" y="4679557"/>
                  <a:pt x="1356324" y="4679077"/>
                  <a:pt x="1338081" y="4675141"/>
                </a:cubicBezTo>
                <a:cubicBezTo>
                  <a:pt x="1326945" y="4672739"/>
                  <a:pt x="1316574" y="4672644"/>
                  <a:pt x="1305436" y="4674276"/>
                </a:cubicBezTo>
                <a:cubicBezTo>
                  <a:pt x="1281241" y="4677925"/>
                  <a:pt x="1257717" y="4672739"/>
                  <a:pt x="1234481" y="4666115"/>
                </a:cubicBezTo>
                <a:cubicBezTo>
                  <a:pt x="1219118" y="4661698"/>
                  <a:pt x="1203372" y="4659010"/>
                  <a:pt x="1188106" y="4654497"/>
                </a:cubicBezTo>
                <a:cubicBezTo>
                  <a:pt x="1176680" y="4651041"/>
                  <a:pt x="1165255" y="4646912"/>
                  <a:pt x="1154790" y="4641343"/>
                </a:cubicBezTo>
                <a:cubicBezTo>
                  <a:pt x="1139618" y="4633181"/>
                  <a:pt x="1126369" y="4620891"/>
                  <a:pt x="1107069" y="4624156"/>
                </a:cubicBezTo>
                <a:cubicBezTo>
                  <a:pt x="1090074" y="4627036"/>
                  <a:pt x="1074713" y="4620988"/>
                  <a:pt x="1059158" y="4615227"/>
                </a:cubicBezTo>
                <a:cubicBezTo>
                  <a:pt x="1047732" y="4611002"/>
                  <a:pt x="1036308" y="4606681"/>
                  <a:pt x="1024496" y="4603993"/>
                </a:cubicBezTo>
                <a:cubicBezTo>
                  <a:pt x="1010478" y="4600824"/>
                  <a:pt x="994635" y="4602169"/>
                  <a:pt x="982153" y="4596311"/>
                </a:cubicBezTo>
                <a:cubicBezTo>
                  <a:pt x="969095" y="4590166"/>
                  <a:pt x="958246" y="4594295"/>
                  <a:pt x="946628" y="4596024"/>
                </a:cubicBezTo>
                <a:cubicBezTo>
                  <a:pt x="928097" y="4598712"/>
                  <a:pt x="909661" y="4603705"/>
                  <a:pt x="890939" y="4597368"/>
                </a:cubicBezTo>
                <a:cubicBezTo>
                  <a:pt x="868184" y="4589687"/>
                  <a:pt x="845620" y="4581430"/>
                  <a:pt x="822769" y="4574133"/>
                </a:cubicBezTo>
                <a:cubicBezTo>
                  <a:pt x="813934" y="4571347"/>
                  <a:pt x="804431" y="4570195"/>
                  <a:pt x="795212" y="4568947"/>
                </a:cubicBezTo>
                <a:cubicBezTo>
                  <a:pt x="786476" y="4567891"/>
                  <a:pt x="776010" y="4570579"/>
                  <a:pt x="769288" y="4566547"/>
                </a:cubicBezTo>
                <a:cubicBezTo>
                  <a:pt x="752005" y="4556178"/>
                  <a:pt x="734243" y="4551089"/>
                  <a:pt x="714271" y="4551089"/>
                </a:cubicBezTo>
                <a:cubicBezTo>
                  <a:pt x="706781" y="4551089"/>
                  <a:pt x="699484" y="4546768"/>
                  <a:pt x="691900" y="4545999"/>
                </a:cubicBezTo>
                <a:cubicBezTo>
                  <a:pt x="681529" y="4545040"/>
                  <a:pt x="669623" y="4542447"/>
                  <a:pt x="660598" y="4546096"/>
                </a:cubicBezTo>
                <a:cubicBezTo>
                  <a:pt x="639379" y="4554737"/>
                  <a:pt x="622193" y="4547536"/>
                  <a:pt x="603662" y="4538991"/>
                </a:cubicBezTo>
                <a:cubicBezTo>
                  <a:pt x="585418" y="4530541"/>
                  <a:pt x="566215" y="4523821"/>
                  <a:pt x="546821" y="4518251"/>
                </a:cubicBezTo>
                <a:cubicBezTo>
                  <a:pt x="539524" y="4516235"/>
                  <a:pt x="530787" y="4519596"/>
                  <a:pt x="522721" y="4520267"/>
                </a:cubicBezTo>
                <a:cubicBezTo>
                  <a:pt x="519840" y="4520460"/>
                  <a:pt x="516671" y="4520748"/>
                  <a:pt x="514080" y="4519788"/>
                </a:cubicBezTo>
                <a:cubicBezTo>
                  <a:pt x="489020" y="4510570"/>
                  <a:pt x="463575" y="4503561"/>
                  <a:pt x="436404" y="4508361"/>
                </a:cubicBezTo>
                <a:cubicBezTo>
                  <a:pt x="433908" y="4508842"/>
                  <a:pt x="431123" y="4507786"/>
                  <a:pt x="428626" y="4507114"/>
                </a:cubicBezTo>
                <a:cubicBezTo>
                  <a:pt x="416432" y="4503657"/>
                  <a:pt x="404526" y="4498184"/>
                  <a:pt x="392141" y="4496936"/>
                </a:cubicBezTo>
                <a:cubicBezTo>
                  <a:pt x="361608" y="4493864"/>
                  <a:pt x="330884" y="4492615"/>
                  <a:pt x="300157" y="4490599"/>
                </a:cubicBezTo>
                <a:cubicBezTo>
                  <a:pt x="298237" y="4490503"/>
                  <a:pt x="296221" y="4490503"/>
                  <a:pt x="294493" y="4489831"/>
                </a:cubicBezTo>
                <a:cubicBezTo>
                  <a:pt x="283163" y="4485702"/>
                  <a:pt x="273274" y="4487047"/>
                  <a:pt x="263671" y="4494919"/>
                </a:cubicBezTo>
                <a:cubicBezTo>
                  <a:pt x="259447" y="4498376"/>
                  <a:pt x="253686" y="4500200"/>
                  <a:pt x="248406" y="4502121"/>
                </a:cubicBezTo>
                <a:cubicBezTo>
                  <a:pt x="240628" y="4505002"/>
                  <a:pt x="232659" y="4507786"/>
                  <a:pt x="224594" y="4509610"/>
                </a:cubicBezTo>
                <a:cubicBezTo>
                  <a:pt x="216624" y="4511338"/>
                  <a:pt x="208079" y="4513738"/>
                  <a:pt x="200398" y="4512395"/>
                </a:cubicBezTo>
                <a:cubicBezTo>
                  <a:pt x="186572" y="4509994"/>
                  <a:pt x="173417" y="4504618"/>
                  <a:pt x="159783" y="4501064"/>
                </a:cubicBezTo>
                <a:cubicBezTo>
                  <a:pt x="155079" y="4499816"/>
                  <a:pt x="149893" y="4500009"/>
                  <a:pt x="144997" y="4499912"/>
                </a:cubicBezTo>
                <a:cubicBezTo>
                  <a:pt x="133763" y="4499625"/>
                  <a:pt x="122241" y="4502409"/>
                  <a:pt x="112064" y="4494440"/>
                </a:cubicBezTo>
                <a:cubicBezTo>
                  <a:pt x="102655" y="4486951"/>
                  <a:pt x="93148" y="4489158"/>
                  <a:pt x="83259" y="4494824"/>
                </a:cubicBezTo>
                <a:cubicBezTo>
                  <a:pt x="76154" y="4498857"/>
                  <a:pt x="68090" y="4502025"/>
                  <a:pt x="60120" y="4503561"/>
                </a:cubicBezTo>
                <a:cubicBezTo>
                  <a:pt x="49174" y="4505673"/>
                  <a:pt x="38324" y="4506538"/>
                  <a:pt x="26514" y="4505289"/>
                </a:cubicBezTo>
                <a:cubicBezTo>
                  <a:pt x="18161" y="4504425"/>
                  <a:pt x="11343" y="4504041"/>
                  <a:pt x="4814" y="4498952"/>
                </a:cubicBezTo>
                <a:cubicBezTo>
                  <a:pt x="3759" y="4498184"/>
                  <a:pt x="1839" y="4497992"/>
                  <a:pt x="398" y="4498089"/>
                </a:cubicBezTo>
                <a:lnTo>
                  <a:pt x="0" y="4498087"/>
                </a:lnTo>
                <a:close/>
              </a:path>
            </a:pathLst>
          </a:custGeom>
          <a:solidFill>
            <a:schemeClr val="tx1"/>
          </a:solidFill>
          <a:ln w="12700" cap="flat" cmpd="sng" algn="ctr">
            <a:noFill/>
            <a:prstDash val="solid"/>
            <a:miter lim="800000"/>
          </a:ln>
          <a:effectLst>
            <a:outerShdw blurRad="381000" dist="152400" dir="5400000" algn="t"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0F12815F-5ABA-458F-BD7E-FCE728CE6DFB}"/>
              </a:ext>
            </a:extLst>
          </p:cNvPr>
          <p:cNvSpPr>
            <a:spLocks noGrp="1"/>
          </p:cNvSpPr>
          <p:nvPr>
            <p:ph type="title"/>
          </p:nvPr>
        </p:nvSpPr>
        <p:spPr>
          <a:xfrm>
            <a:off x="827087" y="1147897"/>
            <a:ext cx="3078061" cy="350703"/>
          </a:xfrm>
          <a:solidFill>
            <a:schemeClr val="tx1"/>
          </a:solidFill>
        </p:spPr>
        <p:txBody>
          <a:bodyPr anchor="t">
            <a:normAutofit fontScale="90000"/>
          </a:bodyPr>
          <a:lstStyle/>
          <a:p>
            <a:pPr algn="ctr"/>
            <a:r>
              <a:rPr lang="en-GB" sz="2000" u="sng" dirty="0">
                <a:solidFill>
                  <a:schemeClr val="bg1"/>
                </a:solidFill>
                <a:latin typeface="Times New Roman" panose="02020603050405020304" pitchFamily="18" charset="0"/>
                <a:cs typeface="Times New Roman" panose="02020603050405020304" pitchFamily="18" charset="0"/>
              </a:rPr>
              <a:t>Dark Tourism Info</a:t>
            </a:r>
          </a:p>
        </p:txBody>
      </p:sp>
      <p:sp>
        <p:nvSpPr>
          <p:cNvPr id="3" name="Content Placeholder 2">
            <a:extLst>
              <a:ext uri="{FF2B5EF4-FFF2-40B4-BE49-F238E27FC236}">
                <a16:creationId xmlns:a16="http://schemas.microsoft.com/office/drawing/2014/main" id="{BC04E839-3B42-427C-8358-FA3055B926B1}"/>
              </a:ext>
            </a:extLst>
          </p:cNvPr>
          <p:cNvSpPr>
            <a:spLocks noGrp="1"/>
          </p:cNvSpPr>
          <p:nvPr>
            <p:ph idx="1"/>
          </p:nvPr>
        </p:nvSpPr>
        <p:spPr>
          <a:xfrm>
            <a:off x="827087" y="1661160"/>
            <a:ext cx="5043948" cy="3535680"/>
          </a:xfrm>
        </p:spPr>
        <p:txBody>
          <a:bodyPr>
            <a:normAutofit fontScale="85000" lnSpcReduction="20000"/>
          </a:bodyPr>
          <a:lstStyle/>
          <a:p>
            <a:r>
              <a:rPr lang="en-GB" sz="1700" dirty="0">
                <a:solidFill>
                  <a:schemeClr val="bg1">
                    <a:alpha val="80000"/>
                  </a:schemeClr>
                </a:solidFill>
                <a:latin typeface="Times New Roman" panose="02020603050405020304" pitchFamily="18" charset="0"/>
                <a:cs typeface="Times New Roman" panose="02020603050405020304" pitchFamily="18" charset="0"/>
              </a:rPr>
              <a:t>This attraction appears to peak in the warmer seasons, perhaps because the vaults in winter would be somewhat bitter. They often refuse to do tours in poor weather as well. </a:t>
            </a:r>
          </a:p>
          <a:p>
            <a:r>
              <a:rPr lang="en-GB" sz="1700" dirty="0">
                <a:solidFill>
                  <a:schemeClr val="bg1">
                    <a:alpha val="80000"/>
                  </a:schemeClr>
                </a:solidFill>
                <a:latin typeface="Times New Roman" panose="02020603050405020304" pitchFamily="18" charset="0"/>
                <a:cs typeface="Times New Roman" panose="02020603050405020304" pitchFamily="18" charset="0"/>
              </a:rPr>
              <a:t>This spot of dark tourism attracts all sorts of people, from those who have an avid interest in Scottish history and the macabre places, to those who believe in the supernatural.</a:t>
            </a:r>
          </a:p>
          <a:p>
            <a:r>
              <a:rPr lang="en-GB" sz="1700" dirty="0">
                <a:solidFill>
                  <a:schemeClr val="bg1">
                    <a:alpha val="80000"/>
                  </a:schemeClr>
                </a:solidFill>
                <a:latin typeface="Times New Roman" panose="02020603050405020304" pitchFamily="18" charset="0"/>
                <a:cs typeface="Times New Roman" panose="02020603050405020304" pitchFamily="18" charset="0"/>
              </a:rPr>
              <a:t>Popular with those approx. 25+, although it is perhaps not a suitable experience for children under the age of 10, if only for the reason that it might scare them and they might not grasp the darker implications of the space. In fact, the attraction prohibits children under the age of 5 on some websites. </a:t>
            </a:r>
          </a:p>
          <a:p>
            <a:r>
              <a:rPr lang="en-GB" sz="1700" dirty="0">
                <a:solidFill>
                  <a:schemeClr val="bg1">
                    <a:alpha val="80000"/>
                  </a:schemeClr>
                </a:solidFill>
                <a:latin typeface="Times New Roman" panose="02020603050405020304" pitchFamily="18" charset="0"/>
                <a:cs typeface="Times New Roman" panose="02020603050405020304" pitchFamily="18" charset="0"/>
              </a:rPr>
              <a:t>There has not been information to suggest the locals of Edinburgh city dislike this historical attraction, it has been spoken about in a lot of different news articles for its interesting and dark histories. </a:t>
            </a:r>
          </a:p>
          <a:p>
            <a:r>
              <a:rPr lang="en-GB" sz="1700" dirty="0">
                <a:solidFill>
                  <a:schemeClr val="bg1">
                    <a:alpha val="80000"/>
                  </a:schemeClr>
                </a:solidFill>
                <a:latin typeface="Times New Roman" panose="02020603050405020304" pitchFamily="18" charset="0"/>
                <a:cs typeface="Times New Roman" panose="02020603050405020304" pitchFamily="18" charset="0"/>
              </a:rPr>
              <a:t>As it’s a part of history, certain things cannot be done for it. With this in mind, it is not wheel chair accessible, but guide dogs are permitted down there.</a:t>
            </a:r>
          </a:p>
        </p:txBody>
      </p:sp>
      <p:sp>
        <p:nvSpPr>
          <p:cNvPr id="32" name="Freeform: Shape 31">
            <a:extLst>
              <a:ext uri="{FF2B5EF4-FFF2-40B4-BE49-F238E27FC236}">
                <a16:creationId xmlns:a16="http://schemas.microsoft.com/office/drawing/2014/main" id="{127393A7-D6DA-410B-8699-AA56B57BF7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27088" y="4795537"/>
            <a:ext cx="5260975" cy="1410656"/>
          </a:xfrm>
          <a:custGeom>
            <a:avLst/>
            <a:gdLst>
              <a:gd name="connsiteX0" fmla="*/ 5260975 w 5260975"/>
              <a:gd name="connsiteY0" fmla="*/ 0 h 1410656"/>
              <a:gd name="connsiteX1" fmla="*/ 5260975 w 5260975"/>
              <a:gd name="connsiteY1" fmla="*/ 221634 h 1410656"/>
              <a:gd name="connsiteX2" fmla="*/ 5226503 w 5260975"/>
              <a:gd name="connsiteY2" fmla="*/ 237063 h 1410656"/>
              <a:gd name="connsiteX3" fmla="*/ 5206341 w 5260975"/>
              <a:gd name="connsiteY3" fmla="*/ 245128 h 1410656"/>
              <a:gd name="connsiteX4" fmla="*/ 5123287 w 5260975"/>
              <a:gd name="connsiteY4" fmla="*/ 297073 h 1410656"/>
              <a:gd name="connsiteX5" fmla="*/ 5048107 w 5260975"/>
              <a:gd name="connsiteY5" fmla="*/ 361307 h 1410656"/>
              <a:gd name="connsiteX6" fmla="*/ 4992899 w 5260975"/>
              <a:gd name="connsiteY6" fmla="*/ 437542 h 1410656"/>
              <a:gd name="connsiteX7" fmla="*/ 4977440 w 5260975"/>
              <a:gd name="connsiteY7" fmla="*/ 455690 h 1410656"/>
              <a:gd name="connsiteX8" fmla="*/ 4935193 w 5260975"/>
              <a:gd name="connsiteY8" fmla="*/ 478445 h 1410656"/>
              <a:gd name="connsiteX9" fmla="*/ 4897844 w 5260975"/>
              <a:gd name="connsiteY9" fmla="*/ 495535 h 1410656"/>
              <a:gd name="connsiteX10" fmla="*/ 4870767 w 5260975"/>
              <a:gd name="connsiteY10" fmla="*/ 514451 h 1410656"/>
              <a:gd name="connsiteX11" fmla="*/ 4847916 w 5260975"/>
              <a:gd name="connsiteY11" fmla="*/ 531830 h 1410656"/>
              <a:gd name="connsiteX12" fmla="*/ 4796163 w 5260975"/>
              <a:gd name="connsiteY12" fmla="*/ 576765 h 1410656"/>
              <a:gd name="connsiteX13" fmla="*/ 4738843 w 5260975"/>
              <a:gd name="connsiteY13" fmla="*/ 614691 h 1410656"/>
              <a:gd name="connsiteX14" fmla="*/ 4692755 w 5260975"/>
              <a:gd name="connsiteY14" fmla="*/ 661162 h 1410656"/>
              <a:gd name="connsiteX15" fmla="*/ 4673744 w 5260975"/>
              <a:gd name="connsiteY15" fmla="*/ 686318 h 1410656"/>
              <a:gd name="connsiteX16" fmla="*/ 4633801 w 5260975"/>
              <a:gd name="connsiteY16" fmla="*/ 703505 h 1410656"/>
              <a:gd name="connsiteX17" fmla="*/ 4590499 w 5260975"/>
              <a:gd name="connsiteY17" fmla="*/ 730389 h 1410656"/>
              <a:gd name="connsiteX18" fmla="*/ 4559773 w 5260975"/>
              <a:gd name="connsiteY18" fmla="*/ 757081 h 1410656"/>
              <a:gd name="connsiteX19" fmla="*/ 4536059 w 5260975"/>
              <a:gd name="connsiteY19" fmla="*/ 774940 h 1410656"/>
              <a:gd name="connsiteX20" fmla="*/ 4502549 w 5260975"/>
              <a:gd name="connsiteY20" fmla="*/ 792895 h 1410656"/>
              <a:gd name="connsiteX21" fmla="*/ 4468944 w 5260975"/>
              <a:gd name="connsiteY21" fmla="*/ 816419 h 1410656"/>
              <a:gd name="connsiteX22" fmla="*/ 4452622 w 5260975"/>
              <a:gd name="connsiteY22" fmla="*/ 830917 h 1410656"/>
              <a:gd name="connsiteX23" fmla="*/ 4421032 w 5260975"/>
              <a:gd name="connsiteY23" fmla="*/ 855016 h 1410656"/>
              <a:gd name="connsiteX24" fmla="*/ 4388483 w 5260975"/>
              <a:gd name="connsiteY24" fmla="*/ 877484 h 1410656"/>
              <a:gd name="connsiteX25" fmla="*/ 4327321 w 5260975"/>
              <a:gd name="connsiteY25" fmla="*/ 903216 h 1410656"/>
              <a:gd name="connsiteX26" fmla="*/ 4271633 w 5260975"/>
              <a:gd name="connsiteY26" fmla="*/ 941046 h 1410656"/>
              <a:gd name="connsiteX27" fmla="*/ 4227465 w 5260975"/>
              <a:gd name="connsiteY27" fmla="*/ 968698 h 1410656"/>
              <a:gd name="connsiteX28" fmla="*/ 4201733 w 5260975"/>
              <a:gd name="connsiteY28" fmla="*/ 986846 h 1410656"/>
              <a:gd name="connsiteX29" fmla="*/ 4154494 w 5260975"/>
              <a:gd name="connsiteY29" fmla="*/ 1027364 h 1410656"/>
              <a:gd name="connsiteX30" fmla="*/ 4081234 w 5260975"/>
              <a:gd name="connsiteY30" fmla="*/ 1069994 h 1410656"/>
              <a:gd name="connsiteX31" fmla="*/ 4036971 w 5260975"/>
              <a:gd name="connsiteY31" fmla="*/ 1093038 h 1410656"/>
              <a:gd name="connsiteX32" fmla="*/ 3941725 w 5260975"/>
              <a:gd name="connsiteY32" fmla="*/ 1127796 h 1410656"/>
              <a:gd name="connsiteX33" fmla="*/ 3910999 w 5260975"/>
              <a:gd name="connsiteY33" fmla="*/ 1140182 h 1410656"/>
              <a:gd name="connsiteX34" fmla="*/ 3875859 w 5260975"/>
              <a:gd name="connsiteY34" fmla="*/ 1148343 h 1410656"/>
              <a:gd name="connsiteX35" fmla="*/ 3819401 w 5260975"/>
              <a:gd name="connsiteY35" fmla="*/ 1167642 h 1410656"/>
              <a:gd name="connsiteX36" fmla="*/ 3709176 w 5260975"/>
              <a:gd name="connsiteY36" fmla="*/ 1200863 h 1410656"/>
              <a:gd name="connsiteX37" fmla="*/ 3684981 w 5260975"/>
              <a:gd name="connsiteY37" fmla="*/ 1205952 h 1410656"/>
              <a:gd name="connsiteX38" fmla="*/ 3623338 w 5260975"/>
              <a:gd name="connsiteY38" fmla="*/ 1227363 h 1410656"/>
              <a:gd name="connsiteX39" fmla="*/ 3586373 w 5260975"/>
              <a:gd name="connsiteY39" fmla="*/ 1241765 h 1410656"/>
              <a:gd name="connsiteX40" fmla="*/ 3555743 w 5260975"/>
              <a:gd name="connsiteY40" fmla="*/ 1250023 h 1410656"/>
              <a:gd name="connsiteX41" fmla="*/ 3528667 w 5260975"/>
              <a:gd name="connsiteY41" fmla="*/ 1253864 h 1410656"/>
              <a:gd name="connsiteX42" fmla="*/ 3457424 w 5260975"/>
              <a:gd name="connsiteY42" fmla="*/ 1272874 h 1410656"/>
              <a:gd name="connsiteX43" fmla="*/ 3429003 w 5260975"/>
              <a:gd name="connsiteY43" fmla="*/ 1280364 h 1410656"/>
              <a:gd name="connsiteX44" fmla="*/ 3355264 w 5260975"/>
              <a:gd name="connsiteY44" fmla="*/ 1306096 h 1410656"/>
              <a:gd name="connsiteX45" fmla="*/ 3292757 w 5260975"/>
              <a:gd name="connsiteY45" fmla="*/ 1323090 h 1410656"/>
              <a:gd name="connsiteX46" fmla="*/ 3266643 w 5260975"/>
              <a:gd name="connsiteY46" fmla="*/ 1331251 h 1410656"/>
              <a:gd name="connsiteX47" fmla="*/ 3206921 w 5260975"/>
              <a:gd name="connsiteY47" fmla="*/ 1344886 h 1410656"/>
              <a:gd name="connsiteX48" fmla="*/ 3173123 w 5260975"/>
              <a:gd name="connsiteY48" fmla="*/ 1354488 h 1410656"/>
              <a:gd name="connsiteX49" fmla="*/ 3090646 w 5260975"/>
              <a:gd name="connsiteY49" fmla="*/ 1365337 h 1410656"/>
              <a:gd name="connsiteX50" fmla="*/ 3005480 w 5260975"/>
              <a:gd name="connsiteY50" fmla="*/ 1375802 h 1410656"/>
              <a:gd name="connsiteX51" fmla="*/ 2958721 w 5260975"/>
              <a:gd name="connsiteY51" fmla="*/ 1379259 h 1410656"/>
              <a:gd name="connsiteX52" fmla="*/ 2917915 w 5260975"/>
              <a:gd name="connsiteY52" fmla="*/ 1384733 h 1410656"/>
              <a:gd name="connsiteX53" fmla="*/ 2882389 w 5260975"/>
              <a:gd name="connsiteY53" fmla="*/ 1388189 h 1410656"/>
              <a:gd name="connsiteX54" fmla="*/ 2825837 w 5260975"/>
              <a:gd name="connsiteY54" fmla="*/ 1395198 h 1410656"/>
              <a:gd name="connsiteX55" fmla="*/ 2802313 w 5260975"/>
              <a:gd name="connsiteY55" fmla="*/ 1397023 h 1410656"/>
              <a:gd name="connsiteX56" fmla="*/ 2746816 w 5260975"/>
              <a:gd name="connsiteY56" fmla="*/ 1396926 h 1410656"/>
              <a:gd name="connsiteX57" fmla="*/ 2727517 w 5260975"/>
              <a:gd name="connsiteY57" fmla="*/ 1395966 h 1410656"/>
              <a:gd name="connsiteX58" fmla="*/ 2690359 w 5260975"/>
              <a:gd name="connsiteY58" fmla="*/ 1384060 h 1410656"/>
              <a:gd name="connsiteX59" fmla="*/ 2685943 w 5260975"/>
              <a:gd name="connsiteY59" fmla="*/ 1383196 h 1410656"/>
              <a:gd name="connsiteX60" fmla="*/ 2661554 w 5260975"/>
              <a:gd name="connsiteY60" fmla="*/ 1378491 h 1410656"/>
              <a:gd name="connsiteX61" fmla="*/ 2648208 w 5260975"/>
              <a:gd name="connsiteY61" fmla="*/ 1376955 h 1410656"/>
              <a:gd name="connsiteX62" fmla="*/ 2597512 w 5260975"/>
              <a:gd name="connsiteY62" fmla="*/ 1367162 h 1410656"/>
              <a:gd name="connsiteX63" fmla="*/ 2568324 w 5260975"/>
              <a:gd name="connsiteY63" fmla="*/ 1362553 h 1410656"/>
              <a:gd name="connsiteX64" fmla="*/ 2544704 w 5260975"/>
              <a:gd name="connsiteY64" fmla="*/ 1363225 h 1410656"/>
              <a:gd name="connsiteX65" fmla="*/ 2503225 w 5260975"/>
              <a:gd name="connsiteY65" fmla="*/ 1364089 h 1410656"/>
              <a:gd name="connsiteX66" fmla="*/ 2489975 w 5260975"/>
              <a:gd name="connsiteY66" fmla="*/ 1366298 h 1410656"/>
              <a:gd name="connsiteX67" fmla="*/ 2430061 w 5260975"/>
              <a:gd name="connsiteY67" fmla="*/ 1359960 h 1410656"/>
              <a:gd name="connsiteX68" fmla="*/ 2395880 w 5260975"/>
              <a:gd name="connsiteY68" fmla="*/ 1359480 h 1410656"/>
              <a:gd name="connsiteX69" fmla="*/ 2357378 w 5260975"/>
              <a:gd name="connsiteY69" fmla="*/ 1351607 h 1410656"/>
              <a:gd name="connsiteX70" fmla="*/ 2346145 w 5260975"/>
              <a:gd name="connsiteY70" fmla="*/ 1351991 h 1410656"/>
              <a:gd name="connsiteX71" fmla="*/ 2333567 w 5260975"/>
              <a:gd name="connsiteY71" fmla="*/ 1352663 h 1410656"/>
              <a:gd name="connsiteX72" fmla="*/ 2294968 w 5260975"/>
              <a:gd name="connsiteY72" fmla="*/ 1353240 h 1410656"/>
              <a:gd name="connsiteX73" fmla="*/ 2271540 w 5260975"/>
              <a:gd name="connsiteY73" fmla="*/ 1356120 h 1410656"/>
              <a:gd name="connsiteX74" fmla="*/ 2226895 w 5260975"/>
              <a:gd name="connsiteY74" fmla="*/ 1354392 h 1410656"/>
              <a:gd name="connsiteX75" fmla="*/ 2210379 w 5260975"/>
              <a:gd name="connsiteY75" fmla="*/ 1356888 h 1410656"/>
              <a:gd name="connsiteX76" fmla="*/ 2168613 w 5260975"/>
              <a:gd name="connsiteY76" fmla="*/ 1357176 h 1410656"/>
              <a:gd name="connsiteX77" fmla="*/ 2131167 w 5260975"/>
              <a:gd name="connsiteY77" fmla="*/ 1355736 h 1410656"/>
              <a:gd name="connsiteX78" fmla="*/ 2095065 w 5260975"/>
              <a:gd name="connsiteY78" fmla="*/ 1356504 h 1410656"/>
              <a:gd name="connsiteX79" fmla="*/ 2069237 w 5260975"/>
              <a:gd name="connsiteY79" fmla="*/ 1359672 h 1410656"/>
              <a:gd name="connsiteX80" fmla="*/ 2041201 w 5260975"/>
              <a:gd name="connsiteY80" fmla="*/ 1361592 h 1410656"/>
              <a:gd name="connsiteX81" fmla="*/ 1963909 w 5260975"/>
              <a:gd name="connsiteY81" fmla="*/ 1373018 h 1410656"/>
              <a:gd name="connsiteX82" fmla="*/ 1949603 w 5260975"/>
              <a:gd name="connsiteY82" fmla="*/ 1370234 h 1410656"/>
              <a:gd name="connsiteX83" fmla="*/ 1868373 w 5260975"/>
              <a:gd name="connsiteY83" fmla="*/ 1367641 h 1410656"/>
              <a:gd name="connsiteX84" fmla="*/ 1850707 w 5260975"/>
              <a:gd name="connsiteY84" fmla="*/ 1367834 h 1410656"/>
              <a:gd name="connsiteX85" fmla="*/ 1803275 w 5260975"/>
              <a:gd name="connsiteY85" fmla="*/ 1356504 h 1410656"/>
              <a:gd name="connsiteX86" fmla="*/ 1730112 w 5260975"/>
              <a:gd name="connsiteY86" fmla="*/ 1374459 h 1410656"/>
              <a:gd name="connsiteX87" fmla="*/ 1661652 w 5260975"/>
              <a:gd name="connsiteY87" fmla="*/ 1396926 h 1410656"/>
              <a:gd name="connsiteX88" fmla="*/ 1653011 w 5260975"/>
              <a:gd name="connsiteY88" fmla="*/ 1399807 h 1410656"/>
              <a:gd name="connsiteX89" fmla="*/ 1628431 w 5260975"/>
              <a:gd name="connsiteY89" fmla="*/ 1404704 h 1410656"/>
              <a:gd name="connsiteX90" fmla="*/ 1597995 w 5260975"/>
              <a:gd name="connsiteY90" fmla="*/ 1406432 h 1410656"/>
              <a:gd name="connsiteX91" fmla="*/ 1559396 w 5260975"/>
              <a:gd name="connsiteY91" fmla="*/ 1410656 h 1410656"/>
              <a:gd name="connsiteX92" fmla="*/ 1528480 w 5260975"/>
              <a:gd name="connsiteY92" fmla="*/ 1405375 h 1410656"/>
              <a:gd name="connsiteX93" fmla="*/ 1485272 w 5260975"/>
              <a:gd name="connsiteY93" fmla="*/ 1397502 h 1410656"/>
              <a:gd name="connsiteX94" fmla="*/ 1444562 w 5260975"/>
              <a:gd name="connsiteY94" fmla="*/ 1390013 h 1410656"/>
              <a:gd name="connsiteX95" fmla="*/ 1431696 w 5260975"/>
              <a:gd name="connsiteY95" fmla="*/ 1398846 h 1410656"/>
              <a:gd name="connsiteX96" fmla="*/ 1411821 w 5260975"/>
              <a:gd name="connsiteY96" fmla="*/ 1406527 h 1410656"/>
              <a:gd name="connsiteX97" fmla="*/ 1389738 w 5260975"/>
              <a:gd name="connsiteY97" fmla="*/ 1397310 h 1410656"/>
              <a:gd name="connsiteX98" fmla="*/ 1338081 w 5260975"/>
              <a:gd name="connsiteY98" fmla="*/ 1378204 h 1410656"/>
              <a:gd name="connsiteX99" fmla="*/ 1305436 w 5260975"/>
              <a:gd name="connsiteY99" fmla="*/ 1377339 h 1410656"/>
              <a:gd name="connsiteX100" fmla="*/ 1234481 w 5260975"/>
              <a:gd name="connsiteY100" fmla="*/ 1369178 h 1410656"/>
              <a:gd name="connsiteX101" fmla="*/ 1188106 w 5260975"/>
              <a:gd name="connsiteY101" fmla="*/ 1357560 h 1410656"/>
              <a:gd name="connsiteX102" fmla="*/ 1154790 w 5260975"/>
              <a:gd name="connsiteY102" fmla="*/ 1344406 h 1410656"/>
              <a:gd name="connsiteX103" fmla="*/ 1107069 w 5260975"/>
              <a:gd name="connsiteY103" fmla="*/ 1327219 h 1410656"/>
              <a:gd name="connsiteX104" fmla="*/ 1059158 w 5260975"/>
              <a:gd name="connsiteY104" fmla="*/ 1318290 h 1410656"/>
              <a:gd name="connsiteX105" fmla="*/ 1024496 w 5260975"/>
              <a:gd name="connsiteY105" fmla="*/ 1307056 h 1410656"/>
              <a:gd name="connsiteX106" fmla="*/ 982153 w 5260975"/>
              <a:gd name="connsiteY106" fmla="*/ 1299374 h 1410656"/>
              <a:gd name="connsiteX107" fmla="*/ 946628 w 5260975"/>
              <a:gd name="connsiteY107" fmla="*/ 1299087 h 1410656"/>
              <a:gd name="connsiteX108" fmla="*/ 890939 w 5260975"/>
              <a:gd name="connsiteY108" fmla="*/ 1300431 h 1410656"/>
              <a:gd name="connsiteX109" fmla="*/ 822769 w 5260975"/>
              <a:gd name="connsiteY109" fmla="*/ 1277196 h 1410656"/>
              <a:gd name="connsiteX110" fmla="*/ 795212 w 5260975"/>
              <a:gd name="connsiteY110" fmla="*/ 1272010 h 1410656"/>
              <a:gd name="connsiteX111" fmla="*/ 769288 w 5260975"/>
              <a:gd name="connsiteY111" fmla="*/ 1269610 h 1410656"/>
              <a:gd name="connsiteX112" fmla="*/ 714271 w 5260975"/>
              <a:gd name="connsiteY112" fmla="*/ 1254152 h 1410656"/>
              <a:gd name="connsiteX113" fmla="*/ 691900 w 5260975"/>
              <a:gd name="connsiteY113" fmla="*/ 1249062 h 1410656"/>
              <a:gd name="connsiteX114" fmla="*/ 660598 w 5260975"/>
              <a:gd name="connsiteY114" fmla="*/ 1249159 h 1410656"/>
              <a:gd name="connsiteX115" fmla="*/ 603662 w 5260975"/>
              <a:gd name="connsiteY115" fmla="*/ 1242054 h 1410656"/>
              <a:gd name="connsiteX116" fmla="*/ 546821 w 5260975"/>
              <a:gd name="connsiteY116" fmla="*/ 1221314 h 1410656"/>
              <a:gd name="connsiteX117" fmla="*/ 522721 w 5260975"/>
              <a:gd name="connsiteY117" fmla="*/ 1223330 h 1410656"/>
              <a:gd name="connsiteX118" fmla="*/ 514080 w 5260975"/>
              <a:gd name="connsiteY118" fmla="*/ 1222851 h 1410656"/>
              <a:gd name="connsiteX119" fmla="*/ 436404 w 5260975"/>
              <a:gd name="connsiteY119" fmla="*/ 1211424 h 1410656"/>
              <a:gd name="connsiteX120" fmla="*/ 428626 w 5260975"/>
              <a:gd name="connsiteY120" fmla="*/ 1210177 h 1410656"/>
              <a:gd name="connsiteX121" fmla="*/ 392141 w 5260975"/>
              <a:gd name="connsiteY121" fmla="*/ 1199999 h 1410656"/>
              <a:gd name="connsiteX122" fmla="*/ 300157 w 5260975"/>
              <a:gd name="connsiteY122" fmla="*/ 1193662 h 1410656"/>
              <a:gd name="connsiteX123" fmla="*/ 294493 w 5260975"/>
              <a:gd name="connsiteY123" fmla="*/ 1192894 h 1410656"/>
              <a:gd name="connsiteX124" fmla="*/ 263671 w 5260975"/>
              <a:gd name="connsiteY124" fmla="*/ 1197982 h 1410656"/>
              <a:gd name="connsiteX125" fmla="*/ 248406 w 5260975"/>
              <a:gd name="connsiteY125" fmla="*/ 1205184 h 1410656"/>
              <a:gd name="connsiteX126" fmla="*/ 224594 w 5260975"/>
              <a:gd name="connsiteY126" fmla="*/ 1212673 h 1410656"/>
              <a:gd name="connsiteX127" fmla="*/ 200398 w 5260975"/>
              <a:gd name="connsiteY127" fmla="*/ 1215458 h 1410656"/>
              <a:gd name="connsiteX128" fmla="*/ 159783 w 5260975"/>
              <a:gd name="connsiteY128" fmla="*/ 1204127 h 1410656"/>
              <a:gd name="connsiteX129" fmla="*/ 144997 w 5260975"/>
              <a:gd name="connsiteY129" fmla="*/ 1202975 h 1410656"/>
              <a:gd name="connsiteX130" fmla="*/ 112064 w 5260975"/>
              <a:gd name="connsiteY130" fmla="*/ 1197503 h 1410656"/>
              <a:gd name="connsiteX131" fmla="*/ 83259 w 5260975"/>
              <a:gd name="connsiteY131" fmla="*/ 1197887 h 1410656"/>
              <a:gd name="connsiteX132" fmla="*/ 60120 w 5260975"/>
              <a:gd name="connsiteY132" fmla="*/ 1206624 h 1410656"/>
              <a:gd name="connsiteX133" fmla="*/ 26514 w 5260975"/>
              <a:gd name="connsiteY133" fmla="*/ 1208352 h 1410656"/>
              <a:gd name="connsiteX134" fmla="*/ 4814 w 5260975"/>
              <a:gd name="connsiteY134" fmla="*/ 1202015 h 1410656"/>
              <a:gd name="connsiteX135" fmla="*/ 398 w 5260975"/>
              <a:gd name="connsiteY135" fmla="*/ 1201152 h 1410656"/>
              <a:gd name="connsiteX136" fmla="*/ 0 w 5260975"/>
              <a:gd name="connsiteY136" fmla="*/ 1201150 h 1410656"/>
              <a:gd name="connsiteX137" fmla="*/ 0 w 5260975"/>
              <a:gd name="connsiteY137" fmla="*/ 1004512 h 1410656"/>
              <a:gd name="connsiteX138" fmla="*/ 30355 w 5260975"/>
              <a:gd name="connsiteY138" fmla="*/ 1002784 h 1410656"/>
              <a:gd name="connsiteX139" fmla="*/ 52151 w 5260975"/>
              <a:gd name="connsiteY139" fmla="*/ 997695 h 1410656"/>
              <a:gd name="connsiteX140" fmla="*/ 64248 w 5260975"/>
              <a:gd name="connsiteY140" fmla="*/ 994430 h 1410656"/>
              <a:gd name="connsiteX141" fmla="*/ 126370 w 5260975"/>
              <a:gd name="connsiteY141" fmla="*/ 985405 h 1410656"/>
              <a:gd name="connsiteX142" fmla="*/ 154022 w 5260975"/>
              <a:gd name="connsiteY142" fmla="*/ 975708 h 1410656"/>
              <a:gd name="connsiteX143" fmla="*/ 161512 w 5260975"/>
              <a:gd name="connsiteY143" fmla="*/ 974268 h 1410656"/>
              <a:gd name="connsiteX144" fmla="*/ 202510 w 5260975"/>
              <a:gd name="connsiteY144" fmla="*/ 978300 h 1410656"/>
              <a:gd name="connsiteX145" fmla="*/ 233235 w 5260975"/>
              <a:gd name="connsiteY145" fmla="*/ 993950 h 1410656"/>
              <a:gd name="connsiteX146" fmla="*/ 239188 w 5260975"/>
              <a:gd name="connsiteY146" fmla="*/ 999231 h 1410656"/>
              <a:gd name="connsiteX147" fmla="*/ 324834 w 5260975"/>
              <a:gd name="connsiteY147" fmla="*/ 997407 h 1410656"/>
              <a:gd name="connsiteX148" fmla="*/ 337987 w 5260975"/>
              <a:gd name="connsiteY148" fmla="*/ 995198 h 1410656"/>
              <a:gd name="connsiteX149" fmla="*/ 401550 w 5260975"/>
              <a:gd name="connsiteY149" fmla="*/ 1004416 h 1410656"/>
              <a:gd name="connsiteX150" fmla="*/ 420081 w 5260975"/>
              <a:gd name="connsiteY150" fmla="*/ 1006240 h 1410656"/>
              <a:gd name="connsiteX151" fmla="*/ 486523 w 5260975"/>
              <a:gd name="connsiteY151" fmla="*/ 1014498 h 1410656"/>
              <a:gd name="connsiteX152" fmla="*/ 495932 w 5260975"/>
              <a:gd name="connsiteY152" fmla="*/ 1006817 h 1410656"/>
              <a:gd name="connsiteX153" fmla="*/ 523009 w 5260975"/>
              <a:gd name="connsiteY153" fmla="*/ 987517 h 1410656"/>
              <a:gd name="connsiteX154" fmla="*/ 576393 w 5260975"/>
              <a:gd name="connsiteY154" fmla="*/ 970427 h 1410656"/>
              <a:gd name="connsiteX155" fmla="*/ 590892 w 5260975"/>
              <a:gd name="connsiteY155" fmla="*/ 971387 h 1410656"/>
              <a:gd name="connsiteX156" fmla="*/ 627569 w 5260975"/>
              <a:gd name="connsiteY156" fmla="*/ 999904 h 1410656"/>
              <a:gd name="connsiteX157" fmla="*/ 645429 w 5260975"/>
              <a:gd name="connsiteY157" fmla="*/ 1011329 h 1410656"/>
              <a:gd name="connsiteX158" fmla="*/ 696125 w 5260975"/>
              <a:gd name="connsiteY158" fmla="*/ 1032356 h 1410656"/>
              <a:gd name="connsiteX159" fmla="*/ 700349 w 5260975"/>
              <a:gd name="connsiteY159" fmla="*/ 1036197 h 1410656"/>
              <a:gd name="connsiteX160" fmla="*/ 737795 w 5260975"/>
              <a:gd name="connsiteY160" fmla="*/ 1081804 h 1410656"/>
              <a:gd name="connsiteX161" fmla="*/ 746244 w 5260975"/>
              <a:gd name="connsiteY161" fmla="*/ 1089581 h 1410656"/>
              <a:gd name="connsiteX162" fmla="*/ 756422 w 5260975"/>
              <a:gd name="connsiteY162" fmla="*/ 1101680 h 1410656"/>
              <a:gd name="connsiteX163" fmla="*/ 788202 w 5260975"/>
              <a:gd name="connsiteY163" fmla="*/ 1125108 h 1410656"/>
              <a:gd name="connsiteX164" fmla="*/ 827569 w 5260975"/>
              <a:gd name="connsiteY164" fmla="*/ 1132596 h 1410656"/>
              <a:gd name="connsiteX165" fmla="*/ 875097 w 5260975"/>
              <a:gd name="connsiteY165" fmla="*/ 1144022 h 1410656"/>
              <a:gd name="connsiteX166" fmla="*/ 894972 w 5260975"/>
              <a:gd name="connsiteY166" fmla="*/ 1151704 h 1410656"/>
              <a:gd name="connsiteX167" fmla="*/ 948260 w 5260975"/>
              <a:gd name="connsiteY167" fmla="*/ 1166298 h 1410656"/>
              <a:gd name="connsiteX168" fmla="*/ 986282 w 5260975"/>
              <a:gd name="connsiteY168" fmla="*/ 1178588 h 1410656"/>
              <a:gd name="connsiteX169" fmla="*/ 1041107 w 5260975"/>
              <a:gd name="connsiteY169" fmla="*/ 1185789 h 1410656"/>
              <a:gd name="connsiteX170" fmla="*/ 1067703 w 5260975"/>
              <a:gd name="connsiteY170" fmla="*/ 1186076 h 1410656"/>
              <a:gd name="connsiteX171" fmla="*/ 1116574 w 5260975"/>
              <a:gd name="connsiteY171" fmla="*/ 1222946 h 1410656"/>
              <a:gd name="connsiteX172" fmla="*/ 1155557 w 5260975"/>
              <a:gd name="connsiteY172" fmla="*/ 1247335 h 1410656"/>
              <a:gd name="connsiteX173" fmla="*/ 1196556 w 5260975"/>
              <a:gd name="connsiteY173" fmla="*/ 1235525 h 1410656"/>
              <a:gd name="connsiteX174" fmla="*/ 1207693 w 5260975"/>
              <a:gd name="connsiteY174" fmla="*/ 1224387 h 1410656"/>
              <a:gd name="connsiteX175" fmla="*/ 1274904 w 5260975"/>
              <a:gd name="connsiteY175" fmla="*/ 1213826 h 1410656"/>
              <a:gd name="connsiteX176" fmla="*/ 1370919 w 5260975"/>
              <a:gd name="connsiteY176" fmla="*/ 1213442 h 1410656"/>
              <a:gd name="connsiteX177" fmla="*/ 1530593 w 5260975"/>
              <a:gd name="connsiteY177" fmla="*/ 1189437 h 1410656"/>
              <a:gd name="connsiteX178" fmla="*/ 1558436 w 5260975"/>
              <a:gd name="connsiteY178" fmla="*/ 1178299 h 1410656"/>
              <a:gd name="connsiteX179" fmla="*/ 1589737 w 5260975"/>
              <a:gd name="connsiteY179" fmla="*/ 1175515 h 1410656"/>
              <a:gd name="connsiteX180" fmla="*/ 1601740 w 5260975"/>
              <a:gd name="connsiteY180" fmla="*/ 1182333 h 1410656"/>
              <a:gd name="connsiteX181" fmla="*/ 1654259 w 5260975"/>
              <a:gd name="connsiteY181" fmla="*/ 1192510 h 1410656"/>
              <a:gd name="connsiteX182" fmla="*/ 1664246 w 5260975"/>
              <a:gd name="connsiteY182" fmla="*/ 1192702 h 1410656"/>
              <a:gd name="connsiteX183" fmla="*/ 1698427 w 5260975"/>
              <a:gd name="connsiteY183" fmla="*/ 1188381 h 1410656"/>
              <a:gd name="connsiteX184" fmla="*/ 1730112 w 5260975"/>
              <a:gd name="connsiteY184" fmla="*/ 1185885 h 1410656"/>
              <a:gd name="connsiteX185" fmla="*/ 1809996 w 5260975"/>
              <a:gd name="connsiteY185" fmla="*/ 1194046 h 1410656"/>
              <a:gd name="connsiteX186" fmla="*/ 1871254 w 5260975"/>
              <a:gd name="connsiteY186" fmla="*/ 1192126 h 1410656"/>
              <a:gd name="connsiteX187" fmla="*/ 1899482 w 5260975"/>
              <a:gd name="connsiteY187" fmla="*/ 1194046 h 1410656"/>
              <a:gd name="connsiteX188" fmla="*/ 1915420 w 5260975"/>
              <a:gd name="connsiteY188" fmla="*/ 1196927 h 1410656"/>
              <a:gd name="connsiteX189" fmla="*/ 1951522 w 5260975"/>
              <a:gd name="connsiteY189" fmla="*/ 1216994 h 1410656"/>
              <a:gd name="connsiteX190" fmla="*/ 1971302 w 5260975"/>
              <a:gd name="connsiteY190" fmla="*/ 1221507 h 1410656"/>
              <a:gd name="connsiteX191" fmla="*/ 2030831 w 5260975"/>
              <a:gd name="connsiteY191" fmla="*/ 1221123 h 1410656"/>
              <a:gd name="connsiteX192" fmla="*/ 2120125 w 5260975"/>
              <a:gd name="connsiteY192" fmla="*/ 1190878 h 1410656"/>
              <a:gd name="connsiteX193" fmla="*/ 2129439 w 5260975"/>
              <a:gd name="connsiteY193" fmla="*/ 1186845 h 1410656"/>
              <a:gd name="connsiteX194" fmla="*/ 2174854 w 5260975"/>
              <a:gd name="connsiteY194" fmla="*/ 1181852 h 1410656"/>
              <a:gd name="connsiteX195" fmla="*/ 2205674 w 5260975"/>
              <a:gd name="connsiteY195" fmla="*/ 1188669 h 1410656"/>
              <a:gd name="connsiteX196" fmla="*/ 2247634 w 5260975"/>
              <a:gd name="connsiteY196" fmla="*/ 1202784 h 1410656"/>
              <a:gd name="connsiteX197" fmla="*/ 2285367 w 5260975"/>
              <a:gd name="connsiteY197" fmla="*/ 1214594 h 1410656"/>
              <a:gd name="connsiteX198" fmla="*/ 2312827 w 5260975"/>
              <a:gd name="connsiteY198" fmla="*/ 1227939 h 1410656"/>
              <a:gd name="connsiteX199" fmla="*/ 2375622 w 5260975"/>
              <a:gd name="connsiteY199" fmla="*/ 1237733 h 1410656"/>
              <a:gd name="connsiteX200" fmla="*/ 2382151 w 5260975"/>
              <a:gd name="connsiteY200" fmla="*/ 1239365 h 1410656"/>
              <a:gd name="connsiteX201" fmla="*/ 2429390 w 5260975"/>
              <a:gd name="connsiteY201" fmla="*/ 1227459 h 1410656"/>
              <a:gd name="connsiteX202" fmla="*/ 2486134 w 5260975"/>
              <a:gd name="connsiteY202" fmla="*/ 1215362 h 1410656"/>
              <a:gd name="connsiteX203" fmla="*/ 2506394 w 5260975"/>
              <a:gd name="connsiteY203" fmla="*/ 1219490 h 1410656"/>
              <a:gd name="connsiteX204" fmla="*/ 2534142 w 5260975"/>
              <a:gd name="connsiteY204" fmla="*/ 1225347 h 1410656"/>
              <a:gd name="connsiteX205" fmla="*/ 2559874 w 5260975"/>
              <a:gd name="connsiteY205" fmla="*/ 1222275 h 1410656"/>
              <a:gd name="connsiteX206" fmla="*/ 2575525 w 5260975"/>
              <a:gd name="connsiteY206" fmla="*/ 1221987 h 1410656"/>
              <a:gd name="connsiteX207" fmla="*/ 2646960 w 5260975"/>
              <a:gd name="connsiteY207" fmla="*/ 1257896 h 1410656"/>
              <a:gd name="connsiteX208" fmla="*/ 2665107 w 5260975"/>
              <a:gd name="connsiteY208" fmla="*/ 1260873 h 1410656"/>
              <a:gd name="connsiteX209" fmla="*/ 2675381 w 5260975"/>
              <a:gd name="connsiteY209" fmla="*/ 1265290 h 1410656"/>
              <a:gd name="connsiteX210" fmla="*/ 2737311 w 5260975"/>
              <a:gd name="connsiteY210" fmla="*/ 1309841 h 1410656"/>
              <a:gd name="connsiteX211" fmla="*/ 2763619 w 5260975"/>
              <a:gd name="connsiteY211" fmla="*/ 1318866 h 1410656"/>
              <a:gd name="connsiteX212" fmla="*/ 2792519 w 5260975"/>
              <a:gd name="connsiteY212" fmla="*/ 1317041 h 1410656"/>
              <a:gd name="connsiteX213" fmla="*/ 2809226 w 5260975"/>
              <a:gd name="connsiteY213" fmla="*/ 1313777 h 1410656"/>
              <a:gd name="connsiteX214" fmla="*/ 2850705 w 5260975"/>
              <a:gd name="connsiteY214" fmla="*/ 1285452 h 1410656"/>
              <a:gd name="connsiteX215" fmla="*/ 2874324 w 5260975"/>
              <a:gd name="connsiteY215" fmla="*/ 1286413 h 1410656"/>
              <a:gd name="connsiteX216" fmla="*/ 2911194 w 5260975"/>
              <a:gd name="connsiteY216" fmla="*/ 1305903 h 1410656"/>
              <a:gd name="connsiteX217" fmla="*/ 2978116 w 5260975"/>
              <a:gd name="connsiteY217" fmla="*/ 1314641 h 1410656"/>
              <a:gd name="connsiteX218" fmla="*/ 3012106 w 5260975"/>
              <a:gd name="connsiteY218" fmla="*/ 1287373 h 1410656"/>
              <a:gd name="connsiteX219" fmla="*/ 3029676 w 5260975"/>
              <a:gd name="connsiteY219" fmla="*/ 1261161 h 1410656"/>
              <a:gd name="connsiteX220" fmla="*/ 3080469 w 5260975"/>
              <a:gd name="connsiteY220" fmla="*/ 1230724 h 1410656"/>
              <a:gd name="connsiteX221" fmla="*/ 3092567 w 5260975"/>
              <a:gd name="connsiteY221" fmla="*/ 1242054 h 1410656"/>
              <a:gd name="connsiteX222" fmla="*/ 3129821 w 5260975"/>
              <a:gd name="connsiteY222" fmla="*/ 1246855 h 1410656"/>
              <a:gd name="connsiteX223" fmla="*/ 3170147 w 5260975"/>
              <a:gd name="connsiteY223" fmla="*/ 1246471 h 1410656"/>
              <a:gd name="connsiteX224" fmla="*/ 3240429 w 5260975"/>
              <a:gd name="connsiteY224" fmla="*/ 1251559 h 1410656"/>
              <a:gd name="connsiteX225" fmla="*/ 3287189 w 5260975"/>
              <a:gd name="connsiteY225" fmla="*/ 1222466 h 1410656"/>
              <a:gd name="connsiteX226" fmla="*/ 3305049 w 5260975"/>
              <a:gd name="connsiteY226" fmla="*/ 1210465 h 1410656"/>
              <a:gd name="connsiteX227" fmla="*/ 3321755 w 5260975"/>
              <a:gd name="connsiteY227" fmla="*/ 1202784 h 1410656"/>
              <a:gd name="connsiteX228" fmla="*/ 3341055 w 5260975"/>
              <a:gd name="connsiteY228" fmla="*/ 1198463 h 1410656"/>
              <a:gd name="connsiteX229" fmla="*/ 3387621 w 5260975"/>
              <a:gd name="connsiteY229" fmla="*/ 1182140 h 1410656"/>
              <a:gd name="connsiteX230" fmla="*/ 3413161 w 5260975"/>
              <a:gd name="connsiteY230" fmla="*/ 1166105 h 1410656"/>
              <a:gd name="connsiteX231" fmla="*/ 3470579 w 5260975"/>
              <a:gd name="connsiteY231" fmla="*/ 1150647 h 1410656"/>
              <a:gd name="connsiteX232" fmla="*/ 3509657 w 5260975"/>
              <a:gd name="connsiteY232" fmla="*/ 1136821 h 1410656"/>
              <a:gd name="connsiteX233" fmla="*/ 3550847 w 5260975"/>
              <a:gd name="connsiteY233" fmla="*/ 1113009 h 1410656"/>
              <a:gd name="connsiteX234" fmla="*/ 3556608 w 5260975"/>
              <a:gd name="connsiteY234" fmla="*/ 1109361 h 1410656"/>
              <a:gd name="connsiteX235" fmla="*/ 3570435 w 5260975"/>
              <a:gd name="connsiteY235" fmla="*/ 1093710 h 1410656"/>
              <a:gd name="connsiteX236" fmla="*/ 3590501 w 5260975"/>
              <a:gd name="connsiteY236" fmla="*/ 1039846 h 1410656"/>
              <a:gd name="connsiteX237" fmla="*/ 3596263 w 5260975"/>
              <a:gd name="connsiteY237" fmla="*/ 1028900 h 1410656"/>
              <a:gd name="connsiteX238" fmla="*/ 3648591 w 5260975"/>
              <a:gd name="connsiteY238" fmla="*/ 992030 h 1410656"/>
              <a:gd name="connsiteX239" fmla="*/ 3667986 w 5260975"/>
              <a:gd name="connsiteY239" fmla="*/ 995487 h 1410656"/>
              <a:gd name="connsiteX240" fmla="*/ 3689397 w 5260975"/>
              <a:gd name="connsiteY240" fmla="*/ 1007585 h 1410656"/>
              <a:gd name="connsiteX241" fmla="*/ 3736349 w 5260975"/>
              <a:gd name="connsiteY241" fmla="*/ 1010753 h 1410656"/>
              <a:gd name="connsiteX242" fmla="*/ 3753919 w 5260975"/>
              <a:gd name="connsiteY242" fmla="*/ 1004513 h 1410656"/>
              <a:gd name="connsiteX243" fmla="*/ 3784643 w 5260975"/>
              <a:gd name="connsiteY243" fmla="*/ 987710 h 1410656"/>
              <a:gd name="connsiteX244" fmla="*/ 3808359 w 5260975"/>
              <a:gd name="connsiteY244" fmla="*/ 961689 h 1410656"/>
              <a:gd name="connsiteX245" fmla="*/ 3842829 w 5260975"/>
              <a:gd name="connsiteY245" fmla="*/ 918674 h 1410656"/>
              <a:gd name="connsiteX246" fmla="*/ 3908983 w 5260975"/>
              <a:gd name="connsiteY246" fmla="*/ 902256 h 1410656"/>
              <a:gd name="connsiteX247" fmla="*/ 3934428 w 5260975"/>
              <a:gd name="connsiteY247" fmla="*/ 896783 h 1410656"/>
              <a:gd name="connsiteX248" fmla="*/ 4026987 w 5260975"/>
              <a:gd name="connsiteY248" fmla="*/ 873835 h 1410656"/>
              <a:gd name="connsiteX249" fmla="*/ 4035051 w 5260975"/>
              <a:gd name="connsiteY249" fmla="*/ 873067 h 1410656"/>
              <a:gd name="connsiteX250" fmla="*/ 4099189 w 5260975"/>
              <a:gd name="connsiteY250" fmla="*/ 846664 h 1410656"/>
              <a:gd name="connsiteX251" fmla="*/ 4114647 w 5260975"/>
              <a:gd name="connsiteY251" fmla="*/ 840134 h 1410656"/>
              <a:gd name="connsiteX252" fmla="*/ 4133563 w 5260975"/>
              <a:gd name="connsiteY252" fmla="*/ 823427 h 1410656"/>
              <a:gd name="connsiteX253" fmla="*/ 4151039 w 5260975"/>
              <a:gd name="connsiteY253" fmla="*/ 776284 h 1410656"/>
              <a:gd name="connsiteX254" fmla="*/ 4171489 w 5260975"/>
              <a:gd name="connsiteY254" fmla="*/ 754776 h 1410656"/>
              <a:gd name="connsiteX255" fmla="*/ 4186372 w 5260975"/>
              <a:gd name="connsiteY255" fmla="*/ 741718 h 1410656"/>
              <a:gd name="connsiteX256" fmla="*/ 4199429 w 5260975"/>
              <a:gd name="connsiteY256" fmla="*/ 721940 h 1410656"/>
              <a:gd name="connsiteX257" fmla="*/ 4212487 w 5260975"/>
              <a:gd name="connsiteY257" fmla="*/ 674604 h 1410656"/>
              <a:gd name="connsiteX258" fmla="*/ 4232555 w 5260975"/>
              <a:gd name="connsiteY258" fmla="*/ 632645 h 1410656"/>
              <a:gd name="connsiteX259" fmla="*/ 4268657 w 5260975"/>
              <a:gd name="connsiteY259" fmla="*/ 609410 h 1410656"/>
              <a:gd name="connsiteX260" fmla="*/ 4291028 w 5260975"/>
              <a:gd name="connsiteY260" fmla="*/ 597216 h 1410656"/>
              <a:gd name="connsiteX261" fmla="*/ 4379651 w 5260975"/>
              <a:gd name="connsiteY261" fmla="*/ 609506 h 1410656"/>
              <a:gd name="connsiteX262" fmla="*/ 4440139 w 5260975"/>
              <a:gd name="connsiteY262" fmla="*/ 621507 h 1410656"/>
              <a:gd name="connsiteX263" fmla="*/ 4460015 w 5260975"/>
              <a:gd name="connsiteY263" fmla="*/ 616899 h 1410656"/>
              <a:gd name="connsiteX264" fmla="*/ 4516183 w 5260975"/>
              <a:gd name="connsiteY264" fmla="*/ 577724 h 1410656"/>
              <a:gd name="connsiteX265" fmla="*/ 4571681 w 5260975"/>
              <a:gd name="connsiteY265" fmla="*/ 560250 h 1410656"/>
              <a:gd name="connsiteX266" fmla="*/ 4613447 w 5260975"/>
              <a:gd name="connsiteY266" fmla="*/ 555257 h 1410656"/>
              <a:gd name="connsiteX267" fmla="*/ 4649355 w 5260975"/>
              <a:gd name="connsiteY267" fmla="*/ 551417 h 1410656"/>
              <a:gd name="connsiteX268" fmla="*/ 4692467 w 5260975"/>
              <a:gd name="connsiteY268" fmla="*/ 540663 h 1410656"/>
              <a:gd name="connsiteX269" fmla="*/ 4716855 w 5260975"/>
              <a:gd name="connsiteY269" fmla="*/ 528949 h 1410656"/>
              <a:gd name="connsiteX270" fmla="*/ 4755645 w 5260975"/>
              <a:gd name="connsiteY270" fmla="*/ 512147 h 1410656"/>
              <a:gd name="connsiteX271" fmla="*/ 4795395 w 5260975"/>
              <a:gd name="connsiteY271" fmla="*/ 490351 h 1410656"/>
              <a:gd name="connsiteX272" fmla="*/ 4825928 w 5260975"/>
              <a:gd name="connsiteY272" fmla="*/ 459818 h 1410656"/>
              <a:gd name="connsiteX273" fmla="*/ 4842347 w 5260975"/>
              <a:gd name="connsiteY273" fmla="*/ 434086 h 1410656"/>
              <a:gd name="connsiteX274" fmla="*/ 4890451 w 5260975"/>
              <a:gd name="connsiteY274" fmla="*/ 397216 h 1410656"/>
              <a:gd name="connsiteX275" fmla="*/ 4933945 w 5260975"/>
              <a:gd name="connsiteY275" fmla="*/ 327701 h 1410656"/>
              <a:gd name="connsiteX276" fmla="*/ 4961214 w 5260975"/>
              <a:gd name="connsiteY276" fmla="*/ 298801 h 1410656"/>
              <a:gd name="connsiteX277" fmla="*/ 4976672 w 5260975"/>
              <a:gd name="connsiteY277" fmla="*/ 290639 h 1410656"/>
              <a:gd name="connsiteX278" fmla="*/ 5002979 w 5260975"/>
              <a:gd name="connsiteY278" fmla="*/ 270573 h 1410656"/>
              <a:gd name="connsiteX279" fmla="*/ 5018535 w 5260975"/>
              <a:gd name="connsiteY279" fmla="*/ 255690 h 1410656"/>
              <a:gd name="connsiteX280" fmla="*/ 5061069 w 5260975"/>
              <a:gd name="connsiteY280" fmla="*/ 200961 h 1410656"/>
              <a:gd name="connsiteX281" fmla="*/ 5074127 w 5260975"/>
              <a:gd name="connsiteY281" fmla="*/ 184735 h 1410656"/>
              <a:gd name="connsiteX282" fmla="*/ 5101108 w 5260975"/>
              <a:gd name="connsiteY282" fmla="*/ 156891 h 1410656"/>
              <a:gd name="connsiteX283" fmla="*/ 5112918 w 5260975"/>
              <a:gd name="connsiteY283" fmla="*/ 148441 h 1410656"/>
              <a:gd name="connsiteX284" fmla="*/ 5133753 w 5260975"/>
              <a:gd name="connsiteY284" fmla="*/ 125782 h 1410656"/>
              <a:gd name="connsiteX285" fmla="*/ 5183393 w 5260975"/>
              <a:gd name="connsiteY285" fmla="*/ 66348 h 1410656"/>
              <a:gd name="connsiteX286" fmla="*/ 5204709 w 5260975"/>
              <a:gd name="connsiteY286" fmla="*/ 33030 h 1410656"/>
              <a:gd name="connsiteX287" fmla="*/ 5247243 w 5260975"/>
              <a:gd name="connsiteY287" fmla="*/ 8451 h 1410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Lst>
            <a:rect l="l" t="t" r="r" b="b"/>
            <a:pathLst>
              <a:path w="5260975" h="1410656">
                <a:moveTo>
                  <a:pt x="5260975" y="0"/>
                </a:moveTo>
                <a:lnTo>
                  <a:pt x="5260975" y="221634"/>
                </a:lnTo>
                <a:lnTo>
                  <a:pt x="5226503" y="237063"/>
                </a:lnTo>
                <a:cubicBezTo>
                  <a:pt x="5219783" y="239848"/>
                  <a:pt x="5212389" y="241384"/>
                  <a:pt x="5206341" y="245128"/>
                </a:cubicBezTo>
                <a:cubicBezTo>
                  <a:pt x="5178495" y="262219"/>
                  <a:pt x="5151515" y="280654"/>
                  <a:pt x="5123287" y="297073"/>
                </a:cubicBezTo>
                <a:cubicBezTo>
                  <a:pt x="5094195" y="314067"/>
                  <a:pt x="5068175" y="334134"/>
                  <a:pt x="5048107" y="361307"/>
                </a:cubicBezTo>
                <a:cubicBezTo>
                  <a:pt x="5029480" y="386559"/>
                  <a:pt x="5011429" y="412194"/>
                  <a:pt x="4992899" y="437542"/>
                </a:cubicBezTo>
                <a:cubicBezTo>
                  <a:pt x="4988194" y="443975"/>
                  <a:pt x="4983873" y="451561"/>
                  <a:pt x="4977440" y="455690"/>
                </a:cubicBezTo>
                <a:cubicBezTo>
                  <a:pt x="4964094" y="464331"/>
                  <a:pt x="4949499" y="471340"/>
                  <a:pt x="4935193" y="478445"/>
                </a:cubicBezTo>
                <a:cubicBezTo>
                  <a:pt x="4922903" y="484494"/>
                  <a:pt x="4909845" y="489006"/>
                  <a:pt x="4897844" y="495535"/>
                </a:cubicBezTo>
                <a:cubicBezTo>
                  <a:pt x="4888243" y="500721"/>
                  <a:pt x="4879697" y="507922"/>
                  <a:pt x="4870767" y="514451"/>
                </a:cubicBezTo>
                <a:cubicBezTo>
                  <a:pt x="4862990" y="520115"/>
                  <a:pt x="4854445" y="525012"/>
                  <a:pt x="4847916" y="531830"/>
                </a:cubicBezTo>
                <a:cubicBezTo>
                  <a:pt x="4831977" y="548344"/>
                  <a:pt x="4815942" y="564571"/>
                  <a:pt x="4796163" y="576765"/>
                </a:cubicBezTo>
                <a:cubicBezTo>
                  <a:pt x="4776672" y="588862"/>
                  <a:pt x="4758237" y="602401"/>
                  <a:pt x="4738843" y="614691"/>
                </a:cubicBezTo>
                <a:cubicBezTo>
                  <a:pt x="4719831" y="626693"/>
                  <a:pt x="4702645" y="639846"/>
                  <a:pt x="4692755" y="661162"/>
                </a:cubicBezTo>
                <a:cubicBezTo>
                  <a:pt x="4688339" y="670571"/>
                  <a:pt x="4682097" y="680845"/>
                  <a:pt x="4673744" y="686318"/>
                </a:cubicBezTo>
                <a:cubicBezTo>
                  <a:pt x="4661838" y="694095"/>
                  <a:pt x="4646764" y="696880"/>
                  <a:pt x="4633801" y="703505"/>
                </a:cubicBezTo>
                <a:cubicBezTo>
                  <a:pt x="4618535" y="711282"/>
                  <a:pt x="4600869" y="718003"/>
                  <a:pt x="4590499" y="730389"/>
                </a:cubicBezTo>
                <a:cubicBezTo>
                  <a:pt x="4581281" y="741431"/>
                  <a:pt x="4571968" y="750072"/>
                  <a:pt x="4559773" y="757081"/>
                </a:cubicBezTo>
                <a:cubicBezTo>
                  <a:pt x="4551229" y="761978"/>
                  <a:pt x="4544892" y="770907"/>
                  <a:pt x="4536059" y="774940"/>
                </a:cubicBezTo>
                <a:cubicBezTo>
                  <a:pt x="4524441" y="780317"/>
                  <a:pt x="4512727" y="784542"/>
                  <a:pt x="4502549" y="792895"/>
                </a:cubicBezTo>
                <a:cubicBezTo>
                  <a:pt x="4491987" y="801536"/>
                  <a:pt x="4479986" y="808353"/>
                  <a:pt x="4468944" y="816419"/>
                </a:cubicBezTo>
                <a:cubicBezTo>
                  <a:pt x="4463087" y="820739"/>
                  <a:pt x="4458286" y="826404"/>
                  <a:pt x="4452622" y="830917"/>
                </a:cubicBezTo>
                <a:cubicBezTo>
                  <a:pt x="4442252" y="839174"/>
                  <a:pt x="4431690" y="847239"/>
                  <a:pt x="4421032" y="855016"/>
                </a:cubicBezTo>
                <a:cubicBezTo>
                  <a:pt x="4410375" y="862794"/>
                  <a:pt x="4400197" y="871819"/>
                  <a:pt x="4388483" y="877484"/>
                </a:cubicBezTo>
                <a:cubicBezTo>
                  <a:pt x="4368513" y="887086"/>
                  <a:pt x="4346717" y="892847"/>
                  <a:pt x="4327321" y="903216"/>
                </a:cubicBezTo>
                <a:cubicBezTo>
                  <a:pt x="4307639" y="913777"/>
                  <a:pt x="4289107" y="927028"/>
                  <a:pt x="4271633" y="941046"/>
                </a:cubicBezTo>
                <a:cubicBezTo>
                  <a:pt x="4257807" y="952088"/>
                  <a:pt x="4244845" y="963034"/>
                  <a:pt x="4227465" y="968698"/>
                </a:cubicBezTo>
                <a:cubicBezTo>
                  <a:pt x="4217768" y="971867"/>
                  <a:pt x="4207591" y="978780"/>
                  <a:pt x="4201733" y="986846"/>
                </a:cubicBezTo>
                <a:cubicBezTo>
                  <a:pt x="4189059" y="1004416"/>
                  <a:pt x="4172833" y="1016802"/>
                  <a:pt x="4154494" y="1027364"/>
                </a:cubicBezTo>
                <a:cubicBezTo>
                  <a:pt x="4130010" y="1041574"/>
                  <a:pt x="4105814" y="1056072"/>
                  <a:pt x="4081234" y="1069994"/>
                </a:cubicBezTo>
                <a:cubicBezTo>
                  <a:pt x="4066737" y="1078252"/>
                  <a:pt x="4052335" y="1086989"/>
                  <a:pt x="4036971" y="1093038"/>
                </a:cubicBezTo>
                <a:cubicBezTo>
                  <a:pt x="4005575" y="1105520"/>
                  <a:pt x="3973410" y="1116177"/>
                  <a:pt x="3941725" y="1127796"/>
                </a:cubicBezTo>
                <a:cubicBezTo>
                  <a:pt x="3931355" y="1131540"/>
                  <a:pt x="3921561" y="1136917"/>
                  <a:pt x="3910999" y="1140182"/>
                </a:cubicBezTo>
                <a:cubicBezTo>
                  <a:pt x="3899573" y="1143734"/>
                  <a:pt x="3887285" y="1144790"/>
                  <a:pt x="3875859" y="1148343"/>
                </a:cubicBezTo>
                <a:cubicBezTo>
                  <a:pt x="3856847" y="1154199"/>
                  <a:pt x="3838412" y="1161689"/>
                  <a:pt x="3819401" y="1167642"/>
                </a:cubicBezTo>
                <a:cubicBezTo>
                  <a:pt x="3782723" y="1179068"/>
                  <a:pt x="3745949" y="1190014"/>
                  <a:pt x="3709176" y="1200863"/>
                </a:cubicBezTo>
                <a:cubicBezTo>
                  <a:pt x="3701303" y="1203168"/>
                  <a:pt x="3692757" y="1203456"/>
                  <a:pt x="3684981" y="1205952"/>
                </a:cubicBezTo>
                <a:cubicBezTo>
                  <a:pt x="3664337" y="1212673"/>
                  <a:pt x="3643789" y="1219970"/>
                  <a:pt x="3623338" y="1227363"/>
                </a:cubicBezTo>
                <a:cubicBezTo>
                  <a:pt x="3610953" y="1231876"/>
                  <a:pt x="3598854" y="1237445"/>
                  <a:pt x="3586373" y="1241765"/>
                </a:cubicBezTo>
                <a:cubicBezTo>
                  <a:pt x="3576387" y="1245222"/>
                  <a:pt x="3566113" y="1247910"/>
                  <a:pt x="3555743" y="1250023"/>
                </a:cubicBezTo>
                <a:cubicBezTo>
                  <a:pt x="3546814" y="1251848"/>
                  <a:pt x="3537501" y="1251655"/>
                  <a:pt x="3528667" y="1253864"/>
                </a:cubicBezTo>
                <a:cubicBezTo>
                  <a:pt x="3504759" y="1259816"/>
                  <a:pt x="3481140" y="1266538"/>
                  <a:pt x="3457424" y="1272874"/>
                </a:cubicBezTo>
                <a:cubicBezTo>
                  <a:pt x="3447919" y="1275371"/>
                  <a:pt x="3438221" y="1277196"/>
                  <a:pt x="3429003" y="1280364"/>
                </a:cubicBezTo>
                <a:cubicBezTo>
                  <a:pt x="3404327" y="1288717"/>
                  <a:pt x="3380036" y="1298222"/>
                  <a:pt x="3355264" y="1306096"/>
                </a:cubicBezTo>
                <a:cubicBezTo>
                  <a:pt x="3334717" y="1312625"/>
                  <a:pt x="3313593" y="1317329"/>
                  <a:pt x="3292757" y="1323090"/>
                </a:cubicBezTo>
                <a:cubicBezTo>
                  <a:pt x="3283924" y="1325587"/>
                  <a:pt x="3275475" y="1329140"/>
                  <a:pt x="3266643" y="1331251"/>
                </a:cubicBezTo>
                <a:cubicBezTo>
                  <a:pt x="3246863" y="1336053"/>
                  <a:pt x="3226796" y="1340085"/>
                  <a:pt x="3206921" y="1344886"/>
                </a:cubicBezTo>
                <a:cubicBezTo>
                  <a:pt x="3195590" y="1347670"/>
                  <a:pt x="3184645" y="1352663"/>
                  <a:pt x="3173123" y="1354488"/>
                </a:cubicBezTo>
                <a:cubicBezTo>
                  <a:pt x="3145759" y="1358808"/>
                  <a:pt x="3118203" y="1361880"/>
                  <a:pt x="3090646" y="1365337"/>
                </a:cubicBezTo>
                <a:cubicBezTo>
                  <a:pt x="3062227" y="1368889"/>
                  <a:pt x="3033902" y="1372634"/>
                  <a:pt x="3005480" y="1375802"/>
                </a:cubicBezTo>
                <a:cubicBezTo>
                  <a:pt x="2989926" y="1377435"/>
                  <a:pt x="2974275" y="1377723"/>
                  <a:pt x="2958721" y="1379259"/>
                </a:cubicBezTo>
                <a:cubicBezTo>
                  <a:pt x="2945087" y="1380604"/>
                  <a:pt x="2931549" y="1383100"/>
                  <a:pt x="2917915" y="1384733"/>
                </a:cubicBezTo>
                <a:cubicBezTo>
                  <a:pt x="2906105" y="1386076"/>
                  <a:pt x="2894199" y="1386844"/>
                  <a:pt x="2882389" y="1388189"/>
                </a:cubicBezTo>
                <a:cubicBezTo>
                  <a:pt x="2863475" y="1390397"/>
                  <a:pt x="2844655" y="1392894"/>
                  <a:pt x="2825837" y="1395198"/>
                </a:cubicBezTo>
                <a:cubicBezTo>
                  <a:pt x="2817964" y="1396062"/>
                  <a:pt x="2809706" y="1398462"/>
                  <a:pt x="2802313" y="1397023"/>
                </a:cubicBezTo>
                <a:cubicBezTo>
                  <a:pt x="2783686" y="1393373"/>
                  <a:pt x="2765347" y="1394430"/>
                  <a:pt x="2746816" y="1396926"/>
                </a:cubicBezTo>
                <a:cubicBezTo>
                  <a:pt x="2740479" y="1397791"/>
                  <a:pt x="2733662" y="1397598"/>
                  <a:pt x="2727517" y="1395966"/>
                </a:cubicBezTo>
                <a:cubicBezTo>
                  <a:pt x="2714939" y="1392701"/>
                  <a:pt x="2702745" y="1388092"/>
                  <a:pt x="2690359" y="1384060"/>
                </a:cubicBezTo>
                <a:cubicBezTo>
                  <a:pt x="2689014" y="1383580"/>
                  <a:pt x="2687382" y="1383484"/>
                  <a:pt x="2685943" y="1383196"/>
                </a:cubicBezTo>
                <a:cubicBezTo>
                  <a:pt x="2677781" y="1381563"/>
                  <a:pt x="2669717" y="1379931"/>
                  <a:pt x="2661554" y="1378491"/>
                </a:cubicBezTo>
                <a:cubicBezTo>
                  <a:pt x="2657138" y="1377723"/>
                  <a:pt x="2652625" y="1377627"/>
                  <a:pt x="2648208" y="1376955"/>
                </a:cubicBezTo>
                <a:cubicBezTo>
                  <a:pt x="2631118" y="1374266"/>
                  <a:pt x="2612299" y="1378779"/>
                  <a:pt x="2597512" y="1367162"/>
                </a:cubicBezTo>
                <a:cubicBezTo>
                  <a:pt x="2587911" y="1359672"/>
                  <a:pt x="2578597" y="1361401"/>
                  <a:pt x="2568324" y="1362553"/>
                </a:cubicBezTo>
                <a:cubicBezTo>
                  <a:pt x="2560547" y="1363417"/>
                  <a:pt x="2552577" y="1363128"/>
                  <a:pt x="2544704" y="1363225"/>
                </a:cubicBezTo>
                <a:cubicBezTo>
                  <a:pt x="2530878" y="1363512"/>
                  <a:pt x="2517052" y="1363609"/>
                  <a:pt x="2503225" y="1364089"/>
                </a:cubicBezTo>
                <a:cubicBezTo>
                  <a:pt x="2498808" y="1364281"/>
                  <a:pt x="2494297" y="1366682"/>
                  <a:pt x="2489975" y="1366298"/>
                </a:cubicBezTo>
                <a:cubicBezTo>
                  <a:pt x="2470004" y="1364473"/>
                  <a:pt x="2450033" y="1361592"/>
                  <a:pt x="2430061" y="1359960"/>
                </a:cubicBezTo>
                <a:cubicBezTo>
                  <a:pt x="2418732" y="1359001"/>
                  <a:pt x="2407114" y="1360824"/>
                  <a:pt x="2395880" y="1359480"/>
                </a:cubicBezTo>
                <a:cubicBezTo>
                  <a:pt x="2382919" y="1357944"/>
                  <a:pt x="2370245" y="1354008"/>
                  <a:pt x="2357378" y="1351607"/>
                </a:cubicBezTo>
                <a:cubicBezTo>
                  <a:pt x="2353826" y="1350935"/>
                  <a:pt x="2349889" y="1351799"/>
                  <a:pt x="2346145" y="1351991"/>
                </a:cubicBezTo>
                <a:cubicBezTo>
                  <a:pt x="2341920" y="1352183"/>
                  <a:pt x="2337791" y="1352567"/>
                  <a:pt x="2333567" y="1352663"/>
                </a:cubicBezTo>
                <a:cubicBezTo>
                  <a:pt x="2320700" y="1352856"/>
                  <a:pt x="2307835" y="1352567"/>
                  <a:pt x="2294968" y="1353240"/>
                </a:cubicBezTo>
                <a:cubicBezTo>
                  <a:pt x="2287095" y="1353624"/>
                  <a:pt x="2278839" y="1357560"/>
                  <a:pt x="2271540" y="1356120"/>
                </a:cubicBezTo>
                <a:cubicBezTo>
                  <a:pt x="2256659" y="1353335"/>
                  <a:pt x="2241776" y="1359576"/>
                  <a:pt x="2226895" y="1354392"/>
                </a:cubicBezTo>
                <a:cubicBezTo>
                  <a:pt x="2222285" y="1352856"/>
                  <a:pt x="2215948" y="1356696"/>
                  <a:pt x="2210379" y="1356888"/>
                </a:cubicBezTo>
                <a:cubicBezTo>
                  <a:pt x="2196457" y="1357368"/>
                  <a:pt x="2182535" y="1357272"/>
                  <a:pt x="2168613" y="1357176"/>
                </a:cubicBezTo>
                <a:cubicBezTo>
                  <a:pt x="2156131" y="1357080"/>
                  <a:pt x="2143168" y="1358424"/>
                  <a:pt x="2131167" y="1355736"/>
                </a:cubicBezTo>
                <a:cubicBezTo>
                  <a:pt x="2118588" y="1352856"/>
                  <a:pt x="2107259" y="1353240"/>
                  <a:pt x="2095065" y="1356504"/>
                </a:cubicBezTo>
                <a:cubicBezTo>
                  <a:pt x="2086711" y="1358712"/>
                  <a:pt x="2077878" y="1359001"/>
                  <a:pt x="2069237" y="1359672"/>
                </a:cubicBezTo>
                <a:cubicBezTo>
                  <a:pt x="2059924" y="1360440"/>
                  <a:pt x="2049650" y="1358424"/>
                  <a:pt x="2041201" y="1361592"/>
                </a:cubicBezTo>
                <a:cubicBezTo>
                  <a:pt x="2016044" y="1371002"/>
                  <a:pt x="1990216" y="1373018"/>
                  <a:pt x="1963909" y="1373018"/>
                </a:cubicBezTo>
                <a:cubicBezTo>
                  <a:pt x="1959107" y="1373018"/>
                  <a:pt x="1954210" y="1371675"/>
                  <a:pt x="1949603" y="1370234"/>
                </a:cubicBezTo>
                <a:cubicBezTo>
                  <a:pt x="1922717" y="1361592"/>
                  <a:pt x="1895737" y="1362360"/>
                  <a:pt x="1868373" y="1367641"/>
                </a:cubicBezTo>
                <a:cubicBezTo>
                  <a:pt x="1862708" y="1368794"/>
                  <a:pt x="1856372" y="1368986"/>
                  <a:pt x="1850707" y="1367834"/>
                </a:cubicBezTo>
                <a:cubicBezTo>
                  <a:pt x="1834768" y="1364473"/>
                  <a:pt x="1819309" y="1358904"/>
                  <a:pt x="1803275" y="1356504"/>
                </a:cubicBezTo>
                <a:cubicBezTo>
                  <a:pt x="1776775" y="1352567"/>
                  <a:pt x="1753828" y="1365817"/>
                  <a:pt x="1730112" y="1374459"/>
                </a:cubicBezTo>
                <a:cubicBezTo>
                  <a:pt x="1707548" y="1382620"/>
                  <a:pt x="1688345" y="1401055"/>
                  <a:pt x="1661652" y="1396926"/>
                </a:cubicBezTo>
                <a:cubicBezTo>
                  <a:pt x="1658965" y="1396542"/>
                  <a:pt x="1655988" y="1399134"/>
                  <a:pt x="1653011" y="1399807"/>
                </a:cubicBezTo>
                <a:cubicBezTo>
                  <a:pt x="1644850" y="1401631"/>
                  <a:pt x="1636689" y="1403839"/>
                  <a:pt x="1628431" y="1404704"/>
                </a:cubicBezTo>
                <a:cubicBezTo>
                  <a:pt x="1618350" y="1405856"/>
                  <a:pt x="1608076" y="1405472"/>
                  <a:pt x="1597995" y="1406432"/>
                </a:cubicBezTo>
                <a:cubicBezTo>
                  <a:pt x="1585032" y="1407584"/>
                  <a:pt x="1572263" y="1410656"/>
                  <a:pt x="1559396" y="1410656"/>
                </a:cubicBezTo>
                <a:cubicBezTo>
                  <a:pt x="1549026" y="1410656"/>
                  <a:pt x="1538753" y="1407104"/>
                  <a:pt x="1528480" y="1405375"/>
                </a:cubicBezTo>
                <a:cubicBezTo>
                  <a:pt x="1513981" y="1402975"/>
                  <a:pt x="1498042" y="1403647"/>
                  <a:pt x="1485272" y="1397502"/>
                </a:cubicBezTo>
                <a:cubicBezTo>
                  <a:pt x="1471639" y="1390973"/>
                  <a:pt x="1458676" y="1387997"/>
                  <a:pt x="1444562" y="1390013"/>
                </a:cubicBezTo>
                <a:cubicBezTo>
                  <a:pt x="1439857" y="1390685"/>
                  <a:pt x="1433808" y="1394718"/>
                  <a:pt x="1431696" y="1398846"/>
                </a:cubicBezTo>
                <a:cubicBezTo>
                  <a:pt x="1426991" y="1408064"/>
                  <a:pt x="1420559" y="1409697"/>
                  <a:pt x="1411821" y="1406527"/>
                </a:cubicBezTo>
                <a:cubicBezTo>
                  <a:pt x="1404236" y="1403839"/>
                  <a:pt x="1394922" y="1402495"/>
                  <a:pt x="1389738" y="1397310"/>
                </a:cubicBezTo>
                <a:cubicBezTo>
                  <a:pt x="1375047" y="1382620"/>
                  <a:pt x="1356324" y="1382140"/>
                  <a:pt x="1338081" y="1378204"/>
                </a:cubicBezTo>
                <a:cubicBezTo>
                  <a:pt x="1326945" y="1375802"/>
                  <a:pt x="1316574" y="1375707"/>
                  <a:pt x="1305436" y="1377339"/>
                </a:cubicBezTo>
                <a:cubicBezTo>
                  <a:pt x="1281241" y="1380988"/>
                  <a:pt x="1257717" y="1375802"/>
                  <a:pt x="1234481" y="1369178"/>
                </a:cubicBezTo>
                <a:cubicBezTo>
                  <a:pt x="1219118" y="1364761"/>
                  <a:pt x="1203372" y="1362073"/>
                  <a:pt x="1188106" y="1357560"/>
                </a:cubicBezTo>
                <a:cubicBezTo>
                  <a:pt x="1176680" y="1354104"/>
                  <a:pt x="1165255" y="1349975"/>
                  <a:pt x="1154790" y="1344406"/>
                </a:cubicBezTo>
                <a:cubicBezTo>
                  <a:pt x="1139618" y="1336244"/>
                  <a:pt x="1126369" y="1323954"/>
                  <a:pt x="1107069" y="1327219"/>
                </a:cubicBezTo>
                <a:cubicBezTo>
                  <a:pt x="1090074" y="1330099"/>
                  <a:pt x="1074713" y="1324051"/>
                  <a:pt x="1059158" y="1318290"/>
                </a:cubicBezTo>
                <a:cubicBezTo>
                  <a:pt x="1047732" y="1314065"/>
                  <a:pt x="1036308" y="1309744"/>
                  <a:pt x="1024496" y="1307056"/>
                </a:cubicBezTo>
                <a:cubicBezTo>
                  <a:pt x="1010478" y="1303887"/>
                  <a:pt x="994635" y="1305232"/>
                  <a:pt x="982153" y="1299374"/>
                </a:cubicBezTo>
                <a:cubicBezTo>
                  <a:pt x="969095" y="1293229"/>
                  <a:pt x="958246" y="1297358"/>
                  <a:pt x="946628" y="1299087"/>
                </a:cubicBezTo>
                <a:cubicBezTo>
                  <a:pt x="928097" y="1301775"/>
                  <a:pt x="909661" y="1306768"/>
                  <a:pt x="890939" y="1300431"/>
                </a:cubicBezTo>
                <a:cubicBezTo>
                  <a:pt x="868184" y="1292750"/>
                  <a:pt x="845620" y="1284493"/>
                  <a:pt x="822769" y="1277196"/>
                </a:cubicBezTo>
                <a:cubicBezTo>
                  <a:pt x="813934" y="1274410"/>
                  <a:pt x="804431" y="1273258"/>
                  <a:pt x="795212" y="1272010"/>
                </a:cubicBezTo>
                <a:cubicBezTo>
                  <a:pt x="786476" y="1270954"/>
                  <a:pt x="776010" y="1273642"/>
                  <a:pt x="769288" y="1269610"/>
                </a:cubicBezTo>
                <a:cubicBezTo>
                  <a:pt x="752005" y="1259241"/>
                  <a:pt x="734243" y="1254152"/>
                  <a:pt x="714271" y="1254152"/>
                </a:cubicBezTo>
                <a:cubicBezTo>
                  <a:pt x="706781" y="1254152"/>
                  <a:pt x="699484" y="1249831"/>
                  <a:pt x="691900" y="1249062"/>
                </a:cubicBezTo>
                <a:cubicBezTo>
                  <a:pt x="681529" y="1248103"/>
                  <a:pt x="669623" y="1245510"/>
                  <a:pt x="660598" y="1249159"/>
                </a:cubicBezTo>
                <a:cubicBezTo>
                  <a:pt x="639379" y="1257800"/>
                  <a:pt x="622193" y="1250599"/>
                  <a:pt x="603662" y="1242054"/>
                </a:cubicBezTo>
                <a:cubicBezTo>
                  <a:pt x="585418" y="1233604"/>
                  <a:pt x="566215" y="1226884"/>
                  <a:pt x="546821" y="1221314"/>
                </a:cubicBezTo>
                <a:cubicBezTo>
                  <a:pt x="539524" y="1219298"/>
                  <a:pt x="530787" y="1222659"/>
                  <a:pt x="522721" y="1223330"/>
                </a:cubicBezTo>
                <a:cubicBezTo>
                  <a:pt x="519840" y="1223523"/>
                  <a:pt x="516671" y="1223811"/>
                  <a:pt x="514080" y="1222851"/>
                </a:cubicBezTo>
                <a:cubicBezTo>
                  <a:pt x="489020" y="1213633"/>
                  <a:pt x="463575" y="1206624"/>
                  <a:pt x="436404" y="1211424"/>
                </a:cubicBezTo>
                <a:cubicBezTo>
                  <a:pt x="433908" y="1211905"/>
                  <a:pt x="431123" y="1210849"/>
                  <a:pt x="428626" y="1210177"/>
                </a:cubicBezTo>
                <a:cubicBezTo>
                  <a:pt x="416432" y="1206720"/>
                  <a:pt x="404526" y="1201247"/>
                  <a:pt x="392141" y="1199999"/>
                </a:cubicBezTo>
                <a:cubicBezTo>
                  <a:pt x="361608" y="1196927"/>
                  <a:pt x="330884" y="1195678"/>
                  <a:pt x="300157" y="1193662"/>
                </a:cubicBezTo>
                <a:cubicBezTo>
                  <a:pt x="298237" y="1193566"/>
                  <a:pt x="296221" y="1193566"/>
                  <a:pt x="294493" y="1192894"/>
                </a:cubicBezTo>
                <a:cubicBezTo>
                  <a:pt x="283163" y="1188765"/>
                  <a:pt x="273274" y="1190110"/>
                  <a:pt x="263671" y="1197982"/>
                </a:cubicBezTo>
                <a:cubicBezTo>
                  <a:pt x="259447" y="1201439"/>
                  <a:pt x="253686" y="1203263"/>
                  <a:pt x="248406" y="1205184"/>
                </a:cubicBezTo>
                <a:cubicBezTo>
                  <a:pt x="240628" y="1208065"/>
                  <a:pt x="232659" y="1210849"/>
                  <a:pt x="224594" y="1212673"/>
                </a:cubicBezTo>
                <a:cubicBezTo>
                  <a:pt x="216624" y="1214401"/>
                  <a:pt x="208079" y="1216801"/>
                  <a:pt x="200398" y="1215458"/>
                </a:cubicBezTo>
                <a:cubicBezTo>
                  <a:pt x="186572" y="1213057"/>
                  <a:pt x="173417" y="1207681"/>
                  <a:pt x="159783" y="1204127"/>
                </a:cubicBezTo>
                <a:cubicBezTo>
                  <a:pt x="155079" y="1202879"/>
                  <a:pt x="149893" y="1203072"/>
                  <a:pt x="144997" y="1202975"/>
                </a:cubicBezTo>
                <a:cubicBezTo>
                  <a:pt x="133763" y="1202688"/>
                  <a:pt x="122241" y="1205472"/>
                  <a:pt x="112064" y="1197503"/>
                </a:cubicBezTo>
                <a:cubicBezTo>
                  <a:pt x="102655" y="1190014"/>
                  <a:pt x="93148" y="1192221"/>
                  <a:pt x="83259" y="1197887"/>
                </a:cubicBezTo>
                <a:cubicBezTo>
                  <a:pt x="76154" y="1201920"/>
                  <a:pt x="68090" y="1205088"/>
                  <a:pt x="60120" y="1206624"/>
                </a:cubicBezTo>
                <a:cubicBezTo>
                  <a:pt x="49174" y="1208736"/>
                  <a:pt x="38324" y="1209601"/>
                  <a:pt x="26514" y="1208352"/>
                </a:cubicBezTo>
                <a:cubicBezTo>
                  <a:pt x="18161" y="1207488"/>
                  <a:pt x="11343" y="1207104"/>
                  <a:pt x="4814" y="1202015"/>
                </a:cubicBezTo>
                <a:cubicBezTo>
                  <a:pt x="3759" y="1201247"/>
                  <a:pt x="1839" y="1201055"/>
                  <a:pt x="398" y="1201152"/>
                </a:cubicBezTo>
                <a:lnTo>
                  <a:pt x="0" y="1201150"/>
                </a:lnTo>
                <a:lnTo>
                  <a:pt x="0" y="1004512"/>
                </a:lnTo>
                <a:lnTo>
                  <a:pt x="30355" y="1002784"/>
                </a:lnTo>
                <a:cubicBezTo>
                  <a:pt x="37748" y="1002111"/>
                  <a:pt x="44853" y="999520"/>
                  <a:pt x="52151" y="997695"/>
                </a:cubicBezTo>
                <a:cubicBezTo>
                  <a:pt x="56183" y="996639"/>
                  <a:pt x="60504" y="993855"/>
                  <a:pt x="64248" y="994430"/>
                </a:cubicBezTo>
                <a:cubicBezTo>
                  <a:pt x="85948" y="997791"/>
                  <a:pt x="105823" y="989534"/>
                  <a:pt x="126370" y="985405"/>
                </a:cubicBezTo>
                <a:cubicBezTo>
                  <a:pt x="135876" y="983485"/>
                  <a:pt x="144805" y="978876"/>
                  <a:pt x="154022" y="975708"/>
                </a:cubicBezTo>
                <a:cubicBezTo>
                  <a:pt x="156423" y="974843"/>
                  <a:pt x="159111" y="974075"/>
                  <a:pt x="161512" y="974268"/>
                </a:cubicBezTo>
                <a:cubicBezTo>
                  <a:pt x="175242" y="975420"/>
                  <a:pt x="188876" y="977052"/>
                  <a:pt x="202510" y="978300"/>
                </a:cubicBezTo>
                <a:cubicBezTo>
                  <a:pt x="214896" y="979452"/>
                  <a:pt x="227378" y="979836"/>
                  <a:pt x="233235" y="993950"/>
                </a:cubicBezTo>
                <a:cubicBezTo>
                  <a:pt x="234100" y="996159"/>
                  <a:pt x="236979" y="997791"/>
                  <a:pt x="239188" y="999231"/>
                </a:cubicBezTo>
                <a:cubicBezTo>
                  <a:pt x="273274" y="1021411"/>
                  <a:pt x="291516" y="1020835"/>
                  <a:pt x="324834" y="997407"/>
                </a:cubicBezTo>
                <a:cubicBezTo>
                  <a:pt x="328290" y="995007"/>
                  <a:pt x="335683" y="993278"/>
                  <a:pt x="337987" y="995198"/>
                </a:cubicBezTo>
                <a:cubicBezTo>
                  <a:pt x="357575" y="1011137"/>
                  <a:pt x="378986" y="1009409"/>
                  <a:pt x="401550" y="1004416"/>
                </a:cubicBezTo>
                <a:cubicBezTo>
                  <a:pt x="407407" y="1003072"/>
                  <a:pt x="415664" y="1003072"/>
                  <a:pt x="420081" y="1006240"/>
                </a:cubicBezTo>
                <a:cubicBezTo>
                  <a:pt x="441108" y="1020930"/>
                  <a:pt x="463672" y="1018819"/>
                  <a:pt x="486523" y="1014498"/>
                </a:cubicBezTo>
                <a:cubicBezTo>
                  <a:pt x="490075" y="1013826"/>
                  <a:pt x="494397" y="1010177"/>
                  <a:pt x="495932" y="1006817"/>
                </a:cubicBezTo>
                <a:cubicBezTo>
                  <a:pt x="501406" y="994911"/>
                  <a:pt x="511680" y="990878"/>
                  <a:pt x="523009" y="987517"/>
                </a:cubicBezTo>
                <a:cubicBezTo>
                  <a:pt x="540868" y="982044"/>
                  <a:pt x="558438" y="975611"/>
                  <a:pt x="576393" y="970427"/>
                </a:cubicBezTo>
                <a:cubicBezTo>
                  <a:pt x="580811" y="969179"/>
                  <a:pt x="586283" y="969947"/>
                  <a:pt x="590892" y="971387"/>
                </a:cubicBezTo>
                <a:cubicBezTo>
                  <a:pt x="606638" y="976284"/>
                  <a:pt x="616624" y="988574"/>
                  <a:pt x="627569" y="999904"/>
                </a:cubicBezTo>
                <a:cubicBezTo>
                  <a:pt x="632370" y="1004897"/>
                  <a:pt x="638995" y="1008449"/>
                  <a:pt x="645429" y="1011329"/>
                </a:cubicBezTo>
                <a:cubicBezTo>
                  <a:pt x="662135" y="1018723"/>
                  <a:pt x="679226" y="1025348"/>
                  <a:pt x="696125" y="1032356"/>
                </a:cubicBezTo>
                <a:cubicBezTo>
                  <a:pt x="697757" y="1033029"/>
                  <a:pt x="699100" y="1034757"/>
                  <a:pt x="700349" y="1036197"/>
                </a:cubicBezTo>
                <a:cubicBezTo>
                  <a:pt x="712831" y="1051368"/>
                  <a:pt x="725216" y="1066634"/>
                  <a:pt x="737795" y="1081804"/>
                </a:cubicBezTo>
                <a:cubicBezTo>
                  <a:pt x="740195" y="1084684"/>
                  <a:pt x="743652" y="1086797"/>
                  <a:pt x="746244" y="1089581"/>
                </a:cubicBezTo>
                <a:cubicBezTo>
                  <a:pt x="749893" y="1093422"/>
                  <a:pt x="754502" y="1097071"/>
                  <a:pt x="756422" y="1101680"/>
                </a:cubicBezTo>
                <a:cubicBezTo>
                  <a:pt x="762374" y="1116177"/>
                  <a:pt x="773801" y="1122419"/>
                  <a:pt x="788202" y="1125108"/>
                </a:cubicBezTo>
                <a:cubicBezTo>
                  <a:pt x="801357" y="1127603"/>
                  <a:pt x="814511" y="1129716"/>
                  <a:pt x="827569" y="1132596"/>
                </a:cubicBezTo>
                <a:cubicBezTo>
                  <a:pt x="843507" y="1136053"/>
                  <a:pt x="859350" y="1139798"/>
                  <a:pt x="875097" y="1144022"/>
                </a:cubicBezTo>
                <a:cubicBezTo>
                  <a:pt x="881913" y="1145847"/>
                  <a:pt x="889115" y="1147959"/>
                  <a:pt x="894972" y="1151704"/>
                </a:cubicBezTo>
                <a:cubicBezTo>
                  <a:pt x="911390" y="1162073"/>
                  <a:pt x="928961" y="1169082"/>
                  <a:pt x="948260" y="1166298"/>
                </a:cubicBezTo>
                <a:cubicBezTo>
                  <a:pt x="963718" y="1164089"/>
                  <a:pt x="976680" y="1169754"/>
                  <a:pt x="986282" y="1178588"/>
                </a:cubicBezTo>
                <a:cubicBezTo>
                  <a:pt x="1003757" y="1194623"/>
                  <a:pt x="1022479" y="1190973"/>
                  <a:pt x="1041107" y="1185789"/>
                </a:cubicBezTo>
                <a:cubicBezTo>
                  <a:pt x="1050708" y="1183101"/>
                  <a:pt x="1058581" y="1183485"/>
                  <a:pt x="1067703" y="1186076"/>
                </a:cubicBezTo>
                <a:cubicBezTo>
                  <a:pt x="1088826" y="1192126"/>
                  <a:pt x="1102941" y="1208544"/>
                  <a:pt x="1116574" y="1222946"/>
                </a:cubicBezTo>
                <a:cubicBezTo>
                  <a:pt x="1128193" y="1235236"/>
                  <a:pt x="1141251" y="1242149"/>
                  <a:pt x="1155557" y="1247335"/>
                </a:cubicBezTo>
                <a:cubicBezTo>
                  <a:pt x="1173608" y="1253959"/>
                  <a:pt x="1187914" y="1251464"/>
                  <a:pt x="1196556" y="1235525"/>
                </a:cubicBezTo>
                <a:cubicBezTo>
                  <a:pt x="1198956" y="1231012"/>
                  <a:pt x="1203180" y="1225730"/>
                  <a:pt x="1207693" y="1224387"/>
                </a:cubicBezTo>
                <a:cubicBezTo>
                  <a:pt x="1229488" y="1217666"/>
                  <a:pt x="1251572" y="1207872"/>
                  <a:pt x="1274904" y="1213826"/>
                </a:cubicBezTo>
                <a:cubicBezTo>
                  <a:pt x="1307165" y="1221987"/>
                  <a:pt x="1338658" y="1221507"/>
                  <a:pt x="1370919" y="1213442"/>
                </a:cubicBezTo>
                <a:cubicBezTo>
                  <a:pt x="1423247" y="1200383"/>
                  <a:pt x="1475575" y="1186557"/>
                  <a:pt x="1530593" y="1189437"/>
                </a:cubicBezTo>
                <a:cubicBezTo>
                  <a:pt x="1539713" y="1189917"/>
                  <a:pt x="1550563" y="1184060"/>
                  <a:pt x="1558436" y="1178299"/>
                </a:cubicBezTo>
                <a:cubicBezTo>
                  <a:pt x="1573511" y="1167354"/>
                  <a:pt x="1572838" y="1166489"/>
                  <a:pt x="1589737" y="1175515"/>
                </a:cubicBezTo>
                <a:cubicBezTo>
                  <a:pt x="1593770" y="1177724"/>
                  <a:pt x="1598763" y="1179068"/>
                  <a:pt x="1601740" y="1182333"/>
                </a:cubicBezTo>
                <a:cubicBezTo>
                  <a:pt x="1616909" y="1198943"/>
                  <a:pt x="1635633" y="1194910"/>
                  <a:pt x="1654259" y="1192510"/>
                </a:cubicBezTo>
                <a:cubicBezTo>
                  <a:pt x="1657524" y="1192030"/>
                  <a:pt x="1661460" y="1191358"/>
                  <a:pt x="1664246" y="1192702"/>
                </a:cubicBezTo>
                <a:cubicBezTo>
                  <a:pt x="1676823" y="1198750"/>
                  <a:pt x="1687481" y="1196639"/>
                  <a:pt x="1698427" y="1188381"/>
                </a:cubicBezTo>
                <a:cubicBezTo>
                  <a:pt x="1707932" y="1181276"/>
                  <a:pt x="1718878" y="1177052"/>
                  <a:pt x="1730112" y="1185885"/>
                </a:cubicBezTo>
                <a:cubicBezTo>
                  <a:pt x="1755076" y="1205472"/>
                  <a:pt x="1781767" y="1206432"/>
                  <a:pt x="1809996" y="1194046"/>
                </a:cubicBezTo>
                <a:cubicBezTo>
                  <a:pt x="1830159" y="1185213"/>
                  <a:pt x="1850034" y="1183196"/>
                  <a:pt x="1871254" y="1192126"/>
                </a:cubicBezTo>
                <a:cubicBezTo>
                  <a:pt x="1879415" y="1195582"/>
                  <a:pt x="1889977" y="1193278"/>
                  <a:pt x="1899482" y="1194046"/>
                </a:cubicBezTo>
                <a:cubicBezTo>
                  <a:pt x="1904859" y="1194430"/>
                  <a:pt x="1910813" y="1194526"/>
                  <a:pt x="1915420" y="1196927"/>
                </a:cubicBezTo>
                <a:cubicBezTo>
                  <a:pt x="1927711" y="1203072"/>
                  <a:pt x="1939136" y="1210945"/>
                  <a:pt x="1951522" y="1216994"/>
                </a:cubicBezTo>
                <a:cubicBezTo>
                  <a:pt x="1957475" y="1219874"/>
                  <a:pt x="1964580" y="1221410"/>
                  <a:pt x="1971302" y="1221507"/>
                </a:cubicBezTo>
                <a:cubicBezTo>
                  <a:pt x="1991177" y="1221987"/>
                  <a:pt x="2011052" y="1221987"/>
                  <a:pt x="2030831" y="1221123"/>
                </a:cubicBezTo>
                <a:cubicBezTo>
                  <a:pt x="2063476" y="1219778"/>
                  <a:pt x="2096601" y="1219490"/>
                  <a:pt x="2120125" y="1190878"/>
                </a:cubicBezTo>
                <a:cubicBezTo>
                  <a:pt x="2122046" y="1188573"/>
                  <a:pt x="2126174" y="1187229"/>
                  <a:pt x="2129439" y="1186845"/>
                </a:cubicBezTo>
                <a:cubicBezTo>
                  <a:pt x="2144513" y="1185021"/>
                  <a:pt x="2159971" y="1184828"/>
                  <a:pt x="2174854" y="1181852"/>
                </a:cubicBezTo>
                <a:cubicBezTo>
                  <a:pt x="2186760" y="1179452"/>
                  <a:pt x="2196650" y="1180220"/>
                  <a:pt x="2205674" y="1188669"/>
                </a:cubicBezTo>
                <a:cubicBezTo>
                  <a:pt x="2217485" y="1199807"/>
                  <a:pt x="2231887" y="1206336"/>
                  <a:pt x="2247634" y="1202784"/>
                </a:cubicBezTo>
                <a:cubicBezTo>
                  <a:pt x="2263379" y="1199327"/>
                  <a:pt x="2273749" y="1206816"/>
                  <a:pt x="2285367" y="1214594"/>
                </a:cubicBezTo>
                <a:cubicBezTo>
                  <a:pt x="2293817" y="1220258"/>
                  <a:pt x="2303418" y="1227363"/>
                  <a:pt x="2312827" y="1227939"/>
                </a:cubicBezTo>
                <a:cubicBezTo>
                  <a:pt x="2334143" y="1229187"/>
                  <a:pt x="2352482" y="1248967"/>
                  <a:pt x="2375622" y="1237733"/>
                </a:cubicBezTo>
                <a:cubicBezTo>
                  <a:pt x="2377158" y="1236965"/>
                  <a:pt x="2379942" y="1238885"/>
                  <a:pt x="2382151" y="1239365"/>
                </a:cubicBezTo>
                <a:cubicBezTo>
                  <a:pt x="2399817" y="1243014"/>
                  <a:pt x="2416428" y="1239461"/>
                  <a:pt x="2429390" y="1227459"/>
                </a:cubicBezTo>
                <a:cubicBezTo>
                  <a:pt x="2446385" y="1211809"/>
                  <a:pt x="2465203" y="1210272"/>
                  <a:pt x="2486134" y="1215362"/>
                </a:cubicBezTo>
                <a:cubicBezTo>
                  <a:pt x="2492856" y="1216994"/>
                  <a:pt x="2499577" y="1218146"/>
                  <a:pt x="2506394" y="1219490"/>
                </a:cubicBezTo>
                <a:cubicBezTo>
                  <a:pt x="2515611" y="1221410"/>
                  <a:pt x="2524925" y="1223427"/>
                  <a:pt x="2534142" y="1225347"/>
                </a:cubicBezTo>
                <a:cubicBezTo>
                  <a:pt x="2543072" y="1227268"/>
                  <a:pt x="2552962" y="1230532"/>
                  <a:pt x="2559874" y="1222275"/>
                </a:cubicBezTo>
                <a:cubicBezTo>
                  <a:pt x="2565827" y="1215169"/>
                  <a:pt x="2570052" y="1215842"/>
                  <a:pt x="2575525" y="1221987"/>
                </a:cubicBezTo>
                <a:cubicBezTo>
                  <a:pt x="2594536" y="1243494"/>
                  <a:pt x="2617580" y="1256936"/>
                  <a:pt x="2646960" y="1257896"/>
                </a:cubicBezTo>
                <a:cubicBezTo>
                  <a:pt x="2653009" y="1258088"/>
                  <a:pt x="2659154" y="1259432"/>
                  <a:pt x="2665107" y="1260873"/>
                </a:cubicBezTo>
                <a:cubicBezTo>
                  <a:pt x="2668756" y="1261736"/>
                  <a:pt x="2673173" y="1262697"/>
                  <a:pt x="2675381" y="1265290"/>
                </a:cubicBezTo>
                <a:cubicBezTo>
                  <a:pt x="2692567" y="1285068"/>
                  <a:pt x="2713979" y="1298799"/>
                  <a:pt x="2737311" y="1309841"/>
                </a:cubicBezTo>
                <a:cubicBezTo>
                  <a:pt x="2745664" y="1313777"/>
                  <a:pt x="2754594" y="1317713"/>
                  <a:pt x="2763619" y="1318866"/>
                </a:cubicBezTo>
                <a:cubicBezTo>
                  <a:pt x="2773028" y="1320018"/>
                  <a:pt x="2782917" y="1318098"/>
                  <a:pt x="2792519" y="1317041"/>
                </a:cubicBezTo>
                <a:cubicBezTo>
                  <a:pt x="2798184" y="1316466"/>
                  <a:pt x="2804713" y="1316561"/>
                  <a:pt x="2809226" y="1313777"/>
                </a:cubicBezTo>
                <a:cubicBezTo>
                  <a:pt x="2823532" y="1305039"/>
                  <a:pt x="2837358" y="1295631"/>
                  <a:pt x="2850705" y="1285452"/>
                </a:cubicBezTo>
                <a:cubicBezTo>
                  <a:pt x="2862131" y="1276715"/>
                  <a:pt x="2864435" y="1275467"/>
                  <a:pt x="2874324" y="1286413"/>
                </a:cubicBezTo>
                <a:cubicBezTo>
                  <a:pt x="2884502" y="1297647"/>
                  <a:pt x="2897176" y="1303503"/>
                  <a:pt x="2911194" y="1305903"/>
                </a:cubicBezTo>
                <a:cubicBezTo>
                  <a:pt x="2933373" y="1309648"/>
                  <a:pt x="2955745" y="1312816"/>
                  <a:pt x="2978116" y="1314641"/>
                </a:cubicBezTo>
                <a:cubicBezTo>
                  <a:pt x="2998375" y="1316273"/>
                  <a:pt x="3008073" y="1307440"/>
                  <a:pt x="3012106" y="1287373"/>
                </a:cubicBezTo>
                <a:cubicBezTo>
                  <a:pt x="3014410" y="1276235"/>
                  <a:pt x="3017387" y="1264137"/>
                  <a:pt x="3029676" y="1261161"/>
                </a:cubicBezTo>
                <a:cubicBezTo>
                  <a:pt x="3049744" y="1256360"/>
                  <a:pt x="3070579" y="1254248"/>
                  <a:pt x="3080469" y="1230724"/>
                </a:cubicBezTo>
                <a:cubicBezTo>
                  <a:pt x="3085941" y="1235909"/>
                  <a:pt x="3089302" y="1238981"/>
                  <a:pt x="3092567" y="1242054"/>
                </a:cubicBezTo>
                <a:cubicBezTo>
                  <a:pt x="3101592" y="1250599"/>
                  <a:pt x="3120314" y="1254248"/>
                  <a:pt x="3129821" y="1246855"/>
                </a:cubicBezTo>
                <a:cubicBezTo>
                  <a:pt x="3143839" y="1236101"/>
                  <a:pt x="3156705" y="1238117"/>
                  <a:pt x="3170147" y="1246471"/>
                </a:cubicBezTo>
                <a:cubicBezTo>
                  <a:pt x="3192615" y="1260297"/>
                  <a:pt x="3217674" y="1257128"/>
                  <a:pt x="3240429" y="1251559"/>
                </a:cubicBezTo>
                <a:cubicBezTo>
                  <a:pt x="3257617" y="1247430"/>
                  <a:pt x="3275956" y="1239845"/>
                  <a:pt x="3287189" y="1222466"/>
                </a:cubicBezTo>
                <a:cubicBezTo>
                  <a:pt x="3290741" y="1216898"/>
                  <a:pt x="3298711" y="1214113"/>
                  <a:pt x="3305049" y="1210465"/>
                </a:cubicBezTo>
                <a:cubicBezTo>
                  <a:pt x="3310329" y="1207488"/>
                  <a:pt x="3315898" y="1204704"/>
                  <a:pt x="3321755" y="1202784"/>
                </a:cubicBezTo>
                <a:cubicBezTo>
                  <a:pt x="3327995" y="1200671"/>
                  <a:pt x="3334909" y="1197598"/>
                  <a:pt x="3341055" y="1198463"/>
                </a:cubicBezTo>
                <a:cubicBezTo>
                  <a:pt x="3359681" y="1200959"/>
                  <a:pt x="3374467" y="1196062"/>
                  <a:pt x="3387621" y="1182140"/>
                </a:cubicBezTo>
                <a:cubicBezTo>
                  <a:pt x="3394439" y="1174939"/>
                  <a:pt x="3404520" y="1166202"/>
                  <a:pt x="3413161" y="1166105"/>
                </a:cubicBezTo>
                <a:cubicBezTo>
                  <a:pt x="3434189" y="1165818"/>
                  <a:pt x="3451663" y="1158905"/>
                  <a:pt x="3470579" y="1150647"/>
                </a:cubicBezTo>
                <a:cubicBezTo>
                  <a:pt x="3482772" y="1145366"/>
                  <a:pt x="3496598" y="1141718"/>
                  <a:pt x="3509657" y="1136821"/>
                </a:cubicBezTo>
                <a:cubicBezTo>
                  <a:pt x="3524923" y="1131060"/>
                  <a:pt x="3541534" y="1128948"/>
                  <a:pt x="3550847" y="1113009"/>
                </a:cubicBezTo>
                <a:cubicBezTo>
                  <a:pt x="3551903" y="1111281"/>
                  <a:pt x="3555072" y="1110993"/>
                  <a:pt x="3556608" y="1109361"/>
                </a:cubicBezTo>
                <a:cubicBezTo>
                  <a:pt x="3561505" y="1104368"/>
                  <a:pt x="3567842" y="1099760"/>
                  <a:pt x="3570435" y="1093710"/>
                </a:cubicBezTo>
                <a:cubicBezTo>
                  <a:pt x="3577923" y="1076044"/>
                  <a:pt x="3583780" y="1057800"/>
                  <a:pt x="3590501" y="1039846"/>
                </a:cubicBezTo>
                <a:cubicBezTo>
                  <a:pt x="3591942" y="1036005"/>
                  <a:pt x="3593285" y="1031108"/>
                  <a:pt x="3596263" y="1028900"/>
                </a:cubicBezTo>
                <a:cubicBezTo>
                  <a:pt x="3613449" y="1016226"/>
                  <a:pt x="3630925" y="1004032"/>
                  <a:pt x="3648591" y="992030"/>
                </a:cubicBezTo>
                <a:cubicBezTo>
                  <a:pt x="3655696" y="987229"/>
                  <a:pt x="3661649" y="989918"/>
                  <a:pt x="3667986" y="995487"/>
                </a:cubicBezTo>
                <a:cubicBezTo>
                  <a:pt x="3674131" y="1000768"/>
                  <a:pt x="3681717" y="1006240"/>
                  <a:pt x="3689397" y="1007585"/>
                </a:cubicBezTo>
                <a:cubicBezTo>
                  <a:pt x="3704760" y="1010177"/>
                  <a:pt x="3720698" y="1010753"/>
                  <a:pt x="3736349" y="1010753"/>
                </a:cubicBezTo>
                <a:cubicBezTo>
                  <a:pt x="3742205" y="1010753"/>
                  <a:pt x="3748446" y="1007297"/>
                  <a:pt x="3753919" y="1004513"/>
                </a:cubicBezTo>
                <a:cubicBezTo>
                  <a:pt x="3764289" y="999231"/>
                  <a:pt x="3773890" y="992126"/>
                  <a:pt x="3784643" y="987710"/>
                </a:cubicBezTo>
                <a:cubicBezTo>
                  <a:pt x="3797126" y="982621"/>
                  <a:pt x="3804615" y="974459"/>
                  <a:pt x="3808359" y="961689"/>
                </a:cubicBezTo>
                <a:cubicBezTo>
                  <a:pt x="3813929" y="942679"/>
                  <a:pt x="3827179" y="929428"/>
                  <a:pt x="3842829" y="918674"/>
                </a:cubicBezTo>
                <a:cubicBezTo>
                  <a:pt x="3862705" y="904944"/>
                  <a:pt x="3886421" y="905616"/>
                  <a:pt x="3908983" y="902256"/>
                </a:cubicBezTo>
                <a:cubicBezTo>
                  <a:pt x="3917625" y="901008"/>
                  <a:pt x="3926555" y="899951"/>
                  <a:pt x="3934428" y="896783"/>
                </a:cubicBezTo>
                <a:cubicBezTo>
                  <a:pt x="3964288" y="884877"/>
                  <a:pt x="3994149" y="873548"/>
                  <a:pt x="4026987" y="873835"/>
                </a:cubicBezTo>
                <a:cubicBezTo>
                  <a:pt x="4029674" y="873835"/>
                  <a:pt x="4032363" y="873548"/>
                  <a:pt x="4035051" y="873067"/>
                </a:cubicBezTo>
                <a:cubicBezTo>
                  <a:pt x="4058383" y="869131"/>
                  <a:pt x="4082483" y="867594"/>
                  <a:pt x="4099189" y="846664"/>
                </a:cubicBezTo>
                <a:cubicBezTo>
                  <a:pt x="4102261" y="842823"/>
                  <a:pt x="4109271" y="841671"/>
                  <a:pt x="4114647" y="840134"/>
                </a:cubicBezTo>
                <a:cubicBezTo>
                  <a:pt x="4123961" y="837638"/>
                  <a:pt x="4130203" y="832549"/>
                  <a:pt x="4133563" y="823427"/>
                </a:cubicBezTo>
                <a:cubicBezTo>
                  <a:pt x="4139229" y="807681"/>
                  <a:pt x="4145949" y="792223"/>
                  <a:pt x="4151039" y="776284"/>
                </a:cubicBezTo>
                <a:cubicBezTo>
                  <a:pt x="4154591" y="765338"/>
                  <a:pt x="4161215" y="759289"/>
                  <a:pt x="4171489" y="754776"/>
                </a:cubicBezTo>
                <a:cubicBezTo>
                  <a:pt x="4177251" y="752280"/>
                  <a:pt x="4182243" y="746808"/>
                  <a:pt x="4186372" y="741718"/>
                </a:cubicBezTo>
                <a:cubicBezTo>
                  <a:pt x="4191365" y="735573"/>
                  <a:pt x="4193957" y="727412"/>
                  <a:pt x="4199429" y="721940"/>
                </a:cubicBezTo>
                <a:cubicBezTo>
                  <a:pt x="4212775" y="708305"/>
                  <a:pt x="4216905" y="693231"/>
                  <a:pt x="4212487" y="674604"/>
                </a:cubicBezTo>
                <a:cubicBezTo>
                  <a:pt x="4208551" y="658090"/>
                  <a:pt x="4218921" y="636006"/>
                  <a:pt x="4232555" y="632645"/>
                </a:cubicBezTo>
                <a:cubicBezTo>
                  <a:pt x="4247629" y="628900"/>
                  <a:pt x="4257999" y="619684"/>
                  <a:pt x="4268657" y="609410"/>
                </a:cubicBezTo>
                <a:cubicBezTo>
                  <a:pt x="4274609" y="603649"/>
                  <a:pt x="4282963" y="598656"/>
                  <a:pt x="4291028" y="597216"/>
                </a:cubicBezTo>
                <a:cubicBezTo>
                  <a:pt x="4321657" y="591647"/>
                  <a:pt x="4350557" y="598464"/>
                  <a:pt x="4379651" y="609506"/>
                </a:cubicBezTo>
                <a:cubicBezTo>
                  <a:pt x="4398661" y="616707"/>
                  <a:pt x="4419784" y="618627"/>
                  <a:pt x="4440139" y="621507"/>
                </a:cubicBezTo>
                <a:cubicBezTo>
                  <a:pt x="4446477" y="622371"/>
                  <a:pt x="4454542" y="620452"/>
                  <a:pt x="4460015" y="616899"/>
                </a:cubicBezTo>
                <a:cubicBezTo>
                  <a:pt x="4479218" y="604609"/>
                  <a:pt x="4498325" y="591935"/>
                  <a:pt x="4516183" y="577724"/>
                </a:cubicBezTo>
                <a:cubicBezTo>
                  <a:pt x="4532795" y="564379"/>
                  <a:pt x="4551517" y="558810"/>
                  <a:pt x="4571681" y="560250"/>
                </a:cubicBezTo>
                <a:cubicBezTo>
                  <a:pt x="4586371" y="561306"/>
                  <a:pt x="4599621" y="558905"/>
                  <a:pt x="4613447" y="555257"/>
                </a:cubicBezTo>
                <a:cubicBezTo>
                  <a:pt x="4624969" y="552185"/>
                  <a:pt x="4637643" y="550072"/>
                  <a:pt x="4649355" y="551417"/>
                </a:cubicBezTo>
                <a:cubicBezTo>
                  <a:pt x="4665775" y="553337"/>
                  <a:pt x="4679313" y="550553"/>
                  <a:pt x="4692467" y="540663"/>
                </a:cubicBezTo>
                <a:cubicBezTo>
                  <a:pt x="4699476" y="535382"/>
                  <a:pt x="4708502" y="532598"/>
                  <a:pt x="4716855" y="528949"/>
                </a:cubicBezTo>
                <a:cubicBezTo>
                  <a:pt x="4729721" y="523284"/>
                  <a:pt x="4743067" y="518483"/>
                  <a:pt x="4755645" y="512147"/>
                </a:cubicBezTo>
                <a:cubicBezTo>
                  <a:pt x="4769183" y="505425"/>
                  <a:pt x="4781569" y="496112"/>
                  <a:pt x="4795395" y="490351"/>
                </a:cubicBezTo>
                <a:cubicBezTo>
                  <a:pt x="4810278" y="484110"/>
                  <a:pt x="4819879" y="474605"/>
                  <a:pt x="4825928" y="459818"/>
                </a:cubicBezTo>
                <a:cubicBezTo>
                  <a:pt x="4829769" y="450504"/>
                  <a:pt x="4835049" y="440615"/>
                  <a:pt x="4842347" y="434086"/>
                </a:cubicBezTo>
                <a:cubicBezTo>
                  <a:pt x="4857422" y="420740"/>
                  <a:pt x="4875087" y="410370"/>
                  <a:pt x="4890451" y="397216"/>
                </a:cubicBezTo>
                <a:cubicBezTo>
                  <a:pt x="4912054" y="378781"/>
                  <a:pt x="4932025" y="359194"/>
                  <a:pt x="4933945" y="327701"/>
                </a:cubicBezTo>
                <a:cubicBezTo>
                  <a:pt x="4935001" y="310322"/>
                  <a:pt x="4944219" y="302929"/>
                  <a:pt x="4961214" y="298801"/>
                </a:cubicBezTo>
                <a:cubicBezTo>
                  <a:pt x="4966878" y="297457"/>
                  <a:pt x="4974945" y="294864"/>
                  <a:pt x="4976672" y="290639"/>
                </a:cubicBezTo>
                <a:cubicBezTo>
                  <a:pt x="4981857" y="278061"/>
                  <a:pt x="4992610" y="275565"/>
                  <a:pt x="5002979" y="270573"/>
                </a:cubicBezTo>
                <a:cubicBezTo>
                  <a:pt x="5009221" y="267596"/>
                  <a:pt x="5016903" y="261739"/>
                  <a:pt x="5018535" y="255690"/>
                </a:cubicBezTo>
                <a:cubicBezTo>
                  <a:pt x="5025255" y="231206"/>
                  <a:pt x="5043690" y="216804"/>
                  <a:pt x="5061069" y="200961"/>
                </a:cubicBezTo>
                <a:cubicBezTo>
                  <a:pt x="5066158" y="196256"/>
                  <a:pt x="5071631" y="190879"/>
                  <a:pt x="5074127" y="184735"/>
                </a:cubicBezTo>
                <a:cubicBezTo>
                  <a:pt x="5079409" y="171484"/>
                  <a:pt x="5087281" y="161882"/>
                  <a:pt x="5101108" y="156891"/>
                </a:cubicBezTo>
                <a:cubicBezTo>
                  <a:pt x="5105524" y="155354"/>
                  <a:pt x="5109557" y="151801"/>
                  <a:pt x="5112918" y="148441"/>
                </a:cubicBezTo>
                <a:cubicBezTo>
                  <a:pt x="5120119" y="141144"/>
                  <a:pt x="5126167" y="132598"/>
                  <a:pt x="5133753" y="125782"/>
                </a:cubicBezTo>
                <a:cubicBezTo>
                  <a:pt x="5153051" y="108211"/>
                  <a:pt x="5172159" y="90928"/>
                  <a:pt x="5183393" y="66348"/>
                </a:cubicBezTo>
                <a:cubicBezTo>
                  <a:pt x="5188865" y="54346"/>
                  <a:pt x="5195107" y="41288"/>
                  <a:pt x="5204709" y="33030"/>
                </a:cubicBezTo>
                <a:cubicBezTo>
                  <a:pt x="5216903" y="22565"/>
                  <a:pt x="5232937" y="16612"/>
                  <a:pt x="5247243" y="8451"/>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4" name="Freeform: Shape 33">
            <a:extLst>
              <a:ext uri="{FF2B5EF4-FFF2-40B4-BE49-F238E27FC236}">
                <a16:creationId xmlns:a16="http://schemas.microsoft.com/office/drawing/2014/main" id="{8EC44C88-69E3-42EE-86E8-9B45F712B7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27088" y="4795537"/>
            <a:ext cx="5260975" cy="1410656"/>
          </a:xfrm>
          <a:custGeom>
            <a:avLst/>
            <a:gdLst>
              <a:gd name="connsiteX0" fmla="*/ 5260975 w 5260975"/>
              <a:gd name="connsiteY0" fmla="*/ 0 h 1410656"/>
              <a:gd name="connsiteX1" fmla="*/ 5260975 w 5260975"/>
              <a:gd name="connsiteY1" fmla="*/ 221634 h 1410656"/>
              <a:gd name="connsiteX2" fmla="*/ 5226503 w 5260975"/>
              <a:gd name="connsiteY2" fmla="*/ 237063 h 1410656"/>
              <a:gd name="connsiteX3" fmla="*/ 5206341 w 5260975"/>
              <a:gd name="connsiteY3" fmla="*/ 245128 h 1410656"/>
              <a:gd name="connsiteX4" fmla="*/ 5123287 w 5260975"/>
              <a:gd name="connsiteY4" fmla="*/ 297073 h 1410656"/>
              <a:gd name="connsiteX5" fmla="*/ 5048107 w 5260975"/>
              <a:gd name="connsiteY5" fmla="*/ 361307 h 1410656"/>
              <a:gd name="connsiteX6" fmla="*/ 4992899 w 5260975"/>
              <a:gd name="connsiteY6" fmla="*/ 437542 h 1410656"/>
              <a:gd name="connsiteX7" fmla="*/ 4977440 w 5260975"/>
              <a:gd name="connsiteY7" fmla="*/ 455690 h 1410656"/>
              <a:gd name="connsiteX8" fmla="*/ 4935193 w 5260975"/>
              <a:gd name="connsiteY8" fmla="*/ 478445 h 1410656"/>
              <a:gd name="connsiteX9" fmla="*/ 4897844 w 5260975"/>
              <a:gd name="connsiteY9" fmla="*/ 495535 h 1410656"/>
              <a:gd name="connsiteX10" fmla="*/ 4870767 w 5260975"/>
              <a:gd name="connsiteY10" fmla="*/ 514451 h 1410656"/>
              <a:gd name="connsiteX11" fmla="*/ 4847916 w 5260975"/>
              <a:gd name="connsiteY11" fmla="*/ 531830 h 1410656"/>
              <a:gd name="connsiteX12" fmla="*/ 4796163 w 5260975"/>
              <a:gd name="connsiteY12" fmla="*/ 576765 h 1410656"/>
              <a:gd name="connsiteX13" fmla="*/ 4738843 w 5260975"/>
              <a:gd name="connsiteY13" fmla="*/ 614691 h 1410656"/>
              <a:gd name="connsiteX14" fmla="*/ 4692755 w 5260975"/>
              <a:gd name="connsiteY14" fmla="*/ 661162 h 1410656"/>
              <a:gd name="connsiteX15" fmla="*/ 4673744 w 5260975"/>
              <a:gd name="connsiteY15" fmla="*/ 686318 h 1410656"/>
              <a:gd name="connsiteX16" fmla="*/ 4633801 w 5260975"/>
              <a:gd name="connsiteY16" fmla="*/ 703505 h 1410656"/>
              <a:gd name="connsiteX17" fmla="*/ 4590499 w 5260975"/>
              <a:gd name="connsiteY17" fmla="*/ 730389 h 1410656"/>
              <a:gd name="connsiteX18" fmla="*/ 4559773 w 5260975"/>
              <a:gd name="connsiteY18" fmla="*/ 757081 h 1410656"/>
              <a:gd name="connsiteX19" fmla="*/ 4536059 w 5260975"/>
              <a:gd name="connsiteY19" fmla="*/ 774940 h 1410656"/>
              <a:gd name="connsiteX20" fmla="*/ 4502549 w 5260975"/>
              <a:gd name="connsiteY20" fmla="*/ 792895 h 1410656"/>
              <a:gd name="connsiteX21" fmla="*/ 4468944 w 5260975"/>
              <a:gd name="connsiteY21" fmla="*/ 816419 h 1410656"/>
              <a:gd name="connsiteX22" fmla="*/ 4452622 w 5260975"/>
              <a:gd name="connsiteY22" fmla="*/ 830917 h 1410656"/>
              <a:gd name="connsiteX23" fmla="*/ 4421032 w 5260975"/>
              <a:gd name="connsiteY23" fmla="*/ 855016 h 1410656"/>
              <a:gd name="connsiteX24" fmla="*/ 4388483 w 5260975"/>
              <a:gd name="connsiteY24" fmla="*/ 877484 h 1410656"/>
              <a:gd name="connsiteX25" fmla="*/ 4327321 w 5260975"/>
              <a:gd name="connsiteY25" fmla="*/ 903216 h 1410656"/>
              <a:gd name="connsiteX26" fmla="*/ 4271633 w 5260975"/>
              <a:gd name="connsiteY26" fmla="*/ 941046 h 1410656"/>
              <a:gd name="connsiteX27" fmla="*/ 4227465 w 5260975"/>
              <a:gd name="connsiteY27" fmla="*/ 968698 h 1410656"/>
              <a:gd name="connsiteX28" fmla="*/ 4201733 w 5260975"/>
              <a:gd name="connsiteY28" fmla="*/ 986846 h 1410656"/>
              <a:gd name="connsiteX29" fmla="*/ 4154494 w 5260975"/>
              <a:gd name="connsiteY29" fmla="*/ 1027364 h 1410656"/>
              <a:gd name="connsiteX30" fmla="*/ 4081234 w 5260975"/>
              <a:gd name="connsiteY30" fmla="*/ 1069994 h 1410656"/>
              <a:gd name="connsiteX31" fmla="*/ 4036971 w 5260975"/>
              <a:gd name="connsiteY31" fmla="*/ 1093038 h 1410656"/>
              <a:gd name="connsiteX32" fmla="*/ 3941725 w 5260975"/>
              <a:gd name="connsiteY32" fmla="*/ 1127796 h 1410656"/>
              <a:gd name="connsiteX33" fmla="*/ 3910999 w 5260975"/>
              <a:gd name="connsiteY33" fmla="*/ 1140182 h 1410656"/>
              <a:gd name="connsiteX34" fmla="*/ 3875859 w 5260975"/>
              <a:gd name="connsiteY34" fmla="*/ 1148343 h 1410656"/>
              <a:gd name="connsiteX35" fmla="*/ 3819401 w 5260975"/>
              <a:gd name="connsiteY35" fmla="*/ 1167642 h 1410656"/>
              <a:gd name="connsiteX36" fmla="*/ 3709176 w 5260975"/>
              <a:gd name="connsiteY36" fmla="*/ 1200863 h 1410656"/>
              <a:gd name="connsiteX37" fmla="*/ 3684981 w 5260975"/>
              <a:gd name="connsiteY37" fmla="*/ 1205952 h 1410656"/>
              <a:gd name="connsiteX38" fmla="*/ 3623338 w 5260975"/>
              <a:gd name="connsiteY38" fmla="*/ 1227363 h 1410656"/>
              <a:gd name="connsiteX39" fmla="*/ 3586373 w 5260975"/>
              <a:gd name="connsiteY39" fmla="*/ 1241765 h 1410656"/>
              <a:gd name="connsiteX40" fmla="*/ 3555743 w 5260975"/>
              <a:gd name="connsiteY40" fmla="*/ 1250023 h 1410656"/>
              <a:gd name="connsiteX41" fmla="*/ 3528667 w 5260975"/>
              <a:gd name="connsiteY41" fmla="*/ 1253864 h 1410656"/>
              <a:gd name="connsiteX42" fmla="*/ 3457424 w 5260975"/>
              <a:gd name="connsiteY42" fmla="*/ 1272874 h 1410656"/>
              <a:gd name="connsiteX43" fmla="*/ 3429003 w 5260975"/>
              <a:gd name="connsiteY43" fmla="*/ 1280364 h 1410656"/>
              <a:gd name="connsiteX44" fmla="*/ 3355264 w 5260975"/>
              <a:gd name="connsiteY44" fmla="*/ 1306096 h 1410656"/>
              <a:gd name="connsiteX45" fmla="*/ 3292757 w 5260975"/>
              <a:gd name="connsiteY45" fmla="*/ 1323090 h 1410656"/>
              <a:gd name="connsiteX46" fmla="*/ 3266643 w 5260975"/>
              <a:gd name="connsiteY46" fmla="*/ 1331251 h 1410656"/>
              <a:gd name="connsiteX47" fmla="*/ 3206921 w 5260975"/>
              <a:gd name="connsiteY47" fmla="*/ 1344886 h 1410656"/>
              <a:gd name="connsiteX48" fmla="*/ 3173123 w 5260975"/>
              <a:gd name="connsiteY48" fmla="*/ 1354488 h 1410656"/>
              <a:gd name="connsiteX49" fmla="*/ 3090646 w 5260975"/>
              <a:gd name="connsiteY49" fmla="*/ 1365337 h 1410656"/>
              <a:gd name="connsiteX50" fmla="*/ 3005480 w 5260975"/>
              <a:gd name="connsiteY50" fmla="*/ 1375802 h 1410656"/>
              <a:gd name="connsiteX51" fmla="*/ 2958721 w 5260975"/>
              <a:gd name="connsiteY51" fmla="*/ 1379259 h 1410656"/>
              <a:gd name="connsiteX52" fmla="*/ 2917915 w 5260975"/>
              <a:gd name="connsiteY52" fmla="*/ 1384733 h 1410656"/>
              <a:gd name="connsiteX53" fmla="*/ 2882389 w 5260975"/>
              <a:gd name="connsiteY53" fmla="*/ 1388189 h 1410656"/>
              <a:gd name="connsiteX54" fmla="*/ 2825837 w 5260975"/>
              <a:gd name="connsiteY54" fmla="*/ 1395198 h 1410656"/>
              <a:gd name="connsiteX55" fmla="*/ 2802313 w 5260975"/>
              <a:gd name="connsiteY55" fmla="*/ 1397023 h 1410656"/>
              <a:gd name="connsiteX56" fmla="*/ 2746816 w 5260975"/>
              <a:gd name="connsiteY56" fmla="*/ 1396926 h 1410656"/>
              <a:gd name="connsiteX57" fmla="*/ 2727517 w 5260975"/>
              <a:gd name="connsiteY57" fmla="*/ 1395966 h 1410656"/>
              <a:gd name="connsiteX58" fmla="*/ 2690359 w 5260975"/>
              <a:gd name="connsiteY58" fmla="*/ 1384060 h 1410656"/>
              <a:gd name="connsiteX59" fmla="*/ 2685943 w 5260975"/>
              <a:gd name="connsiteY59" fmla="*/ 1383196 h 1410656"/>
              <a:gd name="connsiteX60" fmla="*/ 2661554 w 5260975"/>
              <a:gd name="connsiteY60" fmla="*/ 1378491 h 1410656"/>
              <a:gd name="connsiteX61" fmla="*/ 2648208 w 5260975"/>
              <a:gd name="connsiteY61" fmla="*/ 1376955 h 1410656"/>
              <a:gd name="connsiteX62" fmla="*/ 2597512 w 5260975"/>
              <a:gd name="connsiteY62" fmla="*/ 1367162 h 1410656"/>
              <a:gd name="connsiteX63" fmla="*/ 2568324 w 5260975"/>
              <a:gd name="connsiteY63" fmla="*/ 1362553 h 1410656"/>
              <a:gd name="connsiteX64" fmla="*/ 2544704 w 5260975"/>
              <a:gd name="connsiteY64" fmla="*/ 1363225 h 1410656"/>
              <a:gd name="connsiteX65" fmla="*/ 2503225 w 5260975"/>
              <a:gd name="connsiteY65" fmla="*/ 1364089 h 1410656"/>
              <a:gd name="connsiteX66" fmla="*/ 2489975 w 5260975"/>
              <a:gd name="connsiteY66" fmla="*/ 1366298 h 1410656"/>
              <a:gd name="connsiteX67" fmla="*/ 2430061 w 5260975"/>
              <a:gd name="connsiteY67" fmla="*/ 1359960 h 1410656"/>
              <a:gd name="connsiteX68" fmla="*/ 2395880 w 5260975"/>
              <a:gd name="connsiteY68" fmla="*/ 1359480 h 1410656"/>
              <a:gd name="connsiteX69" fmla="*/ 2357378 w 5260975"/>
              <a:gd name="connsiteY69" fmla="*/ 1351607 h 1410656"/>
              <a:gd name="connsiteX70" fmla="*/ 2346145 w 5260975"/>
              <a:gd name="connsiteY70" fmla="*/ 1351991 h 1410656"/>
              <a:gd name="connsiteX71" fmla="*/ 2333567 w 5260975"/>
              <a:gd name="connsiteY71" fmla="*/ 1352663 h 1410656"/>
              <a:gd name="connsiteX72" fmla="*/ 2294968 w 5260975"/>
              <a:gd name="connsiteY72" fmla="*/ 1353240 h 1410656"/>
              <a:gd name="connsiteX73" fmla="*/ 2271540 w 5260975"/>
              <a:gd name="connsiteY73" fmla="*/ 1356120 h 1410656"/>
              <a:gd name="connsiteX74" fmla="*/ 2226895 w 5260975"/>
              <a:gd name="connsiteY74" fmla="*/ 1354392 h 1410656"/>
              <a:gd name="connsiteX75" fmla="*/ 2210379 w 5260975"/>
              <a:gd name="connsiteY75" fmla="*/ 1356888 h 1410656"/>
              <a:gd name="connsiteX76" fmla="*/ 2168613 w 5260975"/>
              <a:gd name="connsiteY76" fmla="*/ 1357176 h 1410656"/>
              <a:gd name="connsiteX77" fmla="*/ 2131167 w 5260975"/>
              <a:gd name="connsiteY77" fmla="*/ 1355736 h 1410656"/>
              <a:gd name="connsiteX78" fmla="*/ 2095065 w 5260975"/>
              <a:gd name="connsiteY78" fmla="*/ 1356504 h 1410656"/>
              <a:gd name="connsiteX79" fmla="*/ 2069237 w 5260975"/>
              <a:gd name="connsiteY79" fmla="*/ 1359672 h 1410656"/>
              <a:gd name="connsiteX80" fmla="*/ 2041201 w 5260975"/>
              <a:gd name="connsiteY80" fmla="*/ 1361592 h 1410656"/>
              <a:gd name="connsiteX81" fmla="*/ 1963909 w 5260975"/>
              <a:gd name="connsiteY81" fmla="*/ 1373018 h 1410656"/>
              <a:gd name="connsiteX82" fmla="*/ 1949603 w 5260975"/>
              <a:gd name="connsiteY82" fmla="*/ 1370234 h 1410656"/>
              <a:gd name="connsiteX83" fmla="*/ 1868373 w 5260975"/>
              <a:gd name="connsiteY83" fmla="*/ 1367641 h 1410656"/>
              <a:gd name="connsiteX84" fmla="*/ 1850707 w 5260975"/>
              <a:gd name="connsiteY84" fmla="*/ 1367834 h 1410656"/>
              <a:gd name="connsiteX85" fmla="*/ 1803275 w 5260975"/>
              <a:gd name="connsiteY85" fmla="*/ 1356504 h 1410656"/>
              <a:gd name="connsiteX86" fmla="*/ 1730112 w 5260975"/>
              <a:gd name="connsiteY86" fmla="*/ 1374459 h 1410656"/>
              <a:gd name="connsiteX87" fmla="*/ 1661652 w 5260975"/>
              <a:gd name="connsiteY87" fmla="*/ 1396926 h 1410656"/>
              <a:gd name="connsiteX88" fmla="*/ 1653011 w 5260975"/>
              <a:gd name="connsiteY88" fmla="*/ 1399807 h 1410656"/>
              <a:gd name="connsiteX89" fmla="*/ 1628431 w 5260975"/>
              <a:gd name="connsiteY89" fmla="*/ 1404704 h 1410656"/>
              <a:gd name="connsiteX90" fmla="*/ 1597995 w 5260975"/>
              <a:gd name="connsiteY90" fmla="*/ 1406432 h 1410656"/>
              <a:gd name="connsiteX91" fmla="*/ 1559396 w 5260975"/>
              <a:gd name="connsiteY91" fmla="*/ 1410656 h 1410656"/>
              <a:gd name="connsiteX92" fmla="*/ 1528480 w 5260975"/>
              <a:gd name="connsiteY92" fmla="*/ 1405375 h 1410656"/>
              <a:gd name="connsiteX93" fmla="*/ 1485272 w 5260975"/>
              <a:gd name="connsiteY93" fmla="*/ 1397502 h 1410656"/>
              <a:gd name="connsiteX94" fmla="*/ 1444562 w 5260975"/>
              <a:gd name="connsiteY94" fmla="*/ 1390013 h 1410656"/>
              <a:gd name="connsiteX95" fmla="*/ 1431696 w 5260975"/>
              <a:gd name="connsiteY95" fmla="*/ 1398846 h 1410656"/>
              <a:gd name="connsiteX96" fmla="*/ 1411821 w 5260975"/>
              <a:gd name="connsiteY96" fmla="*/ 1406527 h 1410656"/>
              <a:gd name="connsiteX97" fmla="*/ 1389738 w 5260975"/>
              <a:gd name="connsiteY97" fmla="*/ 1397310 h 1410656"/>
              <a:gd name="connsiteX98" fmla="*/ 1338081 w 5260975"/>
              <a:gd name="connsiteY98" fmla="*/ 1378204 h 1410656"/>
              <a:gd name="connsiteX99" fmla="*/ 1305436 w 5260975"/>
              <a:gd name="connsiteY99" fmla="*/ 1377339 h 1410656"/>
              <a:gd name="connsiteX100" fmla="*/ 1234481 w 5260975"/>
              <a:gd name="connsiteY100" fmla="*/ 1369178 h 1410656"/>
              <a:gd name="connsiteX101" fmla="*/ 1188106 w 5260975"/>
              <a:gd name="connsiteY101" fmla="*/ 1357560 h 1410656"/>
              <a:gd name="connsiteX102" fmla="*/ 1154790 w 5260975"/>
              <a:gd name="connsiteY102" fmla="*/ 1344406 h 1410656"/>
              <a:gd name="connsiteX103" fmla="*/ 1107069 w 5260975"/>
              <a:gd name="connsiteY103" fmla="*/ 1327219 h 1410656"/>
              <a:gd name="connsiteX104" fmla="*/ 1059158 w 5260975"/>
              <a:gd name="connsiteY104" fmla="*/ 1318290 h 1410656"/>
              <a:gd name="connsiteX105" fmla="*/ 1024496 w 5260975"/>
              <a:gd name="connsiteY105" fmla="*/ 1307056 h 1410656"/>
              <a:gd name="connsiteX106" fmla="*/ 982153 w 5260975"/>
              <a:gd name="connsiteY106" fmla="*/ 1299374 h 1410656"/>
              <a:gd name="connsiteX107" fmla="*/ 946628 w 5260975"/>
              <a:gd name="connsiteY107" fmla="*/ 1299087 h 1410656"/>
              <a:gd name="connsiteX108" fmla="*/ 890939 w 5260975"/>
              <a:gd name="connsiteY108" fmla="*/ 1300431 h 1410656"/>
              <a:gd name="connsiteX109" fmla="*/ 822769 w 5260975"/>
              <a:gd name="connsiteY109" fmla="*/ 1277196 h 1410656"/>
              <a:gd name="connsiteX110" fmla="*/ 795212 w 5260975"/>
              <a:gd name="connsiteY110" fmla="*/ 1272010 h 1410656"/>
              <a:gd name="connsiteX111" fmla="*/ 769288 w 5260975"/>
              <a:gd name="connsiteY111" fmla="*/ 1269610 h 1410656"/>
              <a:gd name="connsiteX112" fmla="*/ 714271 w 5260975"/>
              <a:gd name="connsiteY112" fmla="*/ 1254152 h 1410656"/>
              <a:gd name="connsiteX113" fmla="*/ 691900 w 5260975"/>
              <a:gd name="connsiteY113" fmla="*/ 1249062 h 1410656"/>
              <a:gd name="connsiteX114" fmla="*/ 660598 w 5260975"/>
              <a:gd name="connsiteY114" fmla="*/ 1249159 h 1410656"/>
              <a:gd name="connsiteX115" fmla="*/ 603662 w 5260975"/>
              <a:gd name="connsiteY115" fmla="*/ 1242054 h 1410656"/>
              <a:gd name="connsiteX116" fmla="*/ 546821 w 5260975"/>
              <a:gd name="connsiteY116" fmla="*/ 1221314 h 1410656"/>
              <a:gd name="connsiteX117" fmla="*/ 522721 w 5260975"/>
              <a:gd name="connsiteY117" fmla="*/ 1223330 h 1410656"/>
              <a:gd name="connsiteX118" fmla="*/ 514080 w 5260975"/>
              <a:gd name="connsiteY118" fmla="*/ 1222851 h 1410656"/>
              <a:gd name="connsiteX119" fmla="*/ 436404 w 5260975"/>
              <a:gd name="connsiteY119" fmla="*/ 1211424 h 1410656"/>
              <a:gd name="connsiteX120" fmla="*/ 428626 w 5260975"/>
              <a:gd name="connsiteY120" fmla="*/ 1210177 h 1410656"/>
              <a:gd name="connsiteX121" fmla="*/ 392141 w 5260975"/>
              <a:gd name="connsiteY121" fmla="*/ 1199999 h 1410656"/>
              <a:gd name="connsiteX122" fmla="*/ 300157 w 5260975"/>
              <a:gd name="connsiteY122" fmla="*/ 1193662 h 1410656"/>
              <a:gd name="connsiteX123" fmla="*/ 294493 w 5260975"/>
              <a:gd name="connsiteY123" fmla="*/ 1192894 h 1410656"/>
              <a:gd name="connsiteX124" fmla="*/ 263671 w 5260975"/>
              <a:gd name="connsiteY124" fmla="*/ 1197982 h 1410656"/>
              <a:gd name="connsiteX125" fmla="*/ 248406 w 5260975"/>
              <a:gd name="connsiteY125" fmla="*/ 1205184 h 1410656"/>
              <a:gd name="connsiteX126" fmla="*/ 224594 w 5260975"/>
              <a:gd name="connsiteY126" fmla="*/ 1212673 h 1410656"/>
              <a:gd name="connsiteX127" fmla="*/ 200398 w 5260975"/>
              <a:gd name="connsiteY127" fmla="*/ 1215458 h 1410656"/>
              <a:gd name="connsiteX128" fmla="*/ 159783 w 5260975"/>
              <a:gd name="connsiteY128" fmla="*/ 1204127 h 1410656"/>
              <a:gd name="connsiteX129" fmla="*/ 144997 w 5260975"/>
              <a:gd name="connsiteY129" fmla="*/ 1202975 h 1410656"/>
              <a:gd name="connsiteX130" fmla="*/ 112064 w 5260975"/>
              <a:gd name="connsiteY130" fmla="*/ 1197503 h 1410656"/>
              <a:gd name="connsiteX131" fmla="*/ 83259 w 5260975"/>
              <a:gd name="connsiteY131" fmla="*/ 1197887 h 1410656"/>
              <a:gd name="connsiteX132" fmla="*/ 60120 w 5260975"/>
              <a:gd name="connsiteY132" fmla="*/ 1206624 h 1410656"/>
              <a:gd name="connsiteX133" fmla="*/ 26514 w 5260975"/>
              <a:gd name="connsiteY133" fmla="*/ 1208352 h 1410656"/>
              <a:gd name="connsiteX134" fmla="*/ 4814 w 5260975"/>
              <a:gd name="connsiteY134" fmla="*/ 1202015 h 1410656"/>
              <a:gd name="connsiteX135" fmla="*/ 398 w 5260975"/>
              <a:gd name="connsiteY135" fmla="*/ 1201152 h 1410656"/>
              <a:gd name="connsiteX136" fmla="*/ 0 w 5260975"/>
              <a:gd name="connsiteY136" fmla="*/ 1201150 h 1410656"/>
              <a:gd name="connsiteX137" fmla="*/ 0 w 5260975"/>
              <a:gd name="connsiteY137" fmla="*/ 1004512 h 1410656"/>
              <a:gd name="connsiteX138" fmla="*/ 30355 w 5260975"/>
              <a:gd name="connsiteY138" fmla="*/ 1002784 h 1410656"/>
              <a:gd name="connsiteX139" fmla="*/ 52151 w 5260975"/>
              <a:gd name="connsiteY139" fmla="*/ 997695 h 1410656"/>
              <a:gd name="connsiteX140" fmla="*/ 64248 w 5260975"/>
              <a:gd name="connsiteY140" fmla="*/ 994430 h 1410656"/>
              <a:gd name="connsiteX141" fmla="*/ 126370 w 5260975"/>
              <a:gd name="connsiteY141" fmla="*/ 985405 h 1410656"/>
              <a:gd name="connsiteX142" fmla="*/ 154022 w 5260975"/>
              <a:gd name="connsiteY142" fmla="*/ 975708 h 1410656"/>
              <a:gd name="connsiteX143" fmla="*/ 161512 w 5260975"/>
              <a:gd name="connsiteY143" fmla="*/ 974268 h 1410656"/>
              <a:gd name="connsiteX144" fmla="*/ 202510 w 5260975"/>
              <a:gd name="connsiteY144" fmla="*/ 978300 h 1410656"/>
              <a:gd name="connsiteX145" fmla="*/ 233235 w 5260975"/>
              <a:gd name="connsiteY145" fmla="*/ 993950 h 1410656"/>
              <a:gd name="connsiteX146" fmla="*/ 239188 w 5260975"/>
              <a:gd name="connsiteY146" fmla="*/ 999231 h 1410656"/>
              <a:gd name="connsiteX147" fmla="*/ 324834 w 5260975"/>
              <a:gd name="connsiteY147" fmla="*/ 997407 h 1410656"/>
              <a:gd name="connsiteX148" fmla="*/ 337987 w 5260975"/>
              <a:gd name="connsiteY148" fmla="*/ 995198 h 1410656"/>
              <a:gd name="connsiteX149" fmla="*/ 401550 w 5260975"/>
              <a:gd name="connsiteY149" fmla="*/ 1004416 h 1410656"/>
              <a:gd name="connsiteX150" fmla="*/ 420081 w 5260975"/>
              <a:gd name="connsiteY150" fmla="*/ 1006240 h 1410656"/>
              <a:gd name="connsiteX151" fmla="*/ 486523 w 5260975"/>
              <a:gd name="connsiteY151" fmla="*/ 1014498 h 1410656"/>
              <a:gd name="connsiteX152" fmla="*/ 495932 w 5260975"/>
              <a:gd name="connsiteY152" fmla="*/ 1006817 h 1410656"/>
              <a:gd name="connsiteX153" fmla="*/ 523009 w 5260975"/>
              <a:gd name="connsiteY153" fmla="*/ 987517 h 1410656"/>
              <a:gd name="connsiteX154" fmla="*/ 576393 w 5260975"/>
              <a:gd name="connsiteY154" fmla="*/ 970427 h 1410656"/>
              <a:gd name="connsiteX155" fmla="*/ 590892 w 5260975"/>
              <a:gd name="connsiteY155" fmla="*/ 971387 h 1410656"/>
              <a:gd name="connsiteX156" fmla="*/ 627569 w 5260975"/>
              <a:gd name="connsiteY156" fmla="*/ 999904 h 1410656"/>
              <a:gd name="connsiteX157" fmla="*/ 645429 w 5260975"/>
              <a:gd name="connsiteY157" fmla="*/ 1011329 h 1410656"/>
              <a:gd name="connsiteX158" fmla="*/ 696125 w 5260975"/>
              <a:gd name="connsiteY158" fmla="*/ 1032356 h 1410656"/>
              <a:gd name="connsiteX159" fmla="*/ 700349 w 5260975"/>
              <a:gd name="connsiteY159" fmla="*/ 1036197 h 1410656"/>
              <a:gd name="connsiteX160" fmla="*/ 737795 w 5260975"/>
              <a:gd name="connsiteY160" fmla="*/ 1081804 h 1410656"/>
              <a:gd name="connsiteX161" fmla="*/ 746244 w 5260975"/>
              <a:gd name="connsiteY161" fmla="*/ 1089581 h 1410656"/>
              <a:gd name="connsiteX162" fmla="*/ 756422 w 5260975"/>
              <a:gd name="connsiteY162" fmla="*/ 1101680 h 1410656"/>
              <a:gd name="connsiteX163" fmla="*/ 788202 w 5260975"/>
              <a:gd name="connsiteY163" fmla="*/ 1125108 h 1410656"/>
              <a:gd name="connsiteX164" fmla="*/ 827569 w 5260975"/>
              <a:gd name="connsiteY164" fmla="*/ 1132596 h 1410656"/>
              <a:gd name="connsiteX165" fmla="*/ 875097 w 5260975"/>
              <a:gd name="connsiteY165" fmla="*/ 1144022 h 1410656"/>
              <a:gd name="connsiteX166" fmla="*/ 894972 w 5260975"/>
              <a:gd name="connsiteY166" fmla="*/ 1151704 h 1410656"/>
              <a:gd name="connsiteX167" fmla="*/ 948260 w 5260975"/>
              <a:gd name="connsiteY167" fmla="*/ 1166298 h 1410656"/>
              <a:gd name="connsiteX168" fmla="*/ 986282 w 5260975"/>
              <a:gd name="connsiteY168" fmla="*/ 1178588 h 1410656"/>
              <a:gd name="connsiteX169" fmla="*/ 1041107 w 5260975"/>
              <a:gd name="connsiteY169" fmla="*/ 1185789 h 1410656"/>
              <a:gd name="connsiteX170" fmla="*/ 1067703 w 5260975"/>
              <a:gd name="connsiteY170" fmla="*/ 1186076 h 1410656"/>
              <a:gd name="connsiteX171" fmla="*/ 1116574 w 5260975"/>
              <a:gd name="connsiteY171" fmla="*/ 1222946 h 1410656"/>
              <a:gd name="connsiteX172" fmla="*/ 1155557 w 5260975"/>
              <a:gd name="connsiteY172" fmla="*/ 1247335 h 1410656"/>
              <a:gd name="connsiteX173" fmla="*/ 1196556 w 5260975"/>
              <a:gd name="connsiteY173" fmla="*/ 1235525 h 1410656"/>
              <a:gd name="connsiteX174" fmla="*/ 1207693 w 5260975"/>
              <a:gd name="connsiteY174" fmla="*/ 1224387 h 1410656"/>
              <a:gd name="connsiteX175" fmla="*/ 1274904 w 5260975"/>
              <a:gd name="connsiteY175" fmla="*/ 1213826 h 1410656"/>
              <a:gd name="connsiteX176" fmla="*/ 1370919 w 5260975"/>
              <a:gd name="connsiteY176" fmla="*/ 1213442 h 1410656"/>
              <a:gd name="connsiteX177" fmla="*/ 1530593 w 5260975"/>
              <a:gd name="connsiteY177" fmla="*/ 1189437 h 1410656"/>
              <a:gd name="connsiteX178" fmla="*/ 1558436 w 5260975"/>
              <a:gd name="connsiteY178" fmla="*/ 1178299 h 1410656"/>
              <a:gd name="connsiteX179" fmla="*/ 1589737 w 5260975"/>
              <a:gd name="connsiteY179" fmla="*/ 1175515 h 1410656"/>
              <a:gd name="connsiteX180" fmla="*/ 1601740 w 5260975"/>
              <a:gd name="connsiteY180" fmla="*/ 1182333 h 1410656"/>
              <a:gd name="connsiteX181" fmla="*/ 1654259 w 5260975"/>
              <a:gd name="connsiteY181" fmla="*/ 1192510 h 1410656"/>
              <a:gd name="connsiteX182" fmla="*/ 1664246 w 5260975"/>
              <a:gd name="connsiteY182" fmla="*/ 1192702 h 1410656"/>
              <a:gd name="connsiteX183" fmla="*/ 1698427 w 5260975"/>
              <a:gd name="connsiteY183" fmla="*/ 1188381 h 1410656"/>
              <a:gd name="connsiteX184" fmla="*/ 1730112 w 5260975"/>
              <a:gd name="connsiteY184" fmla="*/ 1185885 h 1410656"/>
              <a:gd name="connsiteX185" fmla="*/ 1809996 w 5260975"/>
              <a:gd name="connsiteY185" fmla="*/ 1194046 h 1410656"/>
              <a:gd name="connsiteX186" fmla="*/ 1871254 w 5260975"/>
              <a:gd name="connsiteY186" fmla="*/ 1192126 h 1410656"/>
              <a:gd name="connsiteX187" fmla="*/ 1899482 w 5260975"/>
              <a:gd name="connsiteY187" fmla="*/ 1194046 h 1410656"/>
              <a:gd name="connsiteX188" fmla="*/ 1915420 w 5260975"/>
              <a:gd name="connsiteY188" fmla="*/ 1196927 h 1410656"/>
              <a:gd name="connsiteX189" fmla="*/ 1951522 w 5260975"/>
              <a:gd name="connsiteY189" fmla="*/ 1216994 h 1410656"/>
              <a:gd name="connsiteX190" fmla="*/ 1971302 w 5260975"/>
              <a:gd name="connsiteY190" fmla="*/ 1221507 h 1410656"/>
              <a:gd name="connsiteX191" fmla="*/ 2030831 w 5260975"/>
              <a:gd name="connsiteY191" fmla="*/ 1221123 h 1410656"/>
              <a:gd name="connsiteX192" fmla="*/ 2120125 w 5260975"/>
              <a:gd name="connsiteY192" fmla="*/ 1190878 h 1410656"/>
              <a:gd name="connsiteX193" fmla="*/ 2129439 w 5260975"/>
              <a:gd name="connsiteY193" fmla="*/ 1186845 h 1410656"/>
              <a:gd name="connsiteX194" fmla="*/ 2174854 w 5260975"/>
              <a:gd name="connsiteY194" fmla="*/ 1181852 h 1410656"/>
              <a:gd name="connsiteX195" fmla="*/ 2205674 w 5260975"/>
              <a:gd name="connsiteY195" fmla="*/ 1188669 h 1410656"/>
              <a:gd name="connsiteX196" fmla="*/ 2247634 w 5260975"/>
              <a:gd name="connsiteY196" fmla="*/ 1202784 h 1410656"/>
              <a:gd name="connsiteX197" fmla="*/ 2285367 w 5260975"/>
              <a:gd name="connsiteY197" fmla="*/ 1214594 h 1410656"/>
              <a:gd name="connsiteX198" fmla="*/ 2312827 w 5260975"/>
              <a:gd name="connsiteY198" fmla="*/ 1227939 h 1410656"/>
              <a:gd name="connsiteX199" fmla="*/ 2375622 w 5260975"/>
              <a:gd name="connsiteY199" fmla="*/ 1237733 h 1410656"/>
              <a:gd name="connsiteX200" fmla="*/ 2382151 w 5260975"/>
              <a:gd name="connsiteY200" fmla="*/ 1239365 h 1410656"/>
              <a:gd name="connsiteX201" fmla="*/ 2429390 w 5260975"/>
              <a:gd name="connsiteY201" fmla="*/ 1227459 h 1410656"/>
              <a:gd name="connsiteX202" fmla="*/ 2486134 w 5260975"/>
              <a:gd name="connsiteY202" fmla="*/ 1215362 h 1410656"/>
              <a:gd name="connsiteX203" fmla="*/ 2506394 w 5260975"/>
              <a:gd name="connsiteY203" fmla="*/ 1219490 h 1410656"/>
              <a:gd name="connsiteX204" fmla="*/ 2534142 w 5260975"/>
              <a:gd name="connsiteY204" fmla="*/ 1225347 h 1410656"/>
              <a:gd name="connsiteX205" fmla="*/ 2559874 w 5260975"/>
              <a:gd name="connsiteY205" fmla="*/ 1222275 h 1410656"/>
              <a:gd name="connsiteX206" fmla="*/ 2575525 w 5260975"/>
              <a:gd name="connsiteY206" fmla="*/ 1221987 h 1410656"/>
              <a:gd name="connsiteX207" fmla="*/ 2646960 w 5260975"/>
              <a:gd name="connsiteY207" fmla="*/ 1257896 h 1410656"/>
              <a:gd name="connsiteX208" fmla="*/ 2665107 w 5260975"/>
              <a:gd name="connsiteY208" fmla="*/ 1260873 h 1410656"/>
              <a:gd name="connsiteX209" fmla="*/ 2675381 w 5260975"/>
              <a:gd name="connsiteY209" fmla="*/ 1265290 h 1410656"/>
              <a:gd name="connsiteX210" fmla="*/ 2737311 w 5260975"/>
              <a:gd name="connsiteY210" fmla="*/ 1309841 h 1410656"/>
              <a:gd name="connsiteX211" fmla="*/ 2763619 w 5260975"/>
              <a:gd name="connsiteY211" fmla="*/ 1318866 h 1410656"/>
              <a:gd name="connsiteX212" fmla="*/ 2792519 w 5260975"/>
              <a:gd name="connsiteY212" fmla="*/ 1317041 h 1410656"/>
              <a:gd name="connsiteX213" fmla="*/ 2809226 w 5260975"/>
              <a:gd name="connsiteY213" fmla="*/ 1313777 h 1410656"/>
              <a:gd name="connsiteX214" fmla="*/ 2850705 w 5260975"/>
              <a:gd name="connsiteY214" fmla="*/ 1285452 h 1410656"/>
              <a:gd name="connsiteX215" fmla="*/ 2874324 w 5260975"/>
              <a:gd name="connsiteY215" fmla="*/ 1286413 h 1410656"/>
              <a:gd name="connsiteX216" fmla="*/ 2911194 w 5260975"/>
              <a:gd name="connsiteY216" fmla="*/ 1305903 h 1410656"/>
              <a:gd name="connsiteX217" fmla="*/ 2978116 w 5260975"/>
              <a:gd name="connsiteY217" fmla="*/ 1314641 h 1410656"/>
              <a:gd name="connsiteX218" fmla="*/ 3012106 w 5260975"/>
              <a:gd name="connsiteY218" fmla="*/ 1287373 h 1410656"/>
              <a:gd name="connsiteX219" fmla="*/ 3029676 w 5260975"/>
              <a:gd name="connsiteY219" fmla="*/ 1261161 h 1410656"/>
              <a:gd name="connsiteX220" fmla="*/ 3080469 w 5260975"/>
              <a:gd name="connsiteY220" fmla="*/ 1230724 h 1410656"/>
              <a:gd name="connsiteX221" fmla="*/ 3092567 w 5260975"/>
              <a:gd name="connsiteY221" fmla="*/ 1242054 h 1410656"/>
              <a:gd name="connsiteX222" fmla="*/ 3129821 w 5260975"/>
              <a:gd name="connsiteY222" fmla="*/ 1246855 h 1410656"/>
              <a:gd name="connsiteX223" fmla="*/ 3170147 w 5260975"/>
              <a:gd name="connsiteY223" fmla="*/ 1246471 h 1410656"/>
              <a:gd name="connsiteX224" fmla="*/ 3240429 w 5260975"/>
              <a:gd name="connsiteY224" fmla="*/ 1251559 h 1410656"/>
              <a:gd name="connsiteX225" fmla="*/ 3287189 w 5260975"/>
              <a:gd name="connsiteY225" fmla="*/ 1222466 h 1410656"/>
              <a:gd name="connsiteX226" fmla="*/ 3305049 w 5260975"/>
              <a:gd name="connsiteY226" fmla="*/ 1210465 h 1410656"/>
              <a:gd name="connsiteX227" fmla="*/ 3321755 w 5260975"/>
              <a:gd name="connsiteY227" fmla="*/ 1202784 h 1410656"/>
              <a:gd name="connsiteX228" fmla="*/ 3341055 w 5260975"/>
              <a:gd name="connsiteY228" fmla="*/ 1198463 h 1410656"/>
              <a:gd name="connsiteX229" fmla="*/ 3387621 w 5260975"/>
              <a:gd name="connsiteY229" fmla="*/ 1182140 h 1410656"/>
              <a:gd name="connsiteX230" fmla="*/ 3413161 w 5260975"/>
              <a:gd name="connsiteY230" fmla="*/ 1166105 h 1410656"/>
              <a:gd name="connsiteX231" fmla="*/ 3470579 w 5260975"/>
              <a:gd name="connsiteY231" fmla="*/ 1150647 h 1410656"/>
              <a:gd name="connsiteX232" fmla="*/ 3509657 w 5260975"/>
              <a:gd name="connsiteY232" fmla="*/ 1136821 h 1410656"/>
              <a:gd name="connsiteX233" fmla="*/ 3550847 w 5260975"/>
              <a:gd name="connsiteY233" fmla="*/ 1113009 h 1410656"/>
              <a:gd name="connsiteX234" fmla="*/ 3556608 w 5260975"/>
              <a:gd name="connsiteY234" fmla="*/ 1109361 h 1410656"/>
              <a:gd name="connsiteX235" fmla="*/ 3570435 w 5260975"/>
              <a:gd name="connsiteY235" fmla="*/ 1093710 h 1410656"/>
              <a:gd name="connsiteX236" fmla="*/ 3590501 w 5260975"/>
              <a:gd name="connsiteY236" fmla="*/ 1039846 h 1410656"/>
              <a:gd name="connsiteX237" fmla="*/ 3596263 w 5260975"/>
              <a:gd name="connsiteY237" fmla="*/ 1028900 h 1410656"/>
              <a:gd name="connsiteX238" fmla="*/ 3648591 w 5260975"/>
              <a:gd name="connsiteY238" fmla="*/ 992030 h 1410656"/>
              <a:gd name="connsiteX239" fmla="*/ 3667986 w 5260975"/>
              <a:gd name="connsiteY239" fmla="*/ 995487 h 1410656"/>
              <a:gd name="connsiteX240" fmla="*/ 3689397 w 5260975"/>
              <a:gd name="connsiteY240" fmla="*/ 1007585 h 1410656"/>
              <a:gd name="connsiteX241" fmla="*/ 3736349 w 5260975"/>
              <a:gd name="connsiteY241" fmla="*/ 1010753 h 1410656"/>
              <a:gd name="connsiteX242" fmla="*/ 3753919 w 5260975"/>
              <a:gd name="connsiteY242" fmla="*/ 1004513 h 1410656"/>
              <a:gd name="connsiteX243" fmla="*/ 3784643 w 5260975"/>
              <a:gd name="connsiteY243" fmla="*/ 987710 h 1410656"/>
              <a:gd name="connsiteX244" fmla="*/ 3808359 w 5260975"/>
              <a:gd name="connsiteY244" fmla="*/ 961689 h 1410656"/>
              <a:gd name="connsiteX245" fmla="*/ 3842829 w 5260975"/>
              <a:gd name="connsiteY245" fmla="*/ 918674 h 1410656"/>
              <a:gd name="connsiteX246" fmla="*/ 3908983 w 5260975"/>
              <a:gd name="connsiteY246" fmla="*/ 902256 h 1410656"/>
              <a:gd name="connsiteX247" fmla="*/ 3934428 w 5260975"/>
              <a:gd name="connsiteY247" fmla="*/ 896783 h 1410656"/>
              <a:gd name="connsiteX248" fmla="*/ 4026987 w 5260975"/>
              <a:gd name="connsiteY248" fmla="*/ 873835 h 1410656"/>
              <a:gd name="connsiteX249" fmla="*/ 4035051 w 5260975"/>
              <a:gd name="connsiteY249" fmla="*/ 873067 h 1410656"/>
              <a:gd name="connsiteX250" fmla="*/ 4099189 w 5260975"/>
              <a:gd name="connsiteY250" fmla="*/ 846664 h 1410656"/>
              <a:gd name="connsiteX251" fmla="*/ 4114647 w 5260975"/>
              <a:gd name="connsiteY251" fmla="*/ 840134 h 1410656"/>
              <a:gd name="connsiteX252" fmla="*/ 4133563 w 5260975"/>
              <a:gd name="connsiteY252" fmla="*/ 823427 h 1410656"/>
              <a:gd name="connsiteX253" fmla="*/ 4151039 w 5260975"/>
              <a:gd name="connsiteY253" fmla="*/ 776284 h 1410656"/>
              <a:gd name="connsiteX254" fmla="*/ 4171489 w 5260975"/>
              <a:gd name="connsiteY254" fmla="*/ 754776 h 1410656"/>
              <a:gd name="connsiteX255" fmla="*/ 4186372 w 5260975"/>
              <a:gd name="connsiteY255" fmla="*/ 741718 h 1410656"/>
              <a:gd name="connsiteX256" fmla="*/ 4199429 w 5260975"/>
              <a:gd name="connsiteY256" fmla="*/ 721940 h 1410656"/>
              <a:gd name="connsiteX257" fmla="*/ 4212487 w 5260975"/>
              <a:gd name="connsiteY257" fmla="*/ 674604 h 1410656"/>
              <a:gd name="connsiteX258" fmla="*/ 4232555 w 5260975"/>
              <a:gd name="connsiteY258" fmla="*/ 632645 h 1410656"/>
              <a:gd name="connsiteX259" fmla="*/ 4268657 w 5260975"/>
              <a:gd name="connsiteY259" fmla="*/ 609410 h 1410656"/>
              <a:gd name="connsiteX260" fmla="*/ 4291028 w 5260975"/>
              <a:gd name="connsiteY260" fmla="*/ 597216 h 1410656"/>
              <a:gd name="connsiteX261" fmla="*/ 4379651 w 5260975"/>
              <a:gd name="connsiteY261" fmla="*/ 609506 h 1410656"/>
              <a:gd name="connsiteX262" fmla="*/ 4440139 w 5260975"/>
              <a:gd name="connsiteY262" fmla="*/ 621507 h 1410656"/>
              <a:gd name="connsiteX263" fmla="*/ 4460015 w 5260975"/>
              <a:gd name="connsiteY263" fmla="*/ 616899 h 1410656"/>
              <a:gd name="connsiteX264" fmla="*/ 4516183 w 5260975"/>
              <a:gd name="connsiteY264" fmla="*/ 577724 h 1410656"/>
              <a:gd name="connsiteX265" fmla="*/ 4571681 w 5260975"/>
              <a:gd name="connsiteY265" fmla="*/ 560250 h 1410656"/>
              <a:gd name="connsiteX266" fmla="*/ 4613447 w 5260975"/>
              <a:gd name="connsiteY266" fmla="*/ 555257 h 1410656"/>
              <a:gd name="connsiteX267" fmla="*/ 4649355 w 5260975"/>
              <a:gd name="connsiteY267" fmla="*/ 551417 h 1410656"/>
              <a:gd name="connsiteX268" fmla="*/ 4692467 w 5260975"/>
              <a:gd name="connsiteY268" fmla="*/ 540663 h 1410656"/>
              <a:gd name="connsiteX269" fmla="*/ 4716855 w 5260975"/>
              <a:gd name="connsiteY269" fmla="*/ 528949 h 1410656"/>
              <a:gd name="connsiteX270" fmla="*/ 4755645 w 5260975"/>
              <a:gd name="connsiteY270" fmla="*/ 512147 h 1410656"/>
              <a:gd name="connsiteX271" fmla="*/ 4795395 w 5260975"/>
              <a:gd name="connsiteY271" fmla="*/ 490351 h 1410656"/>
              <a:gd name="connsiteX272" fmla="*/ 4825928 w 5260975"/>
              <a:gd name="connsiteY272" fmla="*/ 459818 h 1410656"/>
              <a:gd name="connsiteX273" fmla="*/ 4842347 w 5260975"/>
              <a:gd name="connsiteY273" fmla="*/ 434086 h 1410656"/>
              <a:gd name="connsiteX274" fmla="*/ 4890451 w 5260975"/>
              <a:gd name="connsiteY274" fmla="*/ 397216 h 1410656"/>
              <a:gd name="connsiteX275" fmla="*/ 4933945 w 5260975"/>
              <a:gd name="connsiteY275" fmla="*/ 327701 h 1410656"/>
              <a:gd name="connsiteX276" fmla="*/ 4961214 w 5260975"/>
              <a:gd name="connsiteY276" fmla="*/ 298801 h 1410656"/>
              <a:gd name="connsiteX277" fmla="*/ 4976672 w 5260975"/>
              <a:gd name="connsiteY277" fmla="*/ 290639 h 1410656"/>
              <a:gd name="connsiteX278" fmla="*/ 5002979 w 5260975"/>
              <a:gd name="connsiteY278" fmla="*/ 270573 h 1410656"/>
              <a:gd name="connsiteX279" fmla="*/ 5018535 w 5260975"/>
              <a:gd name="connsiteY279" fmla="*/ 255690 h 1410656"/>
              <a:gd name="connsiteX280" fmla="*/ 5061069 w 5260975"/>
              <a:gd name="connsiteY280" fmla="*/ 200961 h 1410656"/>
              <a:gd name="connsiteX281" fmla="*/ 5074127 w 5260975"/>
              <a:gd name="connsiteY281" fmla="*/ 184735 h 1410656"/>
              <a:gd name="connsiteX282" fmla="*/ 5101108 w 5260975"/>
              <a:gd name="connsiteY282" fmla="*/ 156891 h 1410656"/>
              <a:gd name="connsiteX283" fmla="*/ 5112918 w 5260975"/>
              <a:gd name="connsiteY283" fmla="*/ 148441 h 1410656"/>
              <a:gd name="connsiteX284" fmla="*/ 5133753 w 5260975"/>
              <a:gd name="connsiteY284" fmla="*/ 125782 h 1410656"/>
              <a:gd name="connsiteX285" fmla="*/ 5183393 w 5260975"/>
              <a:gd name="connsiteY285" fmla="*/ 66348 h 1410656"/>
              <a:gd name="connsiteX286" fmla="*/ 5204709 w 5260975"/>
              <a:gd name="connsiteY286" fmla="*/ 33030 h 1410656"/>
              <a:gd name="connsiteX287" fmla="*/ 5247243 w 5260975"/>
              <a:gd name="connsiteY287" fmla="*/ 8451 h 1410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Lst>
            <a:rect l="l" t="t" r="r" b="b"/>
            <a:pathLst>
              <a:path w="5260975" h="1410656">
                <a:moveTo>
                  <a:pt x="5260975" y="0"/>
                </a:moveTo>
                <a:lnTo>
                  <a:pt x="5260975" y="221634"/>
                </a:lnTo>
                <a:lnTo>
                  <a:pt x="5226503" y="237063"/>
                </a:lnTo>
                <a:cubicBezTo>
                  <a:pt x="5219783" y="239848"/>
                  <a:pt x="5212389" y="241384"/>
                  <a:pt x="5206341" y="245128"/>
                </a:cubicBezTo>
                <a:cubicBezTo>
                  <a:pt x="5178495" y="262219"/>
                  <a:pt x="5151515" y="280654"/>
                  <a:pt x="5123287" y="297073"/>
                </a:cubicBezTo>
                <a:cubicBezTo>
                  <a:pt x="5094195" y="314067"/>
                  <a:pt x="5068175" y="334134"/>
                  <a:pt x="5048107" y="361307"/>
                </a:cubicBezTo>
                <a:cubicBezTo>
                  <a:pt x="5029480" y="386559"/>
                  <a:pt x="5011429" y="412194"/>
                  <a:pt x="4992899" y="437542"/>
                </a:cubicBezTo>
                <a:cubicBezTo>
                  <a:pt x="4988194" y="443975"/>
                  <a:pt x="4983873" y="451561"/>
                  <a:pt x="4977440" y="455690"/>
                </a:cubicBezTo>
                <a:cubicBezTo>
                  <a:pt x="4964094" y="464331"/>
                  <a:pt x="4949499" y="471340"/>
                  <a:pt x="4935193" y="478445"/>
                </a:cubicBezTo>
                <a:cubicBezTo>
                  <a:pt x="4922903" y="484494"/>
                  <a:pt x="4909845" y="489006"/>
                  <a:pt x="4897844" y="495535"/>
                </a:cubicBezTo>
                <a:cubicBezTo>
                  <a:pt x="4888243" y="500721"/>
                  <a:pt x="4879697" y="507922"/>
                  <a:pt x="4870767" y="514451"/>
                </a:cubicBezTo>
                <a:cubicBezTo>
                  <a:pt x="4862990" y="520115"/>
                  <a:pt x="4854445" y="525012"/>
                  <a:pt x="4847916" y="531830"/>
                </a:cubicBezTo>
                <a:cubicBezTo>
                  <a:pt x="4831977" y="548344"/>
                  <a:pt x="4815942" y="564571"/>
                  <a:pt x="4796163" y="576765"/>
                </a:cubicBezTo>
                <a:cubicBezTo>
                  <a:pt x="4776672" y="588862"/>
                  <a:pt x="4758237" y="602401"/>
                  <a:pt x="4738843" y="614691"/>
                </a:cubicBezTo>
                <a:cubicBezTo>
                  <a:pt x="4719831" y="626693"/>
                  <a:pt x="4702645" y="639846"/>
                  <a:pt x="4692755" y="661162"/>
                </a:cubicBezTo>
                <a:cubicBezTo>
                  <a:pt x="4688339" y="670571"/>
                  <a:pt x="4682097" y="680845"/>
                  <a:pt x="4673744" y="686318"/>
                </a:cubicBezTo>
                <a:cubicBezTo>
                  <a:pt x="4661838" y="694095"/>
                  <a:pt x="4646764" y="696880"/>
                  <a:pt x="4633801" y="703505"/>
                </a:cubicBezTo>
                <a:cubicBezTo>
                  <a:pt x="4618535" y="711282"/>
                  <a:pt x="4600869" y="718003"/>
                  <a:pt x="4590499" y="730389"/>
                </a:cubicBezTo>
                <a:cubicBezTo>
                  <a:pt x="4581281" y="741431"/>
                  <a:pt x="4571968" y="750072"/>
                  <a:pt x="4559773" y="757081"/>
                </a:cubicBezTo>
                <a:cubicBezTo>
                  <a:pt x="4551229" y="761978"/>
                  <a:pt x="4544892" y="770907"/>
                  <a:pt x="4536059" y="774940"/>
                </a:cubicBezTo>
                <a:cubicBezTo>
                  <a:pt x="4524441" y="780317"/>
                  <a:pt x="4512727" y="784542"/>
                  <a:pt x="4502549" y="792895"/>
                </a:cubicBezTo>
                <a:cubicBezTo>
                  <a:pt x="4491987" y="801536"/>
                  <a:pt x="4479986" y="808353"/>
                  <a:pt x="4468944" y="816419"/>
                </a:cubicBezTo>
                <a:cubicBezTo>
                  <a:pt x="4463087" y="820739"/>
                  <a:pt x="4458286" y="826404"/>
                  <a:pt x="4452622" y="830917"/>
                </a:cubicBezTo>
                <a:cubicBezTo>
                  <a:pt x="4442252" y="839174"/>
                  <a:pt x="4431690" y="847239"/>
                  <a:pt x="4421032" y="855016"/>
                </a:cubicBezTo>
                <a:cubicBezTo>
                  <a:pt x="4410375" y="862794"/>
                  <a:pt x="4400197" y="871819"/>
                  <a:pt x="4388483" y="877484"/>
                </a:cubicBezTo>
                <a:cubicBezTo>
                  <a:pt x="4368513" y="887086"/>
                  <a:pt x="4346717" y="892847"/>
                  <a:pt x="4327321" y="903216"/>
                </a:cubicBezTo>
                <a:cubicBezTo>
                  <a:pt x="4307639" y="913777"/>
                  <a:pt x="4289107" y="927028"/>
                  <a:pt x="4271633" y="941046"/>
                </a:cubicBezTo>
                <a:cubicBezTo>
                  <a:pt x="4257807" y="952088"/>
                  <a:pt x="4244845" y="963034"/>
                  <a:pt x="4227465" y="968698"/>
                </a:cubicBezTo>
                <a:cubicBezTo>
                  <a:pt x="4217768" y="971867"/>
                  <a:pt x="4207591" y="978780"/>
                  <a:pt x="4201733" y="986846"/>
                </a:cubicBezTo>
                <a:cubicBezTo>
                  <a:pt x="4189059" y="1004416"/>
                  <a:pt x="4172833" y="1016802"/>
                  <a:pt x="4154494" y="1027364"/>
                </a:cubicBezTo>
                <a:cubicBezTo>
                  <a:pt x="4130010" y="1041574"/>
                  <a:pt x="4105814" y="1056072"/>
                  <a:pt x="4081234" y="1069994"/>
                </a:cubicBezTo>
                <a:cubicBezTo>
                  <a:pt x="4066737" y="1078252"/>
                  <a:pt x="4052335" y="1086989"/>
                  <a:pt x="4036971" y="1093038"/>
                </a:cubicBezTo>
                <a:cubicBezTo>
                  <a:pt x="4005575" y="1105520"/>
                  <a:pt x="3973410" y="1116177"/>
                  <a:pt x="3941725" y="1127796"/>
                </a:cubicBezTo>
                <a:cubicBezTo>
                  <a:pt x="3931355" y="1131540"/>
                  <a:pt x="3921561" y="1136917"/>
                  <a:pt x="3910999" y="1140182"/>
                </a:cubicBezTo>
                <a:cubicBezTo>
                  <a:pt x="3899573" y="1143734"/>
                  <a:pt x="3887285" y="1144790"/>
                  <a:pt x="3875859" y="1148343"/>
                </a:cubicBezTo>
                <a:cubicBezTo>
                  <a:pt x="3856847" y="1154199"/>
                  <a:pt x="3838412" y="1161689"/>
                  <a:pt x="3819401" y="1167642"/>
                </a:cubicBezTo>
                <a:cubicBezTo>
                  <a:pt x="3782723" y="1179068"/>
                  <a:pt x="3745949" y="1190014"/>
                  <a:pt x="3709176" y="1200863"/>
                </a:cubicBezTo>
                <a:cubicBezTo>
                  <a:pt x="3701303" y="1203168"/>
                  <a:pt x="3692757" y="1203456"/>
                  <a:pt x="3684981" y="1205952"/>
                </a:cubicBezTo>
                <a:cubicBezTo>
                  <a:pt x="3664337" y="1212673"/>
                  <a:pt x="3643789" y="1219970"/>
                  <a:pt x="3623338" y="1227363"/>
                </a:cubicBezTo>
                <a:cubicBezTo>
                  <a:pt x="3610953" y="1231876"/>
                  <a:pt x="3598854" y="1237445"/>
                  <a:pt x="3586373" y="1241765"/>
                </a:cubicBezTo>
                <a:cubicBezTo>
                  <a:pt x="3576387" y="1245222"/>
                  <a:pt x="3566113" y="1247910"/>
                  <a:pt x="3555743" y="1250023"/>
                </a:cubicBezTo>
                <a:cubicBezTo>
                  <a:pt x="3546814" y="1251848"/>
                  <a:pt x="3537501" y="1251655"/>
                  <a:pt x="3528667" y="1253864"/>
                </a:cubicBezTo>
                <a:cubicBezTo>
                  <a:pt x="3504759" y="1259816"/>
                  <a:pt x="3481140" y="1266538"/>
                  <a:pt x="3457424" y="1272874"/>
                </a:cubicBezTo>
                <a:cubicBezTo>
                  <a:pt x="3447919" y="1275371"/>
                  <a:pt x="3438221" y="1277196"/>
                  <a:pt x="3429003" y="1280364"/>
                </a:cubicBezTo>
                <a:cubicBezTo>
                  <a:pt x="3404327" y="1288717"/>
                  <a:pt x="3380036" y="1298222"/>
                  <a:pt x="3355264" y="1306096"/>
                </a:cubicBezTo>
                <a:cubicBezTo>
                  <a:pt x="3334717" y="1312625"/>
                  <a:pt x="3313593" y="1317329"/>
                  <a:pt x="3292757" y="1323090"/>
                </a:cubicBezTo>
                <a:cubicBezTo>
                  <a:pt x="3283924" y="1325587"/>
                  <a:pt x="3275475" y="1329140"/>
                  <a:pt x="3266643" y="1331251"/>
                </a:cubicBezTo>
                <a:cubicBezTo>
                  <a:pt x="3246863" y="1336053"/>
                  <a:pt x="3226796" y="1340085"/>
                  <a:pt x="3206921" y="1344886"/>
                </a:cubicBezTo>
                <a:cubicBezTo>
                  <a:pt x="3195590" y="1347670"/>
                  <a:pt x="3184645" y="1352663"/>
                  <a:pt x="3173123" y="1354488"/>
                </a:cubicBezTo>
                <a:cubicBezTo>
                  <a:pt x="3145759" y="1358808"/>
                  <a:pt x="3118203" y="1361880"/>
                  <a:pt x="3090646" y="1365337"/>
                </a:cubicBezTo>
                <a:cubicBezTo>
                  <a:pt x="3062227" y="1368889"/>
                  <a:pt x="3033902" y="1372634"/>
                  <a:pt x="3005480" y="1375802"/>
                </a:cubicBezTo>
                <a:cubicBezTo>
                  <a:pt x="2989926" y="1377435"/>
                  <a:pt x="2974275" y="1377723"/>
                  <a:pt x="2958721" y="1379259"/>
                </a:cubicBezTo>
                <a:cubicBezTo>
                  <a:pt x="2945087" y="1380604"/>
                  <a:pt x="2931549" y="1383100"/>
                  <a:pt x="2917915" y="1384733"/>
                </a:cubicBezTo>
                <a:cubicBezTo>
                  <a:pt x="2906105" y="1386076"/>
                  <a:pt x="2894199" y="1386844"/>
                  <a:pt x="2882389" y="1388189"/>
                </a:cubicBezTo>
                <a:cubicBezTo>
                  <a:pt x="2863475" y="1390397"/>
                  <a:pt x="2844655" y="1392894"/>
                  <a:pt x="2825837" y="1395198"/>
                </a:cubicBezTo>
                <a:cubicBezTo>
                  <a:pt x="2817964" y="1396062"/>
                  <a:pt x="2809706" y="1398462"/>
                  <a:pt x="2802313" y="1397023"/>
                </a:cubicBezTo>
                <a:cubicBezTo>
                  <a:pt x="2783686" y="1393373"/>
                  <a:pt x="2765347" y="1394430"/>
                  <a:pt x="2746816" y="1396926"/>
                </a:cubicBezTo>
                <a:cubicBezTo>
                  <a:pt x="2740479" y="1397791"/>
                  <a:pt x="2733662" y="1397598"/>
                  <a:pt x="2727517" y="1395966"/>
                </a:cubicBezTo>
                <a:cubicBezTo>
                  <a:pt x="2714939" y="1392701"/>
                  <a:pt x="2702745" y="1388092"/>
                  <a:pt x="2690359" y="1384060"/>
                </a:cubicBezTo>
                <a:cubicBezTo>
                  <a:pt x="2689014" y="1383580"/>
                  <a:pt x="2687382" y="1383484"/>
                  <a:pt x="2685943" y="1383196"/>
                </a:cubicBezTo>
                <a:cubicBezTo>
                  <a:pt x="2677781" y="1381563"/>
                  <a:pt x="2669717" y="1379931"/>
                  <a:pt x="2661554" y="1378491"/>
                </a:cubicBezTo>
                <a:cubicBezTo>
                  <a:pt x="2657138" y="1377723"/>
                  <a:pt x="2652625" y="1377627"/>
                  <a:pt x="2648208" y="1376955"/>
                </a:cubicBezTo>
                <a:cubicBezTo>
                  <a:pt x="2631118" y="1374266"/>
                  <a:pt x="2612299" y="1378779"/>
                  <a:pt x="2597512" y="1367162"/>
                </a:cubicBezTo>
                <a:cubicBezTo>
                  <a:pt x="2587911" y="1359672"/>
                  <a:pt x="2578597" y="1361401"/>
                  <a:pt x="2568324" y="1362553"/>
                </a:cubicBezTo>
                <a:cubicBezTo>
                  <a:pt x="2560547" y="1363417"/>
                  <a:pt x="2552577" y="1363128"/>
                  <a:pt x="2544704" y="1363225"/>
                </a:cubicBezTo>
                <a:cubicBezTo>
                  <a:pt x="2530878" y="1363512"/>
                  <a:pt x="2517052" y="1363609"/>
                  <a:pt x="2503225" y="1364089"/>
                </a:cubicBezTo>
                <a:cubicBezTo>
                  <a:pt x="2498808" y="1364281"/>
                  <a:pt x="2494297" y="1366682"/>
                  <a:pt x="2489975" y="1366298"/>
                </a:cubicBezTo>
                <a:cubicBezTo>
                  <a:pt x="2470004" y="1364473"/>
                  <a:pt x="2450033" y="1361592"/>
                  <a:pt x="2430061" y="1359960"/>
                </a:cubicBezTo>
                <a:cubicBezTo>
                  <a:pt x="2418732" y="1359001"/>
                  <a:pt x="2407114" y="1360824"/>
                  <a:pt x="2395880" y="1359480"/>
                </a:cubicBezTo>
                <a:cubicBezTo>
                  <a:pt x="2382919" y="1357944"/>
                  <a:pt x="2370245" y="1354008"/>
                  <a:pt x="2357378" y="1351607"/>
                </a:cubicBezTo>
                <a:cubicBezTo>
                  <a:pt x="2353826" y="1350935"/>
                  <a:pt x="2349889" y="1351799"/>
                  <a:pt x="2346145" y="1351991"/>
                </a:cubicBezTo>
                <a:cubicBezTo>
                  <a:pt x="2341920" y="1352183"/>
                  <a:pt x="2337791" y="1352567"/>
                  <a:pt x="2333567" y="1352663"/>
                </a:cubicBezTo>
                <a:cubicBezTo>
                  <a:pt x="2320700" y="1352856"/>
                  <a:pt x="2307835" y="1352567"/>
                  <a:pt x="2294968" y="1353240"/>
                </a:cubicBezTo>
                <a:cubicBezTo>
                  <a:pt x="2287095" y="1353624"/>
                  <a:pt x="2278839" y="1357560"/>
                  <a:pt x="2271540" y="1356120"/>
                </a:cubicBezTo>
                <a:cubicBezTo>
                  <a:pt x="2256659" y="1353335"/>
                  <a:pt x="2241776" y="1359576"/>
                  <a:pt x="2226895" y="1354392"/>
                </a:cubicBezTo>
                <a:cubicBezTo>
                  <a:pt x="2222285" y="1352856"/>
                  <a:pt x="2215948" y="1356696"/>
                  <a:pt x="2210379" y="1356888"/>
                </a:cubicBezTo>
                <a:cubicBezTo>
                  <a:pt x="2196457" y="1357368"/>
                  <a:pt x="2182535" y="1357272"/>
                  <a:pt x="2168613" y="1357176"/>
                </a:cubicBezTo>
                <a:cubicBezTo>
                  <a:pt x="2156131" y="1357080"/>
                  <a:pt x="2143168" y="1358424"/>
                  <a:pt x="2131167" y="1355736"/>
                </a:cubicBezTo>
                <a:cubicBezTo>
                  <a:pt x="2118588" y="1352856"/>
                  <a:pt x="2107259" y="1353240"/>
                  <a:pt x="2095065" y="1356504"/>
                </a:cubicBezTo>
                <a:cubicBezTo>
                  <a:pt x="2086711" y="1358712"/>
                  <a:pt x="2077878" y="1359001"/>
                  <a:pt x="2069237" y="1359672"/>
                </a:cubicBezTo>
                <a:cubicBezTo>
                  <a:pt x="2059924" y="1360440"/>
                  <a:pt x="2049650" y="1358424"/>
                  <a:pt x="2041201" y="1361592"/>
                </a:cubicBezTo>
                <a:cubicBezTo>
                  <a:pt x="2016044" y="1371002"/>
                  <a:pt x="1990216" y="1373018"/>
                  <a:pt x="1963909" y="1373018"/>
                </a:cubicBezTo>
                <a:cubicBezTo>
                  <a:pt x="1959107" y="1373018"/>
                  <a:pt x="1954210" y="1371675"/>
                  <a:pt x="1949603" y="1370234"/>
                </a:cubicBezTo>
                <a:cubicBezTo>
                  <a:pt x="1922717" y="1361592"/>
                  <a:pt x="1895737" y="1362360"/>
                  <a:pt x="1868373" y="1367641"/>
                </a:cubicBezTo>
                <a:cubicBezTo>
                  <a:pt x="1862708" y="1368794"/>
                  <a:pt x="1856372" y="1368986"/>
                  <a:pt x="1850707" y="1367834"/>
                </a:cubicBezTo>
                <a:cubicBezTo>
                  <a:pt x="1834768" y="1364473"/>
                  <a:pt x="1819309" y="1358904"/>
                  <a:pt x="1803275" y="1356504"/>
                </a:cubicBezTo>
                <a:cubicBezTo>
                  <a:pt x="1776775" y="1352567"/>
                  <a:pt x="1753828" y="1365817"/>
                  <a:pt x="1730112" y="1374459"/>
                </a:cubicBezTo>
                <a:cubicBezTo>
                  <a:pt x="1707548" y="1382620"/>
                  <a:pt x="1688345" y="1401055"/>
                  <a:pt x="1661652" y="1396926"/>
                </a:cubicBezTo>
                <a:cubicBezTo>
                  <a:pt x="1658965" y="1396542"/>
                  <a:pt x="1655988" y="1399134"/>
                  <a:pt x="1653011" y="1399807"/>
                </a:cubicBezTo>
                <a:cubicBezTo>
                  <a:pt x="1644850" y="1401631"/>
                  <a:pt x="1636689" y="1403839"/>
                  <a:pt x="1628431" y="1404704"/>
                </a:cubicBezTo>
                <a:cubicBezTo>
                  <a:pt x="1618350" y="1405856"/>
                  <a:pt x="1608076" y="1405472"/>
                  <a:pt x="1597995" y="1406432"/>
                </a:cubicBezTo>
                <a:cubicBezTo>
                  <a:pt x="1585032" y="1407584"/>
                  <a:pt x="1572263" y="1410656"/>
                  <a:pt x="1559396" y="1410656"/>
                </a:cubicBezTo>
                <a:cubicBezTo>
                  <a:pt x="1549026" y="1410656"/>
                  <a:pt x="1538753" y="1407104"/>
                  <a:pt x="1528480" y="1405375"/>
                </a:cubicBezTo>
                <a:cubicBezTo>
                  <a:pt x="1513981" y="1402975"/>
                  <a:pt x="1498042" y="1403647"/>
                  <a:pt x="1485272" y="1397502"/>
                </a:cubicBezTo>
                <a:cubicBezTo>
                  <a:pt x="1471639" y="1390973"/>
                  <a:pt x="1458676" y="1387997"/>
                  <a:pt x="1444562" y="1390013"/>
                </a:cubicBezTo>
                <a:cubicBezTo>
                  <a:pt x="1439857" y="1390685"/>
                  <a:pt x="1433808" y="1394718"/>
                  <a:pt x="1431696" y="1398846"/>
                </a:cubicBezTo>
                <a:cubicBezTo>
                  <a:pt x="1426991" y="1408064"/>
                  <a:pt x="1420559" y="1409697"/>
                  <a:pt x="1411821" y="1406527"/>
                </a:cubicBezTo>
                <a:cubicBezTo>
                  <a:pt x="1404236" y="1403839"/>
                  <a:pt x="1394922" y="1402495"/>
                  <a:pt x="1389738" y="1397310"/>
                </a:cubicBezTo>
                <a:cubicBezTo>
                  <a:pt x="1375047" y="1382620"/>
                  <a:pt x="1356324" y="1382140"/>
                  <a:pt x="1338081" y="1378204"/>
                </a:cubicBezTo>
                <a:cubicBezTo>
                  <a:pt x="1326945" y="1375802"/>
                  <a:pt x="1316574" y="1375707"/>
                  <a:pt x="1305436" y="1377339"/>
                </a:cubicBezTo>
                <a:cubicBezTo>
                  <a:pt x="1281241" y="1380988"/>
                  <a:pt x="1257717" y="1375802"/>
                  <a:pt x="1234481" y="1369178"/>
                </a:cubicBezTo>
                <a:cubicBezTo>
                  <a:pt x="1219118" y="1364761"/>
                  <a:pt x="1203372" y="1362073"/>
                  <a:pt x="1188106" y="1357560"/>
                </a:cubicBezTo>
                <a:cubicBezTo>
                  <a:pt x="1176680" y="1354104"/>
                  <a:pt x="1165255" y="1349975"/>
                  <a:pt x="1154790" y="1344406"/>
                </a:cubicBezTo>
                <a:cubicBezTo>
                  <a:pt x="1139618" y="1336244"/>
                  <a:pt x="1126369" y="1323954"/>
                  <a:pt x="1107069" y="1327219"/>
                </a:cubicBezTo>
                <a:cubicBezTo>
                  <a:pt x="1090074" y="1330099"/>
                  <a:pt x="1074713" y="1324051"/>
                  <a:pt x="1059158" y="1318290"/>
                </a:cubicBezTo>
                <a:cubicBezTo>
                  <a:pt x="1047732" y="1314065"/>
                  <a:pt x="1036308" y="1309744"/>
                  <a:pt x="1024496" y="1307056"/>
                </a:cubicBezTo>
                <a:cubicBezTo>
                  <a:pt x="1010478" y="1303887"/>
                  <a:pt x="994635" y="1305232"/>
                  <a:pt x="982153" y="1299374"/>
                </a:cubicBezTo>
                <a:cubicBezTo>
                  <a:pt x="969095" y="1293229"/>
                  <a:pt x="958246" y="1297358"/>
                  <a:pt x="946628" y="1299087"/>
                </a:cubicBezTo>
                <a:cubicBezTo>
                  <a:pt x="928097" y="1301775"/>
                  <a:pt x="909661" y="1306768"/>
                  <a:pt x="890939" y="1300431"/>
                </a:cubicBezTo>
                <a:cubicBezTo>
                  <a:pt x="868184" y="1292750"/>
                  <a:pt x="845620" y="1284493"/>
                  <a:pt x="822769" y="1277196"/>
                </a:cubicBezTo>
                <a:cubicBezTo>
                  <a:pt x="813934" y="1274410"/>
                  <a:pt x="804431" y="1273258"/>
                  <a:pt x="795212" y="1272010"/>
                </a:cubicBezTo>
                <a:cubicBezTo>
                  <a:pt x="786476" y="1270954"/>
                  <a:pt x="776010" y="1273642"/>
                  <a:pt x="769288" y="1269610"/>
                </a:cubicBezTo>
                <a:cubicBezTo>
                  <a:pt x="752005" y="1259241"/>
                  <a:pt x="734243" y="1254152"/>
                  <a:pt x="714271" y="1254152"/>
                </a:cubicBezTo>
                <a:cubicBezTo>
                  <a:pt x="706781" y="1254152"/>
                  <a:pt x="699484" y="1249831"/>
                  <a:pt x="691900" y="1249062"/>
                </a:cubicBezTo>
                <a:cubicBezTo>
                  <a:pt x="681529" y="1248103"/>
                  <a:pt x="669623" y="1245510"/>
                  <a:pt x="660598" y="1249159"/>
                </a:cubicBezTo>
                <a:cubicBezTo>
                  <a:pt x="639379" y="1257800"/>
                  <a:pt x="622193" y="1250599"/>
                  <a:pt x="603662" y="1242054"/>
                </a:cubicBezTo>
                <a:cubicBezTo>
                  <a:pt x="585418" y="1233604"/>
                  <a:pt x="566215" y="1226884"/>
                  <a:pt x="546821" y="1221314"/>
                </a:cubicBezTo>
                <a:cubicBezTo>
                  <a:pt x="539524" y="1219298"/>
                  <a:pt x="530787" y="1222659"/>
                  <a:pt x="522721" y="1223330"/>
                </a:cubicBezTo>
                <a:cubicBezTo>
                  <a:pt x="519840" y="1223523"/>
                  <a:pt x="516671" y="1223811"/>
                  <a:pt x="514080" y="1222851"/>
                </a:cubicBezTo>
                <a:cubicBezTo>
                  <a:pt x="489020" y="1213633"/>
                  <a:pt x="463575" y="1206624"/>
                  <a:pt x="436404" y="1211424"/>
                </a:cubicBezTo>
                <a:cubicBezTo>
                  <a:pt x="433908" y="1211905"/>
                  <a:pt x="431123" y="1210849"/>
                  <a:pt x="428626" y="1210177"/>
                </a:cubicBezTo>
                <a:cubicBezTo>
                  <a:pt x="416432" y="1206720"/>
                  <a:pt x="404526" y="1201247"/>
                  <a:pt x="392141" y="1199999"/>
                </a:cubicBezTo>
                <a:cubicBezTo>
                  <a:pt x="361608" y="1196927"/>
                  <a:pt x="330884" y="1195678"/>
                  <a:pt x="300157" y="1193662"/>
                </a:cubicBezTo>
                <a:cubicBezTo>
                  <a:pt x="298237" y="1193566"/>
                  <a:pt x="296221" y="1193566"/>
                  <a:pt x="294493" y="1192894"/>
                </a:cubicBezTo>
                <a:cubicBezTo>
                  <a:pt x="283163" y="1188765"/>
                  <a:pt x="273274" y="1190110"/>
                  <a:pt x="263671" y="1197982"/>
                </a:cubicBezTo>
                <a:cubicBezTo>
                  <a:pt x="259447" y="1201439"/>
                  <a:pt x="253686" y="1203263"/>
                  <a:pt x="248406" y="1205184"/>
                </a:cubicBezTo>
                <a:cubicBezTo>
                  <a:pt x="240628" y="1208065"/>
                  <a:pt x="232659" y="1210849"/>
                  <a:pt x="224594" y="1212673"/>
                </a:cubicBezTo>
                <a:cubicBezTo>
                  <a:pt x="216624" y="1214401"/>
                  <a:pt x="208079" y="1216801"/>
                  <a:pt x="200398" y="1215458"/>
                </a:cubicBezTo>
                <a:cubicBezTo>
                  <a:pt x="186572" y="1213057"/>
                  <a:pt x="173417" y="1207681"/>
                  <a:pt x="159783" y="1204127"/>
                </a:cubicBezTo>
                <a:cubicBezTo>
                  <a:pt x="155079" y="1202879"/>
                  <a:pt x="149893" y="1203072"/>
                  <a:pt x="144997" y="1202975"/>
                </a:cubicBezTo>
                <a:cubicBezTo>
                  <a:pt x="133763" y="1202688"/>
                  <a:pt x="122241" y="1205472"/>
                  <a:pt x="112064" y="1197503"/>
                </a:cubicBezTo>
                <a:cubicBezTo>
                  <a:pt x="102655" y="1190014"/>
                  <a:pt x="93148" y="1192221"/>
                  <a:pt x="83259" y="1197887"/>
                </a:cubicBezTo>
                <a:cubicBezTo>
                  <a:pt x="76154" y="1201920"/>
                  <a:pt x="68090" y="1205088"/>
                  <a:pt x="60120" y="1206624"/>
                </a:cubicBezTo>
                <a:cubicBezTo>
                  <a:pt x="49174" y="1208736"/>
                  <a:pt x="38324" y="1209601"/>
                  <a:pt x="26514" y="1208352"/>
                </a:cubicBezTo>
                <a:cubicBezTo>
                  <a:pt x="18161" y="1207488"/>
                  <a:pt x="11343" y="1207104"/>
                  <a:pt x="4814" y="1202015"/>
                </a:cubicBezTo>
                <a:cubicBezTo>
                  <a:pt x="3759" y="1201247"/>
                  <a:pt x="1839" y="1201055"/>
                  <a:pt x="398" y="1201152"/>
                </a:cubicBezTo>
                <a:lnTo>
                  <a:pt x="0" y="1201150"/>
                </a:lnTo>
                <a:lnTo>
                  <a:pt x="0" y="1004512"/>
                </a:lnTo>
                <a:lnTo>
                  <a:pt x="30355" y="1002784"/>
                </a:lnTo>
                <a:cubicBezTo>
                  <a:pt x="37748" y="1002111"/>
                  <a:pt x="44853" y="999520"/>
                  <a:pt x="52151" y="997695"/>
                </a:cubicBezTo>
                <a:cubicBezTo>
                  <a:pt x="56183" y="996639"/>
                  <a:pt x="60504" y="993855"/>
                  <a:pt x="64248" y="994430"/>
                </a:cubicBezTo>
                <a:cubicBezTo>
                  <a:pt x="85948" y="997791"/>
                  <a:pt x="105823" y="989534"/>
                  <a:pt x="126370" y="985405"/>
                </a:cubicBezTo>
                <a:cubicBezTo>
                  <a:pt x="135876" y="983485"/>
                  <a:pt x="144805" y="978876"/>
                  <a:pt x="154022" y="975708"/>
                </a:cubicBezTo>
                <a:cubicBezTo>
                  <a:pt x="156423" y="974843"/>
                  <a:pt x="159111" y="974075"/>
                  <a:pt x="161512" y="974268"/>
                </a:cubicBezTo>
                <a:cubicBezTo>
                  <a:pt x="175242" y="975420"/>
                  <a:pt x="188876" y="977052"/>
                  <a:pt x="202510" y="978300"/>
                </a:cubicBezTo>
                <a:cubicBezTo>
                  <a:pt x="214896" y="979452"/>
                  <a:pt x="227378" y="979836"/>
                  <a:pt x="233235" y="993950"/>
                </a:cubicBezTo>
                <a:cubicBezTo>
                  <a:pt x="234100" y="996159"/>
                  <a:pt x="236979" y="997791"/>
                  <a:pt x="239188" y="999231"/>
                </a:cubicBezTo>
                <a:cubicBezTo>
                  <a:pt x="273274" y="1021411"/>
                  <a:pt x="291516" y="1020835"/>
                  <a:pt x="324834" y="997407"/>
                </a:cubicBezTo>
                <a:cubicBezTo>
                  <a:pt x="328290" y="995007"/>
                  <a:pt x="335683" y="993278"/>
                  <a:pt x="337987" y="995198"/>
                </a:cubicBezTo>
                <a:cubicBezTo>
                  <a:pt x="357575" y="1011137"/>
                  <a:pt x="378986" y="1009409"/>
                  <a:pt x="401550" y="1004416"/>
                </a:cubicBezTo>
                <a:cubicBezTo>
                  <a:pt x="407407" y="1003072"/>
                  <a:pt x="415664" y="1003072"/>
                  <a:pt x="420081" y="1006240"/>
                </a:cubicBezTo>
                <a:cubicBezTo>
                  <a:pt x="441108" y="1020930"/>
                  <a:pt x="463672" y="1018819"/>
                  <a:pt x="486523" y="1014498"/>
                </a:cubicBezTo>
                <a:cubicBezTo>
                  <a:pt x="490075" y="1013826"/>
                  <a:pt x="494397" y="1010177"/>
                  <a:pt x="495932" y="1006817"/>
                </a:cubicBezTo>
                <a:cubicBezTo>
                  <a:pt x="501406" y="994911"/>
                  <a:pt x="511680" y="990878"/>
                  <a:pt x="523009" y="987517"/>
                </a:cubicBezTo>
                <a:cubicBezTo>
                  <a:pt x="540868" y="982044"/>
                  <a:pt x="558438" y="975611"/>
                  <a:pt x="576393" y="970427"/>
                </a:cubicBezTo>
                <a:cubicBezTo>
                  <a:pt x="580811" y="969179"/>
                  <a:pt x="586283" y="969947"/>
                  <a:pt x="590892" y="971387"/>
                </a:cubicBezTo>
                <a:cubicBezTo>
                  <a:pt x="606638" y="976284"/>
                  <a:pt x="616624" y="988574"/>
                  <a:pt x="627569" y="999904"/>
                </a:cubicBezTo>
                <a:cubicBezTo>
                  <a:pt x="632370" y="1004897"/>
                  <a:pt x="638995" y="1008449"/>
                  <a:pt x="645429" y="1011329"/>
                </a:cubicBezTo>
                <a:cubicBezTo>
                  <a:pt x="662135" y="1018723"/>
                  <a:pt x="679226" y="1025348"/>
                  <a:pt x="696125" y="1032356"/>
                </a:cubicBezTo>
                <a:cubicBezTo>
                  <a:pt x="697757" y="1033029"/>
                  <a:pt x="699100" y="1034757"/>
                  <a:pt x="700349" y="1036197"/>
                </a:cubicBezTo>
                <a:cubicBezTo>
                  <a:pt x="712831" y="1051368"/>
                  <a:pt x="725216" y="1066634"/>
                  <a:pt x="737795" y="1081804"/>
                </a:cubicBezTo>
                <a:cubicBezTo>
                  <a:pt x="740195" y="1084684"/>
                  <a:pt x="743652" y="1086797"/>
                  <a:pt x="746244" y="1089581"/>
                </a:cubicBezTo>
                <a:cubicBezTo>
                  <a:pt x="749893" y="1093422"/>
                  <a:pt x="754502" y="1097071"/>
                  <a:pt x="756422" y="1101680"/>
                </a:cubicBezTo>
                <a:cubicBezTo>
                  <a:pt x="762374" y="1116177"/>
                  <a:pt x="773801" y="1122419"/>
                  <a:pt x="788202" y="1125108"/>
                </a:cubicBezTo>
                <a:cubicBezTo>
                  <a:pt x="801357" y="1127603"/>
                  <a:pt x="814511" y="1129716"/>
                  <a:pt x="827569" y="1132596"/>
                </a:cubicBezTo>
                <a:cubicBezTo>
                  <a:pt x="843507" y="1136053"/>
                  <a:pt x="859350" y="1139798"/>
                  <a:pt x="875097" y="1144022"/>
                </a:cubicBezTo>
                <a:cubicBezTo>
                  <a:pt x="881913" y="1145847"/>
                  <a:pt x="889115" y="1147959"/>
                  <a:pt x="894972" y="1151704"/>
                </a:cubicBezTo>
                <a:cubicBezTo>
                  <a:pt x="911390" y="1162073"/>
                  <a:pt x="928961" y="1169082"/>
                  <a:pt x="948260" y="1166298"/>
                </a:cubicBezTo>
                <a:cubicBezTo>
                  <a:pt x="963718" y="1164089"/>
                  <a:pt x="976680" y="1169754"/>
                  <a:pt x="986282" y="1178588"/>
                </a:cubicBezTo>
                <a:cubicBezTo>
                  <a:pt x="1003757" y="1194623"/>
                  <a:pt x="1022479" y="1190973"/>
                  <a:pt x="1041107" y="1185789"/>
                </a:cubicBezTo>
                <a:cubicBezTo>
                  <a:pt x="1050708" y="1183101"/>
                  <a:pt x="1058581" y="1183485"/>
                  <a:pt x="1067703" y="1186076"/>
                </a:cubicBezTo>
                <a:cubicBezTo>
                  <a:pt x="1088826" y="1192126"/>
                  <a:pt x="1102941" y="1208544"/>
                  <a:pt x="1116574" y="1222946"/>
                </a:cubicBezTo>
                <a:cubicBezTo>
                  <a:pt x="1128193" y="1235236"/>
                  <a:pt x="1141251" y="1242149"/>
                  <a:pt x="1155557" y="1247335"/>
                </a:cubicBezTo>
                <a:cubicBezTo>
                  <a:pt x="1173608" y="1253959"/>
                  <a:pt x="1187914" y="1251464"/>
                  <a:pt x="1196556" y="1235525"/>
                </a:cubicBezTo>
                <a:cubicBezTo>
                  <a:pt x="1198956" y="1231012"/>
                  <a:pt x="1203180" y="1225730"/>
                  <a:pt x="1207693" y="1224387"/>
                </a:cubicBezTo>
                <a:cubicBezTo>
                  <a:pt x="1229488" y="1217666"/>
                  <a:pt x="1251572" y="1207872"/>
                  <a:pt x="1274904" y="1213826"/>
                </a:cubicBezTo>
                <a:cubicBezTo>
                  <a:pt x="1307165" y="1221987"/>
                  <a:pt x="1338658" y="1221507"/>
                  <a:pt x="1370919" y="1213442"/>
                </a:cubicBezTo>
                <a:cubicBezTo>
                  <a:pt x="1423247" y="1200383"/>
                  <a:pt x="1475575" y="1186557"/>
                  <a:pt x="1530593" y="1189437"/>
                </a:cubicBezTo>
                <a:cubicBezTo>
                  <a:pt x="1539713" y="1189917"/>
                  <a:pt x="1550563" y="1184060"/>
                  <a:pt x="1558436" y="1178299"/>
                </a:cubicBezTo>
                <a:cubicBezTo>
                  <a:pt x="1573511" y="1167354"/>
                  <a:pt x="1572838" y="1166489"/>
                  <a:pt x="1589737" y="1175515"/>
                </a:cubicBezTo>
                <a:cubicBezTo>
                  <a:pt x="1593770" y="1177724"/>
                  <a:pt x="1598763" y="1179068"/>
                  <a:pt x="1601740" y="1182333"/>
                </a:cubicBezTo>
                <a:cubicBezTo>
                  <a:pt x="1616909" y="1198943"/>
                  <a:pt x="1635633" y="1194910"/>
                  <a:pt x="1654259" y="1192510"/>
                </a:cubicBezTo>
                <a:cubicBezTo>
                  <a:pt x="1657524" y="1192030"/>
                  <a:pt x="1661460" y="1191358"/>
                  <a:pt x="1664246" y="1192702"/>
                </a:cubicBezTo>
                <a:cubicBezTo>
                  <a:pt x="1676823" y="1198750"/>
                  <a:pt x="1687481" y="1196639"/>
                  <a:pt x="1698427" y="1188381"/>
                </a:cubicBezTo>
                <a:cubicBezTo>
                  <a:pt x="1707932" y="1181276"/>
                  <a:pt x="1718878" y="1177052"/>
                  <a:pt x="1730112" y="1185885"/>
                </a:cubicBezTo>
                <a:cubicBezTo>
                  <a:pt x="1755076" y="1205472"/>
                  <a:pt x="1781767" y="1206432"/>
                  <a:pt x="1809996" y="1194046"/>
                </a:cubicBezTo>
                <a:cubicBezTo>
                  <a:pt x="1830159" y="1185213"/>
                  <a:pt x="1850034" y="1183196"/>
                  <a:pt x="1871254" y="1192126"/>
                </a:cubicBezTo>
                <a:cubicBezTo>
                  <a:pt x="1879415" y="1195582"/>
                  <a:pt x="1889977" y="1193278"/>
                  <a:pt x="1899482" y="1194046"/>
                </a:cubicBezTo>
                <a:cubicBezTo>
                  <a:pt x="1904859" y="1194430"/>
                  <a:pt x="1910813" y="1194526"/>
                  <a:pt x="1915420" y="1196927"/>
                </a:cubicBezTo>
                <a:cubicBezTo>
                  <a:pt x="1927711" y="1203072"/>
                  <a:pt x="1939136" y="1210945"/>
                  <a:pt x="1951522" y="1216994"/>
                </a:cubicBezTo>
                <a:cubicBezTo>
                  <a:pt x="1957475" y="1219874"/>
                  <a:pt x="1964580" y="1221410"/>
                  <a:pt x="1971302" y="1221507"/>
                </a:cubicBezTo>
                <a:cubicBezTo>
                  <a:pt x="1991177" y="1221987"/>
                  <a:pt x="2011052" y="1221987"/>
                  <a:pt x="2030831" y="1221123"/>
                </a:cubicBezTo>
                <a:cubicBezTo>
                  <a:pt x="2063476" y="1219778"/>
                  <a:pt x="2096601" y="1219490"/>
                  <a:pt x="2120125" y="1190878"/>
                </a:cubicBezTo>
                <a:cubicBezTo>
                  <a:pt x="2122046" y="1188573"/>
                  <a:pt x="2126174" y="1187229"/>
                  <a:pt x="2129439" y="1186845"/>
                </a:cubicBezTo>
                <a:cubicBezTo>
                  <a:pt x="2144513" y="1185021"/>
                  <a:pt x="2159971" y="1184828"/>
                  <a:pt x="2174854" y="1181852"/>
                </a:cubicBezTo>
                <a:cubicBezTo>
                  <a:pt x="2186760" y="1179452"/>
                  <a:pt x="2196650" y="1180220"/>
                  <a:pt x="2205674" y="1188669"/>
                </a:cubicBezTo>
                <a:cubicBezTo>
                  <a:pt x="2217485" y="1199807"/>
                  <a:pt x="2231887" y="1206336"/>
                  <a:pt x="2247634" y="1202784"/>
                </a:cubicBezTo>
                <a:cubicBezTo>
                  <a:pt x="2263379" y="1199327"/>
                  <a:pt x="2273749" y="1206816"/>
                  <a:pt x="2285367" y="1214594"/>
                </a:cubicBezTo>
                <a:cubicBezTo>
                  <a:pt x="2293817" y="1220258"/>
                  <a:pt x="2303418" y="1227363"/>
                  <a:pt x="2312827" y="1227939"/>
                </a:cubicBezTo>
                <a:cubicBezTo>
                  <a:pt x="2334143" y="1229187"/>
                  <a:pt x="2352482" y="1248967"/>
                  <a:pt x="2375622" y="1237733"/>
                </a:cubicBezTo>
                <a:cubicBezTo>
                  <a:pt x="2377158" y="1236965"/>
                  <a:pt x="2379942" y="1238885"/>
                  <a:pt x="2382151" y="1239365"/>
                </a:cubicBezTo>
                <a:cubicBezTo>
                  <a:pt x="2399817" y="1243014"/>
                  <a:pt x="2416428" y="1239461"/>
                  <a:pt x="2429390" y="1227459"/>
                </a:cubicBezTo>
                <a:cubicBezTo>
                  <a:pt x="2446385" y="1211809"/>
                  <a:pt x="2465203" y="1210272"/>
                  <a:pt x="2486134" y="1215362"/>
                </a:cubicBezTo>
                <a:cubicBezTo>
                  <a:pt x="2492856" y="1216994"/>
                  <a:pt x="2499577" y="1218146"/>
                  <a:pt x="2506394" y="1219490"/>
                </a:cubicBezTo>
                <a:cubicBezTo>
                  <a:pt x="2515611" y="1221410"/>
                  <a:pt x="2524925" y="1223427"/>
                  <a:pt x="2534142" y="1225347"/>
                </a:cubicBezTo>
                <a:cubicBezTo>
                  <a:pt x="2543072" y="1227268"/>
                  <a:pt x="2552962" y="1230532"/>
                  <a:pt x="2559874" y="1222275"/>
                </a:cubicBezTo>
                <a:cubicBezTo>
                  <a:pt x="2565827" y="1215169"/>
                  <a:pt x="2570052" y="1215842"/>
                  <a:pt x="2575525" y="1221987"/>
                </a:cubicBezTo>
                <a:cubicBezTo>
                  <a:pt x="2594536" y="1243494"/>
                  <a:pt x="2617580" y="1256936"/>
                  <a:pt x="2646960" y="1257896"/>
                </a:cubicBezTo>
                <a:cubicBezTo>
                  <a:pt x="2653009" y="1258088"/>
                  <a:pt x="2659154" y="1259432"/>
                  <a:pt x="2665107" y="1260873"/>
                </a:cubicBezTo>
                <a:cubicBezTo>
                  <a:pt x="2668756" y="1261736"/>
                  <a:pt x="2673173" y="1262697"/>
                  <a:pt x="2675381" y="1265290"/>
                </a:cubicBezTo>
                <a:cubicBezTo>
                  <a:pt x="2692567" y="1285068"/>
                  <a:pt x="2713979" y="1298799"/>
                  <a:pt x="2737311" y="1309841"/>
                </a:cubicBezTo>
                <a:cubicBezTo>
                  <a:pt x="2745664" y="1313777"/>
                  <a:pt x="2754594" y="1317713"/>
                  <a:pt x="2763619" y="1318866"/>
                </a:cubicBezTo>
                <a:cubicBezTo>
                  <a:pt x="2773028" y="1320018"/>
                  <a:pt x="2782917" y="1318098"/>
                  <a:pt x="2792519" y="1317041"/>
                </a:cubicBezTo>
                <a:cubicBezTo>
                  <a:pt x="2798184" y="1316466"/>
                  <a:pt x="2804713" y="1316561"/>
                  <a:pt x="2809226" y="1313777"/>
                </a:cubicBezTo>
                <a:cubicBezTo>
                  <a:pt x="2823532" y="1305039"/>
                  <a:pt x="2837358" y="1295631"/>
                  <a:pt x="2850705" y="1285452"/>
                </a:cubicBezTo>
                <a:cubicBezTo>
                  <a:pt x="2862131" y="1276715"/>
                  <a:pt x="2864435" y="1275467"/>
                  <a:pt x="2874324" y="1286413"/>
                </a:cubicBezTo>
                <a:cubicBezTo>
                  <a:pt x="2884502" y="1297647"/>
                  <a:pt x="2897176" y="1303503"/>
                  <a:pt x="2911194" y="1305903"/>
                </a:cubicBezTo>
                <a:cubicBezTo>
                  <a:pt x="2933373" y="1309648"/>
                  <a:pt x="2955745" y="1312816"/>
                  <a:pt x="2978116" y="1314641"/>
                </a:cubicBezTo>
                <a:cubicBezTo>
                  <a:pt x="2998375" y="1316273"/>
                  <a:pt x="3008073" y="1307440"/>
                  <a:pt x="3012106" y="1287373"/>
                </a:cubicBezTo>
                <a:cubicBezTo>
                  <a:pt x="3014410" y="1276235"/>
                  <a:pt x="3017387" y="1264137"/>
                  <a:pt x="3029676" y="1261161"/>
                </a:cubicBezTo>
                <a:cubicBezTo>
                  <a:pt x="3049744" y="1256360"/>
                  <a:pt x="3070579" y="1254248"/>
                  <a:pt x="3080469" y="1230724"/>
                </a:cubicBezTo>
                <a:cubicBezTo>
                  <a:pt x="3085941" y="1235909"/>
                  <a:pt x="3089302" y="1238981"/>
                  <a:pt x="3092567" y="1242054"/>
                </a:cubicBezTo>
                <a:cubicBezTo>
                  <a:pt x="3101592" y="1250599"/>
                  <a:pt x="3120314" y="1254248"/>
                  <a:pt x="3129821" y="1246855"/>
                </a:cubicBezTo>
                <a:cubicBezTo>
                  <a:pt x="3143839" y="1236101"/>
                  <a:pt x="3156705" y="1238117"/>
                  <a:pt x="3170147" y="1246471"/>
                </a:cubicBezTo>
                <a:cubicBezTo>
                  <a:pt x="3192615" y="1260297"/>
                  <a:pt x="3217674" y="1257128"/>
                  <a:pt x="3240429" y="1251559"/>
                </a:cubicBezTo>
                <a:cubicBezTo>
                  <a:pt x="3257617" y="1247430"/>
                  <a:pt x="3275956" y="1239845"/>
                  <a:pt x="3287189" y="1222466"/>
                </a:cubicBezTo>
                <a:cubicBezTo>
                  <a:pt x="3290741" y="1216898"/>
                  <a:pt x="3298711" y="1214113"/>
                  <a:pt x="3305049" y="1210465"/>
                </a:cubicBezTo>
                <a:cubicBezTo>
                  <a:pt x="3310329" y="1207488"/>
                  <a:pt x="3315898" y="1204704"/>
                  <a:pt x="3321755" y="1202784"/>
                </a:cubicBezTo>
                <a:cubicBezTo>
                  <a:pt x="3327995" y="1200671"/>
                  <a:pt x="3334909" y="1197598"/>
                  <a:pt x="3341055" y="1198463"/>
                </a:cubicBezTo>
                <a:cubicBezTo>
                  <a:pt x="3359681" y="1200959"/>
                  <a:pt x="3374467" y="1196062"/>
                  <a:pt x="3387621" y="1182140"/>
                </a:cubicBezTo>
                <a:cubicBezTo>
                  <a:pt x="3394439" y="1174939"/>
                  <a:pt x="3404520" y="1166202"/>
                  <a:pt x="3413161" y="1166105"/>
                </a:cubicBezTo>
                <a:cubicBezTo>
                  <a:pt x="3434189" y="1165818"/>
                  <a:pt x="3451663" y="1158905"/>
                  <a:pt x="3470579" y="1150647"/>
                </a:cubicBezTo>
                <a:cubicBezTo>
                  <a:pt x="3482772" y="1145366"/>
                  <a:pt x="3496598" y="1141718"/>
                  <a:pt x="3509657" y="1136821"/>
                </a:cubicBezTo>
                <a:cubicBezTo>
                  <a:pt x="3524923" y="1131060"/>
                  <a:pt x="3541534" y="1128948"/>
                  <a:pt x="3550847" y="1113009"/>
                </a:cubicBezTo>
                <a:cubicBezTo>
                  <a:pt x="3551903" y="1111281"/>
                  <a:pt x="3555072" y="1110993"/>
                  <a:pt x="3556608" y="1109361"/>
                </a:cubicBezTo>
                <a:cubicBezTo>
                  <a:pt x="3561505" y="1104368"/>
                  <a:pt x="3567842" y="1099760"/>
                  <a:pt x="3570435" y="1093710"/>
                </a:cubicBezTo>
                <a:cubicBezTo>
                  <a:pt x="3577923" y="1076044"/>
                  <a:pt x="3583780" y="1057800"/>
                  <a:pt x="3590501" y="1039846"/>
                </a:cubicBezTo>
                <a:cubicBezTo>
                  <a:pt x="3591942" y="1036005"/>
                  <a:pt x="3593285" y="1031108"/>
                  <a:pt x="3596263" y="1028900"/>
                </a:cubicBezTo>
                <a:cubicBezTo>
                  <a:pt x="3613449" y="1016226"/>
                  <a:pt x="3630925" y="1004032"/>
                  <a:pt x="3648591" y="992030"/>
                </a:cubicBezTo>
                <a:cubicBezTo>
                  <a:pt x="3655696" y="987229"/>
                  <a:pt x="3661649" y="989918"/>
                  <a:pt x="3667986" y="995487"/>
                </a:cubicBezTo>
                <a:cubicBezTo>
                  <a:pt x="3674131" y="1000768"/>
                  <a:pt x="3681717" y="1006240"/>
                  <a:pt x="3689397" y="1007585"/>
                </a:cubicBezTo>
                <a:cubicBezTo>
                  <a:pt x="3704760" y="1010177"/>
                  <a:pt x="3720698" y="1010753"/>
                  <a:pt x="3736349" y="1010753"/>
                </a:cubicBezTo>
                <a:cubicBezTo>
                  <a:pt x="3742205" y="1010753"/>
                  <a:pt x="3748446" y="1007297"/>
                  <a:pt x="3753919" y="1004513"/>
                </a:cubicBezTo>
                <a:cubicBezTo>
                  <a:pt x="3764289" y="999231"/>
                  <a:pt x="3773890" y="992126"/>
                  <a:pt x="3784643" y="987710"/>
                </a:cubicBezTo>
                <a:cubicBezTo>
                  <a:pt x="3797126" y="982621"/>
                  <a:pt x="3804615" y="974459"/>
                  <a:pt x="3808359" y="961689"/>
                </a:cubicBezTo>
                <a:cubicBezTo>
                  <a:pt x="3813929" y="942679"/>
                  <a:pt x="3827179" y="929428"/>
                  <a:pt x="3842829" y="918674"/>
                </a:cubicBezTo>
                <a:cubicBezTo>
                  <a:pt x="3862705" y="904944"/>
                  <a:pt x="3886421" y="905616"/>
                  <a:pt x="3908983" y="902256"/>
                </a:cubicBezTo>
                <a:cubicBezTo>
                  <a:pt x="3917625" y="901008"/>
                  <a:pt x="3926555" y="899951"/>
                  <a:pt x="3934428" y="896783"/>
                </a:cubicBezTo>
                <a:cubicBezTo>
                  <a:pt x="3964288" y="884877"/>
                  <a:pt x="3994149" y="873548"/>
                  <a:pt x="4026987" y="873835"/>
                </a:cubicBezTo>
                <a:cubicBezTo>
                  <a:pt x="4029674" y="873835"/>
                  <a:pt x="4032363" y="873548"/>
                  <a:pt x="4035051" y="873067"/>
                </a:cubicBezTo>
                <a:cubicBezTo>
                  <a:pt x="4058383" y="869131"/>
                  <a:pt x="4082483" y="867594"/>
                  <a:pt x="4099189" y="846664"/>
                </a:cubicBezTo>
                <a:cubicBezTo>
                  <a:pt x="4102261" y="842823"/>
                  <a:pt x="4109271" y="841671"/>
                  <a:pt x="4114647" y="840134"/>
                </a:cubicBezTo>
                <a:cubicBezTo>
                  <a:pt x="4123961" y="837638"/>
                  <a:pt x="4130203" y="832549"/>
                  <a:pt x="4133563" y="823427"/>
                </a:cubicBezTo>
                <a:cubicBezTo>
                  <a:pt x="4139229" y="807681"/>
                  <a:pt x="4145949" y="792223"/>
                  <a:pt x="4151039" y="776284"/>
                </a:cubicBezTo>
                <a:cubicBezTo>
                  <a:pt x="4154591" y="765338"/>
                  <a:pt x="4161215" y="759289"/>
                  <a:pt x="4171489" y="754776"/>
                </a:cubicBezTo>
                <a:cubicBezTo>
                  <a:pt x="4177251" y="752280"/>
                  <a:pt x="4182243" y="746808"/>
                  <a:pt x="4186372" y="741718"/>
                </a:cubicBezTo>
                <a:cubicBezTo>
                  <a:pt x="4191365" y="735573"/>
                  <a:pt x="4193957" y="727412"/>
                  <a:pt x="4199429" y="721940"/>
                </a:cubicBezTo>
                <a:cubicBezTo>
                  <a:pt x="4212775" y="708305"/>
                  <a:pt x="4216905" y="693231"/>
                  <a:pt x="4212487" y="674604"/>
                </a:cubicBezTo>
                <a:cubicBezTo>
                  <a:pt x="4208551" y="658090"/>
                  <a:pt x="4218921" y="636006"/>
                  <a:pt x="4232555" y="632645"/>
                </a:cubicBezTo>
                <a:cubicBezTo>
                  <a:pt x="4247629" y="628900"/>
                  <a:pt x="4257999" y="619684"/>
                  <a:pt x="4268657" y="609410"/>
                </a:cubicBezTo>
                <a:cubicBezTo>
                  <a:pt x="4274609" y="603649"/>
                  <a:pt x="4282963" y="598656"/>
                  <a:pt x="4291028" y="597216"/>
                </a:cubicBezTo>
                <a:cubicBezTo>
                  <a:pt x="4321657" y="591647"/>
                  <a:pt x="4350557" y="598464"/>
                  <a:pt x="4379651" y="609506"/>
                </a:cubicBezTo>
                <a:cubicBezTo>
                  <a:pt x="4398661" y="616707"/>
                  <a:pt x="4419784" y="618627"/>
                  <a:pt x="4440139" y="621507"/>
                </a:cubicBezTo>
                <a:cubicBezTo>
                  <a:pt x="4446477" y="622371"/>
                  <a:pt x="4454542" y="620452"/>
                  <a:pt x="4460015" y="616899"/>
                </a:cubicBezTo>
                <a:cubicBezTo>
                  <a:pt x="4479218" y="604609"/>
                  <a:pt x="4498325" y="591935"/>
                  <a:pt x="4516183" y="577724"/>
                </a:cubicBezTo>
                <a:cubicBezTo>
                  <a:pt x="4532795" y="564379"/>
                  <a:pt x="4551517" y="558810"/>
                  <a:pt x="4571681" y="560250"/>
                </a:cubicBezTo>
                <a:cubicBezTo>
                  <a:pt x="4586371" y="561306"/>
                  <a:pt x="4599621" y="558905"/>
                  <a:pt x="4613447" y="555257"/>
                </a:cubicBezTo>
                <a:cubicBezTo>
                  <a:pt x="4624969" y="552185"/>
                  <a:pt x="4637643" y="550072"/>
                  <a:pt x="4649355" y="551417"/>
                </a:cubicBezTo>
                <a:cubicBezTo>
                  <a:pt x="4665775" y="553337"/>
                  <a:pt x="4679313" y="550553"/>
                  <a:pt x="4692467" y="540663"/>
                </a:cubicBezTo>
                <a:cubicBezTo>
                  <a:pt x="4699476" y="535382"/>
                  <a:pt x="4708502" y="532598"/>
                  <a:pt x="4716855" y="528949"/>
                </a:cubicBezTo>
                <a:cubicBezTo>
                  <a:pt x="4729721" y="523284"/>
                  <a:pt x="4743067" y="518483"/>
                  <a:pt x="4755645" y="512147"/>
                </a:cubicBezTo>
                <a:cubicBezTo>
                  <a:pt x="4769183" y="505425"/>
                  <a:pt x="4781569" y="496112"/>
                  <a:pt x="4795395" y="490351"/>
                </a:cubicBezTo>
                <a:cubicBezTo>
                  <a:pt x="4810278" y="484110"/>
                  <a:pt x="4819879" y="474605"/>
                  <a:pt x="4825928" y="459818"/>
                </a:cubicBezTo>
                <a:cubicBezTo>
                  <a:pt x="4829769" y="450504"/>
                  <a:pt x="4835049" y="440615"/>
                  <a:pt x="4842347" y="434086"/>
                </a:cubicBezTo>
                <a:cubicBezTo>
                  <a:pt x="4857422" y="420740"/>
                  <a:pt x="4875087" y="410370"/>
                  <a:pt x="4890451" y="397216"/>
                </a:cubicBezTo>
                <a:cubicBezTo>
                  <a:pt x="4912054" y="378781"/>
                  <a:pt x="4932025" y="359194"/>
                  <a:pt x="4933945" y="327701"/>
                </a:cubicBezTo>
                <a:cubicBezTo>
                  <a:pt x="4935001" y="310322"/>
                  <a:pt x="4944219" y="302929"/>
                  <a:pt x="4961214" y="298801"/>
                </a:cubicBezTo>
                <a:cubicBezTo>
                  <a:pt x="4966878" y="297457"/>
                  <a:pt x="4974945" y="294864"/>
                  <a:pt x="4976672" y="290639"/>
                </a:cubicBezTo>
                <a:cubicBezTo>
                  <a:pt x="4981857" y="278061"/>
                  <a:pt x="4992610" y="275565"/>
                  <a:pt x="5002979" y="270573"/>
                </a:cubicBezTo>
                <a:cubicBezTo>
                  <a:pt x="5009221" y="267596"/>
                  <a:pt x="5016903" y="261739"/>
                  <a:pt x="5018535" y="255690"/>
                </a:cubicBezTo>
                <a:cubicBezTo>
                  <a:pt x="5025255" y="231206"/>
                  <a:pt x="5043690" y="216804"/>
                  <a:pt x="5061069" y="200961"/>
                </a:cubicBezTo>
                <a:cubicBezTo>
                  <a:pt x="5066158" y="196256"/>
                  <a:pt x="5071631" y="190879"/>
                  <a:pt x="5074127" y="184735"/>
                </a:cubicBezTo>
                <a:cubicBezTo>
                  <a:pt x="5079409" y="171484"/>
                  <a:pt x="5087281" y="161882"/>
                  <a:pt x="5101108" y="156891"/>
                </a:cubicBezTo>
                <a:cubicBezTo>
                  <a:pt x="5105524" y="155354"/>
                  <a:pt x="5109557" y="151801"/>
                  <a:pt x="5112918" y="148441"/>
                </a:cubicBezTo>
                <a:cubicBezTo>
                  <a:pt x="5120119" y="141144"/>
                  <a:pt x="5126167" y="132598"/>
                  <a:pt x="5133753" y="125782"/>
                </a:cubicBezTo>
                <a:cubicBezTo>
                  <a:pt x="5153051" y="108211"/>
                  <a:pt x="5172159" y="90928"/>
                  <a:pt x="5183393" y="66348"/>
                </a:cubicBezTo>
                <a:cubicBezTo>
                  <a:pt x="5188865" y="54346"/>
                  <a:pt x="5195107" y="41288"/>
                  <a:pt x="5204709" y="33030"/>
                </a:cubicBezTo>
                <a:cubicBezTo>
                  <a:pt x="5216903" y="22565"/>
                  <a:pt x="5232937" y="16612"/>
                  <a:pt x="5247243" y="8451"/>
                </a:cubicBezTo>
                <a:close/>
              </a:path>
            </a:pathLst>
          </a:custGeom>
          <a:blipFill dpi="0" rotWithShape="1">
            <a:blip r:embed="rId3">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8" name="TextBox 7">
            <a:extLst>
              <a:ext uri="{FF2B5EF4-FFF2-40B4-BE49-F238E27FC236}">
                <a16:creationId xmlns:a16="http://schemas.microsoft.com/office/drawing/2014/main" id="{40952360-E806-4713-B7CA-D9FD39FD815D}"/>
              </a:ext>
            </a:extLst>
          </p:cNvPr>
          <p:cNvSpPr txBox="1"/>
          <p:nvPr/>
        </p:nvSpPr>
        <p:spPr>
          <a:xfrm>
            <a:off x="8345354" y="389474"/>
            <a:ext cx="3769004" cy="461665"/>
          </a:xfrm>
          <a:prstGeom prst="rect">
            <a:avLst/>
          </a:prstGeom>
          <a:solidFill>
            <a:schemeClr val="bg1"/>
          </a:solidFill>
        </p:spPr>
        <p:txBody>
          <a:bodyPr wrap="square" rtlCol="0">
            <a:spAutoFit/>
          </a:bodyPr>
          <a:lstStyle/>
          <a:p>
            <a:r>
              <a:rPr lang="en-GB" sz="1200" dirty="0">
                <a:latin typeface="Times New Roman" panose="02020603050405020304" pitchFamily="18" charset="0"/>
                <a:cs typeface="Times New Roman" panose="02020603050405020304" pitchFamily="18" charset="0"/>
              </a:rPr>
              <a:t>Background picture taken from the </a:t>
            </a:r>
            <a:r>
              <a:rPr lang="en-GB" sz="1200" dirty="0">
                <a:latin typeface="Times New Roman" panose="02020603050405020304" pitchFamily="18" charset="0"/>
                <a:cs typeface="Times New Roman" panose="02020603050405020304" pitchFamily="18" charset="0"/>
                <a:hlinkClick r:id="rId4"/>
              </a:rPr>
              <a:t>www.visitscotland.org</a:t>
            </a:r>
            <a:r>
              <a:rPr lang="en-GB" sz="1200" dirty="0">
                <a:latin typeface="Times New Roman" panose="02020603050405020304" pitchFamily="18" charset="0"/>
                <a:cs typeface="Times New Roman" panose="02020603050405020304" pitchFamily="18" charset="0"/>
              </a:rPr>
              <a:t> website [online], accessed 2021</a:t>
            </a:r>
          </a:p>
        </p:txBody>
      </p:sp>
    </p:spTree>
    <p:extLst>
      <p:ext uri="{BB962C8B-B14F-4D97-AF65-F5344CB8AC3E}">
        <p14:creationId xmlns:p14="http://schemas.microsoft.com/office/powerpoint/2010/main" val="56876307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5" name="Picture 4" descr="A picture containing green, light, dark&#10;&#10;Description automatically generated">
            <a:extLst>
              <a:ext uri="{FF2B5EF4-FFF2-40B4-BE49-F238E27FC236}">
                <a16:creationId xmlns:a16="http://schemas.microsoft.com/office/drawing/2014/main" id="{9EFBD28A-BCEB-46C9-839F-C121104A5904}"/>
              </a:ext>
            </a:extLst>
          </p:cNvPr>
          <p:cNvPicPr>
            <a:picLocks noChangeAspect="1"/>
          </p:cNvPicPr>
          <p:nvPr/>
        </p:nvPicPr>
        <p:blipFill>
          <a:blip r:embed="rId2">
            <a:alphaModFix/>
            <a:extLst>
              <a:ext uri="{28A0092B-C50C-407E-A947-70E740481C1C}">
                <a14:useLocalDpi xmlns:a14="http://schemas.microsoft.com/office/drawing/2010/main" val="0"/>
              </a:ext>
            </a:extLst>
          </a:blip>
          <a:stretch>
            <a:fillRect/>
          </a:stretch>
        </p:blipFill>
        <p:spPr>
          <a:xfrm>
            <a:off x="-7952" y="1981"/>
            <a:ext cx="12117789" cy="6800359"/>
          </a:xfrm>
          <a:prstGeom prst="rect">
            <a:avLst/>
          </a:prstGeom>
        </p:spPr>
      </p:pic>
      <p:sp>
        <p:nvSpPr>
          <p:cNvPr id="2" name="Title 1">
            <a:extLst>
              <a:ext uri="{FF2B5EF4-FFF2-40B4-BE49-F238E27FC236}">
                <a16:creationId xmlns:a16="http://schemas.microsoft.com/office/drawing/2014/main" id="{0F12815F-5ABA-458F-BD7E-FCE728CE6DFB}"/>
              </a:ext>
            </a:extLst>
          </p:cNvPr>
          <p:cNvSpPr>
            <a:spLocks noGrp="1"/>
          </p:cNvSpPr>
          <p:nvPr>
            <p:ph type="title"/>
          </p:nvPr>
        </p:nvSpPr>
        <p:spPr>
          <a:xfrm>
            <a:off x="6456459" y="360270"/>
            <a:ext cx="4298343" cy="1118194"/>
          </a:xfrm>
          <a:solidFill>
            <a:schemeClr val="tx1"/>
          </a:solidFill>
        </p:spPr>
        <p:txBody>
          <a:bodyPr/>
          <a:lstStyle/>
          <a:p>
            <a:r>
              <a:rPr lang="en-GB" dirty="0">
                <a:solidFill>
                  <a:schemeClr val="bg1"/>
                </a:solidFill>
                <a:latin typeface="Times New Roman" panose="02020603050405020304" pitchFamily="18" charset="0"/>
                <a:cs typeface="Times New Roman" panose="02020603050405020304" pitchFamily="18" charset="0"/>
              </a:rPr>
              <a:t>Is it just tours? </a:t>
            </a:r>
          </a:p>
        </p:txBody>
      </p:sp>
      <p:sp>
        <p:nvSpPr>
          <p:cNvPr id="3" name="Content Placeholder 2">
            <a:extLst>
              <a:ext uri="{FF2B5EF4-FFF2-40B4-BE49-F238E27FC236}">
                <a16:creationId xmlns:a16="http://schemas.microsoft.com/office/drawing/2014/main" id="{BC04E839-3B42-427C-8358-FA3055B926B1}"/>
              </a:ext>
            </a:extLst>
          </p:cNvPr>
          <p:cNvSpPr>
            <a:spLocks noGrp="1"/>
          </p:cNvSpPr>
          <p:nvPr>
            <p:ph idx="1"/>
          </p:nvPr>
        </p:nvSpPr>
        <p:spPr>
          <a:xfrm>
            <a:off x="6456459" y="1439186"/>
            <a:ext cx="4897341" cy="4786685"/>
          </a:xfrm>
          <a:solidFill>
            <a:schemeClr val="tx1"/>
          </a:solidFill>
        </p:spPr>
        <p:txBody>
          <a:bodyPr>
            <a:normAutofit fontScale="92500" lnSpcReduction="20000"/>
          </a:bodyPr>
          <a:lstStyle/>
          <a:p>
            <a:r>
              <a:rPr lang="en-GB" sz="2400" dirty="0">
                <a:solidFill>
                  <a:schemeClr val="bg1"/>
                </a:solidFill>
                <a:latin typeface="Times New Roman" panose="02020603050405020304" pitchFamily="18" charset="0"/>
                <a:cs typeface="Times New Roman" panose="02020603050405020304" pitchFamily="18" charset="0"/>
              </a:rPr>
              <a:t>As it is a site where there was known murders and corpse stealing, there is some respect due to it, events like Christmas or Easter would not suit its atmosphere, and VisitScotland.org do not advertise renting space for such events either. </a:t>
            </a:r>
          </a:p>
          <a:p>
            <a:r>
              <a:rPr lang="en-GB" sz="2400" dirty="0">
                <a:solidFill>
                  <a:schemeClr val="bg1"/>
                </a:solidFill>
                <a:latin typeface="Times New Roman" panose="02020603050405020304" pitchFamily="18" charset="0"/>
                <a:cs typeface="Times New Roman" panose="02020603050405020304" pitchFamily="18" charset="0"/>
              </a:rPr>
              <a:t>It is mainly just macabre ghost tours, and historical tours for those who are not interested in the thrills of the dramatical actors. </a:t>
            </a:r>
          </a:p>
          <a:p>
            <a:r>
              <a:rPr lang="en-GB" sz="2400" dirty="0">
                <a:solidFill>
                  <a:schemeClr val="bg1"/>
                </a:solidFill>
                <a:latin typeface="Times New Roman" panose="02020603050405020304" pitchFamily="18" charset="0"/>
                <a:cs typeface="Times New Roman" panose="02020603050405020304" pitchFamily="18" charset="0"/>
              </a:rPr>
              <a:t>Paranormal investigations are conducted within the vaults as well, by mediums and those seeking paranormal thrills. That is in fact how I first came to know of this dark tourist attraction, as I had been watching a tv show where a ghost hunt was being conducted there.  </a:t>
            </a:r>
          </a:p>
        </p:txBody>
      </p:sp>
      <p:sp>
        <p:nvSpPr>
          <p:cNvPr id="6" name="TextBox 5">
            <a:extLst>
              <a:ext uri="{FF2B5EF4-FFF2-40B4-BE49-F238E27FC236}">
                <a16:creationId xmlns:a16="http://schemas.microsoft.com/office/drawing/2014/main" id="{373DA703-1F99-4B30-AD66-47426C4A9F34}"/>
              </a:ext>
            </a:extLst>
          </p:cNvPr>
          <p:cNvSpPr txBox="1"/>
          <p:nvPr/>
        </p:nvSpPr>
        <p:spPr>
          <a:xfrm>
            <a:off x="0" y="6396335"/>
            <a:ext cx="3769004" cy="461665"/>
          </a:xfrm>
          <a:prstGeom prst="rect">
            <a:avLst/>
          </a:prstGeom>
          <a:solidFill>
            <a:schemeClr val="bg1"/>
          </a:solidFill>
        </p:spPr>
        <p:txBody>
          <a:bodyPr wrap="square" rtlCol="0">
            <a:spAutoFit/>
          </a:bodyPr>
          <a:lstStyle/>
          <a:p>
            <a:r>
              <a:rPr lang="en-GB" sz="1200" dirty="0">
                <a:latin typeface="Times New Roman" panose="02020603050405020304" pitchFamily="18" charset="0"/>
                <a:cs typeface="Times New Roman" panose="02020603050405020304" pitchFamily="18" charset="0"/>
              </a:rPr>
              <a:t>Background picture taken from the </a:t>
            </a:r>
            <a:r>
              <a:rPr lang="en-GB" sz="1200" dirty="0">
                <a:latin typeface="Times New Roman" panose="02020603050405020304" pitchFamily="18" charset="0"/>
                <a:cs typeface="Times New Roman" panose="02020603050405020304" pitchFamily="18" charset="0"/>
                <a:hlinkClick r:id="rId3"/>
              </a:rPr>
              <a:t>www.visitscotland.org</a:t>
            </a:r>
            <a:r>
              <a:rPr lang="en-GB" sz="1200" dirty="0">
                <a:latin typeface="Times New Roman" panose="02020603050405020304" pitchFamily="18" charset="0"/>
                <a:cs typeface="Times New Roman" panose="02020603050405020304" pitchFamily="18" charset="0"/>
              </a:rPr>
              <a:t> website [online], accessed 2021</a:t>
            </a:r>
          </a:p>
        </p:txBody>
      </p:sp>
    </p:spTree>
    <p:extLst>
      <p:ext uri="{BB962C8B-B14F-4D97-AF65-F5344CB8AC3E}">
        <p14:creationId xmlns:p14="http://schemas.microsoft.com/office/powerpoint/2010/main" val="132952632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Content Placeholder 8" descr="A picture containing text&#10;&#10;Description automatically generated">
            <a:extLst>
              <a:ext uri="{FF2B5EF4-FFF2-40B4-BE49-F238E27FC236}">
                <a16:creationId xmlns:a16="http://schemas.microsoft.com/office/drawing/2014/main" id="{4CA240B6-CB63-4E71-8735-DA481D72F72D}"/>
              </a:ext>
            </a:extLst>
          </p:cNvPr>
          <p:cNvPicPr>
            <a:picLocks noGrp="1" noChangeAspect="1"/>
          </p:cNvPicPr>
          <p:nvPr>
            <p:ph idx="1"/>
          </p:nvPr>
        </p:nvPicPr>
        <p:blipFill rotWithShape="1">
          <a:blip r:embed="rId2">
            <a:alphaModFix amt="85000"/>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b="15094"/>
          <a:stretch/>
        </p:blipFill>
        <p:spPr>
          <a:xfrm>
            <a:off x="0" y="-1"/>
            <a:ext cx="12191980" cy="6857999"/>
          </a:xfrm>
          <a:prstGeom prst="rect">
            <a:avLst/>
          </a:prstGeom>
        </p:spPr>
      </p:pic>
      <p:sp>
        <p:nvSpPr>
          <p:cNvPr id="2" name="Title 1">
            <a:extLst>
              <a:ext uri="{FF2B5EF4-FFF2-40B4-BE49-F238E27FC236}">
                <a16:creationId xmlns:a16="http://schemas.microsoft.com/office/drawing/2014/main" id="{0F12815F-5ABA-458F-BD7E-FCE728CE6DFB}"/>
              </a:ext>
            </a:extLst>
          </p:cNvPr>
          <p:cNvSpPr>
            <a:spLocks noGrp="1"/>
          </p:cNvSpPr>
          <p:nvPr>
            <p:ph type="title"/>
          </p:nvPr>
        </p:nvSpPr>
        <p:spPr>
          <a:xfrm>
            <a:off x="2792342" y="108154"/>
            <a:ext cx="6558136" cy="580104"/>
          </a:xfrm>
        </p:spPr>
        <p:txBody>
          <a:bodyPr vert="horz" lIns="91440" tIns="45720" rIns="91440" bIns="45720" rtlCol="0" anchor="b">
            <a:noAutofit/>
          </a:bodyPr>
          <a:lstStyle/>
          <a:p>
            <a:pPr algn="ctr"/>
            <a:r>
              <a:rPr lang="en-US" dirty="0">
                <a:latin typeface="Goudy Old Style" panose="02020502050305020303" pitchFamily="18" charset="0"/>
              </a:rPr>
              <a:t>Bibliography</a:t>
            </a:r>
          </a:p>
        </p:txBody>
      </p:sp>
      <p:pic>
        <p:nvPicPr>
          <p:cNvPr id="4" name="Picture 3">
            <a:extLst>
              <a:ext uri="{FF2B5EF4-FFF2-40B4-BE49-F238E27FC236}">
                <a16:creationId xmlns:a16="http://schemas.microsoft.com/office/drawing/2014/main" id="{DDC0DB48-113F-423D-B74B-C1ADD2DBA919}"/>
              </a:ext>
            </a:extLst>
          </p:cNvPr>
          <p:cNvPicPr>
            <a:picLocks noChangeAspect="1"/>
          </p:cNvPicPr>
          <p:nvPr/>
        </p:nvPicPr>
        <p:blipFill>
          <a:blip r:embed="rId4">
            <a:extLst>
              <a:ext uri="{BEBA8EAE-BF5A-486C-A8C5-ECC9F3942E4B}">
                <a14:imgProps xmlns:a14="http://schemas.microsoft.com/office/drawing/2010/main">
                  <a14:imgLayer r:embed="rId5">
                    <a14:imgEffect>
                      <a14:backgroundRemoval t="781" b="98438" l="391" r="99023">
                        <a14:foregroundMark x1="36328" y1="38411" x2="36328" y2="38411"/>
                        <a14:foregroundMark x1="38477" y1="38802" x2="30859" y2="38281"/>
                        <a14:foregroundMark x1="30859" y1="38281" x2="23438" y2="31901"/>
                        <a14:foregroundMark x1="23438" y1="31901" x2="20020" y2="22656"/>
                        <a14:foregroundMark x1="20020" y1="22656" x2="26953" y2="18359"/>
                        <a14:foregroundMark x1="26953" y1="18359" x2="34961" y2="18750"/>
                        <a14:foregroundMark x1="34961" y1="18750" x2="42383" y2="24219"/>
                        <a14:foregroundMark x1="42383" y1="24219" x2="45996" y2="34896"/>
                        <a14:foregroundMark x1="45996" y1="34896" x2="42773" y2="46615"/>
                        <a14:foregroundMark x1="42773" y1="46615" x2="41895" y2="47786"/>
                        <a14:foregroundMark x1="33984" y1="61979" x2="24414" y2="57552"/>
                        <a14:foregroundMark x1="24414" y1="57552" x2="16602" y2="39063"/>
                        <a14:foregroundMark x1="16602" y1="39063" x2="16504" y2="27214"/>
                        <a14:foregroundMark x1="16504" y1="27214" x2="16602" y2="26693"/>
                        <a14:foregroundMark x1="33984" y1="92188" x2="16309" y2="80990"/>
                        <a14:foregroundMark x1="16309" y1="80990" x2="10938" y2="68490"/>
                        <a14:foregroundMark x1="10938" y1="68490" x2="7910" y2="48177"/>
                        <a14:foregroundMark x1="7910" y1="48177" x2="8984" y2="38151"/>
                        <a14:foregroundMark x1="8984" y1="38151" x2="12793" y2="28516"/>
                        <a14:foregroundMark x1="88867" y1="83984" x2="59082" y2="87240"/>
                        <a14:foregroundMark x1="59082" y1="87240" x2="50879" y2="83464"/>
                        <a14:foregroundMark x1="50879" y1="83464" x2="41895" y2="88672"/>
                        <a14:foregroundMark x1="41895" y1="88672" x2="56348" y2="48438"/>
                        <a14:foregroundMark x1="56348" y1="48438" x2="79688" y2="21875"/>
                        <a14:foregroundMark x1="79688" y1="21875" x2="82617" y2="13672"/>
                        <a14:foregroundMark x1="82617" y1="13672" x2="90918" y2="7943"/>
                        <a14:foregroundMark x1="90918" y1="7943" x2="98926" y2="18099"/>
                        <a14:foregroundMark x1="98926" y1="18099" x2="98926" y2="52344"/>
                        <a14:foregroundMark x1="98926" y1="52344" x2="89160" y2="85677"/>
                        <a14:foregroundMark x1="89160" y1="85677" x2="80566" y2="91406"/>
                        <a14:foregroundMark x1="80566" y1="91406" x2="71875" y2="87500"/>
                        <a14:foregroundMark x1="71875" y1="87500" x2="70020" y2="83984"/>
                        <a14:foregroundMark x1="91699" y1="29036" x2="92871" y2="62630"/>
                        <a14:foregroundMark x1="92871" y1="62630" x2="96973" y2="85286"/>
                        <a14:foregroundMark x1="70410" y1="9635" x2="45801" y2="6641"/>
                        <a14:foregroundMark x1="45801" y1="6641" x2="12012" y2="13672"/>
                        <a14:foregroundMark x1="12012" y1="13672" x2="6445" y2="22135"/>
                        <a14:foregroundMark x1="6445" y1="22135" x2="3320" y2="34245"/>
                        <a14:foregroundMark x1="3320" y1="34245" x2="5664" y2="47526"/>
                        <a14:foregroundMark x1="5664" y1="47526" x2="5957" y2="85417"/>
                        <a14:foregroundMark x1="5957" y1="85417" x2="20020" y2="93750"/>
                        <a14:foregroundMark x1="20020" y1="93750" x2="28223" y2="92708"/>
                        <a14:foregroundMark x1="28223" y1="92708" x2="40234" y2="97135"/>
                        <a14:foregroundMark x1="40234" y1="97135" x2="55859" y2="95182"/>
                        <a14:foregroundMark x1="55859" y1="95182" x2="65039" y2="96875"/>
                        <a14:foregroundMark x1="65039" y1="96875" x2="77832" y2="95182"/>
                        <a14:foregroundMark x1="77832" y1="95182" x2="85645" y2="96615"/>
                        <a14:foregroundMark x1="85645" y1="96615" x2="92969" y2="94271"/>
                        <a14:foregroundMark x1="92969" y1="94271" x2="97656" y2="85938"/>
                        <a14:foregroundMark x1="97656" y1="85938" x2="91016" y2="67057"/>
                        <a14:foregroundMark x1="91016" y1="67057" x2="88281" y2="23568"/>
                        <a14:foregroundMark x1="88281" y1="23568" x2="89453" y2="9766"/>
                        <a14:foregroundMark x1="89453" y1="9766" x2="84277" y2="3646"/>
                        <a14:foregroundMark x1="84277" y1="3646" x2="77539" y2="3385"/>
                        <a14:foregroundMark x1="77539" y1="3385" x2="68457" y2="7813"/>
                        <a14:foregroundMark x1="1563" y1="15104" x2="1563" y2="15104"/>
                        <a14:foregroundMark x1="3027" y1="14583" x2="3027" y2="14583"/>
                        <a14:foregroundMark x1="6836" y1="92839" x2="6836" y2="92839"/>
                        <a14:foregroundMark x1="98047" y1="8984" x2="98047" y2="8984"/>
                        <a14:foregroundMark x1="98926" y1="8984" x2="98926" y2="8984"/>
                        <a14:foregroundMark x1="98730" y1="5339" x2="98730" y2="5339"/>
                        <a14:foregroundMark x1="98340" y1="4167" x2="98340" y2="4167"/>
                        <a14:foregroundMark x1="97266" y1="1953" x2="98242" y2="5990"/>
                        <a14:foregroundMark x1="98242" y1="1953" x2="98242" y2="1953"/>
                        <a14:foregroundMark x1="99023" y1="13932" x2="99023" y2="13932"/>
                        <a14:foregroundMark x1="7520" y1="94141" x2="7520" y2="94141"/>
                        <a14:foregroundMark x1="3906" y1="95052" x2="3906" y2="95052"/>
                        <a14:foregroundMark x1="8496" y1="98438" x2="8496" y2="98438"/>
                        <a14:foregroundMark x1="3027" y1="74349" x2="3027" y2="74349"/>
                        <a14:foregroundMark x1="1953" y1="73828" x2="1953" y2="73828"/>
                        <a14:foregroundMark x1="1172" y1="70443" x2="1953" y2="79948"/>
                        <a14:foregroundMark x1="1953" y1="79948" x2="977" y2="89453"/>
                        <a14:foregroundMark x1="488" y1="59115" x2="488" y2="59115"/>
                        <a14:foregroundMark x1="98730" y1="88672" x2="98340" y2="83854"/>
                        <a14:foregroundMark x1="99121" y1="74740" x2="98926" y2="50781"/>
                        <a14:foregroundMark x1="38379" y1="1953" x2="31055" y2="781"/>
                        <a14:foregroundMark x1="50195" y1="25651" x2="51367" y2="57552"/>
                        <a14:foregroundMark x1="51367" y1="57552" x2="50879" y2="44271"/>
                        <a14:foregroundMark x1="49902" y1="59115" x2="50391" y2="34505"/>
                      </a14:backgroundRemoval>
                    </a14:imgEffect>
                  </a14:imgLayer>
                </a14:imgProps>
              </a:ext>
            </a:extLst>
          </a:blip>
          <a:stretch>
            <a:fillRect/>
          </a:stretch>
        </p:blipFill>
        <p:spPr>
          <a:xfrm>
            <a:off x="106587" y="1512678"/>
            <a:ext cx="7484719" cy="5102792"/>
          </a:xfrm>
          <a:prstGeom prst="rect">
            <a:avLst/>
          </a:prstGeom>
        </p:spPr>
      </p:pic>
      <p:sp>
        <p:nvSpPr>
          <p:cNvPr id="5" name="TextBox 4">
            <a:extLst>
              <a:ext uri="{FF2B5EF4-FFF2-40B4-BE49-F238E27FC236}">
                <a16:creationId xmlns:a16="http://schemas.microsoft.com/office/drawing/2014/main" id="{E3711160-D858-4F67-97F9-F10C681919E5}"/>
              </a:ext>
            </a:extLst>
          </p:cNvPr>
          <p:cNvSpPr txBox="1"/>
          <p:nvPr/>
        </p:nvSpPr>
        <p:spPr>
          <a:xfrm>
            <a:off x="461172" y="2251135"/>
            <a:ext cx="3161379" cy="3970318"/>
          </a:xfrm>
          <a:prstGeom prst="rect">
            <a:avLst/>
          </a:prstGeom>
          <a:noFill/>
        </p:spPr>
        <p:txBody>
          <a:bodyPr wrap="square" rtlCol="0">
            <a:spAutoFit/>
          </a:bodyPr>
          <a:lstStyle/>
          <a:p>
            <a:pPr marL="171450" indent="-171450">
              <a:buFont typeface="Arial" panose="020B0604020202020204" pitchFamily="34" charset="0"/>
              <a:buChar char="•"/>
            </a:pPr>
            <a:r>
              <a:rPr lang="en-GB" sz="1050" i="0" dirty="0">
                <a:solidFill>
                  <a:srgbClr val="000000"/>
                </a:solidFill>
                <a:effectLst/>
                <a:latin typeface="Times New Roman" panose="02020603050405020304" pitchFamily="18" charset="0"/>
                <a:cs typeface="Times New Roman" panose="02020603050405020304" pitchFamily="18" charset="0"/>
              </a:rPr>
              <a:t>"A history of Edinburgh's hidden vaults and tunnels". 2017. </a:t>
            </a:r>
            <a:r>
              <a:rPr lang="en-GB" sz="1050" i="1" dirty="0">
                <a:solidFill>
                  <a:srgbClr val="000000"/>
                </a:solidFill>
                <a:effectLst/>
                <a:latin typeface="Times New Roman" panose="02020603050405020304" pitchFamily="18" charset="0"/>
                <a:cs typeface="Times New Roman" panose="02020603050405020304" pitchFamily="18" charset="0"/>
              </a:rPr>
              <a:t>Scotsman.com</a:t>
            </a:r>
            <a:r>
              <a:rPr lang="en-GB" sz="1050" i="0" dirty="0">
                <a:solidFill>
                  <a:srgbClr val="000000"/>
                </a:solidFill>
                <a:effectLst/>
                <a:latin typeface="Times New Roman" panose="02020603050405020304" pitchFamily="18" charset="0"/>
                <a:cs typeface="Times New Roman" panose="02020603050405020304" pitchFamily="18" charset="0"/>
              </a:rPr>
              <a:t> &lt;https://www.scotsman.com/whats-on/arts-and-entertainment/history-edinburghs-hidden-vaults-and-tunnels-853984&gt; [accessed 20 January 2021]</a:t>
            </a:r>
          </a:p>
          <a:p>
            <a:endParaRPr lang="en-GB" sz="1050" i="0" dirty="0">
              <a:solidFill>
                <a:srgbClr val="000000"/>
              </a:solidFill>
              <a:effectLst/>
              <a:latin typeface="Times New Roman" panose="02020603050405020304" pitchFamily="18" charset="0"/>
              <a:cs typeface="Times New Roman" panose="02020603050405020304" pitchFamily="18" charset="0"/>
            </a:endParaRPr>
          </a:p>
          <a:p>
            <a:pPr marL="171450" indent="-171450">
              <a:buFont typeface="Arial" panose="020B0604020202020204" pitchFamily="34" charset="0"/>
              <a:buChar char="•"/>
            </a:pPr>
            <a:r>
              <a:rPr lang="en-GB" sz="1050" b="0" i="0" dirty="0">
                <a:solidFill>
                  <a:srgbClr val="000000"/>
                </a:solidFill>
                <a:effectLst/>
                <a:latin typeface="Times New Roman" panose="02020603050405020304" pitchFamily="18" charset="0"/>
                <a:cs typeface="Times New Roman" panose="02020603050405020304" pitchFamily="18" charset="0"/>
              </a:rPr>
              <a:t>"Frightening Edinburgh Vaults: The Spooky Underground City Of The Dead | Ancient Pages". 2016. </a:t>
            </a:r>
            <a:r>
              <a:rPr lang="en-GB" sz="1050" b="0" i="1" dirty="0">
                <a:solidFill>
                  <a:srgbClr val="000000"/>
                </a:solidFill>
                <a:effectLst/>
                <a:latin typeface="Times New Roman" panose="02020603050405020304" pitchFamily="18" charset="0"/>
                <a:cs typeface="Times New Roman" panose="02020603050405020304" pitchFamily="18" charset="0"/>
              </a:rPr>
              <a:t>Ancient Pages</a:t>
            </a:r>
            <a:r>
              <a:rPr lang="en-GB" sz="1050" b="0" i="0" dirty="0">
                <a:solidFill>
                  <a:srgbClr val="000000"/>
                </a:solidFill>
                <a:effectLst/>
                <a:latin typeface="Times New Roman" panose="02020603050405020304" pitchFamily="18" charset="0"/>
                <a:cs typeface="Times New Roman" panose="02020603050405020304" pitchFamily="18" charset="0"/>
              </a:rPr>
              <a:t> &lt;https://www.ancientpages.com/2016/06/04/frightening-edinburgh-vaults-the-spooky-underground-city-of-the-dead/&gt; [accessed 20 January 2021]</a:t>
            </a:r>
          </a:p>
          <a:p>
            <a:endParaRPr lang="en-GB" sz="1050" b="0" dirty="0">
              <a:solidFill>
                <a:srgbClr val="000000"/>
              </a:solidFill>
              <a:latin typeface="Times New Roman" panose="02020603050405020304" pitchFamily="18" charset="0"/>
              <a:cs typeface="Times New Roman" panose="02020603050405020304" pitchFamily="18" charset="0"/>
            </a:endParaRPr>
          </a:p>
          <a:p>
            <a:pPr marL="171450" indent="-171450">
              <a:buFont typeface="Arial" panose="020B0604020202020204" pitchFamily="34" charset="0"/>
              <a:buChar char="•"/>
            </a:pPr>
            <a:r>
              <a:rPr lang="en-GB" sz="1050" b="0" i="0" dirty="0">
                <a:solidFill>
                  <a:srgbClr val="000000"/>
                </a:solidFill>
                <a:effectLst/>
                <a:latin typeface="Times New Roman" panose="02020603050405020304" pitchFamily="18" charset="0"/>
                <a:cs typeface="Times New Roman" panose="02020603050405020304" pitchFamily="18" charset="0"/>
              </a:rPr>
              <a:t>"History of Edinburgh's Underground City | Historic Mysteries". 2021. </a:t>
            </a:r>
            <a:r>
              <a:rPr lang="en-GB" sz="1050" b="0" i="1" dirty="0">
                <a:solidFill>
                  <a:srgbClr val="000000"/>
                </a:solidFill>
                <a:effectLst/>
                <a:latin typeface="Times New Roman" panose="02020603050405020304" pitchFamily="18" charset="0"/>
                <a:cs typeface="Times New Roman" panose="02020603050405020304" pitchFamily="18" charset="0"/>
              </a:rPr>
              <a:t>Historic Mysteries</a:t>
            </a:r>
            <a:r>
              <a:rPr lang="en-GB" sz="1050" b="0" i="0" dirty="0">
                <a:solidFill>
                  <a:srgbClr val="000000"/>
                </a:solidFill>
                <a:effectLst/>
                <a:latin typeface="Times New Roman" panose="02020603050405020304" pitchFamily="18" charset="0"/>
                <a:cs typeface="Times New Roman" panose="02020603050405020304" pitchFamily="18" charset="0"/>
              </a:rPr>
              <a:t> &lt;https://www.historicmysteries.com/edinburgh-underground/&gt; [accessed 20 January 2021]</a:t>
            </a:r>
          </a:p>
          <a:p>
            <a:endParaRPr lang="en-GB" sz="1050" i="0" dirty="0">
              <a:solidFill>
                <a:srgbClr val="000000"/>
              </a:solidFill>
              <a:effectLst/>
              <a:latin typeface="Times New Roman" panose="02020603050405020304" pitchFamily="18" charset="0"/>
              <a:cs typeface="Times New Roman" panose="02020603050405020304" pitchFamily="18" charset="0"/>
            </a:endParaRPr>
          </a:p>
          <a:p>
            <a:pPr marL="171450" indent="-171450">
              <a:buFont typeface="Arial" panose="020B0604020202020204" pitchFamily="34" charset="0"/>
              <a:buChar char="•"/>
            </a:pPr>
            <a:r>
              <a:rPr lang="en-GB" sz="1050" b="0" i="0" dirty="0">
                <a:solidFill>
                  <a:srgbClr val="000000"/>
                </a:solidFill>
                <a:effectLst/>
                <a:latin typeface="Times New Roman" panose="02020603050405020304" pitchFamily="18" charset="0"/>
                <a:cs typeface="Times New Roman" panose="02020603050405020304" pitchFamily="18" charset="0"/>
              </a:rPr>
              <a:t>"Underground City of the Dead". </a:t>
            </a:r>
            <a:r>
              <a:rPr lang="en-GB" sz="1050" b="0" i="1" dirty="0">
                <a:solidFill>
                  <a:srgbClr val="000000"/>
                </a:solidFill>
                <a:effectLst/>
                <a:latin typeface="Times New Roman" panose="02020603050405020304" pitchFamily="18" charset="0"/>
                <a:cs typeface="Times New Roman" panose="02020603050405020304" pitchFamily="18" charset="0"/>
              </a:rPr>
              <a:t>Visitscotland.com</a:t>
            </a:r>
            <a:r>
              <a:rPr lang="en-GB" sz="1050" b="0" i="0" dirty="0">
                <a:solidFill>
                  <a:srgbClr val="000000"/>
                </a:solidFill>
                <a:effectLst/>
                <a:latin typeface="Times New Roman" panose="02020603050405020304" pitchFamily="18" charset="0"/>
                <a:cs typeface="Times New Roman" panose="02020603050405020304" pitchFamily="18" charset="0"/>
              </a:rPr>
              <a:t> &lt;https://www.visitscotland.com/info/tours/underground-city-of-the-dead-8b8d6efc&gt; [accessed 20 January 2021]</a:t>
            </a:r>
            <a:endParaRPr lang="en-GB" sz="1050"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259D2D7A-DD92-40B2-9DC3-CDF2548AF3C3}"/>
              </a:ext>
            </a:extLst>
          </p:cNvPr>
          <p:cNvSpPr txBox="1"/>
          <p:nvPr/>
        </p:nvSpPr>
        <p:spPr>
          <a:xfrm>
            <a:off x="594725" y="1753418"/>
            <a:ext cx="2894275" cy="307777"/>
          </a:xfrm>
          <a:prstGeom prst="rect">
            <a:avLst/>
          </a:prstGeom>
          <a:noFill/>
        </p:spPr>
        <p:txBody>
          <a:bodyPr wrap="square" rtlCol="0">
            <a:spAutoFit/>
          </a:bodyPr>
          <a:lstStyle/>
          <a:p>
            <a:pPr algn="ctr"/>
            <a:r>
              <a:rPr lang="en-GB" sz="1400" u="sng" dirty="0">
                <a:solidFill>
                  <a:schemeClr val="bg1"/>
                </a:solidFill>
                <a:latin typeface="Times New Roman" panose="02020603050405020304" pitchFamily="18" charset="0"/>
                <a:cs typeface="Times New Roman" panose="02020603050405020304" pitchFamily="18" charset="0"/>
              </a:rPr>
              <a:t>Websites That have been used:</a:t>
            </a:r>
          </a:p>
        </p:txBody>
      </p:sp>
      <p:sp>
        <p:nvSpPr>
          <p:cNvPr id="3" name="TextBox 2">
            <a:extLst>
              <a:ext uri="{FF2B5EF4-FFF2-40B4-BE49-F238E27FC236}">
                <a16:creationId xmlns:a16="http://schemas.microsoft.com/office/drawing/2014/main" id="{3510EE46-DD19-4E25-A5A9-2DFDA8FBA6BE}"/>
              </a:ext>
            </a:extLst>
          </p:cNvPr>
          <p:cNvSpPr txBox="1"/>
          <p:nvPr/>
        </p:nvSpPr>
        <p:spPr>
          <a:xfrm>
            <a:off x="4317344" y="2251135"/>
            <a:ext cx="2733040" cy="4278094"/>
          </a:xfrm>
          <a:prstGeom prst="rect">
            <a:avLst/>
          </a:prstGeom>
          <a:noFill/>
        </p:spPr>
        <p:txBody>
          <a:bodyPr wrap="square" rtlCol="0">
            <a:spAutoFit/>
          </a:bodyPr>
          <a:lstStyle/>
          <a:p>
            <a:pPr marL="171450" indent="-171450">
              <a:buFont typeface="Arial" panose="020B0604020202020204" pitchFamily="34" charset="0"/>
              <a:buChar char="•"/>
            </a:pPr>
            <a:r>
              <a:rPr lang="en-GB" sz="1050" b="0" i="0" dirty="0">
                <a:solidFill>
                  <a:srgbClr val="000000"/>
                </a:solidFill>
                <a:effectLst/>
                <a:latin typeface="Times New Roman" panose="02020603050405020304" pitchFamily="18" charset="0"/>
                <a:cs typeface="Times New Roman" panose="02020603050405020304" pitchFamily="18" charset="0"/>
              </a:rPr>
              <a:t>"Underground vaults ghost tour | Edinburgh | Mercat Tours". </a:t>
            </a:r>
            <a:r>
              <a:rPr lang="en-GB" sz="1050" b="0" i="1" dirty="0">
                <a:solidFill>
                  <a:srgbClr val="000000"/>
                </a:solidFill>
                <a:effectLst/>
                <a:latin typeface="Times New Roman" panose="02020603050405020304" pitchFamily="18" charset="0"/>
                <a:cs typeface="Times New Roman" panose="02020603050405020304" pitchFamily="18" charset="0"/>
              </a:rPr>
              <a:t>Mercat Tours Ltd, Edinburgh, Scotland</a:t>
            </a:r>
            <a:r>
              <a:rPr lang="en-GB" sz="1050" b="0" i="0" dirty="0">
                <a:solidFill>
                  <a:srgbClr val="000000"/>
                </a:solidFill>
                <a:effectLst/>
                <a:latin typeface="Times New Roman" panose="02020603050405020304" pitchFamily="18" charset="0"/>
                <a:cs typeface="Times New Roman" panose="02020603050405020304" pitchFamily="18" charset="0"/>
              </a:rPr>
              <a:t> &lt;https://www.mercattours.com/tours/ghost-tours/view-tour/hidden--haunted&gt; [accessed 28 January 2021]</a:t>
            </a:r>
          </a:p>
          <a:p>
            <a:endParaRPr lang="en-GB" sz="1050" dirty="0">
              <a:solidFill>
                <a:srgbClr val="000000"/>
              </a:solidFill>
              <a:latin typeface="Times New Roman" panose="02020603050405020304" pitchFamily="18" charset="0"/>
              <a:cs typeface="Times New Roman" panose="02020603050405020304" pitchFamily="18" charset="0"/>
            </a:endParaRPr>
          </a:p>
          <a:p>
            <a:pPr marL="171450" indent="-171450">
              <a:buFont typeface="Arial" panose="020B0604020202020204" pitchFamily="34" charset="0"/>
              <a:buChar char="•"/>
            </a:pPr>
            <a:r>
              <a:rPr lang="en-GB" sz="1050" b="0" i="0" dirty="0">
                <a:solidFill>
                  <a:srgbClr val="000000"/>
                </a:solidFill>
                <a:effectLst/>
                <a:latin typeface="Times New Roman" panose="02020603050405020304" pitchFamily="18" charset="0"/>
                <a:cs typeface="Times New Roman" panose="02020603050405020304" pitchFamily="18" charset="0"/>
              </a:rPr>
              <a:t>"Edinburgh`s Historic Vaults Walking Tour". </a:t>
            </a:r>
            <a:r>
              <a:rPr lang="en-GB" sz="1050" b="0" i="1" dirty="0">
                <a:solidFill>
                  <a:srgbClr val="000000"/>
                </a:solidFill>
                <a:effectLst/>
                <a:latin typeface="Times New Roman" panose="02020603050405020304" pitchFamily="18" charset="0"/>
                <a:cs typeface="Times New Roman" panose="02020603050405020304" pitchFamily="18" charset="0"/>
              </a:rPr>
              <a:t>Visitbritainshop.com</a:t>
            </a:r>
            <a:r>
              <a:rPr lang="en-GB" sz="1050" b="0" i="0" dirty="0">
                <a:solidFill>
                  <a:srgbClr val="000000"/>
                </a:solidFill>
                <a:effectLst/>
                <a:latin typeface="Times New Roman" panose="02020603050405020304" pitchFamily="18" charset="0"/>
                <a:cs typeface="Times New Roman" panose="02020603050405020304" pitchFamily="18" charset="0"/>
              </a:rPr>
              <a:t> &lt;https://www.visitbritainshop.com/world/edinburghs-historic-vaults-walking-tour/&gt; [accessed 28 January 2021</a:t>
            </a:r>
          </a:p>
          <a:p>
            <a:pPr marL="171450" indent="-171450">
              <a:buFont typeface="Arial" panose="020B0604020202020204" pitchFamily="34" charset="0"/>
              <a:buChar char="•"/>
            </a:pPr>
            <a:endParaRPr lang="en-GB" sz="1050" dirty="0">
              <a:solidFill>
                <a:srgbClr val="000000"/>
              </a:solidFill>
              <a:latin typeface="Times New Roman" panose="02020603050405020304" pitchFamily="18" charset="0"/>
              <a:cs typeface="Times New Roman" panose="02020603050405020304" pitchFamily="18" charset="0"/>
            </a:endParaRPr>
          </a:p>
          <a:p>
            <a:pPr marL="171450" indent="-171450">
              <a:buFont typeface="Arial" panose="020B0604020202020204" pitchFamily="34" charset="0"/>
              <a:buChar char="•"/>
            </a:pPr>
            <a:r>
              <a:rPr lang="en-GB" sz="1050" b="0" i="0" dirty="0">
                <a:solidFill>
                  <a:srgbClr val="000000"/>
                </a:solidFill>
                <a:effectLst/>
                <a:latin typeface="Times New Roman" panose="02020603050405020304" pitchFamily="18" charset="0"/>
                <a:cs typeface="Times New Roman" panose="02020603050405020304" pitchFamily="18" charset="0"/>
              </a:rPr>
              <a:t>"Robert Knox". </a:t>
            </a:r>
            <a:r>
              <a:rPr lang="en-GB" sz="1050" b="0" i="1" dirty="0">
                <a:solidFill>
                  <a:srgbClr val="000000"/>
                </a:solidFill>
                <a:effectLst/>
                <a:latin typeface="Times New Roman" panose="02020603050405020304" pitchFamily="18" charset="0"/>
                <a:cs typeface="Times New Roman" panose="02020603050405020304" pitchFamily="18" charset="0"/>
              </a:rPr>
              <a:t>En.wikipedia.org</a:t>
            </a:r>
            <a:r>
              <a:rPr lang="en-GB" sz="1050" b="0" i="0" dirty="0">
                <a:solidFill>
                  <a:srgbClr val="000000"/>
                </a:solidFill>
                <a:effectLst/>
                <a:latin typeface="Times New Roman" panose="02020603050405020304" pitchFamily="18" charset="0"/>
                <a:cs typeface="Times New Roman" panose="02020603050405020304" pitchFamily="18" charset="0"/>
              </a:rPr>
              <a:t> &lt;https://en.wikipedia.org/wiki/Robert_Knox&gt; [accessed 28 January 2021]</a:t>
            </a:r>
          </a:p>
          <a:p>
            <a:pPr marL="171450" indent="-171450">
              <a:buFont typeface="Arial" panose="020B0604020202020204" pitchFamily="34" charset="0"/>
              <a:buChar char="•"/>
            </a:pPr>
            <a:endParaRPr lang="en-GB" sz="1050" dirty="0">
              <a:solidFill>
                <a:srgbClr val="000000"/>
              </a:solidFill>
              <a:latin typeface="Times New Roman" panose="02020603050405020304" pitchFamily="18" charset="0"/>
              <a:cs typeface="Times New Roman" panose="02020603050405020304" pitchFamily="18" charset="0"/>
            </a:endParaRPr>
          </a:p>
          <a:p>
            <a:pPr marL="171450" indent="-171450">
              <a:buFont typeface="Arial" panose="020B0604020202020204" pitchFamily="34" charset="0"/>
              <a:buChar char="•"/>
            </a:pPr>
            <a:r>
              <a:rPr lang="en-GB" sz="1050" b="0" i="0" dirty="0">
                <a:solidFill>
                  <a:srgbClr val="000000"/>
                </a:solidFill>
                <a:effectLst/>
                <a:latin typeface="Open Sans"/>
              </a:rPr>
              <a:t>"</a:t>
            </a:r>
            <a:r>
              <a:rPr lang="en-GB" sz="1050" b="0" i="0" dirty="0">
                <a:solidFill>
                  <a:srgbClr val="000000"/>
                </a:solidFill>
                <a:effectLst/>
                <a:latin typeface="Times New Roman" panose="02020603050405020304" pitchFamily="18" charset="0"/>
                <a:cs typeface="Times New Roman" panose="02020603050405020304" pitchFamily="18" charset="0"/>
              </a:rPr>
              <a:t>BBC - History - British History in depth: The Rise of Edinburgh". 2011. </a:t>
            </a:r>
            <a:r>
              <a:rPr lang="en-GB" sz="1050" b="0" i="1" dirty="0">
                <a:solidFill>
                  <a:srgbClr val="000000"/>
                </a:solidFill>
                <a:effectLst/>
                <a:latin typeface="Times New Roman" panose="02020603050405020304" pitchFamily="18" charset="0"/>
                <a:cs typeface="Times New Roman" panose="02020603050405020304" pitchFamily="18" charset="0"/>
              </a:rPr>
              <a:t>Bbc.co.uk</a:t>
            </a:r>
            <a:r>
              <a:rPr lang="en-GB" sz="1050" b="0" i="0" dirty="0">
                <a:solidFill>
                  <a:srgbClr val="000000"/>
                </a:solidFill>
                <a:effectLst/>
                <a:latin typeface="Times New Roman" panose="02020603050405020304" pitchFamily="18" charset="0"/>
                <a:cs typeface="Times New Roman" panose="02020603050405020304" pitchFamily="18" charset="0"/>
              </a:rPr>
              <a:t> &lt;https://www.bbc.co.uk/history/british/civil_war_revolution/scotland_edinburgh_01.shtml&gt; [accessed 28 January 2021]</a:t>
            </a:r>
          </a:p>
          <a:p>
            <a:pPr marL="171450" indent="-171450">
              <a:buFont typeface="Arial" panose="020B0604020202020204" pitchFamily="34" charset="0"/>
              <a:buChar char="•"/>
            </a:pPr>
            <a:endParaRPr lang="en-GB" sz="1000" dirty="0">
              <a:solidFill>
                <a:srgbClr val="000000"/>
              </a:solidFill>
              <a:latin typeface="Open Sans"/>
              <a:cs typeface="Times New Roman" panose="02020603050405020304" pitchFamily="18" charset="0"/>
            </a:endParaRPr>
          </a:p>
          <a:p>
            <a:pPr marL="171450" indent="-171450">
              <a:buFont typeface="Arial" panose="020B0604020202020204" pitchFamily="34" charset="0"/>
              <a:buChar char="•"/>
            </a:pPr>
            <a:endParaRPr lang="en-GB" sz="10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2B69682-7140-4AEF-815C-C3BC334F3BC5}"/>
              </a:ext>
            </a:extLst>
          </p:cNvPr>
          <p:cNvSpPr txBox="1"/>
          <p:nvPr/>
        </p:nvSpPr>
        <p:spPr>
          <a:xfrm>
            <a:off x="8422976" y="6384637"/>
            <a:ext cx="3769004" cy="461665"/>
          </a:xfrm>
          <a:prstGeom prst="rect">
            <a:avLst/>
          </a:prstGeom>
          <a:solidFill>
            <a:schemeClr val="bg1"/>
          </a:solidFill>
        </p:spPr>
        <p:txBody>
          <a:bodyPr wrap="square" rtlCol="0">
            <a:spAutoFit/>
          </a:bodyPr>
          <a:lstStyle/>
          <a:p>
            <a:r>
              <a:rPr lang="en-GB" sz="1200" dirty="0">
                <a:latin typeface="Times New Roman" panose="02020603050405020304" pitchFamily="18" charset="0"/>
                <a:cs typeface="Times New Roman" panose="02020603050405020304" pitchFamily="18" charset="0"/>
              </a:rPr>
              <a:t>Images used for decoration (background</a:t>
            </a:r>
            <a:r>
              <a:rPr lang="en-GB" sz="1200">
                <a:latin typeface="Times New Roman" panose="02020603050405020304" pitchFamily="18" charset="0"/>
                <a:cs typeface="Times New Roman" panose="02020603050405020304" pitchFamily="18" charset="0"/>
              </a:rPr>
              <a:t>, clipart etc) </a:t>
            </a:r>
            <a:r>
              <a:rPr lang="en-GB" sz="1200" dirty="0">
                <a:latin typeface="Times New Roman" panose="02020603050405020304" pitchFamily="18" charset="0"/>
                <a:cs typeface="Times New Roman" panose="02020603050405020304" pitchFamily="18" charset="0"/>
              </a:rPr>
              <a:t>were sourced primarily from </a:t>
            </a:r>
            <a:r>
              <a:rPr lang="en-GB" sz="1200" dirty="0">
                <a:latin typeface="Times New Roman" panose="02020603050405020304" pitchFamily="18" charset="0"/>
                <a:cs typeface="Times New Roman" panose="02020603050405020304" pitchFamily="18" charset="0"/>
                <a:hlinkClick r:id="rId6"/>
              </a:rPr>
              <a:t>www.pinterest.com</a:t>
            </a:r>
            <a:r>
              <a:rPr lang="en-GB" sz="1200" dirty="0">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646944642"/>
      </p:ext>
    </p:extLst>
  </p:cSld>
  <p:clrMapOvr>
    <a:overrideClrMapping bg1="dk1" tx1="lt1" bg2="dk2" tx2="lt2" accent1="accent1" accent2="accent2" accent3="accent3" accent4="accent4" accent5="accent5" accent6="accent6" hlink="hlink" folHlink="folHlink"/>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C1DD1A8A-57D5-4A81-AD04-532B043C56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5043159E-9481-44B3-836B-A9F7CE88D2F8}"/>
              </a:ext>
            </a:extLst>
          </p:cNvPr>
          <p:cNvPicPr>
            <a:picLocks noChangeAspect="1"/>
          </p:cNvPicPr>
          <p:nvPr/>
        </p:nvPicPr>
        <p:blipFill rotWithShape="1">
          <a:blip r:embed="rId2">
            <a:extLst>
              <a:ext uri="{BEBA8EAE-BF5A-486C-A8C5-ECC9F3942E4B}">
                <a14:imgProps xmlns:a14="http://schemas.microsoft.com/office/drawing/2010/main">
                  <a14:imgLayer r:embed="rId3">
                    <a14:imgEffect>
                      <a14:brightnessContrast bright="-40000"/>
                    </a14:imgEffect>
                  </a14:imgLayer>
                </a14:imgProps>
              </a:ext>
            </a:extLst>
          </a:blip>
          <a:srcRect l="2555" r="7666" b="-1"/>
          <a:stretch/>
        </p:blipFill>
        <p:spPr>
          <a:xfrm>
            <a:off x="-529816" y="-642407"/>
            <a:ext cx="14476131" cy="8142813"/>
          </a:xfrm>
          <a:prstGeom prst="rect">
            <a:avLst/>
          </a:prstGeom>
        </p:spPr>
      </p:pic>
      <p:sp>
        <p:nvSpPr>
          <p:cNvPr id="16" name="Rectangle 15">
            <a:extLst>
              <a:ext uri="{FF2B5EF4-FFF2-40B4-BE49-F238E27FC236}">
                <a16:creationId xmlns:a16="http://schemas.microsoft.com/office/drawing/2014/main" id="{007891EC-4501-44ED-A8C8-B11B6DB767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7602"/>
            <a:ext cx="12191999" cy="3162146"/>
          </a:xfrm>
          <a:prstGeom prst="rect">
            <a:avLst/>
          </a:prstGeom>
          <a:gradFill flip="none" rotWithShape="1">
            <a:gsLst>
              <a:gs pos="0">
                <a:srgbClr val="000000">
                  <a:alpha val="0"/>
                </a:srgbClr>
              </a:gs>
              <a:gs pos="25000">
                <a:srgbClr val="000000">
                  <a:alpha val="15000"/>
                </a:srgbClr>
              </a:gs>
              <a:gs pos="75000">
                <a:srgbClr val="000000">
                  <a:alpha val="15000"/>
                </a:srgbClr>
              </a:gs>
              <a:gs pos="50000">
                <a:srgbClr val="000000">
                  <a:alpha val="30000"/>
                </a:srgbClr>
              </a:gs>
              <a:gs pos="100000">
                <a:srgbClr val="000000">
                  <a:alpha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F12815F-5ABA-458F-BD7E-FCE728CE6DFB}"/>
              </a:ext>
            </a:extLst>
          </p:cNvPr>
          <p:cNvSpPr>
            <a:spLocks noGrp="1"/>
          </p:cNvSpPr>
          <p:nvPr>
            <p:ph type="title"/>
          </p:nvPr>
        </p:nvSpPr>
        <p:spPr>
          <a:xfrm>
            <a:off x="1097280" y="325550"/>
            <a:ext cx="10058400" cy="3574778"/>
          </a:xfrm>
          <a:effectLst>
            <a:outerShdw blurRad="50800" dist="38100" dir="2700000" algn="tl" rotWithShape="0">
              <a:prstClr val="black">
                <a:alpha val="40000"/>
              </a:prstClr>
            </a:outerShdw>
          </a:effectLst>
        </p:spPr>
        <p:txBody>
          <a:bodyPr vert="horz" lIns="91440" tIns="45720" rIns="91440" bIns="45720" rtlCol="0" anchor="b">
            <a:normAutofit/>
          </a:bodyPr>
          <a:lstStyle/>
          <a:p>
            <a:pPr algn="ctr"/>
            <a:r>
              <a:rPr lang="en-US" sz="5200" b="1" dirty="0">
                <a:ln>
                  <a:solidFill>
                    <a:sysClr val="windowText" lastClr="000000"/>
                  </a:solidFill>
                </a:ln>
                <a:solidFill>
                  <a:srgbClr val="FFFFFF"/>
                </a:solidFill>
                <a:latin typeface="Goudy Old Style" panose="02020502050305020303" pitchFamily="18" charset="0"/>
              </a:rPr>
              <a:t>Thank you for listening!</a:t>
            </a:r>
          </a:p>
        </p:txBody>
      </p:sp>
      <p:sp>
        <p:nvSpPr>
          <p:cNvPr id="3" name="Content Placeholder 2">
            <a:extLst>
              <a:ext uri="{FF2B5EF4-FFF2-40B4-BE49-F238E27FC236}">
                <a16:creationId xmlns:a16="http://schemas.microsoft.com/office/drawing/2014/main" id="{BC04E839-3B42-427C-8358-FA3055B926B1}"/>
              </a:ext>
            </a:extLst>
          </p:cNvPr>
          <p:cNvSpPr>
            <a:spLocks noGrp="1"/>
          </p:cNvSpPr>
          <p:nvPr>
            <p:ph idx="1"/>
          </p:nvPr>
        </p:nvSpPr>
        <p:spPr>
          <a:xfrm>
            <a:off x="1100051" y="4072043"/>
            <a:ext cx="10058400" cy="1282707"/>
          </a:xfrm>
          <a:effectLst>
            <a:outerShdw blurRad="50800" dist="38100" dir="2700000" algn="tl" rotWithShape="0">
              <a:prstClr val="black">
                <a:alpha val="40000"/>
              </a:prstClr>
            </a:outerShdw>
          </a:effectLst>
        </p:spPr>
        <p:txBody>
          <a:bodyPr vert="horz" lIns="91440" tIns="45720" rIns="91440" bIns="45720" rtlCol="0">
            <a:normAutofit/>
          </a:bodyPr>
          <a:lstStyle/>
          <a:p>
            <a:pPr marL="0" indent="0" algn="ctr">
              <a:buNone/>
            </a:pPr>
            <a:r>
              <a:rPr lang="en-US" sz="2400" b="1" dirty="0">
                <a:ln>
                  <a:solidFill>
                    <a:sysClr val="windowText" lastClr="000000"/>
                  </a:solidFill>
                </a:ln>
                <a:solidFill>
                  <a:srgbClr val="FFFFFF"/>
                </a:solidFill>
              </a:rPr>
              <a:t>Are there any questions?</a:t>
            </a:r>
          </a:p>
        </p:txBody>
      </p:sp>
    </p:spTree>
    <p:extLst>
      <p:ext uri="{BB962C8B-B14F-4D97-AF65-F5344CB8AC3E}">
        <p14:creationId xmlns:p14="http://schemas.microsoft.com/office/powerpoint/2010/main" val="310177656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550</TotalTime>
  <Words>1874</Words>
  <Application>Microsoft Office PowerPoint</Application>
  <PresentationFormat>Widescreen</PresentationFormat>
  <Paragraphs>90</Paragraphs>
  <Slides>14</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14</vt:i4>
      </vt:variant>
    </vt:vector>
  </HeadingPairs>
  <TitlesOfParts>
    <vt:vector size="21" baseType="lpstr">
      <vt:lpstr>Arial</vt:lpstr>
      <vt:lpstr>Calibri</vt:lpstr>
      <vt:lpstr>Calibri Light</vt:lpstr>
      <vt:lpstr>Goudy Old Style</vt:lpstr>
      <vt:lpstr>Open Sans</vt:lpstr>
      <vt:lpstr>Times New Roman</vt:lpstr>
      <vt:lpstr>Office Theme</vt:lpstr>
      <vt:lpstr>The Underground City of the Dead</vt:lpstr>
      <vt:lpstr>Contents Page</vt:lpstr>
      <vt:lpstr>PowerPoint Presentation</vt:lpstr>
      <vt:lpstr>The Underground City of the Dead</vt:lpstr>
      <vt:lpstr>Why did it take a sinister turn?</vt:lpstr>
      <vt:lpstr>PowerPoint Presentation</vt:lpstr>
      <vt:lpstr>Those who terrorised the underground vaults: Burke and Hare</vt:lpstr>
      <vt:lpstr>Edinburgh city in this period…</vt:lpstr>
      <vt:lpstr>Is this attraction important?</vt:lpstr>
      <vt:lpstr>PowerPoint Presentation</vt:lpstr>
      <vt:lpstr>Dark Tourism Info</vt:lpstr>
      <vt:lpstr>Is it just tours? </vt:lpstr>
      <vt:lpstr>Bibliography</vt:lpstr>
      <vt:lpstr>Thank you for listening!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Underground City of the Dead</dc:title>
  <dc:creator>Sara Vaughan</dc:creator>
  <cp:lastModifiedBy>Sara Vaughan</cp:lastModifiedBy>
  <cp:revision>1</cp:revision>
  <dcterms:created xsi:type="dcterms:W3CDTF">2021-01-23T23:25:47Z</dcterms:created>
  <dcterms:modified xsi:type="dcterms:W3CDTF">2021-02-01T20:40:12Z</dcterms:modified>
</cp:coreProperties>
</file>