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00" autoAdjust="0"/>
    <p:restoredTop sz="94660"/>
  </p:normalViewPr>
  <p:slideViewPr>
    <p:cSldViewPr snapToGrid="0">
      <p:cViewPr varScale="1">
        <p:scale>
          <a:sx n="93" d="100"/>
          <a:sy n="93" d="100"/>
        </p:scale>
        <p:origin x="92" y="3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47A782-CDA8-0E5B-3078-A4CB4B7110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4845180-44EA-94AD-24BE-D06E71D2DEE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F42483-AC35-C443-A588-FC5203C629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4CB594-C433-4E03-9461-8B4B092B955B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C194A0-5C2B-EC7A-16E3-41C226F3EB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59FF7E-416A-B73B-51C0-74077DB381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99CFC5-0853-4866-BECC-52CB584FD7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79927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6A4236-F501-36BA-52D0-80CF313904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869524-CF02-10AF-5F14-E2D00DA5F7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B49750-56D5-C85C-9B5E-E63172781D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4CB594-C433-4E03-9461-8B4B092B955B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5040EB-0673-811C-1870-54D878239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A0CC8D-DA6E-1F27-E97C-8D6D7BDDB1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99CFC5-0853-4866-BECC-52CB584FD7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408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3BC812-31F1-372A-55E9-07CA6FA7F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6A32D6A-6B76-890F-CEC0-E885D8D987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2692EB-01BF-753D-885B-7B106C5778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4CB594-C433-4E03-9461-8B4B092B955B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591F92-DD4F-E25F-ABA4-F3E623ACE8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CD09CB-E696-F8F0-4E52-9DF410E06C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99CFC5-0853-4866-BECC-52CB584FD7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04850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3FECAA-505C-3368-E07D-CEB960DAB2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AD8CD1-48D4-0570-C810-B04ACFD418A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78F4271-EC2D-92EE-C465-39568B0E43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3CB9EE-DF9A-FAB9-EE09-9315C3182C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4CB594-C433-4E03-9461-8B4B092B955B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6D295DF-5B3D-9FEC-112C-DF7873746E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A9F4671-FE77-A01F-1DC7-380CA79292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99CFC5-0853-4866-BECC-52CB584FD7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9952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7327D3-482C-8FBF-DD82-97ACD5131A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CBCF27-FAFB-A56F-A604-5051D7B4D8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4F14818-7EC4-46DC-706E-3233BE7044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E2F334D-C9F5-386F-EB85-BC71648D4D7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325A4E5-9E1F-2A73-2C77-723F486D3CA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C856533-E33F-D9EC-4D26-9BCA7C39D0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4CB594-C433-4E03-9461-8B4B092B955B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A89AE8E-077C-3E2F-E533-FE843DEFFF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EC0AC7F-1BE0-D79E-BF53-969ECB455D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99CFC5-0853-4866-BECC-52CB584FD7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86779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8250F-A4AD-C299-B98B-CE937F9302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EC7B633-584F-5D13-0CDF-4A53F78BC1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4CB594-C433-4E03-9461-8B4B092B955B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A7B2B0-1FD4-F4BF-7857-164F66462B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123929-5851-47EC-74CB-DA842275CF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99CFC5-0853-4866-BECC-52CB584FD7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99551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2FAF45-9B98-254F-AFF4-9474BA1A85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4CB594-C433-4E03-9461-8B4B092B955B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313C760-5C32-CA8A-6D06-7F1C3EACA9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0880395-8866-F36F-182C-3FBCB15516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99CFC5-0853-4866-BECC-52CB584FD7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1674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7204D5-3E5C-F58D-B085-8E69DC9B9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9411E7-28E8-24D3-F52B-281193C957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AF0078C-7651-88C1-8250-70CBFC34FDD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BC7CF3-CCB1-73D0-036C-00F931F480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4CB594-C433-4E03-9461-8B4B092B955B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7EC071-1511-1A91-9A58-FF77E3229E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04601B-7E32-90FE-B19E-3BAB12E4C9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99CFC5-0853-4866-BECC-52CB584FD7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79340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A69E44-6592-C479-7344-CED43D369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A657BD0-CD05-B919-FEC9-6090E98F24F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C5EDB0A-5491-C52E-B5D1-86663307EAF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3CD538-AFFE-B19C-88A2-B36C243769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4CB594-C433-4E03-9461-8B4B092B955B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A2CF5F-337F-43CD-3281-072AB1BA57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626BA8-E5C0-12FC-1FD6-4778388712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99CFC5-0853-4866-BECC-52CB584FD7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68661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0FFDEF-E651-DFA9-A3D7-9CDBAB1523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46098BE-7B4E-040A-74BF-AAE76E96273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313DC8-76B1-21F1-B638-D31D1DD307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4CB594-C433-4E03-9461-8B4B092B955B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9D8CF9-DEE1-58AC-6E76-6E82DF6F9D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0DA021-05A8-F1E4-64CB-DEFEF8EEDA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99CFC5-0853-4866-BECC-52CB584FD7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59758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365E183-792D-4DA1-D6DE-56F34748A9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4BB5F64-1351-FC8D-BDA8-040F7144CAE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6504D4-D8E7-1B5F-20E8-2C829F51CF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4CB594-C433-4E03-9461-8B4B092B955B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7C0148-CE32-A5AA-DA12-6FA8911129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B2F0A7-7A94-DE18-B95D-6A08B9BDD1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99CFC5-0853-4866-BECC-52CB584FD7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91651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98B8D9E-4453-C904-9470-280D9B3043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71AD06-C360-730A-76DD-A9983B5D96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81405E-EAEA-539E-293D-1D769D7E89B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4CB594-C433-4E03-9461-8B4B092B955B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FE6C19-CED3-B3D4-048C-2F1CEF4A854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F56889-FAE5-7B60-9FFD-5F60EB94820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99CFC5-0853-4866-BECC-52CB584FD7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81156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E549990-EA3C-DDB5-43A5-27EF5F24D19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928" t="14536" r="8274" b="26115"/>
          <a:stretch/>
        </p:blipFill>
        <p:spPr>
          <a:xfrm>
            <a:off x="1506812" y="0"/>
            <a:ext cx="9178375" cy="687797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A1A0699-BC8E-DA78-87E7-47029F84888D}"/>
              </a:ext>
            </a:extLst>
          </p:cNvPr>
          <p:cNvSpPr txBox="1"/>
          <p:nvPr/>
        </p:nvSpPr>
        <p:spPr>
          <a:xfrm>
            <a:off x="2378815" y="2330689"/>
            <a:ext cx="7480205" cy="1200329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sz="3600" dirty="0"/>
              <a:t>BMST5002 – </a:t>
            </a:r>
            <a:r>
              <a:rPr lang="cy-GB" sz="3600" dirty="0" err="1"/>
              <a:t>Clinical</a:t>
            </a:r>
            <a:r>
              <a:rPr lang="cy-GB" sz="3600" dirty="0"/>
              <a:t> </a:t>
            </a:r>
            <a:r>
              <a:rPr lang="cy-GB" sz="3600" dirty="0" err="1"/>
              <a:t>Assessment</a:t>
            </a:r>
            <a:endParaRPr lang="cy-GB" sz="3600" dirty="0"/>
          </a:p>
          <a:p>
            <a:pPr algn="ctr"/>
            <a:r>
              <a:rPr lang="cy-GB" sz="3600" dirty="0" err="1"/>
              <a:t>Objective</a:t>
            </a:r>
            <a:r>
              <a:rPr lang="cy-GB" sz="3600" dirty="0"/>
              <a:t> </a:t>
            </a:r>
            <a:r>
              <a:rPr lang="cy-GB" sz="3600" dirty="0" err="1"/>
              <a:t>Assessment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2262182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BA450A1-2AC2-3E01-83EA-2BF1477EA41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262" t="14637" r="8206" b="26516"/>
          <a:stretch/>
        </p:blipFill>
        <p:spPr>
          <a:xfrm>
            <a:off x="1499936" y="0"/>
            <a:ext cx="9192127" cy="68648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28989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408EE51-F778-0758-DB3E-60B4179E069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262" t="14838" r="8474" b="26315"/>
          <a:stretch/>
        </p:blipFill>
        <p:spPr>
          <a:xfrm>
            <a:off x="1530874" y="0"/>
            <a:ext cx="9130251" cy="6853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87355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7EAC12E-817C-9396-5440-B456D8FCA14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995" t="14336" r="8006" b="26416"/>
          <a:stretch/>
        </p:blipFill>
        <p:spPr>
          <a:xfrm>
            <a:off x="1494990" y="0"/>
            <a:ext cx="920202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86655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E58DD8E-AD15-E638-EC86-67D20976A28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129" t="14535" r="8273" b="26417"/>
          <a:stretch/>
        </p:blipFill>
        <p:spPr>
          <a:xfrm>
            <a:off x="1509103" y="0"/>
            <a:ext cx="9173793" cy="68657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54401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525B3D7-C2FE-CDB8-824D-130DBF0A68F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128" t="14335" r="8140" b="26115"/>
          <a:stretch/>
        </p:blipFill>
        <p:spPr>
          <a:xfrm>
            <a:off x="1534312" y="0"/>
            <a:ext cx="9123375" cy="68685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31646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1ACF62C-829F-966A-78C6-5E7FD8231E2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463" t="14336" r="8274" b="26216"/>
          <a:stretch/>
        </p:blipFill>
        <p:spPr>
          <a:xfrm>
            <a:off x="1574114" y="0"/>
            <a:ext cx="904377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76709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9088BD2-9A65-A95E-D400-27BE3123F6B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463" t="14436" r="8206" b="26115"/>
          <a:stretch/>
        </p:blipFill>
        <p:spPr>
          <a:xfrm>
            <a:off x="1558375" y="-15082"/>
            <a:ext cx="9075249" cy="68730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81021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7F0E649-3A03-E902-F168-03CC4CC0989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329" t="14837" r="8206" b="26015"/>
          <a:stretch/>
        </p:blipFill>
        <p:spPr>
          <a:xfrm>
            <a:off x="1544626" y="0"/>
            <a:ext cx="9102748" cy="68415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74538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FC13826-1248-43AF-C4FC-81815ACAD57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995" t="14336" r="8341" b="26216"/>
          <a:stretch/>
        </p:blipFill>
        <p:spPr>
          <a:xfrm>
            <a:off x="1539419" y="0"/>
            <a:ext cx="911316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76163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9B43547-9ACF-A5AC-C117-FFA58E6D347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195" t="14536" r="8474" b="26115"/>
          <a:stretch/>
        </p:blipFill>
        <p:spPr>
          <a:xfrm>
            <a:off x="1560685" y="0"/>
            <a:ext cx="907063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239073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503B4E5-4BB7-966F-B990-874921898A5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195" t="14437" r="8274" b="26316"/>
          <a:stretch/>
        </p:blipFill>
        <p:spPr>
          <a:xfrm>
            <a:off x="1535603" y="0"/>
            <a:ext cx="912079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166213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ABA3AEF-26E2-DAF4-EA75-C94E24EAA8C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262" t="14637" r="8341" b="26216"/>
          <a:stretch/>
        </p:blipFill>
        <p:spPr>
          <a:xfrm>
            <a:off x="1539498" y="0"/>
            <a:ext cx="911300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84916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693B09B-AD81-72E5-FC80-517AFBBDEB4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463" t="14436" r="8274" b="26716"/>
          <a:stretch/>
        </p:blipFill>
        <p:spPr>
          <a:xfrm>
            <a:off x="1517124" y="0"/>
            <a:ext cx="9157751" cy="6874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758791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A24D1B2-93F0-F534-803A-589E57C34E3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329" t="14436" r="8407" b="26015"/>
          <a:stretch/>
        </p:blipFill>
        <p:spPr>
          <a:xfrm>
            <a:off x="1581727" y="0"/>
            <a:ext cx="902854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983985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28D76B0-AF58-555B-AF0D-5E897126816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994" t="14736" r="8073" b="26416"/>
          <a:stretch/>
        </p:blipFill>
        <p:spPr>
          <a:xfrm>
            <a:off x="1451810" y="0"/>
            <a:ext cx="9288379" cy="68841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8859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1F5E251-B187-9541-A6F5-E01D9E35CA5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062" t="14336" r="8274" b="25915"/>
          <a:stretch/>
        </p:blipFill>
        <p:spPr>
          <a:xfrm>
            <a:off x="1564105" y="0"/>
            <a:ext cx="9063789" cy="68553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586699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5AF3A41-46B6-A183-4BD5-36750B51E62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128" t="14938" r="8073" b="26516"/>
          <a:stretch/>
        </p:blipFill>
        <p:spPr>
          <a:xfrm>
            <a:off x="1448373" y="0"/>
            <a:ext cx="9295254" cy="68714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748108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AD4AEBF-83F9-5515-8379-B84DF30312D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395" t="14736" r="8341" b="26115"/>
          <a:stretch/>
        </p:blipFill>
        <p:spPr>
          <a:xfrm>
            <a:off x="1548062" y="-4617"/>
            <a:ext cx="9095875" cy="68626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916951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71FEE9F-77DB-6F27-34A6-FB133812F19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928" t="14437" r="8006" b="25714"/>
          <a:stretch/>
        </p:blipFill>
        <p:spPr>
          <a:xfrm>
            <a:off x="1535487" y="0"/>
            <a:ext cx="91210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586479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588807D-E4D2-E22E-CD77-0022FD89D48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195" t="14537" r="8341" b="26316"/>
          <a:stretch/>
        </p:blipFill>
        <p:spPr>
          <a:xfrm>
            <a:off x="1533686" y="0"/>
            <a:ext cx="912462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302509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</TotalTime>
  <Words>6</Words>
  <Application>Microsoft Office PowerPoint</Application>
  <PresentationFormat>Widescreen</PresentationFormat>
  <Paragraphs>2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Kerry Nicholas</dc:creator>
  <cp:lastModifiedBy>Kerry Nicholas</cp:lastModifiedBy>
  <cp:revision>1</cp:revision>
  <dcterms:created xsi:type="dcterms:W3CDTF">2022-10-05T15:33:30Z</dcterms:created>
  <dcterms:modified xsi:type="dcterms:W3CDTF">2022-10-05T15:54:33Z</dcterms:modified>
</cp:coreProperties>
</file>