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1"/>
  </p:notesMasterIdLst>
  <p:sldIdLst>
    <p:sldId id="265" r:id="rId2"/>
    <p:sldId id="257" r:id="rId3"/>
    <p:sldId id="258" r:id="rId4"/>
    <p:sldId id="259" r:id="rId5"/>
    <p:sldId id="260" r:id="rId6"/>
    <p:sldId id="261" r:id="rId7"/>
    <p:sldId id="262" r:id="rId8"/>
    <p:sldId id="264" r:id="rId9"/>
    <p:sldId id="263"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59" d="100"/>
          <a:sy n="59" d="100"/>
        </p:scale>
        <p:origin x="1500" y="52"/>
      </p:cViewPr>
      <p:guideLst>
        <p:guide orient="horz" pos="2160"/>
        <p:guide pos="2880"/>
      </p:guideLst>
    </p:cSldViewPr>
  </p:slideViewPr>
  <p:notesTextViewPr>
    <p:cViewPr>
      <p:scale>
        <a:sx n="100" d="100"/>
        <a:sy n="100" d="100"/>
      </p:scale>
      <p:origin x="0" y="-56"/>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12.svg"/></Relationships>
</file>

<file path=ppt/diagrams/_rels/data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svg"/><Relationship Id="rId1" Type="http://schemas.openxmlformats.org/officeDocument/2006/relationships/image" Target="../media/image9.sv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svg"/><Relationship Id="rId1" Type="http://schemas.openxmlformats.org/officeDocument/2006/relationships/image" Target="../media/image14.sv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A13C1E4-C50C-4F85-A59C-324B92228F6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6A6297D-9663-4948-AE88-5442D1FF7CD5}">
      <dgm:prSet/>
      <dgm:spPr/>
      <dgm:t>
        <a:bodyPr/>
        <a:lstStyle/>
        <a:p>
          <a:pPr>
            <a:defRPr cap="all"/>
          </a:pPr>
          <a:r>
            <a:rPr lang="en-US"/>
            <a:t>More confidence with technology</a:t>
          </a:r>
        </a:p>
      </dgm:t>
    </dgm:pt>
    <dgm:pt modelId="{DF54F5A0-B5E7-464E-AE49-1AEFD6142569}" type="parTrans" cxnId="{FE1562BD-8AD5-42C6-AF2F-197809F3EF23}">
      <dgm:prSet/>
      <dgm:spPr/>
      <dgm:t>
        <a:bodyPr/>
        <a:lstStyle/>
        <a:p>
          <a:endParaRPr lang="en-US"/>
        </a:p>
      </dgm:t>
    </dgm:pt>
    <dgm:pt modelId="{9223397B-CC35-4624-BE1F-FF19AC04A252}" type="sibTrans" cxnId="{FE1562BD-8AD5-42C6-AF2F-197809F3EF23}">
      <dgm:prSet/>
      <dgm:spPr/>
      <dgm:t>
        <a:bodyPr/>
        <a:lstStyle/>
        <a:p>
          <a:endParaRPr lang="en-US"/>
        </a:p>
      </dgm:t>
    </dgm:pt>
    <dgm:pt modelId="{80E0A572-6BA1-47C0-8ECA-F0777EFFF4A8}">
      <dgm:prSet/>
      <dgm:spPr/>
      <dgm:t>
        <a:bodyPr/>
        <a:lstStyle/>
        <a:p>
          <a:pPr>
            <a:defRPr cap="all"/>
          </a:pPr>
          <a:r>
            <a:rPr lang="en-US"/>
            <a:t>• Better communication</a:t>
          </a:r>
        </a:p>
      </dgm:t>
    </dgm:pt>
    <dgm:pt modelId="{38BF29E3-A07C-43A5-BD68-4942552AF3E2}" type="parTrans" cxnId="{AF8E13F1-C259-4D33-A503-18691588AA88}">
      <dgm:prSet/>
      <dgm:spPr/>
      <dgm:t>
        <a:bodyPr/>
        <a:lstStyle/>
        <a:p>
          <a:endParaRPr lang="en-US"/>
        </a:p>
      </dgm:t>
    </dgm:pt>
    <dgm:pt modelId="{66802A9E-E605-4B7D-AF66-BCDAA06C613B}" type="sibTrans" cxnId="{AF8E13F1-C259-4D33-A503-18691588AA88}">
      <dgm:prSet/>
      <dgm:spPr/>
      <dgm:t>
        <a:bodyPr/>
        <a:lstStyle/>
        <a:p>
          <a:endParaRPr lang="en-US"/>
        </a:p>
      </dgm:t>
    </dgm:pt>
    <dgm:pt modelId="{895EA8EA-189C-453E-8F6E-5591E65DC030}">
      <dgm:prSet/>
      <dgm:spPr/>
      <dgm:t>
        <a:bodyPr/>
        <a:lstStyle/>
        <a:p>
          <a:pPr>
            <a:defRPr cap="all"/>
          </a:pPr>
          <a:r>
            <a:rPr lang="en-US"/>
            <a:t>• Improved productivity</a:t>
          </a:r>
        </a:p>
      </dgm:t>
    </dgm:pt>
    <dgm:pt modelId="{F6C1BE10-1DFE-48C3-989B-4875ADD4C57D}" type="parTrans" cxnId="{31736D8D-644E-4E0B-BE7C-FC19044F891A}">
      <dgm:prSet/>
      <dgm:spPr/>
      <dgm:t>
        <a:bodyPr/>
        <a:lstStyle/>
        <a:p>
          <a:endParaRPr lang="en-US"/>
        </a:p>
      </dgm:t>
    </dgm:pt>
    <dgm:pt modelId="{8A815D52-804B-42CA-8B29-87E84F1A86DA}" type="sibTrans" cxnId="{31736D8D-644E-4E0B-BE7C-FC19044F891A}">
      <dgm:prSet/>
      <dgm:spPr/>
      <dgm:t>
        <a:bodyPr/>
        <a:lstStyle/>
        <a:p>
          <a:endParaRPr lang="en-US"/>
        </a:p>
      </dgm:t>
    </dgm:pt>
    <dgm:pt modelId="{0FE2BA19-626F-4CE2-9ECC-2F381C116B59}">
      <dgm:prSet/>
      <dgm:spPr/>
      <dgm:t>
        <a:bodyPr/>
        <a:lstStyle/>
        <a:p>
          <a:pPr>
            <a:defRPr cap="all"/>
          </a:pPr>
          <a:r>
            <a:rPr lang="en-US"/>
            <a:t>• Digital awareness</a:t>
          </a:r>
        </a:p>
      </dgm:t>
    </dgm:pt>
    <dgm:pt modelId="{B2899AF1-97D3-429F-A889-DF451571C11C}" type="parTrans" cxnId="{40EC6A7B-F9DF-4CFE-BD98-24CD91353E7A}">
      <dgm:prSet/>
      <dgm:spPr/>
      <dgm:t>
        <a:bodyPr/>
        <a:lstStyle/>
        <a:p>
          <a:endParaRPr lang="en-US"/>
        </a:p>
      </dgm:t>
    </dgm:pt>
    <dgm:pt modelId="{AAF54070-1485-4CDC-8546-FAF33BEF28E9}" type="sibTrans" cxnId="{40EC6A7B-F9DF-4CFE-BD98-24CD91353E7A}">
      <dgm:prSet/>
      <dgm:spPr/>
      <dgm:t>
        <a:bodyPr/>
        <a:lstStyle/>
        <a:p>
          <a:endParaRPr lang="en-US"/>
        </a:p>
      </dgm:t>
    </dgm:pt>
    <dgm:pt modelId="{C049A6BB-E7A4-4AC6-BC4A-70325FC84DF1}" type="pres">
      <dgm:prSet presAssocID="{BA13C1E4-C50C-4F85-A59C-324B92228F6F}" presName="root" presStyleCnt="0">
        <dgm:presLayoutVars>
          <dgm:dir/>
          <dgm:resizeHandles val="exact"/>
        </dgm:presLayoutVars>
      </dgm:prSet>
      <dgm:spPr/>
    </dgm:pt>
    <dgm:pt modelId="{AA194D9B-1125-41FD-9943-8E099E0BC6EE}" type="pres">
      <dgm:prSet presAssocID="{46A6297D-9663-4948-AE88-5442D1FF7CD5}" presName="compNode" presStyleCnt="0"/>
      <dgm:spPr/>
    </dgm:pt>
    <dgm:pt modelId="{674DA7FF-6D93-486D-8B76-3A21F358D3FA}" type="pres">
      <dgm:prSet presAssocID="{46A6297D-9663-4948-AE88-5442D1FF7CD5}" presName="iconBgRect" presStyleLbl="bgShp" presStyleIdx="0" presStyleCnt="4"/>
      <dgm:spPr/>
    </dgm:pt>
    <dgm:pt modelId="{4E9EACC8-EC31-424A-AF50-6481E5BE4060}" type="pres">
      <dgm:prSet presAssocID="{46A6297D-9663-4948-AE88-5442D1FF7CD5}"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4F65C43F-A23B-4487-9D47-642C69223361}" type="pres">
      <dgm:prSet presAssocID="{46A6297D-9663-4948-AE88-5442D1FF7CD5}" presName="spaceRect" presStyleCnt="0"/>
      <dgm:spPr/>
    </dgm:pt>
    <dgm:pt modelId="{197B665E-15C4-4E32-AAD1-914FBB4F0748}" type="pres">
      <dgm:prSet presAssocID="{46A6297D-9663-4948-AE88-5442D1FF7CD5}" presName="textRect" presStyleLbl="revTx" presStyleIdx="0" presStyleCnt="4">
        <dgm:presLayoutVars>
          <dgm:chMax val="1"/>
          <dgm:chPref val="1"/>
        </dgm:presLayoutVars>
      </dgm:prSet>
      <dgm:spPr/>
    </dgm:pt>
    <dgm:pt modelId="{BE3EC3B0-C008-4997-82B7-44210293944C}" type="pres">
      <dgm:prSet presAssocID="{9223397B-CC35-4624-BE1F-FF19AC04A252}" presName="sibTrans" presStyleCnt="0"/>
      <dgm:spPr/>
    </dgm:pt>
    <dgm:pt modelId="{C22C2FE1-C04F-4253-98AE-6DB81114AD83}" type="pres">
      <dgm:prSet presAssocID="{80E0A572-6BA1-47C0-8ECA-F0777EFFF4A8}" presName="compNode" presStyleCnt="0"/>
      <dgm:spPr/>
    </dgm:pt>
    <dgm:pt modelId="{C3A5E218-FE61-4898-A9AB-2A289174C8DF}" type="pres">
      <dgm:prSet presAssocID="{80E0A572-6BA1-47C0-8ECA-F0777EFFF4A8}" presName="iconBgRect" presStyleLbl="bgShp" presStyleIdx="1" presStyleCnt="4"/>
      <dgm:spPr/>
    </dgm:pt>
    <dgm:pt modelId="{48FBBE9C-15F0-4482-97BB-DE7C41921EC9}" type="pres">
      <dgm:prSet presAssocID="{80E0A572-6BA1-47C0-8ECA-F0777EFFF4A8}"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A504F946-3DDD-4341-A51F-20914B7ACFCE}" type="pres">
      <dgm:prSet presAssocID="{80E0A572-6BA1-47C0-8ECA-F0777EFFF4A8}" presName="spaceRect" presStyleCnt="0"/>
      <dgm:spPr/>
    </dgm:pt>
    <dgm:pt modelId="{70D31D53-6F2D-48B1-AD20-661C7A21A087}" type="pres">
      <dgm:prSet presAssocID="{80E0A572-6BA1-47C0-8ECA-F0777EFFF4A8}" presName="textRect" presStyleLbl="revTx" presStyleIdx="1" presStyleCnt="4">
        <dgm:presLayoutVars>
          <dgm:chMax val="1"/>
          <dgm:chPref val="1"/>
        </dgm:presLayoutVars>
      </dgm:prSet>
      <dgm:spPr/>
    </dgm:pt>
    <dgm:pt modelId="{EB336343-B66A-4181-A371-71FEF5944384}" type="pres">
      <dgm:prSet presAssocID="{66802A9E-E605-4B7D-AF66-BCDAA06C613B}" presName="sibTrans" presStyleCnt="0"/>
      <dgm:spPr/>
    </dgm:pt>
    <dgm:pt modelId="{A7D01058-944F-45C5-BE77-E6E189E1CDCF}" type="pres">
      <dgm:prSet presAssocID="{895EA8EA-189C-453E-8F6E-5591E65DC030}" presName="compNode" presStyleCnt="0"/>
      <dgm:spPr/>
    </dgm:pt>
    <dgm:pt modelId="{0E7FFB8E-E4B2-4E77-8763-7F414B7C1C60}" type="pres">
      <dgm:prSet presAssocID="{895EA8EA-189C-453E-8F6E-5591E65DC030}" presName="iconBgRect" presStyleLbl="bgShp" presStyleIdx="2" presStyleCnt="4"/>
      <dgm:spPr/>
    </dgm:pt>
    <dgm:pt modelId="{0B0AD75A-9A6F-4965-B718-4231EAF24635}" type="pres">
      <dgm:prSet presAssocID="{895EA8EA-189C-453E-8F6E-5591E65DC030}"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Upward trend"/>
        </a:ext>
      </dgm:extLst>
    </dgm:pt>
    <dgm:pt modelId="{5BAF6561-F445-4CA7-B8FF-80B8A5E06F3F}" type="pres">
      <dgm:prSet presAssocID="{895EA8EA-189C-453E-8F6E-5591E65DC030}" presName="spaceRect" presStyleCnt="0"/>
      <dgm:spPr/>
    </dgm:pt>
    <dgm:pt modelId="{585D84E1-9745-4B47-B2FE-BCF713384DC5}" type="pres">
      <dgm:prSet presAssocID="{895EA8EA-189C-453E-8F6E-5591E65DC030}" presName="textRect" presStyleLbl="revTx" presStyleIdx="2" presStyleCnt="4">
        <dgm:presLayoutVars>
          <dgm:chMax val="1"/>
          <dgm:chPref val="1"/>
        </dgm:presLayoutVars>
      </dgm:prSet>
      <dgm:spPr/>
    </dgm:pt>
    <dgm:pt modelId="{080E9D7B-08B1-460A-BB20-66E918DD598E}" type="pres">
      <dgm:prSet presAssocID="{8A815D52-804B-42CA-8B29-87E84F1A86DA}" presName="sibTrans" presStyleCnt="0"/>
      <dgm:spPr/>
    </dgm:pt>
    <dgm:pt modelId="{595DACFF-0375-4BBA-815B-953404B96A61}" type="pres">
      <dgm:prSet presAssocID="{0FE2BA19-626F-4CE2-9ECC-2F381C116B59}" presName="compNode" presStyleCnt="0"/>
      <dgm:spPr/>
    </dgm:pt>
    <dgm:pt modelId="{658DA3ED-9C6C-4366-9DBA-819D95C3976B}" type="pres">
      <dgm:prSet presAssocID="{0FE2BA19-626F-4CE2-9ECC-2F381C116B59}" presName="iconBgRect" presStyleLbl="bgShp" presStyleIdx="3" presStyleCnt="4"/>
      <dgm:spPr/>
    </dgm:pt>
    <dgm:pt modelId="{9D4E3F8B-89FF-4B8F-92C4-563FDEA2BA17}" type="pres">
      <dgm:prSet presAssocID="{0FE2BA19-626F-4CE2-9ECC-2F381C116B59}"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gaphone"/>
        </a:ext>
      </dgm:extLst>
    </dgm:pt>
    <dgm:pt modelId="{272F6BCD-D8AD-42A4-9E42-AB63B833100D}" type="pres">
      <dgm:prSet presAssocID="{0FE2BA19-626F-4CE2-9ECC-2F381C116B59}" presName="spaceRect" presStyleCnt="0"/>
      <dgm:spPr/>
    </dgm:pt>
    <dgm:pt modelId="{BAF3049F-6B4C-4B30-AA16-60AC3C9A5083}" type="pres">
      <dgm:prSet presAssocID="{0FE2BA19-626F-4CE2-9ECC-2F381C116B59}" presName="textRect" presStyleLbl="revTx" presStyleIdx="3" presStyleCnt="4">
        <dgm:presLayoutVars>
          <dgm:chMax val="1"/>
          <dgm:chPref val="1"/>
        </dgm:presLayoutVars>
      </dgm:prSet>
      <dgm:spPr/>
    </dgm:pt>
  </dgm:ptLst>
  <dgm:cxnLst>
    <dgm:cxn modelId="{8220C302-D0BC-4C8A-AF1A-DF9146523194}" type="presOf" srcId="{0FE2BA19-626F-4CE2-9ECC-2F381C116B59}" destId="{BAF3049F-6B4C-4B30-AA16-60AC3C9A5083}" srcOrd="0" destOrd="0" presId="urn:microsoft.com/office/officeart/2018/5/layout/IconCircleLabelList"/>
    <dgm:cxn modelId="{A9F02817-B542-4826-B537-2B4340AB30B4}" type="presOf" srcId="{895EA8EA-189C-453E-8F6E-5591E65DC030}" destId="{585D84E1-9745-4B47-B2FE-BCF713384DC5}" srcOrd="0" destOrd="0" presId="urn:microsoft.com/office/officeart/2018/5/layout/IconCircleLabelList"/>
    <dgm:cxn modelId="{3557F65E-1732-43C0-A8C1-0DE5462F0985}" type="presOf" srcId="{46A6297D-9663-4948-AE88-5442D1FF7CD5}" destId="{197B665E-15C4-4E32-AAD1-914FBB4F0748}" srcOrd="0" destOrd="0" presId="urn:microsoft.com/office/officeart/2018/5/layout/IconCircleLabelList"/>
    <dgm:cxn modelId="{40EC6A7B-F9DF-4CFE-BD98-24CD91353E7A}" srcId="{BA13C1E4-C50C-4F85-A59C-324B92228F6F}" destId="{0FE2BA19-626F-4CE2-9ECC-2F381C116B59}" srcOrd="3" destOrd="0" parTransId="{B2899AF1-97D3-429F-A889-DF451571C11C}" sibTransId="{AAF54070-1485-4CDC-8546-FAF33BEF28E9}"/>
    <dgm:cxn modelId="{31736D8D-644E-4E0B-BE7C-FC19044F891A}" srcId="{BA13C1E4-C50C-4F85-A59C-324B92228F6F}" destId="{895EA8EA-189C-453E-8F6E-5591E65DC030}" srcOrd="2" destOrd="0" parTransId="{F6C1BE10-1DFE-48C3-989B-4875ADD4C57D}" sibTransId="{8A815D52-804B-42CA-8B29-87E84F1A86DA}"/>
    <dgm:cxn modelId="{FE1562BD-8AD5-42C6-AF2F-197809F3EF23}" srcId="{BA13C1E4-C50C-4F85-A59C-324B92228F6F}" destId="{46A6297D-9663-4948-AE88-5442D1FF7CD5}" srcOrd="0" destOrd="0" parTransId="{DF54F5A0-B5E7-464E-AE49-1AEFD6142569}" sibTransId="{9223397B-CC35-4624-BE1F-FF19AC04A252}"/>
    <dgm:cxn modelId="{C5F566C2-9901-4FE6-9A57-A3DEA5EF70AF}" type="presOf" srcId="{BA13C1E4-C50C-4F85-A59C-324B92228F6F}" destId="{C049A6BB-E7A4-4AC6-BC4A-70325FC84DF1}" srcOrd="0" destOrd="0" presId="urn:microsoft.com/office/officeart/2018/5/layout/IconCircleLabelList"/>
    <dgm:cxn modelId="{AE7A82DE-4B28-4C6C-B56E-6B05787EFA5F}" type="presOf" srcId="{80E0A572-6BA1-47C0-8ECA-F0777EFFF4A8}" destId="{70D31D53-6F2D-48B1-AD20-661C7A21A087}" srcOrd="0" destOrd="0" presId="urn:microsoft.com/office/officeart/2018/5/layout/IconCircleLabelList"/>
    <dgm:cxn modelId="{AF8E13F1-C259-4D33-A503-18691588AA88}" srcId="{BA13C1E4-C50C-4F85-A59C-324B92228F6F}" destId="{80E0A572-6BA1-47C0-8ECA-F0777EFFF4A8}" srcOrd="1" destOrd="0" parTransId="{38BF29E3-A07C-43A5-BD68-4942552AF3E2}" sibTransId="{66802A9E-E605-4B7D-AF66-BCDAA06C613B}"/>
    <dgm:cxn modelId="{909CF881-E3CF-47D0-99E9-3F7FA47CA2A2}" type="presParOf" srcId="{C049A6BB-E7A4-4AC6-BC4A-70325FC84DF1}" destId="{AA194D9B-1125-41FD-9943-8E099E0BC6EE}" srcOrd="0" destOrd="0" presId="urn:microsoft.com/office/officeart/2018/5/layout/IconCircleLabelList"/>
    <dgm:cxn modelId="{4660652A-C062-4DAB-B180-256633B19198}" type="presParOf" srcId="{AA194D9B-1125-41FD-9943-8E099E0BC6EE}" destId="{674DA7FF-6D93-486D-8B76-3A21F358D3FA}" srcOrd="0" destOrd="0" presId="urn:microsoft.com/office/officeart/2018/5/layout/IconCircleLabelList"/>
    <dgm:cxn modelId="{1405C9E2-4E2C-42D1-A574-1334FF775C8A}" type="presParOf" srcId="{AA194D9B-1125-41FD-9943-8E099E0BC6EE}" destId="{4E9EACC8-EC31-424A-AF50-6481E5BE4060}" srcOrd="1" destOrd="0" presId="urn:microsoft.com/office/officeart/2018/5/layout/IconCircleLabelList"/>
    <dgm:cxn modelId="{E1CCEC80-5AC8-4BE8-83A5-F99B00FCFFA0}" type="presParOf" srcId="{AA194D9B-1125-41FD-9943-8E099E0BC6EE}" destId="{4F65C43F-A23B-4487-9D47-642C69223361}" srcOrd="2" destOrd="0" presId="urn:microsoft.com/office/officeart/2018/5/layout/IconCircleLabelList"/>
    <dgm:cxn modelId="{58CD4E1E-09C5-43DA-A083-0C0C53ABD962}" type="presParOf" srcId="{AA194D9B-1125-41FD-9943-8E099E0BC6EE}" destId="{197B665E-15C4-4E32-AAD1-914FBB4F0748}" srcOrd="3" destOrd="0" presId="urn:microsoft.com/office/officeart/2018/5/layout/IconCircleLabelList"/>
    <dgm:cxn modelId="{9E095183-D190-4D62-9227-620302A20280}" type="presParOf" srcId="{C049A6BB-E7A4-4AC6-BC4A-70325FC84DF1}" destId="{BE3EC3B0-C008-4997-82B7-44210293944C}" srcOrd="1" destOrd="0" presId="urn:microsoft.com/office/officeart/2018/5/layout/IconCircleLabelList"/>
    <dgm:cxn modelId="{B857A0A8-E61A-41C5-9B08-DF7AB951CC62}" type="presParOf" srcId="{C049A6BB-E7A4-4AC6-BC4A-70325FC84DF1}" destId="{C22C2FE1-C04F-4253-98AE-6DB81114AD83}" srcOrd="2" destOrd="0" presId="urn:microsoft.com/office/officeart/2018/5/layout/IconCircleLabelList"/>
    <dgm:cxn modelId="{AF3E15C0-FF81-4BE2-8D2B-2339DEE8C543}" type="presParOf" srcId="{C22C2FE1-C04F-4253-98AE-6DB81114AD83}" destId="{C3A5E218-FE61-4898-A9AB-2A289174C8DF}" srcOrd="0" destOrd="0" presId="urn:microsoft.com/office/officeart/2018/5/layout/IconCircleLabelList"/>
    <dgm:cxn modelId="{CD5C66F0-04B4-453F-A4D1-C20A2B14E8BA}" type="presParOf" srcId="{C22C2FE1-C04F-4253-98AE-6DB81114AD83}" destId="{48FBBE9C-15F0-4482-97BB-DE7C41921EC9}" srcOrd="1" destOrd="0" presId="urn:microsoft.com/office/officeart/2018/5/layout/IconCircleLabelList"/>
    <dgm:cxn modelId="{5F7D007F-53DE-479B-BF97-5DFBB0A551E1}" type="presParOf" srcId="{C22C2FE1-C04F-4253-98AE-6DB81114AD83}" destId="{A504F946-3DDD-4341-A51F-20914B7ACFCE}" srcOrd="2" destOrd="0" presId="urn:microsoft.com/office/officeart/2018/5/layout/IconCircleLabelList"/>
    <dgm:cxn modelId="{C075FC33-1EC6-44C7-8EDB-F6073A62C903}" type="presParOf" srcId="{C22C2FE1-C04F-4253-98AE-6DB81114AD83}" destId="{70D31D53-6F2D-48B1-AD20-661C7A21A087}" srcOrd="3" destOrd="0" presId="urn:microsoft.com/office/officeart/2018/5/layout/IconCircleLabelList"/>
    <dgm:cxn modelId="{1CC2F352-CB1E-4094-A00A-454972F61865}" type="presParOf" srcId="{C049A6BB-E7A4-4AC6-BC4A-70325FC84DF1}" destId="{EB336343-B66A-4181-A371-71FEF5944384}" srcOrd="3" destOrd="0" presId="urn:microsoft.com/office/officeart/2018/5/layout/IconCircleLabelList"/>
    <dgm:cxn modelId="{917227B8-DD46-4ED8-A457-3FC27303BE58}" type="presParOf" srcId="{C049A6BB-E7A4-4AC6-BC4A-70325FC84DF1}" destId="{A7D01058-944F-45C5-BE77-E6E189E1CDCF}" srcOrd="4" destOrd="0" presId="urn:microsoft.com/office/officeart/2018/5/layout/IconCircleLabelList"/>
    <dgm:cxn modelId="{EC3F49A6-6629-4FC4-BEEE-7B70111CEB89}" type="presParOf" srcId="{A7D01058-944F-45C5-BE77-E6E189E1CDCF}" destId="{0E7FFB8E-E4B2-4E77-8763-7F414B7C1C60}" srcOrd="0" destOrd="0" presId="urn:microsoft.com/office/officeart/2018/5/layout/IconCircleLabelList"/>
    <dgm:cxn modelId="{D5FC2875-7C4A-4E5C-911E-FB059CC4FBF4}" type="presParOf" srcId="{A7D01058-944F-45C5-BE77-E6E189E1CDCF}" destId="{0B0AD75A-9A6F-4965-B718-4231EAF24635}" srcOrd="1" destOrd="0" presId="urn:microsoft.com/office/officeart/2018/5/layout/IconCircleLabelList"/>
    <dgm:cxn modelId="{B1BC27BE-1549-4547-A8B1-13FCDAF0543F}" type="presParOf" srcId="{A7D01058-944F-45C5-BE77-E6E189E1CDCF}" destId="{5BAF6561-F445-4CA7-B8FF-80B8A5E06F3F}" srcOrd="2" destOrd="0" presId="urn:microsoft.com/office/officeart/2018/5/layout/IconCircleLabelList"/>
    <dgm:cxn modelId="{436945E1-2C91-4566-A32E-257EC0934414}" type="presParOf" srcId="{A7D01058-944F-45C5-BE77-E6E189E1CDCF}" destId="{585D84E1-9745-4B47-B2FE-BCF713384DC5}" srcOrd="3" destOrd="0" presId="urn:microsoft.com/office/officeart/2018/5/layout/IconCircleLabelList"/>
    <dgm:cxn modelId="{170AD122-0DBF-4803-B9EC-588483AB7CED}" type="presParOf" srcId="{C049A6BB-E7A4-4AC6-BC4A-70325FC84DF1}" destId="{080E9D7B-08B1-460A-BB20-66E918DD598E}" srcOrd="5" destOrd="0" presId="urn:microsoft.com/office/officeart/2018/5/layout/IconCircleLabelList"/>
    <dgm:cxn modelId="{3358E410-F974-4AE3-83B9-B4193AC318CB}" type="presParOf" srcId="{C049A6BB-E7A4-4AC6-BC4A-70325FC84DF1}" destId="{595DACFF-0375-4BBA-815B-953404B96A61}" srcOrd="6" destOrd="0" presId="urn:microsoft.com/office/officeart/2018/5/layout/IconCircleLabelList"/>
    <dgm:cxn modelId="{040B14EA-C6BC-4817-8191-4A69966E2F24}" type="presParOf" srcId="{595DACFF-0375-4BBA-815B-953404B96A61}" destId="{658DA3ED-9C6C-4366-9DBA-819D95C3976B}" srcOrd="0" destOrd="0" presId="urn:microsoft.com/office/officeart/2018/5/layout/IconCircleLabelList"/>
    <dgm:cxn modelId="{5C481657-0A1D-4535-A98B-379C1DC41F53}" type="presParOf" srcId="{595DACFF-0375-4BBA-815B-953404B96A61}" destId="{9D4E3F8B-89FF-4B8F-92C4-563FDEA2BA17}" srcOrd="1" destOrd="0" presId="urn:microsoft.com/office/officeart/2018/5/layout/IconCircleLabelList"/>
    <dgm:cxn modelId="{A91D056A-293A-4A61-8526-CFC8180E432B}" type="presParOf" srcId="{595DACFF-0375-4BBA-815B-953404B96A61}" destId="{272F6BCD-D8AD-42A4-9E42-AB63B833100D}" srcOrd="2" destOrd="0" presId="urn:microsoft.com/office/officeart/2018/5/layout/IconCircleLabelList"/>
    <dgm:cxn modelId="{694F1AE5-39CD-4694-A9F5-A183FFF3EC31}" type="presParOf" srcId="{595DACFF-0375-4BBA-815B-953404B96A61}" destId="{BAF3049F-6B4C-4B30-AA16-60AC3C9A5083}"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0F9F74-ACDE-482B-A30A-8FC1DC3A1B54}"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6C1E3947-8144-4DF1-A64C-07330E20AEB5}">
      <dgm:prSet/>
      <dgm:spPr/>
      <dgm:t>
        <a:bodyPr/>
        <a:lstStyle/>
        <a:p>
          <a:r>
            <a:rPr lang="en-US"/>
            <a:t>Key skills gained</a:t>
          </a:r>
        </a:p>
      </dgm:t>
    </dgm:pt>
    <dgm:pt modelId="{A7646361-9A0B-4C80-A699-8898F1A23FAF}" type="parTrans" cxnId="{11FC03E7-FB08-4FC7-A7F5-8DAF28571287}">
      <dgm:prSet/>
      <dgm:spPr/>
      <dgm:t>
        <a:bodyPr/>
        <a:lstStyle/>
        <a:p>
          <a:endParaRPr lang="en-US"/>
        </a:p>
      </dgm:t>
    </dgm:pt>
    <dgm:pt modelId="{247368BC-D67A-493C-87C0-7185077BED9E}" type="sibTrans" cxnId="{11FC03E7-FB08-4FC7-A7F5-8DAF28571287}">
      <dgm:prSet/>
      <dgm:spPr/>
      <dgm:t>
        <a:bodyPr/>
        <a:lstStyle/>
        <a:p>
          <a:endParaRPr lang="en-US"/>
        </a:p>
      </dgm:t>
    </dgm:pt>
    <dgm:pt modelId="{99F25EDB-F5B5-4164-838E-BC6A949D758B}">
      <dgm:prSet/>
      <dgm:spPr/>
      <dgm:t>
        <a:bodyPr/>
        <a:lstStyle/>
        <a:p>
          <a:r>
            <a:rPr lang="en-US"/>
            <a:t>• Future career benefits</a:t>
          </a:r>
        </a:p>
      </dgm:t>
    </dgm:pt>
    <dgm:pt modelId="{3F5C4E3E-493E-438B-8E37-8A295F0487C5}" type="parTrans" cxnId="{40F74A7C-8D90-4519-9817-380AAD03BDF7}">
      <dgm:prSet/>
      <dgm:spPr/>
      <dgm:t>
        <a:bodyPr/>
        <a:lstStyle/>
        <a:p>
          <a:endParaRPr lang="en-US"/>
        </a:p>
      </dgm:t>
    </dgm:pt>
    <dgm:pt modelId="{62AF6C0F-A48C-423B-996B-053383FC22CE}" type="sibTrans" cxnId="{40F74A7C-8D90-4519-9817-380AAD03BDF7}">
      <dgm:prSet/>
      <dgm:spPr/>
      <dgm:t>
        <a:bodyPr/>
        <a:lstStyle/>
        <a:p>
          <a:endParaRPr lang="en-US"/>
        </a:p>
      </dgm:t>
    </dgm:pt>
    <dgm:pt modelId="{A3275CE0-DEC9-4B26-98D5-DCA75B27ADF5}">
      <dgm:prSet/>
      <dgm:spPr/>
      <dgm:t>
        <a:bodyPr/>
        <a:lstStyle/>
        <a:p>
          <a:r>
            <a:rPr lang="en-US"/>
            <a:t>• Academic development</a:t>
          </a:r>
        </a:p>
      </dgm:t>
    </dgm:pt>
    <dgm:pt modelId="{B7346265-2EE9-48E4-87C5-D559CC9D9A6E}" type="parTrans" cxnId="{BA460555-F7E9-45F6-B905-D56CB142B4C3}">
      <dgm:prSet/>
      <dgm:spPr/>
      <dgm:t>
        <a:bodyPr/>
        <a:lstStyle/>
        <a:p>
          <a:endParaRPr lang="en-US"/>
        </a:p>
      </dgm:t>
    </dgm:pt>
    <dgm:pt modelId="{70CFEFE5-CA60-45F0-9978-7A2C5F2046A6}" type="sibTrans" cxnId="{BA460555-F7E9-45F6-B905-D56CB142B4C3}">
      <dgm:prSet/>
      <dgm:spPr/>
      <dgm:t>
        <a:bodyPr/>
        <a:lstStyle/>
        <a:p>
          <a:endParaRPr lang="en-US"/>
        </a:p>
      </dgm:t>
    </dgm:pt>
    <dgm:pt modelId="{F17B84DE-EC8B-40FD-BA61-150E96FCFA83}">
      <dgm:prSet/>
      <dgm:spPr/>
      <dgm:t>
        <a:bodyPr/>
        <a:lstStyle/>
        <a:p>
          <a:r>
            <a:rPr lang="en-US" dirty="0"/>
            <a:t>• Thank You – Any Questions?</a:t>
          </a:r>
        </a:p>
      </dgm:t>
    </dgm:pt>
    <dgm:pt modelId="{A4116E03-40E0-428F-81A1-5F89F04B6096}" type="parTrans" cxnId="{B110D668-39C5-4432-9AEE-94271566AD5B}">
      <dgm:prSet/>
      <dgm:spPr/>
      <dgm:t>
        <a:bodyPr/>
        <a:lstStyle/>
        <a:p>
          <a:endParaRPr lang="en-US"/>
        </a:p>
      </dgm:t>
    </dgm:pt>
    <dgm:pt modelId="{0E2AF86E-0656-4FFE-858C-47D9BB62572F}" type="sibTrans" cxnId="{B110D668-39C5-4432-9AEE-94271566AD5B}">
      <dgm:prSet/>
      <dgm:spPr/>
      <dgm:t>
        <a:bodyPr/>
        <a:lstStyle/>
        <a:p>
          <a:endParaRPr lang="en-US"/>
        </a:p>
      </dgm:t>
    </dgm:pt>
    <dgm:pt modelId="{774E5DFB-9EBC-4CE8-8718-9D618FD473E0}" type="pres">
      <dgm:prSet presAssocID="{730F9F74-ACDE-482B-A30A-8FC1DC3A1B54}" presName="root" presStyleCnt="0">
        <dgm:presLayoutVars>
          <dgm:dir/>
          <dgm:resizeHandles val="exact"/>
        </dgm:presLayoutVars>
      </dgm:prSet>
      <dgm:spPr/>
    </dgm:pt>
    <dgm:pt modelId="{CD6B8447-1FF5-4FB0-8398-4C6FF9D31D7E}" type="pres">
      <dgm:prSet presAssocID="{6C1E3947-8144-4DF1-A64C-07330E20AEB5}" presName="compNode" presStyleCnt="0"/>
      <dgm:spPr/>
    </dgm:pt>
    <dgm:pt modelId="{61E18422-ABE0-4136-8375-C84D1BDEA80A}" type="pres">
      <dgm:prSet presAssocID="{6C1E3947-8144-4DF1-A64C-07330E20AEB5}"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ead with Gears"/>
        </a:ext>
      </dgm:extLst>
    </dgm:pt>
    <dgm:pt modelId="{A585BD13-DBEF-4DF0-BF00-92DFC63FE95C}" type="pres">
      <dgm:prSet presAssocID="{6C1E3947-8144-4DF1-A64C-07330E20AEB5}" presName="spaceRect" presStyleCnt="0"/>
      <dgm:spPr/>
    </dgm:pt>
    <dgm:pt modelId="{316AEC8B-8295-4CC9-BCC5-16018EB6B31E}" type="pres">
      <dgm:prSet presAssocID="{6C1E3947-8144-4DF1-A64C-07330E20AEB5}" presName="textRect" presStyleLbl="revTx" presStyleIdx="0" presStyleCnt="4">
        <dgm:presLayoutVars>
          <dgm:chMax val="1"/>
          <dgm:chPref val="1"/>
        </dgm:presLayoutVars>
      </dgm:prSet>
      <dgm:spPr/>
    </dgm:pt>
    <dgm:pt modelId="{2B89E466-E119-4DB3-854E-7E77DC78D9B7}" type="pres">
      <dgm:prSet presAssocID="{247368BC-D67A-493C-87C0-7185077BED9E}" presName="sibTrans" presStyleCnt="0"/>
      <dgm:spPr/>
    </dgm:pt>
    <dgm:pt modelId="{F1CAF921-85E1-4C2D-9248-9B644D0893A3}" type="pres">
      <dgm:prSet presAssocID="{99F25EDB-F5B5-4164-838E-BC6A949D758B}" presName="compNode" presStyleCnt="0"/>
      <dgm:spPr/>
    </dgm:pt>
    <dgm:pt modelId="{C1F6E75F-EF59-4CF7-BEAE-44F104F2FB3E}" type="pres">
      <dgm:prSet presAssocID="{99F25EDB-F5B5-4164-838E-BC6A949D758B}"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9E3E8782-A53F-4039-845B-C94519599B58}" type="pres">
      <dgm:prSet presAssocID="{99F25EDB-F5B5-4164-838E-BC6A949D758B}" presName="spaceRect" presStyleCnt="0"/>
      <dgm:spPr/>
    </dgm:pt>
    <dgm:pt modelId="{6C410697-00A8-4F4A-85CA-75E8806EA295}" type="pres">
      <dgm:prSet presAssocID="{99F25EDB-F5B5-4164-838E-BC6A949D758B}" presName="textRect" presStyleLbl="revTx" presStyleIdx="1" presStyleCnt="4">
        <dgm:presLayoutVars>
          <dgm:chMax val="1"/>
          <dgm:chPref val="1"/>
        </dgm:presLayoutVars>
      </dgm:prSet>
      <dgm:spPr/>
    </dgm:pt>
    <dgm:pt modelId="{88A8DB1C-F06E-4F73-A24A-3F1EAFB0661D}" type="pres">
      <dgm:prSet presAssocID="{62AF6C0F-A48C-423B-996B-053383FC22CE}" presName="sibTrans" presStyleCnt="0"/>
      <dgm:spPr/>
    </dgm:pt>
    <dgm:pt modelId="{5D907E26-7B24-42DC-B09C-0E6B85F57112}" type="pres">
      <dgm:prSet presAssocID="{A3275CE0-DEC9-4B26-98D5-DCA75B27ADF5}" presName="compNode" presStyleCnt="0"/>
      <dgm:spPr/>
    </dgm:pt>
    <dgm:pt modelId="{6831A5FD-D3F4-4129-BA60-98994C1282B0}" type="pres">
      <dgm:prSet presAssocID="{A3275CE0-DEC9-4B26-98D5-DCA75B27ADF5}"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choolhouse"/>
        </a:ext>
      </dgm:extLst>
    </dgm:pt>
    <dgm:pt modelId="{1D683D3F-9DA6-417F-9F6D-6CE9DD77D90E}" type="pres">
      <dgm:prSet presAssocID="{A3275CE0-DEC9-4B26-98D5-DCA75B27ADF5}" presName="spaceRect" presStyleCnt="0"/>
      <dgm:spPr/>
    </dgm:pt>
    <dgm:pt modelId="{51AA97A1-B526-46F7-9B60-2D4A1FD175DB}" type="pres">
      <dgm:prSet presAssocID="{A3275CE0-DEC9-4B26-98D5-DCA75B27ADF5}" presName="textRect" presStyleLbl="revTx" presStyleIdx="2" presStyleCnt="4">
        <dgm:presLayoutVars>
          <dgm:chMax val="1"/>
          <dgm:chPref val="1"/>
        </dgm:presLayoutVars>
      </dgm:prSet>
      <dgm:spPr/>
    </dgm:pt>
    <dgm:pt modelId="{CC6DF18E-F6A0-4C5A-B7B2-CBE64AC32B49}" type="pres">
      <dgm:prSet presAssocID="{70CFEFE5-CA60-45F0-9978-7A2C5F2046A6}" presName="sibTrans" presStyleCnt="0"/>
      <dgm:spPr/>
    </dgm:pt>
    <dgm:pt modelId="{183B8670-4C8E-4D59-9C5A-50DAB3BA51FC}" type="pres">
      <dgm:prSet presAssocID="{F17B84DE-EC8B-40FD-BA61-150E96FCFA83}" presName="compNode" presStyleCnt="0"/>
      <dgm:spPr/>
    </dgm:pt>
    <dgm:pt modelId="{4ADE2F82-E42D-4500-8C0B-D566C3CFA9B5}" type="pres">
      <dgm:prSet presAssocID="{F17B84DE-EC8B-40FD-BA61-150E96FCFA83}"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5CDBFC55-E3F1-4813-8AEE-280B910066DA}" type="pres">
      <dgm:prSet presAssocID="{F17B84DE-EC8B-40FD-BA61-150E96FCFA83}" presName="spaceRect" presStyleCnt="0"/>
      <dgm:spPr/>
    </dgm:pt>
    <dgm:pt modelId="{F4339910-12EE-47FE-BCAA-D7D21266EA2C}" type="pres">
      <dgm:prSet presAssocID="{F17B84DE-EC8B-40FD-BA61-150E96FCFA83}" presName="textRect" presStyleLbl="revTx" presStyleIdx="3" presStyleCnt="4">
        <dgm:presLayoutVars>
          <dgm:chMax val="1"/>
          <dgm:chPref val="1"/>
        </dgm:presLayoutVars>
      </dgm:prSet>
      <dgm:spPr/>
    </dgm:pt>
  </dgm:ptLst>
  <dgm:cxnLst>
    <dgm:cxn modelId="{079EFA5D-BA9F-441C-811C-43126BE0C1C6}" type="presOf" srcId="{6C1E3947-8144-4DF1-A64C-07330E20AEB5}" destId="{316AEC8B-8295-4CC9-BCC5-16018EB6B31E}" srcOrd="0" destOrd="0" presId="urn:microsoft.com/office/officeart/2018/2/layout/IconLabelList"/>
    <dgm:cxn modelId="{B110D668-39C5-4432-9AEE-94271566AD5B}" srcId="{730F9F74-ACDE-482B-A30A-8FC1DC3A1B54}" destId="{F17B84DE-EC8B-40FD-BA61-150E96FCFA83}" srcOrd="3" destOrd="0" parTransId="{A4116E03-40E0-428F-81A1-5F89F04B6096}" sibTransId="{0E2AF86E-0656-4FFE-858C-47D9BB62572F}"/>
    <dgm:cxn modelId="{BA460555-F7E9-45F6-B905-D56CB142B4C3}" srcId="{730F9F74-ACDE-482B-A30A-8FC1DC3A1B54}" destId="{A3275CE0-DEC9-4B26-98D5-DCA75B27ADF5}" srcOrd="2" destOrd="0" parTransId="{B7346265-2EE9-48E4-87C5-D559CC9D9A6E}" sibTransId="{70CFEFE5-CA60-45F0-9978-7A2C5F2046A6}"/>
    <dgm:cxn modelId="{40F74A7C-8D90-4519-9817-380AAD03BDF7}" srcId="{730F9F74-ACDE-482B-A30A-8FC1DC3A1B54}" destId="{99F25EDB-F5B5-4164-838E-BC6A949D758B}" srcOrd="1" destOrd="0" parTransId="{3F5C4E3E-493E-438B-8E37-8A295F0487C5}" sibTransId="{62AF6C0F-A48C-423B-996B-053383FC22CE}"/>
    <dgm:cxn modelId="{0A3CD290-058C-4706-AD10-7A3CA11D5068}" type="presOf" srcId="{A3275CE0-DEC9-4B26-98D5-DCA75B27ADF5}" destId="{51AA97A1-B526-46F7-9B60-2D4A1FD175DB}" srcOrd="0" destOrd="0" presId="urn:microsoft.com/office/officeart/2018/2/layout/IconLabelList"/>
    <dgm:cxn modelId="{B48664BB-4B74-429E-873F-C79B7D8D6E00}" type="presOf" srcId="{99F25EDB-F5B5-4164-838E-BC6A949D758B}" destId="{6C410697-00A8-4F4A-85CA-75E8806EA295}" srcOrd="0" destOrd="0" presId="urn:microsoft.com/office/officeart/2018/2/layout/IconLabelList"/>
    <dgm:cxn modelId="{183AC8C3-1D67-4DFE-9317-91BD2AFFC69F}" type="presOf" srcId="{F17B84DE-EC8B-40FD-BA61-150E96FCFA83}" destId="{F4339910-12EE-47FE-BCAA-D7D21266EA2C}" srcOrd="0" destOrd="0" presId="urn:microsoft.com/office/officeart/2018/2/layout/IconLabelList"/>
    <dgm:cxn modelId="{11FC03E7-FB08-4FC7-A7F5-8DAF28571287}" srcId="{730F9F74-ACDE-482B-A30A-8FC1DC3A1B54}" destId="{6C1E3947-8144-4DF1-A64C-07330E20AEB5}" srcOrd="0" destOrd="0" parTransId="{A7646361-9A0B-4C80-A699-8898F1A23FAF}" sibTransId="{247368BC-D67A-493C-87C0-7185077BED9E}"/>
    <dgm:cxn modelId="{5CD652F9-6191-4F47-8EFB-B2E07C97EB13}" type="presOf" srcId="{730F9F74-ACDE-482B-A30A-8FC1DC3A1B54}" destId="{774E5DFB-9EBC-4CE8-8718-9D618FD473E0}" srcOrd="0" destOrd="0" presId="urn:microsoft.com/office/officeart/2018/2/layout/IconLabelList"/>
    <dgm:cxn modelId="{ECF6E8F1-B9CE-4605-A4E8-225167366E0B}" type="presParOf" srcId="{774E5DFB-9EBC-4CE8-8718-9D618FD473E0}" destId="{CD6B8447-1FF5-4FB0-8398-4C6FF9D31D7E}" srcOrd="0" destOrd="0" presId="urn:microsoft.com/office/officeart/2018/2/layout/IconLabelList"/>
    <dgm:cxn modelId="{4AAC9973-5CF1-4FF4-907E-2788DE9A0B90}" type="presParOf" srcId="{CD6B8447-1FF5-4FB0-8398-4C6FF9D31D7E}" destId="{61E18422-ABE0-4136-8375-C84D1BDEA80A}" srcOrd="0" destOrd="0" presId="urn:microsoft.com/office/officeart/2018/2/layout/IconLabelList"/>
    <dgm:cxn modelId="{99FC7AA4-EFFF-4036-B2F8-D6E687FA08D8}" type="presParOf" srcId="{CD6B8447-1FF5-4FB0-8398-4C6FF9D31D7E}" destId="{A585BD13-DBEF-4DF0-BF00-92DFC63FE95C}" srcOrd="1" destOrd="0" presId="urn:microsoft.com/office/officeart/2018/2/layout/IconLabelList"/>
    <dgm:cxn modelId="{11F0213A-9221-4CFA-B204-6232EEE92051}" type="presParOf" srcId="{CD6B8447-1FF5-4FB0-8398-4C6FF9D31D7E}" destId="{316AEC8B-8295-4CC9-BCC5-16018EB6B31E}" srcOrd="2" destOrd="0" presId="urn:microsoft.com/office/officeart/2018/2/layout/IconLabelList"/>
    <dgm:cxn modelId="{C31DE97B-551D-475B-A84F-7813BAA0C737}" type="presParOf" srcId="{774E5DFB-9EBC-4CE8-8718-9D618FD473E0}" destId="{2B89E466-E119-4DB3-854E-7E77DC78D9B7}" srcOrd="1" destOrd="0" presId="urn:microsoft.com/office/officeart/2018/2/layout/IconLabelList"/>
    <dgm:cxn modelId="{15C20CBB-AEF5-43EC-849F-673995188C4E}" type="presParOf" srcId="{774E5DFB-9EBC-4CE8-8718-9D618FD473E0}" destId="{F1CAF921-85E1-4C2D-9248-9B644D0893A3}" srcOrd="2" destOrd="0" presId="urn:microsoft.com/office/officeart/2018/2/layout/IconLabelList"/>
    <dgm:cxn modelId="{C5A1E6D2-EFC9-457C-8002-A366E9098106}" type="presParOf" srcId="{F1CAF921-85E1-4C2D-9248-9B644D0893A3}" destId="{C1F6E75F-EF59-4CF7-BEAE-44F104F2FB3E}" srcOrd="0" destOrd="0" presId="urn:microsoft.com/office/officeart/2018/2/layout/IconLabelList"/>
    <dgm:cxn modelId="{B9D4D445-43B4-40AD-82DC-490E2BAC0D3C}" type="presParOf" srcId="{F1CAF921-85E1-4C2D-9248-9B644D0893A3}" destId="{9E3E8782-A53F-4039-845B-C94519599B58}" srcOrd="1" destOrd="0" presId="urn:microsoft.com/office/officeart/2018/2/layout/IconLabelList"/>
    <dgm:cxn modelId="{2AFE17EA-6987-4470-A25E-75C44368E1A6}" type="presParOf" srcId="{F1CAF921-85E1-4C2D-9248-9B644D0893A3}" destId="{6C410697-00A8-4F4A-85CA-75E8806EA295}" srcOrd="2" destOrd="0" presId="urn:microsoft.com/office/officeart/2018/2/layout/IconLabelList"/>
    <dgm:cxn modelId="{A9F411CC-99F5-4D15-8E31-CD1A4D98753B}" type="presParOf" srcId="{774E5DFB-9EBC-4CE8-8718-9D618FD473E0}" destId="{88A8DB1C-F06E-4F73-A24A-3F1EAFB0661D}" srcOrd="3" destOrd="0" presId="urn:microsoft.com/office/officeart/2018/2/layout/IconLabelList"/>
    <dgm:cxn modelId="{9265E371-2785-4D1B-9B38-C4036A12D5D7}" type="presParOf" srcId="{774E5DFB-9EBC-4CE8-8718-9D618FD473E0}" destId="{5D907E26-7B24-42DC-B09C-0E6B85F57112}" srcOrd="4" destOrd="0" presId="urn:microsoft.com/office/officeart/2018/2/layout/IconLabelList"/>
    <dgm:cxn modelId="{CB49D5D8-7AC1-4FD4-B5F2-B1FD8B6D263D}" type="presParOf" srcId="{5D907E26-7B24-42DC-B09C-0E6B85F57112}" destId="{6831A5FD-D3F4-4129-BA60-98994C1282B0}" srcOrd="0" destOrd="0" presId="urn:microsoft.com/office/officeart/2018/2/layout/IconLabelList"/>
    <dgm:cxn modelId="{2C105F21-D40B-433F-878F-AF503DA72A44}" type="presParOf" srcId="{5D907E26-7B24-42DC-B09C-0E6B85F57112}" destId="{1D683D3F-9DA6-417F-9F6D-6CE9DD77D90E}" srcOrd="1" destOrd="0" presId="urn:microsoft.com/office/officeart/2018/2/layout/IconLabelList"/>
    <dgm:cxn modelId="{22645CA5-9E23-4138-B1C3-06C9A074DC24}" type="presParOf" srcId="{5D907E26-7B24-42DC-B09C-0E6B85F57112}" destId="{51AA97A1-B526-46F7-9B60-2D4A1FD175DB}" srcOrd="2" destOrd="0" presId="urn:microsoft.com/office/officeart/2018/2/layout/IconLabelList"/>
    <dgm:cxn modelId="{7244DB14-62BA-4013-8F65-8BBA66F7886E}" type="presParOf" srcId="{774E5DFB-9EBC-4CE8-8718-9D618FD473E0}" destId="{CC6DF18E-F6A0-4C5A-B7B2-CBE64AC32B49}" srcOrd="5" destOrd="0" presId="urn:microsoft.com/office/officeart/2018/2/layout/IconLabelList"/>
    <dgm:cxn modelId="{B31D39E5-EC31-40C9-9AEB-2A0254A96E60}" type="presParOf" srcId="{774E5DFB-9EBC-4CE8-8718-9D618FD473E0}" destId="{183B8670-4C8E-4D59-9C5A-50DAB3BA51FC}" srcOrd="6" destOrd="0" presId="urn:microsoft.com/office/officeart/2018/2/layout/IconLabelList"/>
    <dgm:cxn modelId="{4B195628-0BB0-4530-BA5E-75C8635D5E99}" type="presParOf" srcId="{183B8670-4C8E-4D59-9C5A-50DAB3BA51FC}" destId="{4ADE2F82-E42D-4500-8C0B-D566C3CFA9B5}" srcOrd="0" destOrd="0" presId="urn:microsoft.com/office/officeart/2018/2/layout/IconLabelList"/>
    <dgm:cxn modelId="{471D6954-1E1F-4737-85F1-1C62A129238D}" type="presParOf" srcId="{183B8670-4C8E-4D59-9C5A-50DAB3BA51FC}" destId="{5CDBFC55-E3F1-4813-8AEE-280B910066DA}" srcOrd="1" destOrd="0" presId="urn:microsoft.com/office/officeart/2018/2/layout/IconLabelList"/>
    <dgm:cxn modelId="{5D651ECC-C616-40CC-9D68-1FF0D94FE2EB}" type="presParOf" srcId="{183B8670-4C8E-4D59-9C5A-50DAB3BA51FC}" destId="{F4339910-12EE-47FE-BCAA-D7D21266EA2C}"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4DA7FF-6D93-486D-8B76-3A21F358D3FA}">
      <dsp:nvSpPr>
        <dsp:cNvPr id="0" name=""/>
        <dsp:cNvSpPr/>
      </dsp:nvSpPr>
      <dsp:spPr>
        <a:xfrm>
          <a:off x="742713" y="78967"/>
          <a:ext cx="1156515" cy="11565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9EACC8-EC31-424A-AF50-6481E5BE4060}">
      <dsp:nvSpPr>
        <dsp:cNvPr id="0" name=""/>
        <dsp:cNvSpPr/>
      </dsp:nvSpPr>
      <dsp:spPr>
        <a:xfrm>
          <a:off x="989183" y="325438"/>
          <a:ext cx="663574" cy="6635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97B665E-15C4-4E32-AAD1-914FBB4F0748}">
      <dsp:nvSpPr>
        <dsp:cNvPr id="0" name=""/>
        <dsp:cNvSpPr/>
      </dsp:nvSpPr>
      <dsp:spPr>
        <a:xfrm>
          <a:off x="373007" y="1595709"/>
          <a:ext cx="189592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More confidence with technology</a:t>
          </a:r>
        </a:p>
      </dsp:txBody>
      <dsp:txXfrm>
        <a:off x="373007" y="1595709"/>
        <a:ext cx="1895926" cy="720000"/>
      </dsp:txXfrm>
    </dsp:sp>
    <dsp:sp modelId="{C3A5E218-FE61-4898-A9AB-2A289174C8DF}">
      <dsp:nvSpPr>
        <dsp:cNvPr id="0" name=""/>
        <dsp:cNvSpPr/>
      </dsp:nvSpPr>
      <dsp:spPr>
        <a:xfrm>
          <a:off x="2970427" y="78967"/>
          <a:ext cx="1156515" cy="11565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FBBE9C-15F0-4482-97BB-DE7C41921EC9}">
      <dsp:nvSpPr>
        <dsp:cNvPr id="0" name=""/>
        <dsp:cNvSpPr/>
      </dsp:nvSpPr>
      <dsp:spPr>
        <a:xfrm>
          <a:off x="3216897" y="325438"/>
          <a:ext cx="663574" cy="6635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0D31D53-6F2D-48B1-AD20-661C7A21A087}">
      <dsp:nvSpPr>
        <dsp:cNvPr id="0" name=""/>
        <dsp:cNvSpPr/>
      </dsp:nvSpPr>
      <dsp:spPr>
        <a:xfrm>
          <a:off x="2600721" y="1595709"/>
          <a:ext cx="189592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 Better communication</a:t>
          </a:r>
        </a:p>
      </dsp:txBody>
      <dsp:txXfrm>
        <a:off x="2600721" y="1595709"/>
        <a:ext cx="1895926" cy="720000"/>
      </dsp:txXfrm>
    </dsp:sp>
    <dsp:sp modelId="{0E7FFB8E-E4B2-4E77-8763-7F414B7C1C60}">
      <dsp:nvSpPr>
        <dsp:cNvPr id="0" name=""/>
        <dsp:cNvSpPr/>
      </dsp:nvSpPr>
      <dsp:spPr>
        <a:xfrm>
          <a:off x="742713" y="2789690"/>
          <a:ext cx="1156515" cy="11565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0AD75A-9A6F-4965-B718-4231EAF24635}">
      <dsp:nvSpPr>
        <dsp:cNvPr id="0" name=""/>
        <dsp:cNvSpPr/>
      </dsp:nvSpPr>
      <dsp:spPr>
        <a:xfrm>
          <a:off x="989183" y="3036161"/>
          <a:ext cx="663574" cy="6635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85D84E1-9745-4B47-B2FE-BCF713384DC5}">
      <dsp:nvSpPr>
        <dsp:cNvPr id="0" name=""/>
        <dsp:cNvSpPr/>
      </dsp:nvSpPr>
      <dsp:spPr>
        <a:xfrm>
          <a:off x="373007" y="4306432"/>
          <a:ext cx="189592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 Improved productivity</a:t>
          </a:r>
        </a:p>
      </dsp:txBody>
      <dsp:txXfrm>
        <a:off x="373007" y="4306432"/>
        <a:ext cx="1895926" cy="720000"/>
      </dsp:txXfrm>
    </dsp:sp>
    <dsp:sp modelId="{658DA3ED-9C6C-4366-9DBA-819D95C3976B}">
      <dsp:nvSpPr>
        <dsp:cNvPr id="0" name=""/>
        <dsp:cNvSpPr/>
      </dsp:nvSpPr>
      <dsp:spPr>
        <a:xfrm>
          <a:off x="2970427" y="2789690"/>
          <a:ext cx="1156515" cy="11565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4E3F8B-89FF-4B8F-92C4-563FDEA2BA17}">
      <dsp:nvSpPr>
        <dsp:cNvPr id="0" name=""/>
        <dsp:cNvSpPr/>
      </dsp:nvSpPr>
      <dsp:spPr>
        <a:xfrm>
          <a:off x="3216897" y="3036161"/>
          <a:ext cx="663574" cy="66357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F3049F-6B4C-4B30-AA16-60AC3C9A5083}">
      <dsp:nvSpPr>
        <dsp:cNvPr id="0" name=""/>
        <dsp:cNvSpPr/>
      </dsp:nvSpPr>
      <dsp:spPr>
        <a:xfrm>
          <a:off x="2600721" y="4306432"/>
          <a:ext cx="189592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US" sz="1700" kern="1200"/>
            <a:t>• Digital awareness</a:t>
          </a:r>
        </a:p>
      </dsp:txBody>
      <dsp:txXfrm>
        <a:off x="2600721" y="4306432"/>
        <a:ext cx="1895926"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E18422-ABE0-4136-8375-C84D1BDEA80A}">
      <dsp:nvSpPr>
        <dsp:cNvPr id="0" name=""/>
        <dsp:cNvSpPr/>
      </dsp:nvSpPr>
      <dsp:spPr>
        <a:xfrm>
          <a:off x="446197" y="741394"/>
          <a:ext cx="726152" cy="7261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16AEC8B-8295-4CC9-BCC5-16018EB6B31E}">
      <dsp:nvSpPr>
        <dsp:cNvPr id="0" name=""/>
        <dsp:cNvSpPr/>
      </dsp:nvSpPr>
      <dsp:spPr>
        <a:xfrm>
          <a:off x="2437" y="1709774"/>
          <a:ext cx="1613671" cy="645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US" sz="1900" kern="1200"/>
            <a:t>Key skills gained</a:t>
          </a:r>
        </a:p>
      </dsp:txBody>
      <dsp:txXfrm>
        <a:off x="2437" y="1709774"/>
        <a:ext cx="1613671" cy="645468"/>
      </dsp:txXfrm>
    </dsp:sp>
    <dsp:sp modelId="{C1F6E75F-EF59-4CF7-BEAE-44F104F2FB3E}">
      <dsp:nvSpPr>
        <dsp:cNvPr id="0" name=""/>
        <dsp:cNvSpPr/>
      </dsp:nvSpPr>
      <dsp:spPr>
        <a:xfrm>
          <a:off x="2342261" y="741394"/>
          <a:ext cx="726152" cy="7261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C410697-00A8-4F4A-85CA-75E8806EA295}">
      <dsp:nvSpPr>
        <dsp:cNvPr id="0" name=""/>
        <dsp:cNvSpPr/>
      </dsp:nvSpPr>
      <dsp:spPr>
        <a:xfrm>
          <a:off x="1898501" y="1709774"/>
          <a:ext cx="1613671" cy="645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US" sz="1900" kern="1200"/>
            <a:t>• Future career benefits</a:t>
          </a:r>
        </a:p>
      </dsp:txBody>
      <dsp:txXfrm>
        <a:off x="1898501" y="1709774"/>
        <a:ext cx="1613671" cy="645468"/>
      </dsp:txXfrm>
    </dsp:sp>
    <dsp:sp modelId="{6831A5FD-D3F4-4129-BA60-98994C1282B0}">
      <dsp:nvSpPr>
        <dsp:cNvPr id="0" name=""/>
        <dsp:cNvSpPr/>
      </dsp:nvSpPr>
      <dsp:spPr>
        <a:xfrm>
          <a:off x="4238326" y="741394"/>
          <a:ext cx="726152" cy="7261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1AA97A1-B526-46F7-9B60-2D4A1FD175DB}">
      <dsp:nvSpPr>
        <dsp:cNvPr id="0" name=""/>
        <dsp:cNvSpPr/>
      </dsp:nvSpPr>
      <dsp:spPr>
        <a:xfrm>
          <a:off x="3794566" y="1709774"/>
          <a:ext cx="1613671" cy="645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US" sz="1900" kern="1200"/>
            <a:t>• Academic development</a:t>
          </a:r>
        </a:p>
      </dsp:txBody>
      <dsp:txXfrm>
        <a:off x="3794566" y="1709774"/>
        <a:ext cx="1613671" cy="645468"/>
      </dsp:txXfrm>
    </dsp:sp>
    <dsp:sp modelId="{4ADE2F82-E42D-4500-8C0B-D566C3CFA9B5}">
      <dsp:nvSpPr>
        <dsp:cNvPr id="0" name=""/>
        <dsp:cNvSpPr/>
      </dsp:nvSpPr>
      <dsp:spPr>
        <a:xfrm>
          <a:off x="6134390" y="741394"/>
          <a:ext cx="726152" cy="726152"/>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4339910-12EE-47FE-BCAA-D7D21266EA2C}">
      <dsp:nvSpPr>
        <dsp:cNvPr id="0" name=""/>
        <dsp:cNvSpPr/>
      </dsp:nvSpPr>
      <dsp:spPr>
        <a:xfrm>
          <a:off x="5690630" y="1709774"/>
          <a:ext cx="1613671" cy="6454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44550">
            <a:lnSpc>
              <a:spcPct val="90000"/>
            </a:lnSpc>
            <a:spcBef>
              <a:spcPct val="0"/>
            </a:spcBef>
            <a:spcAft>
              <a:spcPct val="35000"/>
            </a:spcAft>
            <a:buNone/>
          </a:pPr>
          <a:r>
            <a:rPr lang="en-US" sz="1900" kern="1200" dirty="0"/>
            <a:t>• Thank You – Any Questions?</a:t>
          </a:r>
        </a:p>
      </dsp:txBody>
      <dsp:txXfrm>
        <a:off x="5690630" y="1709774"/>
        <a:ext cx="1613671" cy="645468"/>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16436C-E905-4462-B6EA-BAF3D5C23BE5}" type="datetimeFigureOut">
              <a:rPr lang="en-GB" smtClean="0"/>
              <a:t>26/06/2026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0A2E46-7381-47BC-B550-EA5E0B7D4403}" type="slidenum">
              <a:rPr lang="en-GB" smtClean="0"/>
              <a:t>‹#›</a:t>
            </a:fld>
            <a:endParaRPr lang="en-GB"/>
          </a:p>
        </p:txBody>
      </p:sp>
    </p:spTree>
    <p:extLst>
      <p:ext uri="{BB962C8B-B14F-4D97-AF65-F5344CB8AC3E}">
        <p14:creationId xmlns:p14="http://schemas.microsoft.com/office/powerpoint/2010/main" val="12258883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I will be presenting a reflection on the digital skills module and discussing the key skills I have learned throughout the course. I will explain how these skills have improved my confidence with technology and how they will help me in both my academic studies and future career. put this in the one </a:t>
            </a:r>
            <a:r>
              <a:rPr lang="en-GB" dirty="0" err="1"/>
              <a:t>i</a:t>
            </a:r>
            <a:r>
              <a:rPr lang="en-GB" dirty="0"/>
              <a:t> made </a:t>
            </a:r>
          </a:p>
        </p:txBody>
      </p:sp>
      <p:sp>
        <p:nvSpPr>
          <p:cNvPr id="4" name="Slide Number Placeholder 3"/>
          <p:cNvSpPr>
            <a:spLocks noGrp="1"/>
          </p:cNvSpPr>
          <p:nvPr>
            <p:ph type="sldNum" sz="quarter" idx="5"/>
          </p:nvPr>
        </p:nvSpPr>
        <p:spPr/>
        <p:txBody>
          <a:bodyPr/>
          <a:lstStyle/>
          <a:p>
            <a:fld id="{2A0A2E46-7381-47BC-B550-EA5E0B7D4403}" type="slidenum">
              <a:rPr lang="en-GB" smtClean="0"/>
              <a:t>1</a:t>
            </a:fld>
            <a:endParaRPr lang="en-GB"/>
          </a:p>
        </p:txBody>
      </p:sp>
    </p:spTree>
    <p:extLst>
      <p:ext uri="{BB962C8B-B14F-4D97-AF65-F5344CB8AC3E}">
        <p14:creationId xmlns:p14="http://schemas.microsoft.com/office/powerpoint/2010/main" val="5775759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module focused on developing practical digital skills that are important in both education and employment. Throughout the course, I learned how to communicate professionally, use Microsoft Office applications effectively, work with data, and understand the role of artificial intelligence in today's digital world. These skills are valuable because most workplaces now depend on digital technology, and employers expect graduates to be confident users of digital tools.</a:t>
            </a:r>
          </a:p>
        </p:txBody>
      </p:sp>
      <p:sp>
        <p:nvSpPr>
          <p:cNvPr id="4" name="Slide Number Placeholder 3"/>
          <p:cNvSpPr>
            <a:spLocks noGrp="1"/>
          </p:cNvSpPr>
          <p:nvPr>
            <p:ph type="sldNum" sz="quarter" idx="5"/>
          </p:nvPr>
        </p:nvSpPr>
        <p:spPr/>
        <p:txBody>
          <a:bodyPr/>
          <a:lstStyle/>
          <a:p>
            <a:fld id="{2A0A2E46-7381-47BC-B550-EA5E0B7D4403}" type="slidenum">
              <a:rPr lang="en-GB" smtClean="0"/>
              <a:t>2</a:t>
            </a:fld>
            <a:endParaRPr lang="en-GB"/>
          </a:p>
        </p:txBody>
      </p:sp>
    </p:spTree>
    <p:extLst>
      <p:ext uri="{BB962C8B-B14F-4D97-AF65-F5344CB8AC3E}">
        <p14:creationId xmlns:p14="http://schemas.microsoft.com/office/powerpoint/2010/main" val="23138785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most useful topics I learned was professional communication. I learned how to write professional emails using clear subject lines, polite greetings, and a structured format. This skill is important because professional communication creates a positive impression and helps avoid misunderstandings. I also learned about LinkedIn and how it can be used to build a professional online presence. LinkedIn allows people to connect with employers, colleagues, and industry professionals. Creating a strong profile can increase career opportunities and help with networking.</a:t>
            </a:r>
          </a:p>
        </p:txBody>
      </p:sp>
      <p:sp>
        <p:nvSpPr>
          <p:cNvPr id="4" name="Slide Number Placeholder 3"/>
          <p:cNvSpPr>
            <a:spLocks noGrp="1"/>
          </p:cNvSpPr>
          <p:nvPr>
            <p:ph type="sldNum" sz="quarter" idx="5"/>
          </p:nvPr>
        </p:nvSpPr>
        <p:spPr/>
        <p:txBody>
          <a:bodyPr/>
          <a:lstStyle/>
          <a:p>
            <a:fld id="{2A0A2E46-7381-47BC-B550-EA5E0B7D4403}" type="slidenum">
              <a:rPr lang="en-GB" smtClean="0"/>
              <a:t>3</a:t>
            </a:fld>
            <a:endParaRPr lang="en-GB"/>
          </a:p>
        </p:txBody>
      </p:sp>
    </p:spTree>
    <p:extLst>
      <p:ext uri="{BB962C8B-B14F-4D97-AF65-F5344CB8AC3E}">
        <p14:creationId xmlns:p14="http://schemas.microsoft.com/office/powerpoint/2010/main" val="19313390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important area was Microsoft Word. I learned how to create professional documents by using headings, formatting tools, templates, page layouts, and references. These skills help improve the quality and presentation of academic assignments and workplace documents. Before this module, I only used basic Word functions. Now I feel much more confident using advanced features to create organised and professional-looking documents.</a:t>
            </a:r>
          </a:p>
        </p:txBody>
      </p:sp>
      <p:sp>
        <p:nvSpPr>
          <p:cNvPr id="4" name="Slide Number Placeholder 3"/>
          <p:cNvSpPr>
            <a:spLocks noGrp="1"/>
          </p:cNvSpPr>
          <p:nvPr>
            <p:ph type="sldNum" sz="quarter" idx="5"/>
          </p:nvPr>
        </p:nvSpPr>
        <p:spPr/>
        <p:txBody>
          <a:bodyPr/>
          <a:lstStyle/>
          <a:p>
            <a:fld id="{2A0A2E46-7381-47BC-B550-EA5E0B7D4403}" type="slidenum">
              <a:rPr lang="en-GB" smtClean="0"/>
              <a:t>4</a:t>
            </a:fld>
            <a:endParaRPr lang="en-GB"/>
          </a:p>
        </p:txBody>
      </p:sp>
    </p:spTree>
    <p:extLst>
      <p:ext uri="{BB962C8B-B14F-4D97-AF65-F5344CB8AC3E}">
        <p14:creationId xmlns:p14="http://schemas.microsoft.com/office/powerpoint/2010/main" val="1022748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Excel was one of the most challenging but rewarding parts of the module. I learned how to organise data in spreadsheets, use formulas and functions, and create charts and graphs. These skills allow information to be analysed more effectively and presented in a visual format. Excel is widely used in business and many other industries, so developing these skills will be useful in my future career.</a:t>
            </a:r>
          </a:p>
        </p:txBody>
      </p:sp>
      <p:sp>
        <p:nvSpPr>
          <p:cNvPr id="4" name="Slide Number Placeholder 3"/>
          <p:cNvSpPr>
            <a:spLocks noGrp="1"/>
          </p:cNvSpPr>
          <p:nvPr>
            <p:ph type="sldNum" sz="quarter" idx="5"/>
          </p:nvPr>
        </p:nvSpPr>
        <p:spPr/>
        <p:txBody>
          <a:bodyPr/>
          <a:lstStyle/>
          <a:p>
            <a:fld id="{2A0A2E46-7381-47BC-B550-EA5E0B7D4403}" type="slidenum">
              <a:rPr lang="en-GB" smtClean="0"/>
              <a:t>5</a:t>
            </a:fld>
            <a:endParaRPr lang="en-GB"/>
          </a:p>
        </p:txBody>
      </p:sp>
    </p:spTree>
    <p:extLst>
      <p:ext uri="{BB962C8B-B14F-4D97-AF65-F5344CB8AC3E}">
        <p14:creationId xmlns:p14="http://schemas.microsoft.com/office/powerpoint/2010/main" val="1484090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also learned how to use Microsoft Forms. This tool can be used to create surveys, questionnaires, and feedback forms. It makes collecting and analysing information much easier and more efficient. Another interesting topic was Artificial Intelligence. I learned about the benefits of AI, including automation, productivity, and improved decision-making. However, I also explored ethical issues such as privacy, bias, and the importance of using AI responsibly. This helped me understand both the opportunities and challenges that come with new technologies.</a:t>
            </a:r>
          </a:p>
        </p:txBody>
      </p:sp>
      <p:sp>
        <p:nvSpPr>
          <p:cNvPr id="4" name="Slide Number Placeholder 3"/>
          <p:cNvSpPr>
            <a:spLocks noGrp="1"/>
          </p:cNvSpPr>
          <p:nvPr>
            <p:ph type="sldNum" sz="quarter" idx="5"/>
          </p:nvPr>
        </p:nvSpPr>
        <p:spPr/>
        <p:txBody>
          <a:bodyPr/>
          <a:lstStyle/>
          <a:p>
            <a:fld id="{2A0A2E46-7381-47BC-B550-EA5E0B7D4403}" type="slidenum">
              <a:rPr lang="en-GB" smtClean="0"/>
              <a:t>6</a:t>
            </a:fld>
            <a:endParaRPr lang="en-GB"/>
          </a:p>
        </p:txBody>
      </p:sp>
    </p:spTree>
    <p:extLst>
      <p:ext uri="{BB962C8B-B14F-4D97-AF65-F5344CB8AC3E}">
        <p14:creationId xmlns:p14="http://schemas.microsoft.com/office/powerpoint/2010/main" val="11350081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Overall, this module has improved my confidence when using digital technology. I have developed stronger communication skills, improved my ability to work with digital tools, and become more organised in my academic work. The module has also encouraged me to think critically about technology and understand the importance of digital responsibility. I now feel better prepared for university assignments and future employment opportunities.</a:t>
            </a:r>
          </a:p>
        </p:txBody>
      </p:sp>
      <p:sp>
        <p:nvSpPr>
          <p:cNvPr id="4" name="Slide Number Placeholder 3"/>
          <p:cNvSpPr>
            <a:spLocks noGrp="1"/>
          </p:cNvSpPr>
          <p:nvPr>
            <p:ph type="sldNum" sz="quarter" idx="5"/>
          </p:nvPr>
        </p:nvSpPr>
        <p:spPr/>
        <p:txBody>
          <a:bodyPr/>
          <a:lstStyle/>
          <a:p>
            <a:fld id="{2A0A2E46-7381-47BC-B550-EA5E0B7D4403}" type="slidenum">
              <a:rPr lang="en-GB" smtClean="0"/>
              <a:t>7</a:t>
            </a:fld>
            <a:endParaRPr lang="en-GB"/>
          </a:p>
        </p:txBody>
      </p:sp>
    </p:spTree>
    <p:extLst>
      <p:ext uri="{BB962C8B-B14F-4D97-AF65-F5344CB8AC3E}">
        <p14:creationId xmlns:p14="http://schemas.microsoft.com/office/powerpoint/2010/main" val="2450135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conclusion, this module has provided me with valuable digital skills that I will continue to use throughout my studies and career. The key skills I gained include professional communication, Microsoft Word, Excel, Microsoft Forms, and an understanding of Artificial Intelligence and ethics. These skills have increased my confidence and improved my ability to work effectively in a digital environment.</a:t>
            </a:r>
          </a:p>
        </p:txBody>
      </p:sp>
      <p:sp>
        <p:nvSpPr>
          <p:cNvPr id="4" name="Slide Number Placeholder 3"/>
          <p:cNvSpPr>
            <a:spLocks noGrp="1"/>
          </p:cNvSpPr>
          <p:nvPr>
            <p:ph type="sldNum" sz="quarter" idx="5"/>
          </p:nvPr>
        </p:nvSpPr>
        <p:spPr/>
        <p:txBody>
          <a:bodyPr/>
          <a:lstStyle/>
          <a:p>
            <a:fld id="{2A0A2E46-7381-47BC-B550-EA5E0B7D4403}" type="slidenum">
              <a:rPr lang="en-GB" smtClean="0"/>
              <a:t>9</a:t>
            </a:fld>
            <a:endParaRPr lang="en-GB"/>
          </a:p>
        </p:txBody>
      </p:sp>
    </p:spTree>
    <p:extLst>
      <p:ext uri="{BB962C8B-B14F-4D97-AF65-F5344CB8AC3E}">
        <p14:creationId xmlns:p14="http://schemas.microsoft.com/office/powerpoint/2010/main" val="26518248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203200" y="0"/>
            <a:ext cx="3778250" cy="685800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txBody>
            <a:bodyPr/>
            <a:lstStyle/>
            <a:p>
              <a:endParaRPr lang="en-GB"/>
            </a:p>
          </p:txBody>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txBody>
            <a:bodyPr/>
            <a:lstStyle/>
            <a:p>
              <a:endParaRPr lang="en-GB"/>
            </a:p>
          </p:txBody>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txBody>
            <a:bodyPr/>
            <a:lstStyle/>
            <a:p>
              <a:endParaRPr lang="en-GB"/>
            </a:p>
          </p:txBody>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txBody>
            <a:bodyPr/>
            <a:lstStyle/>
            <a:p>
              <a:endParaRPr lang="en-GB"/>
            </a:p>
          </p:txBody>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txBody>
            <a:bodyPr/>
            <a:lstStyle/>
            <a:p>
              <a:endParaRPr lang="en-GB"/>
            </a:p>
          </p:txBody>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ctrTitle"/>
          </p:nvPr>
        </p:nvSpPr>
        <p:spPr>
          <a:xfrm>
            <a:off x="1739673" y="914401"/>
            <a:ext cx="6947127" cy="3488266"/>
          </a:xfrm>
        </p:spPr>
        <p:txBody>
          <a:bodyPr anchor="b">
            <a:normAutofit/>
          </a:bodyPr>
          <a:lstStyle>
            <a:lvl1pPr algn="r">
              <a:defRPr sz="5400">
                <a:effectLst/>
              </a:defRPr>
            </a:lvl1pPr>
          </a:lstStyle>
          <a:p>
            <a:r>
              <a:rPr lang="en-GB"/>
              <a:t>Click to edit Master title style</a:t>
            </a:r>
            <a:endParaRPr lang="en-US" dirty="0"/>
          </a:p>
        </p:txBody>
      </p:sp>
      <p:sp>
        <p:nvSpPr>
          <p:cNvPr id="3" name="Subtitle 2"/>
          <p:cNvSpPr>
            <a:spLocks noGrp="1"/>
          </p:cNvSpPr>
          <p:nvPr>
            <p:ph type="subTitle" idx="1"/>
          </p:nvPr>
        </p:nvSpPr>
        <p:spPr>
          <a:xfrm>
            <a:off x="2924238" y="4402666"/>
            <a:ext cx="5762563" cy="1364531"/>
          </a:xfrm>
        </p:spPr>
        <p:txBody>
          <a:bodyPr anchor="t">
            <a:normAutofit/>
          </a:bodyPr>
          <a:lstStyle>
            <a:lvl1pPr marL="0" indent="0" algn="r">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a:xfrm>
            <a:off x="7325773" y="6117336"/>
            <a:ext cx="857473" cy="365125"/>
          </a:xfrm>
        </p:spPr>
        <p:txBody>
          <a:bodyPr/>
          <a:lstStyle/>
          <a:p>
            <a:fld id="{5BCAD085-E8A6-8845-BD4E-CB4CCA059FC4}" type="datetimeFigureOut">
              <a:rPr lang="en-US" smtClean="0"/>
              <a:t>6/22/2026</a:t>
            </a:fld>
            <a:endParaRPr lang="en-US"/>
          </a:p>
        </p:txBody>
      </p:sp>
      <p:sp>
        <p:nvSpPr>
          <p:cNvPr id="5" name="Footer Placeholder 4"/>
          <p:cNvSpPr>
            <a:spLocks noGrp="1"/>
          </p:cNvSpPr>
          <p:nvPr>
            <p:ph type="ftr" sz="quarter" idx="11"/>
          </p:nvPr>
        </p:nvSpPr>
        <p:spPr>
          <a:xfrm>
            <a:off x="3623733" y="6117336"/>
            <a:ext cx="3609438" cy="365125"/>
          </a:xfrm>
        </p:spPr>
        <p:txBody>
          <a:bodyPr/>
          <a:lstStyle/>
          <a:p>
            <a:endParaRPr lang="en-US"/>
          </a:p>
        </p:txBody>
      </p:sp>
      <p:sp>
        <p:nvSpPr>
          <p:cNvPr id="6" name="Slide Number Placeholder 5"/>
          <p:cNvSpPr>
            <a:spLocks noGrp="1"/>
          </p:cNvSpPr>
          <p:nvPr>
            <p:ph type="sldNum" sz="quarter" idx="12"/>
          </p:nvPr>
        </p:nvSpPr>
        <p:spPr>
          <a:xfrm>
            <a:off x="8275320" y="6117336"/>
            <a:ext cx="411480" cy="365125"/>
          </a:xfrm>
        </p:spPr>
        <p:txBody>
          <a:bodyPr/>
          <a:lstStyle/>
          <a:p>
            <a:fld id="{C1FF6DA9-008F-8B48-92A6-B652298478BF}" type="slidenum">
              <a:rPr lang="en-US" smtClean="0"/>
              <a:t>‹#›</a:t>
            </a:fld>
            <a:endParaRPr lang="en-US"/>
          </a:p>
        </p:txBody>
      </p:sp>
      <p:sp>
        <p:nvSpPr>
          <p:cNvPr id="23" name="Freeform 12"/>
          <p:cNvSpPr/>
          <p:nvPr/>
        </p:nvSpPr>
        <p:spPr bwMode="auto">
          <a:xfrm>
            <a:off x="203200" y="3771900"/>
            <a:ext cx="361950" cy="90488"/>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
        <p:nvSpPr>
          <p:cNvPr id="24" name="Freeform 13"/>
          <p:cNvSpPr/>
          <p:nvPr/>
        </p:nvSpPr>
        <p:spPr bwMode="auto">
          <a:xfrm>
            <a:off x="560388" y="3867150"/>
            <a:ext cx="61913" cy="80963"/>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a14="http://schemas.microsoft.com/office/drawing/2010/main" xmlns="" w="9525">
                <a:solidFill>
                  <a:srgbClr val="000000"/>
                </a:solidFill>
                <a:round/>
                <a:headEnd/>
                <a:tailEnd/>
              </a14:hiddenLine>
            </a:ext>
          </a:extLst>
        </p:spPr>
        <p:txBody>
          <a:bodyPr/>
          <a:lstStyle/>
          <a:p>
            <a:endParaRPr lang="en-GB"/>
          </a:p>
        </p:txBody>
      </p:sp>
    </p:spTree>
    <p:extLst>
      <p:ext uri="{BB962C8B-B14F-4D97-AF65-F5344CB8AC3E}">
        <p14:creationId xmlns:p14="http://schemas.microsoft.com/office/powerpoint/2010/main" val="34818886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1981200"/>
          </a:xfrm>
        </p:spPr>
        <p:txBody>
          <a:bodyPr/>
          <a:lstStyle/>
          <a:p>
            <a:r>
              <a:rPr lang="en-GB"/>
              <a:t>Click to edit Master title style</a:t>
            </a:r>
            <a:endParaRPr lang="en-US" dirty="0"/>
          </a:p>
        </p:txBody>
      </p:sp>
      <p:sp>
        <p:nvSpPr>
          <p:cNvPr id="3" name="Content Placeholder 2"/>
          <p:cNvSpPr>
            <a:spLocks noGrp="1"/>
          </p:cNvSpPr>
          <p:nvPr>
            <p:ph idx="1"/>
          </p:nvPr>
        </p:nvSpPr>
        <p:spPr>
          <a:xfrm>
            <a:off x="982133" y="2667000"/>
            <a:ext cx="7704667" cy="333281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7344329" y="6108173"/>
            <a:ext cx="857473" cy="365125"/>
          </a:xfrm>
        </p:spPr>
        <p:txBody>
          <a:bodyPr/>
          <a:lstStyle/>
          <a:p>
            <a:fld id="{5BCAD085-E8A6-8845-BD4E-CB4CCA059FC4}" type="datetimeFigureOut">
              <a:rPr lang="en-US" smtClean="0"/>
              <a:t>6/22/2026</a:t>
            </a:fld>
            <a:endParaRPr lang="en-US"/>
          </a:p>
        </p:txBody>
      </p:sp>
      <p:sp>
        <p:nvSpPr>
          <p:cNvPr id="5" name="Footer Placeholder 4"/>
          <p:cNvSpPr>
            <a:spLocks noGrp="1"/>
          </p:cNvSpPr>
          <p:nvPr>
            <p:ph type="ftr" sz="quarter" idx="11"/>
          </p:nvPr>
        </p:nvSpPr>
        <p:spPr>
          <a:xfrm>
            <a:off x="1972647" y="6108173"/>
            <a:ext cx="5314517" cy="365125"/>
          </a:xfrm>
        </p:spPr>
        <p:txBody>
          <a:bodyPr/>
          <a:lstStyle/>
          <a:p>
            <a:endParaRPr lang="en-US"/>
          </a:p>
        </p:txBody>
      </p:sp>
      <p:sp>
        <p:nvSpPr>
          <p:cNvPr id="6" name="Slide Number Placeholder 5"/>
          <p:cNvSpPr>
            <a:spLocks noGrp="1"/>
          </p:cNvSpPr>
          <p:nvPr>
            <p:ph type="sldNum" sz="quarter" idx="12"/>
          </p:nvPr>
        </p:nvSpPr>
        <p:spPr>
          <a:xfrm>
            <a:off x="8258967" y="6108173"/>
            <a:ext cx="427833"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9181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86995" y="2666998"/>
            <a:ext cx="6699805" cy="2360071"/>
          </a:xfrm>
        </p:spPr>
        <p:txBody>
          <a:bodyPr anchor="b"/>
          <a:lstStyle>
            <a:lvl1pPr algn="r">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986998" y="5027070"/>
            <a:ext cx="6699802"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8273317" y="6116070"/>
            <a:ext cx="413483"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0106399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685801"/>
            <a:ext cx="7704667" cy="1752599"/>
          </a:xfrm>
        </p:spPr>
        <p:txBody>
          <a:bodyPr/>
          <a:lstStyle/>
          <a:p>
            <a:r>
              <a:rPr lang="en-GB"/>
              <a:t>Click to edit Master title style</a:t>
            </a:r>
            <a:endParaRPr lang="en-US" dirty="0"/>
          </a:p>
        </p:txBody>
      </p:sp>
      <p:sp>
        <p:nvSpPr>
          <p:cNvPr id="3" name="Content Placeholder 2"/>
          <p:cNvSpPr>
            <a:spLocks noGrp="1"/>
          </p:cNvSpPr>
          <p:nvPr>
            <p:ph sz="half" idx="1"/>
          </p:nvPr>
        </p:nvSpPr>
        <p:spPr>
          <a:xfrm>
            <a:off x="982133" y="2667000"/>
            <a:ext cx="3739896" cy="336867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946904" y="2667000"/>
            <a:ext cx="3739896" cy="334682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866178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329481" y="2658533"/>
            <a:ext cx="3456291"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13523"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61710" y="2667000"/>
            <a:ext cx="3467806"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957266"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6/22/2026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133003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6/22/2026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4725322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6/22/2026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291347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1600200"/>
            <a:ext cx="2662534" cy="1371600"/>
          </a:xfrm>
        </p:spPr>
        <p:txBody>
          <a:bodyPr anchor="b">
            <a:normAutofit/>
          </a:bodyPr>
          <a:lstStyle>
            <a:lvl1pPr algn="ctr">
              <a:defRPr sz="2400" b="0"/>
            </a:lvl1pPr>
          </a:lstStyle>
          <a:p>
            <a:r>
              <a:rPr lang="en-GB"/>
              <a:t>Click to edit Master title style</a:t>
            </a:r>
            <a:endParaRPr lang="en-US" dirty="0"/>
          </a:p>
        </p:txBody>
      </p:sp>
      <p:sp>
        <p:nvSpPr>
          <p:cNvPr id="3" name="Content Placeholder 2"/>
          <p:cNvSpPr>
            <a:spLocks noGrp="1"/>
          </p:cNvSpPr>
          <p:nvPr>
            <p:ph idx="1"/>
          </p:nvPr>
        </p:nvSpPr>
        <p:spPr>
          <a:xfrm>
            <a:off x="3947553" y="685800"/>
            <a:ext cx="4681962"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13524" y="2971800"/>
            <a:ext cx="2662534"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83613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2332" y="1752599"/>
            <a:ext cx="4070679" cy="1371600"/>
          </a:xfrm>
        </p:spPr>
        <p:txBody>
          <a:bodyPr anchor="b">
            <a:normAutofit/>
          </a:bodyPr>
          <a:lstStyle>
            <a:lvl1pPr algn="ctr">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5697495" y="914400"/>
            <a:ext cx="2461371"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12332" y="3124199"/>
            <a:ext cx="4070679"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9980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3" y="4732865"/>
            <a:ext cx="7515991" cy="566738"/>
          </a:xfrm>
        </p:spPr>
        <p:txBody>
          <a:bodyPr anchor="b">
            <a:normAutofit/>
          </a:bodyPr>
          <a:lstStyle>
            <a:lvl1pPr algn="ctr">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789975" y="932112"/>
            <a:ext cx="6171065"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13523" y="5299603"/>
            <a:ext cx="751599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95568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685800"/>
            <a:ext cx="7515991" cy="3048000"/>
          </a:xfrm>
        </p:spPr>
        <p:txBody>
          <a:bodyPr anchor="ctr">
            <a:normAutofit/>
          </a:bodyPr>
          <a:lstStyle>
            <a:lvl1pPr algn="ct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113524" y="4343400"/>
            <a:ext cx="7515992"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54476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598235" y="3428999"/>
            <a:ext cx="6631128"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13523" y="4343400"/>
            <a:ext cx="751599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5169026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3525" y="3308581"/>
            <a:ext cx="7515989" cy="1468800"/>
          </a:xfrm>
        </p:spPr>
        <p:txBody>
          <a:bodyPr anchor="b">
            <a:normAutofit/>
          </a:bodyPr>
          <a:lstStyle>
            <a:lvl1pPr algn="r">
              <a:defRPr sz="3200" b="0" cap="none"/>
            </a:lvl1pPr>
          </a:lstStyle>
          <a:p>
            <a:r>
              <a:rPr lang="en-GB"/>
              <a:t>Click to edit Master title style</a:t>
            </a:r>
            <a:endParaRPr lang="en-US" dirty="0"/>
          </a:p>
        </p:txBody>
      </p:sp>
      <p:sp>
        <p:nvSpPr>
          <p:cNvPr id="3" name="Text Placeholder 2"/>
          <p:cNvSpPr>
            <a:spLocks noGrp="1"/>
          </p:cNvSpPr>
          <p:nvPr>
            <p:ph type="body" idx="1"/>
          </p:nvPr>
        </p:nvSpPr>
        <p:spPr>
          <a:xfrm>
            <a:off x="1113524" y="4777381"/>
            <a:ext cx="751599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425409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13525" y="3886200"/>
            <a:ext cx="751599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13524" y="4775200"/>
            <a:ext cx="751599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189754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13525" y="685801"/>
            <a:ext cx="7515991" cy="2727325"/>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13524" y="3505200"/>
            <a:ext cx="7515992"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13524" y="4343400"/>
            <a:ext cx="7515992"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660630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0180924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1393" y="685800"/>
            <a:ext cx="1328123" cy="51054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13524" y="685800"/>
            <a:ext cx="6016373" cy="51054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84150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14" name="Group 13"/>
          <p:cNvGrpSpPr/>
          <p:nvPr/>
        </p:nvGrpSpPr>
        <p:grpSpPr>
          <a:xfrm>
            <a:off x="0" y="0"/>
            <a:ext cx="2132013" cy="685800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txBody>
            <a:bodyPr/>
            <a:lstStyle/>
            <a:p>
              <a:endParaRPr lang="en-GB"/>
            </a:p>
          </p:txBody>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txBody>
            <a:bodyPr/>
            <a:lstStyle/>
            <a:p>
              <a:endParaRPr lang="en-GB"/>
            </a:p>
          </p:txBody>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txBody>
            <a:bodyPr/>
            <a:lstStyle/>
            <a:p>
              <a:endParaRPr lang="en-GB"/>
            </a:p>
          </p:txBody>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txBody>
            <a:bodyPr/>
            <a:lstStyle/>
            <a:p>
              <a:endParaRPr lang="en-GB"/>
            </a:p>
          </p:txBody>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txBody>
            <a:bodyPr/>
            <a:lstStyle/>
            <a:p>
              <a:endParaRPr lang="en-GB"/>
            </a:p>
          </p:txBody>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txBody>
            <a:bodyPr/>
            <a:lstStyle/>
            <a:p>
              <a:endParaRPr lang="en-GB"/>
            </a:p>
          </p:txBody>
        </p:sp>
      </p:grpSp>
      <p:sp>
        <p:nvSpPr>
          <p:cNvPr id="2" name="Title Placeholder 1"/>
          <p:cNvSpPr>
            <a:spLocks noGrp="1"/>
          </p:cNvSpPr>
          <p:nvPr>
            <p:ph type="title"/>
          </p:nvPr>
        </p:nvSpPr>
        <p:spPr>
          <a:xfrm>
            <a:off x="982133" y="457201"/>
            <a:ext cx="7704667" cy="1981200"/>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82134" y="2667000"/>
            <a:ext cx="7704666" cy="3356995"/>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358679" y="6116070"/>
            <a:ext cx="85747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5BCAD085-E8A6-8845-BD4E-CB4CCA059FC4}" type="datetimeFigureOut">
              <a:rPr lang="en-US" smtClean="0"/>
              <a:t>6/22/2026</a:t>
            </a:fld>
            <a:endParaRPr lang="en-US"/>
          </a:p>
        </p:txBody>
      </p:sp>
      <p:sp>
        <p:nvSpPr>
          <p:cNvPr id="5" name="Footer Placeholder 4"/>
          <p:cNvSpPr>
            <a:spLocks noGrp="1"/>
          </p:cNvSpPr>
          <p:nvPr>
            <p:ph type="ftr" sz="quarter" idx="3"/>
          </p:nvPr>
        </p:nvSpPr>
        <p:spPr>
          <a:xfrm>
            <a:off x="1986997" y="6116070"/>
            <a:ext cx="531451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8273317" y="6116070"/>
            <a:ext cx="41348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67196292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576" y="-4763"/>
            <a:ext cx="3761187" cy="6862763"/>
            <a:chOff x="2928938" y="-4763"/>
            <a:chExt cx="5014912" cy="6862763"/>
          </a:xfrm>
        </p:grpSpPr>
        <p:sp>
          <p:nvSpPr>
            <p:cNvPr id="38"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39"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40"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41"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42"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43"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useBgFill="1">
        <p:nvSpPr>
          <p:cNvPr id="45" name="Rectangle 44">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7" name="Group 46">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19326" y="-4763"/>
            <a:ext cx="3761187" cy="6862763"/>
            <a:chOff x="2928938" y="-4763"/>
            <a:chExt cx="5014912" cy="6862763"/>
          </a:xfrm>
        </p:grpSpPr>
        <p:sp>
          <p:nvSpPr>
            <p:cNvPr id="48"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49"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50"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51"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52"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53"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5" name="TextBox 4">
            <a:extLst>
              <a:ext uri="{FF2B5EF4-FFF2-40B4-BE49-F238E27FC236}">
                <a16:creationId xmlns:a16="http://schemas.microsoft.com/office/drawing/2014/main" id="{2C8B18D1-D7DC-CF5F-E6BB-4C5082A6C21C}"/>
              </a:ext>
            </a:extLst>
          </p:cNvPr>
          <p:cNvSpPr txBox="1"/>
          <p:nvPr/>
        </p:nvSpPr>
        <p:spPr>
          <a:xfrm>
            <a:off x="3507565" y="1390762"/>
            <a:ext cx="4541042" cy="2616199"/>
          </a:xfrm>
          <a:prstGeom prst="rect">
            <a:avLst/>
          </a:prstGeom>
        </p:spPr>
        <p:txBody>
          <a:bodyPr vert="horz" lIns="91440" tIns="45720" rIns="91440" bIns="45720" rtlCol="0" anchor="b">
            <a:normAutofit fontScale="92500" lnSpcReduction="10000"/>
          </a:bodyPr>
          <a:lstStyle/>
          <a:p>
            <a:pPr algn="r">
              <a:spcBef>
                <a:spcPct val="0"/>
              </a:spcBef>
              <a:spcAft>
                <a:spcPts val="600"/>
              </a:spcAft>
              <a:buClr>
                <a:schemeClr val="accent1">
                  <a:lumMod val="75000"/>
                </a:schemeClr>
              </a:buClr>
              <a:buSzPct val="145000"/>
            </a:pPr>
            <a:r>
              <a:rPr lang="en-US" sz="6000" dirty="0">
                <a:ln w="3175" cmpd="sng">
                  <a:noFill/>
                </a:ln>
                <a:latin typeface="Stencil" panose="040409050D0802020404" pitchFamily="82" charset="0"/>
                <a:ea typeface="+mj-ea"/>
                <a:cs typeface="+mj-cs"/>
              </a:rPr>
              <a:t>Reflection on digital skills </a:t>
            </a:r>
          </a:p>
        </p:txBody>
      </p:sp>
      <p:pic>
        <p:nvPicPr>
          <p:cNvPr id="12" name="Picture 11">
            <a:extLst>
              <a:ext uri="{FF2B5EF4-FFF2-40B4-BE49-F238E27FC236}">
                <a16:creationId xmlns:a16="http://schemas.microsoft.com/office/drawing/2014/main" id="{2DC823F3-5A00-9531-8413-DFE2419C0F7C}"/>
              </a:ext>
            </a:extLst>
          </p:cNvPr>
          <p:cNvPicPr>
            <a:picLocks noChangeAspect="1"/>
          </p:cNvPicPr>
          <p:nvPr/>
        </p:nvPicPr>
        <p:blipFill>
          <a:blip r:embed="rId4"/>
          <a:srcRect l="18724" r="44439" b="7377"/>
          <a:stretch>
            <a:fillRect/>
          </a:stretch>
        </p:blipFill>
        <p:spPr>
          <a:xfrm>
            <a:off x="20" y="10"/>
            <a:ext cx="4086205"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Tree>
    <p:extLst>
      <p:ext uri="{BB962C8B-B14F-4D97-AF65-F5344CB8AC3E}">
        <p14:creationId xmlns:p14="http://schemas.microsoft.com/office/powerpoint/2010/main" val="1436250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wipe(down)">
                                      <p:cBhvr>
                                        <p:cTn id="7" dur="580">
                                          <p:stCondLst>
                                            <p:cond delay="0"/>
                                          </p:stCondLst>
                                        </p:cTn>
                                        <p:tgtEl>
                                          <p:spTgt spid="5">
                                            <p:txEl>
                                              <p:pRg st="0" end="0"/>
                                            </p:txEl>
                                          </p:spTgt>
                                        </p:tgtEl>
                                      </p:cBhvr>
                                    </p:animEffect>
                                    <p:anim calcmode="lin" valueType="num">
                                      <p:cBhvr>
                                        <p:cTn id="8" dur="1822" tmFilter="0,0; 0.14,0.36; 0.43,0.73; 0.71,0.91; 1.0,1.0">
                                          <p:stCondLst>
                                            <p:cond delay="0"/>
                                          </p:stCondLst>
                                        </p:cTn>
                                        <p:tgtEl>
                                          <p:spTgt spid="5">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xEl>
                                              <p:pRg st="0" end="0"/>
                                            </p:txEl>
                                          </p:spTgt>
                                        </p:tgtEl>
                                      </p:cBhvr>
                                      <p:to x="100000" y="60000"/>
                                    </p:animScale>
                                    <p:animScale>
                                      <p:cBhvr>
                                        <p:cTn id="14" dur="166" decel="50000">
                                          <p:stCondLst>
                                            <p:cond delay="676"/>
                                          </p:stCondLst>
                                        </p:cTn>
                                        <p:tgtEl>
                                          <p:spTgt spid="5">
                                            <p:txEl>
                                              <p:pRg st="0" end="0"/>
                                            </p:txEl>
                                          </p:spTgt>
                                        </p:tgtEl>
                                      </p:cBhvr>
                                      <p:to x="100000" y="100000"/>
                                    </p:animScale>
                                    <p:animScale>
                                      <p:cBhvr>
                                        <p:cTn id="15" dur="26">
                                          <p:stCondLst>
                                            <p:cond delay="1312"/>
                                          </p:stCondLst>
                                        </p:cTn>
                                        <p:tgtEl>
                                          <p:spTgt spid="5">
                                            <p:txEl>
                                              <p:pRg st="0" end="0"/>
                                            </p:txEl>
                                          </p:spTgt>
                                        </p:tgtEl>
                                      </p:cBhvr>
                                      <p:to x="100000" y="80000"/>
                                    </p:animScale>
                                    <p:animScale>
                                      <p:cBhvr>
                                        <p:cTn id="16" dur="166" decel="50000">
                                          <p:stCondLst>
                                            <p:cond delay="1338"/>
                                          </p:stCondLst>
                                        </p:cTn>
                                        <p:tgtEl>
                                          <p:spTgt spid="5">
                                            <p:txEl>
                                              <p:pRg st="0" end="0"/>
                                            </p:txEl>
                                          </p:spTgt>
                                        </p:tgtEl>
                                      </p:cBhvr>
                                      <p:to x="100000" y="100000"/>
                                    </p:animScale>
                                    <p:animScale>
                                      <p:cBhvr>
                                        <p:cTn id="17" dur="26">
                                          <p:stCondLst>
                                            <p:cond delay="1642"/>
                                          </p:stCondLst>
                                        </p:cTn>
                                        <p:tgtEl>
                                          <p:spTgt spid="5">
                                            <p:txEl>
                                              <p:pRg st="0" end="0"/>
                                            </p:txEl>
                                          </p:spTgt>
                                        </p:tgtEl>
                                      </p:cBhvr>
                                      <p:to x="100000" y="90000"/>
                                    </p:animScale>
                                    <p:animScale>
                                      <p:cBhvr>
                                        <p:cTn id="18" dur="166" decel="50000">
                                          <p:stCondLst>
                                            <p:cond delay="1668"/>
                                          </p:stCondLst>
                                        </p:cTn>
                                        <p:tgtEl>
                                          <p:spTgt spid="5">
                                            <p:txEl>
                                              <p:pRg st="0" end="0"/>
                                            </p:txEl>
                                          </p:spTgt>
                                        </p:tgtEl>
                                      </p:cBhvr>
                                      <p:to x="100000" y="100000"/>
                                    </p:animScale>
                                    <p:animScale>
                                      <p:cBhvr>
                                        <p:cTn id="19" dur="26">
                                          <p:stCondLst>
                                            <p:cond delay="1808"/>
                                          </p:stCondLst>
                                        </p:cTn>
                                        <p:tgtEl>
                                          <p:spTgt spid="5">
                                            <p:txEl>
                                              <p:pRg st="0" end="0"/>
                                            </p:txEl>
                                          </p:spTgt>
                                        </p:tgtEl>
                                      </p:cBhvr>
                                      <p:to x="100000" y="95000"/>
                                    </p:animScale>
                                    <p:animScale>
                                      <p:cBhvr>
                                        <p:cTn id="20" dur="166" decel="50000">
                                          <p:stCondLst>
                                            <p:cond delay="1834"/>
                                          </p:stCondLst>
                                        </p:cTn>
                                        <p:tgtEl>
                                          <p:spTgt spid="5">
                                            <p:txEl>
                                              <p:pRg st="0" end="0"/>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C9814D52-432E-263D-5223-4CB7EFFCAB02}"/>
              </a:ext>
            </a:extLst>
          </p:cNvPr>
          <p:cNvPicPr>
            <a:picLocks noChangeAspect="1"/>
          </p:cNvPicPr>
          <p:nvPr/>
        </p:nvPicPr>
        <p:blipFill>
          <a:blip r:embed="rId4"/>
          <a:srcRect l="22722" r="15132"/>
          <a:stretch>
            <a:fillRect/>
          </a:stretch>
        </p:blipFill>
        <p:spPr>
          <a:xfrm>
            <a:off x="5169693" y="10"/>
            <a:ext cx="397430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53" name="Group 52">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4570" y="0"/>
            <a:ext cx="1827609" cy="6858001"/>
            <a:chOff x="1320800" y="0"/>
            <a:chExt cx="2436813" cy="6858001"/>
          </a:xfrm>
        </p:grpSpPr>
        <p:sp>
          <p:nvSpPr>
            <p:cNvPr id="43"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54"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55"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56"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57"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58"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title"/>
          </p:nvPr>
        </p:nvSpPr>
        <p:spPr>
          <a:xfrm>
            <a:off x="495697" y="838201"/>
            <a:ext cx="3945510" cy="1752599"/>
          </a:xfrm>
        </p:spPr>
        <p:txBody>
          <a:bodyPr>
            <a:normAutofit/>
          </a:bodyPr>
          <a:lstStyle/>
          <a:p>
            <a:pPr algn="l"/>
            <a:r>
              <a:rPr lang="en-GB" dirty="0"/>
              <a:t>Introduction</a:t>
            </a:r>
          </a:p>
        </p:txBody>
      </p:sp>
      <p:sp>
        <p:nvSpPr>
          <p:cNvPr id="3" name="Content Placeholder 2"/>
          <p:cNvSpPr>
            <a:spLocks noGrp="1"/>
          </p:cNvSpPr>
          <p:nvPr>
            <p:ph idx="1"/>
          </p:nvPr>
        </p:nvSpPr>
        <p:spPr>
          <a:xfrm>
            <a:off x="65993" y="3429000"/>
            <a:ext cx="3945510" cy="3124201"/>
          </a:xfrm>
        </p:spPr>
        <p:txBody>
          <a:bodyPr>
            <a:noAutofit/>
          </a:bodyPr>
          <a:lstStyle/>
          <a:p>
            <a:r>
              <a:rPr lang="en-GB" dirty="0"/>
              <a:t>Developed practical digital skills</a:t>
            </a:r>
          </a:p>
          <a:p>
            <a:r>
              <a:rPr lang="en-GB" dirty="0"/>
              <a:t> Improved professional communication</a:t>
            </a:r>
          </a:p>
          <a:p>
            <a:r>
              <a:rPr lang="en-GB" dirty="0"/>
              <a:t> Learned Microsoft Office applications</a:t>
            </a:r>
          </a:p>
          <a:p>
            <a:r>
              <a:rPr lang="en-GB" dirty="0"/>
              <a:t> Explored AI and digital technologies</a:t>
            </a:r>
          </a:p>
        </p:txBody>
      </p:sp>
    </p:spTree>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6CA4EC59-B8A3-489A-9FB4-AA0699200E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018D9095-4636-C114-9D93-802D1DA3FAA8}"/>
              </a:ext>
            </a:extLst>
          </p:cNvPr>
          <p:cNvPicPr>
            <a:picLocks noChangeAspect="1"/>
          </p:cNvPicPr>
          <p:nvPr/>
        </p:nvPicPr>
        <p:blipFill>
          <a:blip r:embed="rId4"/>
          <a:srcRect l="3654" r="12681" b="1"/>
          <a:stretch>
            <a:fillRect/>
          </a:stretch>
        </p:blipFill>
        <p:spPr>
          <a:xfrm>
            <a:off x="20" y="10"/>
            <a:ext cx="9143980" cy="6857990"/>
          </a:xfrm>
          <a:prstGeom prst="rect">
            <a:avLst/>
          </a:prstGeom>
        </p:spPr>
      </p:pic>
      <p:sp>
        <p:nvSpPr>
          <p:cNvPr id="50" name="Freeform 15">
            <a:extLst>
              <a:ext uri="{FF2B5EF4-FFF2-40B4-BE49-F238E27FC236}">
                <a16:creationId xmlns:a16="http://schemas.microsoft.com/office/drawing/2014/main" id="{1143E968-E203-496D-A1AD-2EA10AB3E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2254251" y="-16933"/>
            <a:ext cx="6915150" cy="6891867"/>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 name="connsiteX0" fmla="*/ 8382001 w 10295468"/>
              <a:gd name="connsiteY0" fmla="*/ 8466 h 6883400"/>
              <a:gd name="connsiteX1" fmla="*/ 7738534 w 10295468"/>
              <a:gd name="connsiteY1" fmla="*/ 2573866 h 6883400"/>
              <a:gd name="connsiteX2" fmla="*/ 10295468 w 10295468"/>
              <a:gd name="connsiteY2" fmla="*/ 6874933 h 6883400"/>
              <a:gd name="connsiteX3" fmla="*/ 2954868 w 10295468"/>
              <a:gd name="connsiteY3" fmla="*/ 6883400 h 6883400"/>
              <a:gd name="connsiteX4" fmla="*/ 0 w 10295468"/>
              <a:gd name="connsiteY4" fmla="*/ 0 h 6883400"/>
              <a:gd name="connsiteX5" fmla="*/ 8382001 w 10295468"/>
              <a:gd name="connsiteY5" fmla="*/ 8466 h 6883400"/>
              <a:gd name="connsiteX0" fmla="*/ 8382001 w 10295468"/>
              <a:gd name="connsiteY0" fmla="*/ 8466 h 6891867"/>
              <a:gd name="connsiteX1" fmla="*/ 7738534 w 10295468"/>
              <a:gd name="connsiteY1" fmla="*/ 2573866 h 6891867"/>
              <a:gd name="connsiteX2" fmla="*/ 10295468 w 10295468"/>
              <a:gd name="connsiteY2" fmla="*/ 6874933 h 6891867"/>
              <a:gd name="connsiteX3" fmla="*/ 16935 w 10295468"/>
              <a:gd name="connsiteY3" fmla="*/ 6891867 h 6891867"/>
              <a:gd name="connsiteX4" fmla="*/ 0 w 10295468"/>
              <a:gd name="connsiteY4" fmla="*/ 0 h 6891867"/>
              <a:gd name="connsiteX5" fmla="*/ 8382001 w 10295468"/>
              <a:gd name="connsiteY5" fmla="*/ 8466 h 6891867"/>
              <a:gd name="connsiteX0" fmla="*/ 8382001 w 8382001"/>
              <a:gd name="connsiteY0" fmla="*/ 8466 h 6891867"/>
              <a:gd name="connsiteX1" fmla="*/ 7738534 w 8382001"/>
              <a:gd name="connsiteY1" fmla="*/ 2573866 h 6891867"/>
              <a:gd name="connsiteX2" fmla="*/ 7340602 w 8382001"/>
              <a:gd name="connsiteY2" fmla="*/ 6883400 h 6891867"/>
              <a:gd name="connsiteX3" fmla="*/ 16935 w 8382001"/>
              <a:gd name="connsiteY3" fmla="*/ 6891867 h 6891867"/>
              <a:gd name="connsiteX4" fmla="*/ 0 w 8382001"/>
              <a:gd name="connsiteY4" fmla="*/ 0 h 6891867"/>
              <a:gd name="connsiteX5" fmla="*/ 8382001 w 8382001"/>
              <a:gd name="connsiteY5" fmla="*/ 8466 h 6891867"/>
              <a:gd name="connsiteX0" fmla="*/ 8382001 w 9220200"/>
              <a:gd name="connsiteY0" fmla="*/ 8466 h 6891867"/>
              <a:gd name="connsiteX1" fmla="*/ 9220200 w 9220200"/>
              <a:gd name="connsiteY1" fmla="*/ 5350932 h 6891867"/>
              <a:gd name="connsiteX2" fmla="*/ 7340602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 name="connsiteX0" fmla="*/ 8382001 w 9220200"/>
              <a:gd name="connsiteY0" fmla="*/ 8466 h 6891867"/>
              <a:gd name="connsiteX1" fmla="*/ 9220200 w 9220200"/>
              <a:gd name="connsiteY1" fmla="*/ 5350932 h 6891867"/>
              <a:gd name="connsiteX2" fmla="*/ 7298269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0200" h="6891867">
                <a:moveTo>
                  <a:pt x="8382001" y="8466"/>
                </a:moveTo>
                <a:lnTo>
                  <a:pt x="9220200" y="5350932"/>
                </a:lnTo>
                <a:lnTo>
                  <a:pt x="7298269" y="6883400"/>
                </a:lnTo>
                <a:lnTo>
                  <a:pt x="16935" y="6891867"/>
                </a:lnTo>
                <a:lnTo>
                  <a:pt x="0" y="0"/>
                </a:lnTo>
                <a:lnTo>
                  <a:pt x="8382001"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52" name="Group 51">
            <a:extLst>
              <a:ext uri="{FF2B5EF4-FFF2-40B4-BE49-F238E27FC236}">
                <a16:creationId xmlns:a16="http://schemas.microsoft.com/office/drawing/2014/main" id="{FBB3444A-472E-400E-81D0-7CCDEEECC9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70459" y="0"/>
            <a:ext cx="1827609" cy="6858001"/>
            <a:chOff x="1320800" y="0"/>
            <a:chExt cx="2436813" cy="6858001"/>
          </a:xfrm>
        </p:grpSpPr>
        <p:sp>
          <p:nvSpPr>
            <p:cNvPr id="53" name="Freeform 6">
              <a:extLst>
                <a:ext uri="{FF2B5EF4-FFF2-40B4-BE49-F238E27FC236}">
                  <a16:creationId xmlns:a16="http://schemas.microsoft.com/office/drawing/2014/main" id="{B7E64D84-2392-46A1-99D2-C8FC063F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54" name="Freeform 7">
              <a:extLst>
                <a:ext uri="{FF2B5EF4-FFF2-40B4-BE49-F238E27FC236}">
                  <a16:creationId xmlns:a16="http://schemas.microsoft.com/office/drawing/2014/main" id="{89352A95-1C82-4A0D-9B20-8AC7280C7A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55" name="Freeform 8">
              <a:extLst>
                <a:ext uri="{FF2B5EF4-FFF2-40B4-BE49-F238E27FC236}">
                  <a16:creationId xmlns:a16="http://schemas.microsoft.com/office/drawing/2014/main" id="{81B60E48-D617-4CF1-8900-497D49142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56" name="Freeform 9">
              <a:extLst>
                <a:ext uri="{FF2B5EF4-FFF2-40B4-BE49-F238E27FC236}">
                  <a16:creationId xmlns:a16="http://schemas.microsoft.com/office/drawing/2014/main" id="{BFF6C14F-3347-46BB-A317-C1C12263E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57" name="Freeform 10">
              <a:extLst>
                <a:ext uri="{FF2B5EF4-FFF2-40B4-BE49-F238E27FC236}">
                  <a16:creationId xmlns:a16="http://schemas.microsoft.com/office/drawing/2014/main" id="{CDD86299-6737-471C-98C5-872BDC6810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58" name="Freeform 11">
              <a:extLst>
                <a:ext uri="{FF2B5EF4-FFF2-40B4-BE49-F238E27FC236}">
                  <a16:creationId xmlns:a16="http://schemas.microsoft.com/office/drawing/2014/main" id="{60C6C46B-7841-473B-AC3A-9A69908AB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title"/>
          </p:nvPr>
        </p:nvSpPr>
        <p:spPr>
          <a:xfrm>
            <a:off x="2978150" y="558800"/>
            <a:ext cx="5651500" cy="1413933"/>
          </a:xfrm>
        </p:spPr>
        <p:txBody>
          <a:bodyPr>
            <a:normAutofit/>
          </a:bodyPr>
          <a:lstStyle/>
          <a:p>
            <a:r>
              <a:rPr lang="en-GB" sz="3700">
                <a:solidFill>
                  <a:schemeClr val="bg1"/>
                </a:solidFill>
              </a:rPr>
              <a:t>Professional Communication &amp; LinkedIn</a:t>
            </a:r>
          </a:p>
        </p:txBody>
      </p:sp>
      <p:sp>
        <p:nvSpPr>
          <p:cNvPr id="3" name="Content Placeholder 2"/>
          <p:cNvSpPr>
            <a:spLocks noGrp="1"/>
          </p:cNvSpPr>
          <p:nvPr>
            <p:ph idx="1"/>
          </p:nvPr>
        </p:nvSpPr>
        <p:spPr>
          <a:xfrm>
            <a:off x="2978150" y="2048933"/>
            <a:ext cx="5649117" cy="3742267"/>
          </a:xfrm>
        </p:spPr>
        <p:txBody>
          <a:bodyPr>
            <a:normAutofit/>
          </a:bodyPr>
          <a:lstStyle/>
          <a:p>
            <a:r>
              <a:rPr lang="en-GB" dirty="0">
                <a:solidFill>
                  <a:schemeClr val="bg1"/>
                </a:solidFill>
              </a:rPr>
              <a:t>Writing professional emails</a:t>
            </a:r>
          </a:p>
          <a:p>
            <a:r>
              <a:rPr lang="en-GB" dirty="0">
                <a:solidFill>
                  <a:schemeClr val="bg1"/>
                </a:solidFill>
              </a:rPr>
              <a:t> </a:t>
            </a:r>
            <a:r>
              <a:rPr lang="en-GB" dirty="0">
                <a:solidFill>
                  <a:schemeClr val="bg2"/>
                </a:solidFill>
              </a:rPr>
              <a:t>Sending professional emails</a:t>
            </a:r>
          </a:p>
          <a:p>
            <a:r>
              <a:rPr lang="en-GB" dirty="0">
                <a:solidFill>
                  <a:schemeClr val="bg1"/>
                </a:solidFill>
              </a:rPr>
              <a:t> Professional networking</a:t>
            </a:r>
          </a:p>
          <a:p>
            <a:r>
              <a:rPr lang="en-GB" dirty="0">
                <a:solidFill>
                  <a:schemeClr val="bg1"/>
                </a:solidFill>
              </a:rPr>
              <a:t> Building an online presence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37" name="Group 36">
            <a:extLst>
              <a:ext uri="{FF2B5EF4-FFF2-40B4-BE49-F238E27FC236}">
                <a16:creationId xmlns:a16="http://schemas.microsoft.com/office/drawing/2014/main" id="{A2E861A3-F23C-46B8-A38A-4A22E453D9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109" y="0"/>
            <a:ext cx="1827609" cy="6858001"/>
            <a:chOff x="1320800" y="0"/>
            <a:chExt cx="2436813" cy="6858001"/>
          </a:xfrm>
        </p:grpSpPr>
        <p:sp>
          <p:nvSpPr>
            <p:cNvPr id="28" name="Freeform 6">
              <a:extLst>
                <a:ext uri="{FF2B5EF4-FFF2-40B4-BE49-F238E27FC236}">
                  <a16:creationId xmlns:a16="http://schemas.microsoft.com/office/drawing/2014/main" id="{8BC3D220-643B-4160-B5A9-59DF5D21F4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38" name="Freeform 7">
              <a:extLst>
                <a:ext uri="{FF2B5EF4-FFF2-40B4-BE49-F238E27FC236}">
                  <a16:creationId xmlns:a16="http://schemas.microsoft.com/office/drawing/2014/main" id="{B92237DE-D518-4625-8392-66D7084588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39" name="Freeform 8">
              <a:extLst>
                <a:ext uri="{FF2B5EF4-FFF2-40B4-BE49-F238E27FC236}">
                  <a16:creationId xmlns:a16="http://schemas.microsoft.com/office/drawing/2014/main" id="{F290F0DD-E80A-4263-94E1-A41F57D84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40" name="Freeform 9">
              <a:extLst>
                <a:ext uri="{FF2B5EF4-FFF2-40B4-BE49-F238E27FC236}">
                  <a16:creationId xmlns:a16="http://schemas.microsoft.com/office/drawing/2014/main" id="{D78EA7D2-CCEA-435E-873D-36BF0522FF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41" name="Freeform 10">
              <a:extLst>
                <a:ext uri="{FF2B5EF4-FFF2-40B4-BE49-F238E27FC236}">
                  <a16:creationId xmlns:a16="http://schemas.microsoft.com/office/drawing/2014/main" id="{9DFA731E-D6BB-42CC-AA05-64023DC81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42" name="Freeform 11">
              <a:extLst>
                <a:ext uri="{FF2B5EF4-FFF2-40B4-BE49-F238E27FC236}">
                  <a16:creationId xmlns:a16="http://schemas.microsoft.com/office/drawing/2014/main" id="{B00D0483-90FB-4EB4-9770-CA8A310D5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title"/>
          </p:nvPr>
        </p:nvSpPr>
        <p:spPr>
          <a:xfrm>
            <a:off x="1113234" y="685800"/>
            <a:ext cx="3209196" cy="1752599"/>
          </a:xfrm>
        </p:spPr>
        <p:txBody>
          <a:bodyPr>
            <a:normAutofit/>
          </a:bodyPr>
          <a:lstStyle/>
          <a:p>
            <a:r>
              <a:rPr lang="en-GB" dirty="0"/>
              <a:t>Microsoft Word Skills</a:t>
            </a:r>
          </a:p>
        </p:txBody>
      </p:sp>
      <p:sp>
        <p:nvSpPr>
          <p:cNvPr id="3" name="Content Placeholder 2"/>
          <p:cNvSpPr>
            <a:spLocks noGrp="1"/>
          </p:cNvSpPr>
          <p:nvPr>
            <p:ph idx="1"/>
          </p:nvPr>
        </p:nvSpPr>
        <p:spPr>
          <a:xfrm>
            <a:off x="1113232" y="2666999"/>
            <a:ext cx="3209197" cy="3124201"/>
          </a:xfrm>
        </p:spPr>
        <p:txBody>
          <a:bodyPr>
            <a:normAutofit/>
          </a:bodyPr>
          <a:lstStyle/>
          <a:p>
            <a:r>
              <a:rPr lang="en-GB" dirty="0"/>
              <a:t>Professional documents</a:t>
            </a:r>
          </a:p>
          <a:p>
            <a:r>
              <a:rPr lang="en-GB" dirty="0"/>
              <a:t>Formatting</a:t>
            </a:r>
          </a:p>
          <a:p>
            <a:r>
              <a:rPr lang="en-GB" dirty="0"/>
              <a:t>Templates</a:t>
            </a:r>
          </a:p>
          <a:p>
            <a:r>
              <a:rPr lang="en-GB" dirty="0"/>
              <a:t>Academic presentation</a:t>
            </a:r>
          </a:p>
        </p:txBody>
      </p:sp>
      <p:sp>
        <p:nvSpPr>
          <p:cNvPr id="43" name="Rounded Rectangle 16">
            <a:extLst>
              <a:ext uri="{FF2B5EF4-FFF2-40B4-BE49-F238E27FC236}">
                <a16:creationId xmlns:a16="http://schemas.microsoft.com/office/drawing/2014/main" id="{DD7EED39-224E-4230-8FD1-B1E1AF6C6E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0" y="648931"/>
            <a:ext cx="4055267"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A55357DA-6A77-E69F-9D98-D9D037E3EFEB}"/>
              </a:ext>
            </a:extLst>
          </p:cNvPr>
          <p:cNvPicPr>
            <a:picLocks noChangeAspect="1"/>
          </p:cNvPicPr>
          <p:nvPr/>
        </p:nvPicPr>
        <p:blipFill>
          <a:blip r:embed="rId4"/>
          <a:srcRect r="9005" b="2"/>
          <a:stretch>
            <a:fillRect/>
          </a:stretch>
        </p:blipFill>
        <p:spPr>
          <a:xfrm>
            <a:off x="4851796" y="1011765"/>
            <a:ext cx="3558115" cy="454670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CA4EC59-B8A3-489A-9FB4-AA0699200E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A4207C89-FB39-4170-412F-6265AD45931B}"/>
              </a:ext>
            </a:extLst>
          </p:cNvPr>
          <p:cNvPicPr>
            <a:picLocks noChangeAspect="1"/>
          </p:cNvPicPr>
          <p:nvPr/>
        </p:nvPicPr>
        <p:blipFill>
          <a:blip r:embed="rId4"/>
          <a:srcRect l="9183" r="13483" b="-1"/>
          <a:stretch>
            <a:fillRect/>
          </a:stretch>
        </p:blipFill>
        <p:spPr>
          <a:xfrm>
            <a:off x="20" y="10"/>
            <a:ext cx="9143980" cy="6857990"/>
          </a:xfrm>
          <a:prstGeom prst="rect">
            <a:avLst/>
          </a:prstGeom>
        </p:spPr>
      </p:pic>
      <p:sp>
        <p:nvSpPr>
          <p:cNvPr id="24" name="Freeform 15">
            <a:extLst>
              <a:ext uri="{FF2B5EF4-FFF2-40B4-BE49-F238E27FC236}">
                <a16:creationId xmlns:a16="http://schemas.microsoft.com/office/drawing/2014/main" id="{1143E968-E203-496D-A1AD-2EA10AB3E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flipH="1">
            <a:off x="2254251" y="-16933"/>
            <a:ext cx="6915150" cy="6891867"/>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 name="connsiteX0" fmla="*/ 8382001 w 10295468"/>
              <a:gd name="connsiteY0" fmla="*/ 8466 h 6883400"/>
              <a:gd name="connsiteX1" fmla="*/ 7738534 w 10295468"/>
              <a:gd name="connsiteY1" fmla="*/ 2573866 h 6883400"/>
              <a:gd name="connsiteX2" fmla="*/ 10295468 w 10295468"/>
              <a:gd name="connsiteY2" fmla="*/ 6874933 h 6883400"/>
              <a:gd name="connsiteX3" fmla="*/ 2954868 w 10295468"/>
              <a:gd name="connsiteY3" fmla="*/ 6883400 h 6883400"/>
              <a:gd name="connsiteX4" fmla="*/ 0 w 10295468"/>
              <a:gd name="connsiteY4" fmla="*/ 0 h 6883400"/>
              <a:gd name="connsiteX5" fmla="*/ 8382001 w 10295468"/>
              <a:gd name="connsiteY5" fmla="*/ 8466 h 6883400"/>
              <a:gd name="connsiteX0" fmla="*/ 8382001 w 10295468"/>
              <a:gd name="connsiteY0" fmla="*/ 8466 h 6891867"/>
              <a:gd name="connsiteX1" fmla="*/ 7738534 w 10295468"/>
              <a:gd name="connsiteY1" fmla="*/ 2573866 h 6891867"/>
              <a:gd name="connsiteX2" fmla="*/ 10295468 w 10295468"/>
              <a:gd name="connsiteY2" fmla="*/ 6874933 h 6891867"/>
              <a:gd name="connsiteX3" fmla="*/ 16935 w 10295468"/>
              <a:gd name="connsiteY3" fmla="*/ 6891867 h 6891867"/>
              <a:gd name="connsiteX4" fmla="*/ 0 w 10295468"/>
              <a:gd name="connsiteY4" fmla="*/ 0 h 6891867"/>
              <a:gd name="connsiteX5" fmla="*/ 8382001 w 10295468"/>
              <a:gd name="connsiteY5" fmla="*/ 8466 h 6891867"/>
              <a:gd name="connsiteX0" fmla="*/ 8382001 w 8382001"/>
              <a:gd name="connsiteY0" fmla="*/ 8466 h 6891867"/>
              <a:gd name="connsiteX1" fmla="*/ 7738534 w 8382001"/>
              <a:gd name="connsiteY1" fmla="*/ 2573866 h 6891867"/>
              <a:gd name="connsiteX2" fmla="*/ 7340602 w 8382001"/>
              <a:gd name="connsiteY2" fmla="*/ 6883400 h 6891867"/>
              <a:gd name="connsiteX3" fmla="*/ 16935 w 8382001"/>
              <a:gd name="connsiteY3" fmla="*/ 6891867 h 6891867"/>
              <a:gd name="connsiteX4" fmla="*/ 0 w 8382001"/>
              <a:gd name="connsiteY4" fmla="*/ 0 h 6891867"/>
              <a:gd name="connsiteX5" fmla="*/ 8382001 w 8382001"/>
              <a:gd name="connsiteY5" fmla="*/ 8466 h 6891867"/>
              <a:gd name="connsiteX0" fmla="*/ 8382001 w 9220200"/>
              <a:gd name="connsiteY0" fmla="*/ 8466 h 6891867"/>
              <a:gd name="connsiteX1" fmla="*/ 9220200 w 9220200"/>
              <a:gd name="connsiteY1" fmla="*/ 5350932 h 6891867"/>
              <a:gd name="connsiteX2" fmla="*/ 7340602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 name="connsiteX0" fmla="*/ 8382001 w 9220200"/>
              <a:gd name="connsiteY0" fmla="*/ 8466 h 6891867"/>
              <a:gd name="connsiteX1" fmla="*/ 9220200 w 9220200"/>
              <a:gd name="connsiteY1" fmla="*/ 5350932 h 6891867"/>
              <a:gd name="connsiteX2" fmla="*/ 7298269 w 9220200"/>
              <a:gd name="connsiteY2" fmla="*/ 6883400 h 6891867"/>
              <a:gd name="connsiteX3" fmla="*/ 16935 w 9220200"/>
              <a:gd name="connsiteY3" fmla="*/ 6891867 h 6891867"/>
              <a:gd name="connsiteX4" fmla="*/ 0 w 9220200"/>
              <a:gd name="connsiteY4" fmla="*/ 0 h 6891867"/>
              <a:gd name="connsiteX5" fmla="*/ 8382001 w 9220200"/>
              <a:gd name="connsiteY5" fmla="*/ 8466 h 6891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0200" h="6891867">
                <a:moveTo>
                  <a:pt x="8382001" y="8466"/>
                </a:moveTo>
                <a:lnTo>
                  <a:pt x="9220200" y="5350932"/>
                </a:lnTo>
                <a:lnTo>
                  <a:pt x="7298269" y="6883400"/>
                </a:lnTo>
                <a:lnTo>
                  <a:pt x="16935" y="6891867"/>
                </a:lnTo>
                <a:lnTo>
                  <a:pt x="0" y="0"/>
                </a:lnTo>
                <a:lnTo>
                  <a:pt x="8382001" y="8466"/>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FBB3444A-472E-400E-81D0-7CCDEEECC9C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70459" y="0"/>
            <a:ext cx="1827609" cy="6858001"/>
            <a:chOff x="1320800" y="0"/>
            <a:chExt cx="2436813" cy="6858001"/>
          </a:xfrm>
        </p:grpSpPr>
        <p:sp>
          <p:nvSpPr>
            <p:cNvPr id="26" name="Freeform 6">
              <a:extLst>
                <a:ext uri="{FF2B5EF4-FFF2-40B4-BE49-F238E27FC236}">
                  <a16:creationId xmlns:a16="http://schemas.microsoft.com/office/drawing/2014/main" id="{B7E64D84-2392-46A1-99D2-C8FC063F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27" name="Freeform 7">
              <a:extLst>
                <a:ext uri="{FF2B5EF4-FFF2-40B4-BE49-F238E27FC236}">
                  <a16:creationId xmlns:a16="http://schemas.microsoft.com/office/drawing/2014/main" id="{89352A95-1C82-4A0D-9B20-8AC7280C7A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28" name="Freeform 8">
              <a:extLst>
                <a:ext uri="{FF2B5EF4-FFF2-40B4-BE49-F238E27FC236}">
                  <a16:creationId xmlns:a16="http://schemas.microsoft.com/office/drawing/2014/main" id="{81B60E48-D617-4CF1-8900-497D49142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29" name="Freeform 9">
              <a:extLst>
                <a:ext uri="{FF2B5EF4-FFF2-40B4-BE49-F238E27FC236}">
                  <a16:creationId xmlns:a16="http://schemas.microsoft.com/office/drawing/2014/main" id="{BFF6C14F-3347-46BB-A317-C1C12263E8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30" name="Freeform 10">
              <a:extLst>
                <a:ext uri="{FF2B5EF4-FFF2-40B4-BE49-F238E27FC236}">
                  <a16:creationId xmlns:a16="http://schemas.microsoft.com/office/drawing/2014/main" id="{CDD86299-6737-471C-98C5-872BDC6810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31" name="Freeform 11">
              <a:extLst>
                <a:ext uri="{FF2B5EF4-FFF2-40B4-BE49-F238E27FC236}">
                  <a16:creationId xmlns:a16="http://schemas.microsoft.com/office/drawing/2014/main" id="{60C6C46B-7841-473B-AC3A-9A69908AB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title"/>
          </p:nvPr>
        </p:nvSpPr>
        <p:spPr>
          <a:xfrm>
            <a:off x="2978150" y="558800"/>
            <a:ext cx="5651500" cy="1413933"/>
          </a:xfrm>
        </p:spPr>
        <p:txBody>
          <a:bodyPr>
            <a:normAutofit/>
          </a:bodyPr>
          <a:lstStyle/>
          <a:p>
            <a:r>
              <a:rPr lang="en-GB">
                <a:solidFill>
                  <a:schemeClr val="bg1"/>
                </a:solidFill>
              </a:rPr>
              <a:t>Excel and Data Analysis</a:t>
            </a:r>
          </a:p>
        </p:txBody>
      </p:sp>
      <p:sp>
        <p:nvSpPr>
          <p:cNvPr id="3" name="Content Placeholder 2"/>
          <p:cNvSpPr>
            <a:spLocks noGrp="1"/>
          </p:cNvSpPr>
          <p:nvPr>
            <p:ph idx="1"/>
          </p:nvPr>
        </p:nvSpPr>
        <p:spPr>
          <a:xfrm>
            <a:off x="2978150" y="2048933"/>
            <a:ext cx="5649117" cy="3742267"/>
          </a:xfrm>
        </p:spPr>
        <p:txBody>
          <a:bodyPr>
            <a:normAutofit/>
          </a:bodyPr>
          <a:lstStyle/>
          <a:p>
            <a:r>
              <a:rPr lang="en-GB" dirty="0">
                <a:solidFill>
                  <a:schemeClr val="bg1"/>
                </a:solidFill>
              </a:rPr>
              <a:t>Organising data</a:t>
            </a:r>
          </a:p>
          <a:p>
            <a:r>
              <a:rPr lang="en-GB" dirty="0">
                <a:solidFill>
                  <a:schemeClr val="bg1"/>
                </a:solidFill>
              </a:rPr>
              <a:t> Formulas</a:t>
            </a:r>
          </a:p>
          <a:p>
            <a:r>
              <a:rPr lang="en-GB" dirty="0">
                <a:solidFill>
                  <a:schemeClr val="bg1"/>
                </a:solidFill>
              </a:rPr>
              <a:t>Charts</a:t>
            </a:r>
          </a:p>
          <a:p>
            <a:r>
              <a:rPr lang="en-GB" dirty="0">
                <a:solidFill>
                  <a:schemeClr val="bg1"/>
                </a:solidFill>
              </a:rPr>
              <a:t> Decision-making insights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descr="Graph">
            <a:extLst>
              <a:ext uri="{FF2B5EF4-FFF2-40B4-BE49-F238E27FC236}">
                <a16:creationId xmlns:a16="http://schemas.microsoft.com/office/drawing/2014/main" id="{C959CD22-17F6-D610-0611-553577FD770E}"/>
              </a:ext>
            </a:extLst>
          </p:cNvPr>
          <p:cNvPicPr>
            <a:picLocks noChangeAspect="1"/>
          </p:cNvPicPr>
          <p:nvPr/>
        </p:nvPicPr>
        <p:blipFill>
          <a:blip r:embed="rId4"/>
          <a:srcRect l="26257" r="37523"/>
          <a:stretch>
            <a:fillRect/>
          </a:stretch>
        </p:blipFill>
        <p:spPr>
          <a:xfrm>
            <a:off x="5169693" y="10"/>
            <a:ext cx="397430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29" name="Group 28">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4570" y="0"/>
            <a:ext cx="1827609" cy="6858001"/>
            <a:chOff x="1320800" y="0"/>
            <a:chExt cx="2436813" cy="6858001"/>
          </a:xfrm>
        </p:grpSpPr>
        <p:sp>
          <p:nvSpPr>
            <p:cNvPr id="30"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31"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32"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33"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34"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35"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sp>
        <p:nvSpPr>
          <p:cNvPr id="2" name="Title 1"/>
          <p:cNvSpPr>
            <a:spLocks noGrp="1"/>
          </p:cNvSpPr>
          <p:nvPr>
            <p:ph type="title"/>
          </p:nvPr>
        </p:nvSpPr>
        <p:spPr>
          <a:xfrm>
            <a:off x="729060" y="685800"/>
            <a:ext cx="3945510" cy="1752599"/>
          </a:xfrm>
        </p:spPr>
        <p:txBody>
          <a:bodyPr>
            <a:normAutofit/>
          </a:bodyPr>
          <a:lstStyle/>
          <a:p>
            <a:pPr algn="l"/>
            <a:r>
              <a:rPr lang="en-GB"/>
              <a:t>Microsoft Forms and AI</a:t>
            </a:r>
          </a:p>
        </p:txBody>
      </p:sp>
      <p:sp>
        <p:nvSpPr>
          <p:cNvPr id="3" name="Content Placeholder 2"/>
          <p:cNvSpPr>
            <a:spLocks noGrp="1"/>
          </p:cNvSpPr>
          <p:nvPr>
            <p:ph idx="1"/>
          </p:nvPr>
        </p:nvSpPr>
        <p:spPr>
          <a:xfrm>
            <a:off x="482601" y="2666999"/>
            <a:ext cx="3945510" cy="3124201"/>
          </a:xfrm>
        </p:spPr>
        <p:txBody>
          <a:bodyPr>
            <a:normAutofit/>
          </a:bodyPr>
          <a:lstStyle/>
          <a:p>
            <a:r>
              <a:rPr lang="en-GB" dirty="0"/>
              <a:t>Creating surveys</a:t>
            </a:r>
          </a:p>
          <a:p>
            <a:r>
              <a:rPr lang="en-GB" dirty="0"/>
              <a:t> Collecting responses</a:t>
            </a:r>
          </a:p>
          <a:p>
            <a:r>
              <a:rPr lang="en-GB" dirty="0"/>
              <a:t> Benefits of AI</a:t>
            </a:r>
          </a:p>
          <a:p>
            <a:r>
              <a:rPr lang="en-GB" dirty="0"/>
              <a:t> Ethics and privacy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C52C56-BEF2-4E22-8C8E-A7AC96B03A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3302781"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title"/>
          </p:nvPr>
        </p:nvSpPr>
        <p:spPr>
          <a:xfrm>
            <a:off x="401265" y="685800"/>
            <a:ext cx="1979972" cy="5105400"/>
          </a:xfrm>
        </p:spPr>
        <p:txBody>
          <a:bodyPr>
            <a:normAutofit/>
          </a:bodyPr>
          <a:lstStyle/>
          <a:p>
            <a:r>
              <a:rPr lang="en-GB" sz="3100">
                <a:solidFill>
                  <a:srgbClr val="FFFFFF"/>
                </a:solidFill>
              </a:rPr>
              <a:t>Personal Reflection</a:t>
            </a:r>
          </a:p>
        </p:txBody>
      </p:sp>
      <p:grpSp>
        <p:nvGrpSpPr>
          <p:cNvPr id="13" name="Group 12">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486469" y="0"/>
            <a:ext cx="1827609" cy="6858001"/>
            <a:chOff x="1320800" y="0"/>
            <a:chExt cx="2436813" cy="6858001"/>
          </a:xfrm>
        </p:grpSpPr>
        <p:sp>
          <p:nvSpPr>
            <p:cNvPr id="14"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5"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txBody>
            <a:bodyPr/>
            <a:lstStyle/>
            <a:p>
              <a:endParaRPr lang="en-GB"/>
            </a:p>
          </p:txBody>
        </p:sp>
        <p:sp>
          <p:nvSpPr>
            <p:cNvPr id="16"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txBody>
            <a:bodyPr/>
            <a:lstStyle/>
            <a:p>
              <a:endParaRPr lang="en-GB"/>
            </a:p>
          </p:txBody>
        </p:sp>
        <p:sp>
          <p:nvSpPr>
            <p:cNvPr id="17"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18"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19"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txBody>
            <a:bodyPr/>
            <a:lstStyle/>
            <a:p>
              <a:endParaRPr lang="en-GB"/>
            </a:p>
          </p:txBody>
        </p:sp>
      </p:grpSp>
      <p:graphicFrame>
        <p:nvGraphicFramePr>
          <p:cNvPr id="5" name="Content Placeholder 2">
            <a:extLst>
              <a:ext uri="{FF2B5EF4-FFF2-40B4-BE49-F238E27FC236}">
                <a16:creationId xmlns:a16="http://schemas.microsoft.com/office/drawing/2014/main" id="{24A0FB45-BB4D-1FB8-8316-805BF53395FD}"/>
              </a:ext>
            </a:extLst>
          </p:cNvPr>
          <p:cNvGraphicFramePr>
            <a:graphicFrameLocks noGrp="1"/>
          </p:cNvGraphicFramePr>
          <p:nvPr>
            <p:ph idx="1"/>
            <p:extLst>
              <p:ext uri="{D42A27DB-BD31-4B8C-83A1-F6EECF244321}">
                <p14:modId xmlns:p14="http://schemas.microsoft.com/office/powerpoint/2010/main" val="966612077"/>
              </p:ext>
            </p:extLst>
          </p:nvPr>
        </p:nvGraphicFramePr>
        <p:xfrm>
          <a:off x="3757612" y="685800"/>
          <a:ext cx="4869656" cy="5105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6C686317-9C96-4A02-88CE-7319FF590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406542-FB7B-038F-5057-E305AAEDBB0B}"/>
              </a:ext>
            </a:extLst>
          </p:cNvPr>
          <p:cNvSpPr>
            <a:spLocks noGrp="1"/>
          </p:cNvSpPr>
          <p:nvPr>
            <p:ph type="ctrTitle"/>
          </p:nvPr>
        </p:nvSpPr>
        <p:spPr>
          <a:xfrm>
            <a:off x="4458558" y="-952247"/>
            <a:ext cx="3691793" cy="3347337"/>
          </a:xfrm>
        </p:spPr>
        <p:txBody>
          <a:bodyPr>
            <a:normAutofit/>
          </a:bodyPr>
          <a:lstStyle/>
          <a:p>
            <a:r>
              <a:rPr lang="en-GB" sz="4800" dirty="0"/>
              <a:t>Key Skills I Developed</a:t>
            </a:r>
          </a:p>
        </p:txBody>
      </p:sp>
      <p:sp>
        <p:nvSpPr>
          <p:cNvPr id="3" name="Subtitle 2">
            <a:extLst>
              <a:ext uri="{FF2B5EF4-FFF2-40B4-BE49-F238E27FC236}">
                <a16:creationId xmlns:a16="http://schemas.microsoft.com/office/drawing/2014/main" id="{C79F9FDE-2FA3-7EC1-02CF-E71A032F99E0}"/>
              </a:ext>
            </a:extLst>
          </p:cNvPr>
          <p:cNvSpPr>
            <a:spLocks noGrp="1"/>
          </p:cNvSpPr>
          <p:nvPr>
            <p:ph type="subTitle" idx="1"/>
          </p:nvPr>
        </p:nvSpPr>
        <p:spPr>
          <a:xfrm>
            <a:off x="4779365" y="2719556"/>
            <a:ext cx="4142520" cy="4106523"/>
          </a:xfrm>
        </p:spPr>
        <p:txBody>
          <a:bodyPr>
            <a:noAutofit/>
          </a:bodyPr>
          <a:lstStyle/>
          <a:p>
            <a:pPr algn="l"/>
            <a:r>
              <a:rPr lang="en-GB" sz="2300" dirty="0"/>
              <a:t>• Professional communication</a:t>
            </a:r>
            <a:br>
              <a:rPr lang="en-GB" sz="2300" dirty="0"/>
            </a:br>
            <a:r>
              <a:rPr lang="en-GB" sz="2300" dirty="0"/>
              <a:t>• Microsoft Word skills</a:t>
            </a:r>
            <a:br>
              <a:rPr lang="en-GB" sz="2300" dirty="0"/>
            </a:br>
            <a:r>
              <a:rPr lang="en-GB" sz="2300" dirty="0"/>
              <a:t>• Excel and data analysis</a:t>
            </a:r>
            <a:br>
              <a:rPr lang="en-GB" sz="2300" dirty="0"/>
            </a:br>
            <a:r>
              <a:rPr lang="en-GB" sz="2300" dirty="0"/>
              <a:t>• Survey creation with Microsoft Forms</a:t>
            </a:r>
            <a:br>
              <a:rPr lang="en-GB" sz="2300" dirty="0"/>
            </a:br>
            <a:r>
              <a:rPr lang="en-GB" sz="2300" dirty="0"/>
              <a:t>• Understanding AI and ethics</a:t>
            </a:r>
            <a:br>
              <a:rPr lang="en-GB" sz="2300" dirty="0"/>
            </a:br>
            <a:r>
              <a:rPr lang="en-GB" sz="2300" dirty="0"/>
              <a:t>• Increased digital confidence</a:t>
            </a:r>
          </a:p>
        </p:txBody>
      </p:sp>
      <p:grpSp>
        <p:nvGrpSpPr>
          <p:cNvPr id="27" name="Group 26">
            <a:extLst>
              <a:ext uri="{FF2B5EF4-FFF2-40B4-BE49-F238E27FC236}">
                <a16:creationId xmlns:a16="http://schemas.microsoft.com/office/drawing/2014/main" id="{E0E25B5C-98A3-47D8-A4D7-10C2E175898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65036" y="-4763"/>
            <a:ext cx="3761187" cy="6862763"/>
            <a:chOff x="2928938" y="-4763"/>
            <a:chExt cx="5014912" cy="6862763"/>
          </a:xfrm>
        </p:grpSpPr>
        <p:sp>
          <p:nvSpPr>
            <p:cNvPr id="28" name="Freeform 6">
              <a:extLst>
                <a:ext uri="{FF2B5EF4-FFF2-40B4-BE49-F238E27FC236}">
                  <a16:creationId xmlns:a16="http://schemas.microsoft.com/office/drawing/2014/main" id="{FECB3374-15F5-40C2-95B4-0FCF10849F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txBody>
            <a:bodyPr/>
            <a:lstStyle/>
            <a:p>
              <a:endParaRPr lang="en-GB"/>
            </a:p>
          </p:txBody>
        </p:sp>
        <p:sp>
          <p:nvSpPr>
            <p:cNvPr id="29" name="Freeform 7">
              <a:extLst>
                <a:ext uri="{FF2B5EF4-FFF2-40B4-BE49-F238E27FC236}">
                  <a16:creationId xmlns:a16="http://schemas.microsoft.com/office/drawing/2014/main" id="{E762314F-F556-4403-BAA1-AF8A3BED3E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txBody>
            <a:bodyPr/>
            <a:lstStyle/>
            <a:p>
              <a:endParaRPr lang="en-GB"/>
            </a:p>
          </p:txBody>
        </p:sp>
        <p:sp>
          <p:nvSpPr>
            <p:cNvPr id="30" name="Freeform 25">
              <a:extLst>
                <a:ext uri="{FF2B5EF4-FFF2-40B4-BE49-F238E27FC236}">
                  <a16:creationId xmlns:a16="http://schemas.microsoft.com/office/drawing/2014/main" id="{02EDEF56-2F86-4867-986A-5AFB8EC078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txBody>
            <a:bodyPr/>
            <a:lstStyle/>
            <a:p>
              <a:endParaRPr lang="en-GB"/>
            </a:p>
          </p:txBody>
        </p:sp>
        <p:sp>
          <p:nvSpPr>
            <p:cNvPr id="31" name="Freeform 26">
              <a:extLst>
                <a:ext uri="{FF2B5EF4-FFF2-40B4-BE49-F238E27FC236}">
                  <a16:creationId xmlns:a16="http://schemas.microsoft.com/office/drawing/2014/main" id="{51BE63E6-C24A-43FA-93F5-475F550ABE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txBody>
            <a:bodyPr/>
            <a:lstStyle/>
            <a:p>
              <a:endParaRPr lang="en-GB"/>
            </a:p>
          </p:txBody>
        </p:sp>
        <p:sp>
          <p:nvSpPr>
            <p:cNvPr id="32" name="Freeform 27">
              <a:extLst>
                <a:ext uri="{FF2B5EF4-FFF2-40B4-BE49-F238E27FC236}">
                  <a16:creationId xmlns:a16="http://schemas.microsoft.com/office/drawing/2014/main" id="{9639DAAA-46FE-401C-BB78-B7A9AF33C0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txBody>
            <a:bodyPr/>
            <a:lstStyle/>
            <a:p>
              <a:endParaRPr lang="en-GB"/>
            </a:p>
          </p:txBody>
        </p:sp>
        <p:sp>
          <p:nvSpPr>
            <p:cNvPr id="33" name="Freeform 28">
              <a:extLst>
                <a:ext uri="{FF2B5EF4-FFF2-40B4-BE49-F238E27FC236}">
                  <a16:creationId xmlns:a16="http://schemas.microsoft.com/office/drawing/2014/main" id="{D5EFBD2C-94D5-43D0-B2FE-E390BD3F34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txBody>
            <a:bodyPr/>
            <a:lstStyle/>
            <a:p>
              <a:endParaRPr lang="en-GB"/>
            </a:p>
          </p:txBody>
        </p:sp>
      </p:grpSp>
      <p:sp>
        <p:nvSpPr>
          <p:cNvPr id="35" name="Rounded Rectangle 16">
            <a:extLst>
              <a:ext uri="{FF2B5EF4-FFF2-40B4-BE49-F238E27FC236}">
                <a16:creationId xmlns:a16="http://schemas.microsoft.com/office/drawing/2014/main" id="{EB9A9756-A5DB-460E-A867-A2AE77834D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2519" y="648931"/>
            <a:ext cx="4064731"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ead with Gears">
            <a:extLst>
              <a:ext uri="{FF2B5EF4-FFF2-40B4-BE49-F238E27FC236}">
                <a16:creationId xmlns:a16="http://schemas.microsoft.com/office/drawing/2014/main" id="{CC3B3268-3FA1-F624-263D-68769B4D9EC3}"/>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3162" y="1494748"/>
            <a:ext cx="3580741" cy="3580741"/>
          </a:xfrm>
          <a:prstGeom prst="rect">
            <a:avLst/>
          </a:prstGeom>
        </p:spPr>
      </p:pic>
    </p:spTree>
    <p:extLst>
      <p:ext uri="{BB962C8B-B14F-4D97-AF65-F5344CB8AC3E}">
        <p14:creationId xmlns:p14="http://schemas.microsoft.com/office/powerpoint/2010/main" val="1900542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10000"/>
              </a:schemeClr>
            </a:gs>
            <a:gs pos="100000">
              <a:schemeClr val="bg2">
                <a:shade val="64000"/>
                <a:lumMod val="98000"/>
              </a:schemeClr>
            </a:gs>
          </a:gsLst>
          <a:lin ang="5400000" scaled="0"/>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320529" y="685800"/>
            <a:ext cx="7306739" cy="1752599"/>
          </a:xfrm>
        </p:spPr>
        <p:txBody>
          <a:bodyPr>
            <a:normAutofit/>
          </a:bodyPr>
          <a:lstStyle/>
          <a:p>
            <a:r>
              <a:rPr lang="en-GB"/>
              <a:t>Conclusion</a:t>
            </a:r>
          </a:p>
        </p:txBody>
      </p:sp>
      <p:graphicFrame>
        <p:nvGraphicFramePr>
          <p:cNvPr id="5" name="Content Placeholder 2">
            <a:extLst>
              <a:ext uri="{FF2B5EF4-FFF2-40B4-BE49-F238E27FC236}">
                <a16:creationId xmlns:a16="http://schemas.microsoft.com/office/drawing/2014/main" id="{946E746D-13A4-B346-86AA-8434654C25AF}"/>
              </a:ext>
            </a:extLst>
          </p:cNvPr>
          <p:cNvGraphicFramePr>
            <a:graphicFrameLocks noGrp="1"/>
          </p:cNvGraphicFramePr>
          <p:nvPr>
            <p:ph idx="1"/>
            <p:extLst>
              <p:ext uri="{D42A27DB-BD31-4B8C-83A1-F6EECF244321}">
                <p14:modId xmlns:p14="http://schemas.microsoft.com/office/powerpoint/2010/main" val="121599463"/>
              </p:ext>
            </p:extLst>
          </p:nvPr>
        </p:nvGraphicFramePr>
        <p:xfrm>
          <a:off x="1320528" y="2694562"/>
          <a:ext cx="7306740" cy="3096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TM03457496[[fn=Parallax]]</Template>
  <TotalTime>5703</TotalTime>
  <Words>762</Words>
  <Application>Microsoft Office PowerPoint</Application>
  <PresentationFormat>On-screen Show (4:3)</PresentationFormat>
  <Paragraphs>54</Paragraphs>
  <Slides>9</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Aptos</vt:lpstr>
      <vt:lpstr>Arial</vt:lpstr>
      <vt:lpstr>Corbel</vt:lpstr>
      <vt:lpstr>Stencil</vt:lpstr>
      <vt:lpstr>Parallax</vt:lpstr>
      <vt:lpstr>PowerPoint Presentation</vt:lpstr>
      <vt:lpstr>Introduction</vt:lpstr>
      <vt:lpstr>Professional Communication &amp; LinkedIn</vt:lpstr>
      <vt:lpstr>Microsoft Word Skills</vt:lpstr>
      <vt:lpstr>Excel and Data Analysis</vt:lpstr>
      <vt:lpstr>Microsoft Forms and AI</vt:lpstr>
      <vt:lpstr>Personal Reflection</vt:lpstr>
      <vt:lpstr>Key Skills I Developed</vt:lpstr>
      <vt:lpstr>Conclusion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Jan Parci (2542483)</cp:lastModifiedBy>
  <cp:revision>3</cp:revision>
  <dcterms:created xsi:type="dcterms:W3CDTF">2013-01-27T09:14:16Z</dcterms:created>
  <dcterms:modified xsi:type="dcterms:W3CDTF">2026-06-26T16:43:50Z</dcterms:modified>
  <cp:category/>
</cp:coreProperties>
</file>