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4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EC17D2A-6C17-CE97-FB18-17403F239A8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A1D3C9-FB67-7BBA-9351-A7FE091F2B8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EDF613B-29AB-4027-A94D-93FAF4EED292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49DF087-21DE-0D54-DD6E-DDA8D11418B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05A50C-BF0E-6BC1-F4C0-FA32F2D7D4E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9FBA65-7E5F-F5BB-F66F-A381DBA728B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867C0-CBB8-45A8-2290-EDD73DF86C6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5F03171-E8D7-42B9-AB4C-EA9D2CEC15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33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48380C-254C-B53A-D7C4-1684E64A62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CF4BFF-1CBC-BA51-C74D-91460CFD892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EBA2F-1251-3403-6E0C-30B99C17B44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243837B-9CBC-4ED7-912F-284C415C7D24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EE22-1994-45BB-685C-716E41A9E3D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AB7489-528E-B94C-4EB3-91E4F30C1E8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A9214-0138-AED1-9B65-43D8CE03A4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C2EDB3-D6D9-46E5-8D51-9A6D610420E5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84198-DEC9-7ABE-975F-2DA90DDE6A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38191-2B40-8F85-B432-CDB1981B97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EEAE17-7C59-43E1-9688-BD4B411DE8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8602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6F7F5-0640-9C38-BE7D-6297AB0501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B67E9-0A3F-CBB1-1EA0-21188AD8C26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83E1D-8EA4-2A32-A2CA-6163BA0E9C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CA4F6-73CC-406F-B6AA-11D1E94E776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CB44E-5394-F20D-40A4-8053813072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B5579-F5E8-D0D0-3871-EC4A15EB63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CA1EE3-15DE-428C-8AB5-692E50204E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1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E29BB-0747-92E3-97B2-1C03A329E6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CB90E-829D-9967-95C8-41725DC8CF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E7EB5-FCC1-AC63-2FE5-7FEEA0882D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BB3E63-EE58-47D3-97DA-0FBEE0FE3A8A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10801-5407-3881-63A3-03D1F75218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726BD-444F-D265-73F7-2BFF46EEDD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D3C395-51CB-433C-8B83-7814F732BD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62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E7E6-BC78-122B-C2CE-F0F84E1196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CAE8-A046-A0E4-0905-61753B5E0D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3CB66-D631-2A8B-5C15-70622B3A7A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71C007-2903-6565-A6D3-87BE70AB62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3E4B76-55E8-4DFA-8350-17A9BC9994AF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79B0CB-A86F-625E-9676-AAC62CE22E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C8501A-D6B7-D864-205D-50C30E2870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E03E6A-776F-46EA-8268-12C1753C35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418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297DD-642D-10AF-02BA-AA99CF3546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24A12-3A91-4EE6-0028-0424DDDDED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42E71D-627D-69AD-151B-B4AA6C36494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570D5F-5D59-C776-1AB9-18D765F839F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CFEFA5-ACBC-DF06-8AB1-51EE5519DA5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DDAED1-D21D-7BB6-9856-020947E726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D9C667-FEBD-490F-A1F9-7DEBED84657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30288A-3A68-28F8-0DF8-990CBD421E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DFB09F-02FA-6166-A7FD-AAEB30D09A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AB9BBD-7BF1-4B82-BE4C-32D343F959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22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7D07-8036-CF0D-A042-9527F25807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5ADD45-4FA2-0F05-23F3-FC0B5E9B21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5221EE-6A0A-4238-BDD4-3DC93A221E17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0A6E6C-7223-C64E-3D74-065C7AA98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45802-18EE-37B5-9C97-7798877870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5F2A8-BDA9-42BF-90E1-D3DF155343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873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C166EB-FCD7-E2A3-C738-979D583A58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593107-3BC4-41E6-9731-6B6F1FA4DF8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AA54A6-B956-23B0-32A6-9B04A35E48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692E24-6590-2963-D2FF-A70055615F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6A4366-39EC-46D5-B2AE-CDA038B46C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452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356F8-0CFC-BD4D-F241-D360F2CEC6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D5E49-810A-4F0A-6E76-F517C297F28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46AB9E-A8BC-2938-A432-684C617276B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91B57-B77F-E626-C962-1C46D8C151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11F221-389F-4E0C-ABAB-E08D00AD105A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548F9B-746D-5290-98C9-96A1AEDF5B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DCEC1-D2F4-EB8D-76C3-016C6A5C3E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DAE69A-F4A5-4805-9BEC-4729BABCF1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16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5E3B-C2A5-2CEB-34E6-206D9C269D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D9C3D-EFD9-23F7-3D47-8F6C40B5CF8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3CB6F-CABE-3231-BF0D-CC4CEDAA018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654E1-F747-1512-A27A-E418AC6B0B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C5D5F7-7D7A-4630-B77C-88D9E817C42D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859ACE-1890-073B-4CEE-034C5C5703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EA775-7C53-262D-2AC7-73D8D3BD89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D060A8-D272-4557-A929-478C1CE87B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12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2EDCC-401E-F80F-416E-B49B2D7AE9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05B979-511F-3E12-BA58-E478D6BB2C9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6FB4B-2F0D-6F89-64DE-3CDD4A23BA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09BC22-27C3-492D-8E39-7DD80DD08DDE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B3AB8-EEB9-AD0D-BE95-0AC09579F1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46E1-80B4-3895-8F7F-AF3433A264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2BEAF-C8EA-4D1F-B11E-3B78FEB6CF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75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F81DE-6A50-4D43-7522-D8ED953D705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25EC2-4749-9680-C4ED-328339FA427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CB46F-00AD-86EC-BD29-84462DD508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8E51C-1544-4EB9-B420-47E2F00222A1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9E3B8-AD62-CA90-6D0B-0422C0833E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E2C31-6E0C-E374-3799-3DE9FC83B7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30DD7F-7BC6-4D80-BC06-C3BC4C653F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076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9DE19B-0E5A-A786-F2E0-289AA1788D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ACDB5-BB26-AB41-8455-4001F52969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EC6B6-BEE5-135D-D7A0-CEBB21E24BA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493EC79-1960-4446-AB87-CE3BFE0FB514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0CC9F-DB84-83E3-65AB-83E265D2627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7FED0-1BB1-D7F3-A72A-B696511E149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C40980B-5051-416D-8A8A-BC25B960FA9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8470AC5A-24BF-FEB3-F1E8-0A77E6441AFD}"/>
              </a:ext>
            </a:extLst>
          </p:cNvPr>
          <p:cNvSpPr txBox="1"/>
          <p:nvPr/>
        </p:nvSpPr>
        <p:spPr>
          <a:xfrm>
            <a:off x="1481958" y="168167"/>
            <a:ext cx="10549615" cy="1136144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Gyfarwyddiadau am g</a:t>
            </a:r>
            <a:r>
              <a:rPr lang="cy-GB" sz="20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20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</a:t>
            </a:r>
            <a:endParaRPr lang="en-GB" sz="1400" b="0" i="0" u="sng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Sut i </a:t>
            </a:r>
            <a:r>
              <a:rPr lang="cy-GB" sz="18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chwarae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’r g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m: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Chwaraewch y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gyda dwy i bedwar plant.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Rhaid cael dis a chownteri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Rhowch y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yn y canol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Cymrwch eich tro i rolio’r dis.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 ddechrau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, rhowch y cownteri ar y sgwâr cyntaf.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Taflwch y dis a symudwch eich cownter.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Edrychwch ar y sgwâr a dewiswch gerdyn. Os dewiswch gerdyn wyneb, y cwestiwn yw ‘Wyt ti’n hoffi (edrycha’r llun)? Os dewiswch gerdyn merch, y cwestiwn yw ‘Ydy hi’n hoffi.....’ ac os dewiswch gerdyn bachgen, y cwestiwn yw ‘Ydy e’n hoffi......’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sgwâr gyda chroes, rhaid i ti ateb ‘nac ydw, dydw i ddim yn hoffi neu nac ydy, ydy hi/e ddim yn hoffi (llun)... achos mae’n/maen nhw (ansoddair).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sgw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 gyda thic, rhaid i ti ateb ‘ydw, rydw i’n hoffi (llun) achos (ansoddair) neu ydy, mae hi’n/e’n hoffi (llun) achos (ansoddair).  Atebwch y cwestiwn yn gywir a thrïa i ddweud achos yn yr ateb.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wyneb hapus sgwâr, y cwestiwn yw ‘Beth wyt ti’n hoffi bwyd?’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Edrychwch ar y daflen geirfa i helpu.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Os bydd person yn cael ateb anghywir, maen nhw’n mynd n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ô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l un sgw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r. 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Cymrwch eich tro i ofynnwch y cwestiynau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Y cyntaf person i gyrraedd y sgw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 diwedd yn ennill.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A63F11-17DA-0AE9-EF2F-7911FC7D45C8}"/>
              </a:ext>
            </a:extLst>
          </p:cNvPr>
          <p:cNvSpPr txBox="1"/>
          <p:nvPr/>
        </p:nvSpPr>
        <p:spPr>
          <a:xfrm>
            <a:off x="1032229" y="208976"/>
            <a:ext cx="10678509" cy="73019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4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Gyfarwyddiadau am y TA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Bore da, Sue.  Rydw i eisiau i chwarae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gyda grŵp o dri phlentyn. Gofynna’r plant i eistedd ar y carped yn a chylch mawr.  Nod y wers ydy yn ymarfer dweud ‘Wyt ti’n hoffi.... a Ydw, rydw i’n hoffi bwyta neu nac ydw, dydw i ddim yn hoffi bwyta.  Y plant ateb ‘Ydy, mae e’n hoffi bwyta neu nac ydy, dydy hi ddim yn hoffi bwyta’.  Dweda’r plant i geisio dweud pam maen nhw’n ei hoffi hefyd.    Ymarfera’r patrymau brawddeg gyda’r plant yn gyntaf. Gofynna’r plant i ddweud y brawddegau gyda chi. Ailadrodda’r patrymau brawddeg gyda nhw.  Darllena’r cyfarwyddiadau yn ofalus i’r plant. Gwna’n siŵr maen nhw ddeall y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o’r blaen maen nhw ddechrau.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Edrycha ar y sgwâr a ofyn y plentyn i ateb y cwestiwn. Gofynna’r plentyn ‘Wyt ti’n hoffi..... (edrycha’r llun)? Bydd y plentyn yn ateb chwaith ‘Ydw, Rydw i’n hoffi (llun).. achos mae’n/maen nhw (ansoddair)’, neu ‘Nac ydw, dydy ddim yn hoffi (llun) achos mae’n/maen nhw (ansoddair)’. Ar ôl i ti ofyn y cwestiwn cyntaf, y plant cymryd tro i ofyn y cwestiynau.  Gofynna’r plant i ymestyn yr ateb. Ar y wyneb hapus sgwâr, rhaid i ti ofyn y cwestiwn ‘Beth wyt ti’n hoffi bwyd?’ A’r plentyn ateb ‘Rydw i’n hoffi bwyd ....achos mae’n/maen nhw (ansoddair).  Os bydd person yn cael ateb anghywir, dweda’r plentyn i ewch n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ô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l un sgw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r.  Edrycha ar y daflen geirfa i helpu’r plant. Ailadrodda cwestiynau maen nhw fynd yn anghywir. Diolch yn fawr.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 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 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EA94F38D-EEE2-FB89-E9CD-1E43127634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0" y="85551"/>
            <a:ext cx="12034345" cy="668688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64EF347-6147-38B8-E554-CB6C4A18B445}"/>
              </a:ext>
            </a:extLst>
          </p:cNvPr>
          <p:cNvSpPr>
            <a:spLocks noMove="1" noResize="1"/>
          </p:cNvSpPr>
          <p:nvPr/>
        </p:nvSpPr>
        <p:spPr>
          <a:xfrm>
            <a:off x="1527" y="0"/>
            <a:ext cx="12188952" cy="68580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2" descr="A screenshot of a game&#10;&#10;Description automatically generated">
            <a:extLst>
              <a:ext uri="{FF2B5EF4-FFF2-40B4-BE49-F238E27FC236}">
                <a16:creationId xmlns:a16="http://schemas.microsoft.com/office/drawing/2014/main" id="{DCD2213C-8CA2-970A-F79E-C827A6380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18" y="1280"/>
            <a:ext cx="12191978" cy="68567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875</TotalTime>
  <Words>563</Words>
  <Application>Microsoft Office PowerPoint</Application>
  <PresentationFormat>Widescreen</PresentationFormat>
  <Paragraphs>22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 Meiring (Lamphey Primary School)</dc:creator>
  <cp:lastModifiedBy>S Meiring (Lamphey Primary School)</cp:lastModifiedBy>
  <cp:revision>1</cp:revision>
  <dcterms:created xsi:type="dcterms:W3CDTF">2024-10-06T22:55:05Z</dcterms:created>
  <dcterms:modified xsi:type="dcterms:W3CDTF">2024-10-16T11:37:31Z</dcterms:modified>
</cp:coreProperties>
</file>