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82" y="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OVERVIEW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5F8FC"/>
                </a:solidFill>
              </a:rPr>
              <a:t>Analysing Ethically Hacking and Securing an Enterprise Network</a:t>
            </a:r>
            <a:endParaRPr sz="2000" b="1" dirty="0">
              <a:solidFill>
                <a:srgbClr val="F5F8FC"/>
              </a:solidFill>
            </a:endParaRPr>
          </a:p>
          <a:p>
            <a:r>
              <a:rPr sz="1100" dirty="0">
                <a:solidFill>
                  <a:srgbClr val="AFBED2"/>
                </a:solidFill>
              </a:rPr>
              <a:t>Connectivity, scanning, exploitation, and hardening evidence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3984" y="953203"/>
            <a:ext cx="2858478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300" b="1" dirty="0">
                <a:solidFill>
                  <a:srgbClr val="4EC4FF"/>
                </a:solidFill>
              </a:rPr>
              <a:t>Advanced Cybersecurity : ACCAB6000  </a:t>
            </a:r>
            <a:endParaRPr sz="1300" b="1" dirty="0">
              <a:solidFill>
                <a:srgbClr val="4EC4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7200" y="1261872"/>
            <a:ext cx="2743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0" dirty="0">
                <a:solidFill>
                  <a:srgbClr val="AFBED2"/>
                </a:solidFill>
              </a:rPr>
              <a:t>Ima David  •  </a:t>
            </a:r>
            <a:r>
              <a:rPr lang="en-GB" sz="1200" dirty="0">
                <a:solidFill>
                  <a:srgbClr val="AFBED2"/>
                </a:solidFill>
              </a:rPr>
              <a:t>2321435</a:t>
            </a:r>
            <a:endParaRPr sz="1200" b="0" dirty="0">
              <a:solidFill>
                <a:srgbClr val="AFBED2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217920" y="914400"/>
            <a:ext cx="5394960" cy="53035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6291072" y="9692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364224" y="9829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Lab topology</a:t>
            </a:r>
          </a:p>
        </p:txBody>
      </p:sp>
      <p:pic>
        <p:nvPicPr>
          <p:cNvPr id="12" name="Picture 11" descr="topolog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6814" y="1316736"/>
            <a:ext cx="5037171" cy="4791456"/>
          </a:xfrm>
          <a:prstGeom prst="rect">
            <a:avLst/>
          </a:prstGeom>
        </p:spPr>
      </p:pic>
      <p:sp>
        <p:nvSpPr>
          <p:cNvPr id="13" name="Rounded Rectangle 12"/>
          <p:cNvSpPr/>
          <p:nvPr/>
        </p:nvSpPr>
        <p:spPr>
          <a:xfrm>
            <a:off x="502920" y="1920240"/>
            <a:ext cx="237744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76072" y="1965960"/>
            <a:ext cx="22311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Network connectivity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02920" y="2487168"/>
            <a:ext cx="2377440" cy="310896"/>
          </a:xfrm>
          <a:prstGeom prst="roundRect">
            <a:avLst/>
          </a:prstGeom>
          <a:solidFill>
            <a:srgbClr val="1C27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76072" y="2532888"/>
            <a:ext cx="22311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Manual Nmap scan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02920" y="3054096"/>
            <a:ext cx="237744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76072" y="3099816"/>
            <a:ext cx="22311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Automated Nessus scan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02920" y="3621024"/>
            <a:ext cx="2011680" cy="310896"/>
          </a:xfrm>
          <a:prstGeom prst="roundRect">
            <a:avLst/>
          </a:prstGeom>
          <a:solidFill>
            <a:srgbClr val="1C27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76072" y="3666744"/>
            <a:ext cx="18653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Exploit evidence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02920" y="4187952"/>
            <a:ext cx="201168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76072" y="4233672"/>
            <a:ext cx="18653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Security measures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Assessment content built from the uploaded report and screenshot appendix.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3593AC-0EEF-6220-A2E4-F9C916496B53}"/>
              </a:ext>
            </a:extLst>
          </p:cNvPr>
          <p:cNvSpPr txBox="1"/>
          <p:nvPr/>
        </p:nvSpPr>
        <p:spPr>
          <a:xfrm>
            <a:off x="423984" y="1581912"/>
            <a:ext cx="228600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300" b="1" dirty="0">
                <a:solidFill>
                  <a:srgbClr val="4EC4FF"/>
                </a:solidFill>
              </a:rPr>
              <a:t>Dr. Mohamed Ghanem</a:t>
            </a:r>
            <a:endParaRPr sz="1300" b="1" dirty="0">
              <a:solidFill>
                <a:srgbClr val="4EC4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CONNECTIVITY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Network connectivity verified before scanning</a:t>
            </a:r>
          </a:p>
          <a:p>
            <a:r>
              <a:rPr sz="1100">
                <a:solidFill>
                  <a:srgbClr val="AFBED2"/>
                </a:solidFill>
              </a:rPr>
              <a:t>Kali host reached both Swansea and London segments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11480" y="1005840"/>
            <a:ext cx="4572000" cy="493776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484632" y="106070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57784" y="107442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Kali assessment host</a:t>
            </a:r>
          </a:p>
        </p:txBody>
      </p:sp>
      <p:pic>
        <p:nvPicPr>
          <p:cNvPr id="10" name="Picture 9" descr="kali_i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776" y="1863307"/>
            <a:ext cx="4407408" cy="3515432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5212080" y="1051560"/>
            <a:ext cx="288036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5285232" y="1106424"/>
            <a:ext cx="1554480" cy="21945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358384" y="1120140"/>
            <a:ext cx="1371600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S-DC</a:t>
            </a:r>
          </a:p>
        </p:txBody>
      </p:sp>
      <p:pic>
        <p:nvPicPr>
          <p:cNvPr id="14" name="Picture 13" descr="ping_sd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129" y="1453896"/>
            <a:ext cx="2636261" cy="172821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8686800" y="1051560"/>
            <a:ext cx="288036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759952" y="1106424"/>
            <a:ext cx="1554480" cy="21945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833104" y="1120140"/>
            <a:ext cx="1371600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ClientS1</a:t>
            </a:r>
          </a:p>
        </p:txBody>
      </p:sp>
      <p:pic>
        <p:nvPicPr>
          <p:cNvPr id="18" name="Picture 17" descr="ping_clients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08849" y="1453896"/>
            <a:ext cx="2636261" cy="1728216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5212080" y="3657600"/>
            <a:ext cx="288036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5285232" y="3712464"/>
            <a:ext cx="1554480" cy="21945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358384" y="3726180"/>
            <a:ext cx="1371600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L-CD</a:t>
            </a:r>
          </a:p>
        </p:txBody>
      </p:sp>
      <p:pic>
        <p:nvPicPr>
          <p:cNvPr id="22" name="Picture 21" descr="ping_lc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129" y="4059936"/>
            <a:ext cx="2636261" cy="1728216"/>
          </a:xfrm>
          <a:prstGeom prst="rect">
            <a:avLst/>
          </a:prstGeom>
        </p:spPr>
      </p:pic>
      <p:sp>
        <p:nvSpPr>
          <p:cNvPr id="23" name="Rounded Rectangle 22"/>
          <p:cNvSpPr/>
          <p:nvPr/>
        </p:nvSpPr>
        <p:spPr>
          <a:xfrm>
            <a:off x="8686800" y="3657600"/>
            <a:ext cx="288036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ounded Rectangle 23"/>
          <p:cNvSpPr/>
          <p:nvPr/>
        </p:nvSpPr>
        <p:spPr>
          <a:xfrm>
            <a:off x="8759952" y="3712464"/>
            <a:ext cx="1554480" cy="21945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33104" y="3726180"/>
            <a:ext cx="1371600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ClientL1</a:t>
            </a:r>
          </a:p>
        </p:txBody>
      </p:sp>
      <p:pic>
        <p:nvPicPr>
          <p:cNvPr id="26" name="Picture 25" descr="ping_clientl1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08849" y="4059936"/>
            <a:ext cx="2636261" cy="1728216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Cross-site ICMP success demonstrated end-to-end reachability for the assessment environment.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MANUAL SCAN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Manual service enumeration with Nmap</a:t>
            </a:r>
          </a:p>
          <a:p>
            <a:r>
              <a:rPr sz="1100">
                <a:solidFill>
                  <a:srgbClr val="AFBED2"/>
                </a:solidFill>
              </a:rPr>
              <a:t>Primary focus was the Swansea Domain Controller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" y="1051560"/>
            <a:ext cx="5577840" cy="42976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3035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0350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Initial scan</a:t>
            </a:r>
          </a:p>
        </p:txBody>
      </p:sp>
      <p:pic>
        <p:nvPicPr>
          <p:cNvPr id="10" name="Picture 9" descr="nmap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832" y="1453896"/>
            <a:ext cx="4608576" cy="3785615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6172200" y="1051560"/>
            <a:ext cx="5532120" cy="42976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24535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1850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Service / OS details</a:t>
            </a:r>
          </a:p>
        </p:txBody>
      </p:sp>
      <p:pic>
        <p:nvPicPr>
          <p:cNvPr id="14" name="Picture 13" descr="nmap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9667" y="1453896"/>
            <a:ext cx="4297185" cy="378561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1920240" y="5440680"/>
            <a:ext cx="8412480" cy="77724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1993392" y="54955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2066544" y="55092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Manual vulnerability classification</a:t>
            </a:r>
          </a:p>
        </p:txBody>
      </p:sp>
      <p:pic>
        <p:nvPicPr>
          <p:cNvPr id="18" name="Picture 17" descr="vuln_table_manu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461" y="5843016"/>
            <a:ext cx="372037" cy="265176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548640" y="5577840"/>
            <a:ext cx="731520" cy="310896"/>
          </a:xfrm>
          <a:prstGeom prst="round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21792" y="5623560"/>
            <a:ext cx="58521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FTP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48640" y="5925312"/>
            <a:ext cx="822960" cy="310896"/>
          </a:xfrm>
          <a:prstGeom prst="round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21792" y="5971032"/>
            <a:ext cx="67665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LDAP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1444752" y="5577840"/>
            <a:ext cx="777240" cy="310896"/>
          </a:xfrm>
          <a:prstGeom prst="round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517904" y="5623560"/>
            <a:ext cx="6309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SMB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1444752" y="5925312"/>
            <a:ext cx="1005840" cy="310896"/>
          </a:xfrm>
          <a:prstGeom prst="round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1517904" y="5971032"/>
            <a:ext cx="8595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HTTP/S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Manual scanning exposed the broadest attack surface on 192.168.1.1.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AUTOMATED SCAN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Automated vulnerability assessment with Nessus</a:t>
            </a:r>
          </a:p>
          <a:p>
            <a:r>
              <a:rPr sz="1100">
                <a:solidFill>
                  <a:srgbClr val="AFBED2"/>
                </a:solidFill>
              </a:rPr>
              <a:t>Host-level scan results and selected validated findings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051560"/>
            <a:ext cx="4572000" cy="214884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7607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Host summary</a:t>
            </a:r>
          </a:p>
        </p:txBody>
      </p:sp>
      <p:pic>
        <p:nvPicPr>
          <p:cNvPr id="10" name="Picture 9" descr="nessus_summar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471" y="1453896"/>
            <a:ext cx="3048896" cy="163677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5303520" y="1051560"/>
            <a:ext cx="6355080" cy="4526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537667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44982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Selected findings</a:t>
            </a:r>
          </a:p>
        </p:txBody>
      </p:sp>
      <p:pic>
        <p:nvPicPr>
          <p:cNvPr id="14" name="Picture 13" descr="nessus_tab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7244" y="1453896"/>
            <a:ext cx="5207631" cy="401421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594360" y="3474720"/>
            <a:ext cx="914400" cy="310896"/>
          </a:xfrm>
          <a:prstGeom prst="round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67512" y="3520440"/>
            <a:ext cx="76809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2 High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737360" y="3474720"/>
            <a:ext cx="1097280" cy="310896"/>
          </a:xfrm>
          <a:prstGeom prst="round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810512" y="3520440"/>
            <a:ext cx="9509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2 Medium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063240" y="3474720"/>
            <a:ext cx="914400" cy="310896"/>
          </a:xfrm>
          <a:prstGeom prst="roundRect">
            <a:avLst/>
          </a:prstGeom>
          <a:solidFill>
            <a:srgbClr val="52AA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136392" y="3520440"/>
            <a:ext cx="76809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2 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" y="3886200"/>
            <a:ext cx="3474720" cy="1371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0">
                <a:solidFill>
                  <a:srgbClr val="F5F8FC"/>
                </a:solidFill>
              </a:rPr>
              <a:t>SWEET32
IP forwarding
Echo service
DHCP detection
ICMP timestamp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Nessus highlighted the strongest risk concentration on S-DC.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EXPLOITATION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Exploitation chain overview</a:t>
            </a:r>
          </a:p>
          <a:p>
            <a:r>
              <a:rPr sz="1100">
                <a:solidFill>
                  <a:srgbClr val="AFBED2"/>
                </a:solidFill>
              </a:rPr>
              <a:t>Validated from exposed directory services to unauthorized access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143000"/>
            <a:ext cx="3611880" cy="41605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76072" y="11978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" y="12115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LDAP enumeration</a:t>
            </a:r>
          </a:p>
        </p:txBody>
      </p:sp>
      <p:pic>
        <p:nvPicPr>
          <p:cNvPr id="10" name="Picture 9" descr="ldap_enu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15" y="2138389"/>
            <a:ext cx="3447288" cy="2462348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4297680" y="1143000"/>
            <a:ext cx="3611880" cy="41605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70832" y="11978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443984" y="12115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SMB share access</a:t>
            </a:r>
          </a:p>
        </p:txBody>
      </p:sp>
      <p:pic>
        <p:nvPicPr>
          <p:cNvPr id="14" name="Picture 13" descr="smb_exploi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976" y="2086852"/>
            <a:ext cx="3447288" cy="2565423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8092440" y="1143000"/>
            <a:ext cx="3611880" cy="41605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165592" y="11978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38744" y="12115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Web authentication</a:t>
            </a:r>
          </a:p>
        </p:txBody>
      </p:sp>
      <p:pic>
        <p:nvPicPr>
          <p:cNvPr id="18" name="Picture 17" descr="http_succes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4736" y="1994752"/>
            <a:ext cx="3447288" cy="2749622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554480" y="5440680"/>
            <a:ext cx="914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400" b="1">
                <a:solidFill>
                  <a:srgbClr val="4EC4FF"/>
                </a:solidFill>
              </a:rPr>
              <a:t>LDAP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474720" y="5413248"/>
            <a:ext cx="3657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F5F8FC"/>
                </a:solidFill>
              </a:rPr>
              <a:t>→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440680" y="5440680"/>
            <a:ext cx="914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400" b="1">
                <a:solidFill>
                  <a:srgbClr val="FF8848"/>
                </a:solidFill>
              </a:rPr>
              <a:t>SMB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15200" y="5413248"/>
            <a:ext cx="3657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F5F8FC"/>
                </a:solidFill>
              </a:rP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961120" y="5440680"/>
            <a:ext cx="1645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400" b="1">
                <a:solidFill>
                  <a:srgbClr val="4EC4FF"/>
                </a:solidFill>
              </a:rPr>
              <a:t>HTTP portal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Screenshots show directory reconnaissance, share access, and credential re-use across services.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SMB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SMB exploitation and post-hardening state</a:t>
            </a:r>
          </a:p>
          <a:p>
            <a:r>
              <a:rPr sz="1100">
                <a:solidFill>
                  <a:srgbClr val="AFBED2"/>
                </a:solidFill>
              </a:rPr>
              <a:t>High-severity exposure validated, then restricted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097280"/>
            <a:ext cx="5577840" cy="47548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76072" y="11521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" y="11658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Success: file downloaded</a:t>
            </a:r>
          </a:p>
        </p:txBody>
      </p:sp>
      <p:pic>
        <p:nvPicPr>
          <p:cNvPr id="10" name="Picture 9" descr="smb_downloa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16" y="1854595"/>
            <a:ext cx="5413248" cy="353285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6172200" y="1097280"/>
            <a:ext cx="5532120" cy="47548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245352" y="11521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18504" y="11658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After control: access denied</a:t>
            </a:r>
          </a:p>
        </p:txBody>
      </p:sp>
      <p:pic>
        <p:nvPicPr>
          <p:cNvPr id="14" name="Picture 13" descr="smb_deni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1869514"/>
            <a:ext cx="5367528" cy="3503018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1828800" y="5989320"/>
            <a:ext cx="1417320" cy="310896"/>
          </a:xfrm>
          <a:prstGeom prst="round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901952" y="6035040"/>
            <a:ext cx="127101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Before hardening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589520" y="5989320"/>
            <a:ext cx="1325880" cy="310896"/>
          </a:xfrm>
          <a:prstGeom prst="roundRect">
            <a:avLst/>
          </a:prstGeom>
          <a:solidFill>
            <a:srgbClr val="52AA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662672" y="6035040"/>
            <a:ext cx="11795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After hardening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Misconfigured share access enabled exfiltration before security controls were applied.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FTP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FTP exposure, exploitation, and remediation</a:t>
            </a:r>
          </a:p>
          <a:p>
            <a:r>
              <a:rPr sz="1100">
                <a:solidFill>
                  <a:srgbClr val="AFBED2"/>
                </a:solidFill>
              </a:rPr>
              <a:t>Anonymous access was reduced with stronger service controls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" y="1051560"/>
            <a:ext cx="3840480" cy="23317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3035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0350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Success: file downloaded</a:t>
            </a:r>
          </a:p>
        </p:txBody>
      </p:sp>
      <p:pic>
        <p:nvPicPr>
          <p:cNvPr id="10" name="Picture 9" descr="ftp_downloa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348" y="1453896"/>
            <a:ext cx="2788182" cy="181965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4480560" y="1051560"/>
            <a:ext cx="3611880" cy="23317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55371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62686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Security measure</a:t>
            </a:r>
          </a:p>
        </p:txBody>
      </p:sp>
      <p:pic>
        <p:nvPicPr>
          <p:cNvPr id="14" name="Picture 13" descr="ftp_harden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706" y="1453896"/>
            <a:ext cx="2183587" cy="181965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8183879" y="1051560"/>
            <a:ext cx="3566160" cy="233172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257031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30183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SSL applied</a:t>
            </a:r>
          </a:p>
        </p:txBody>
      </p:sp>
      <p:pic>
        <p:nvPicPr>
          <p:cNvPr id="18" name="Picture 17" descr="ftp_harden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5165" y="1453896"/>
            <a:ext cx="2183587" cy="1819656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2148840" y="3611880"/>
            <a:ext cx="7863840" cy="219456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2221992" y="36667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2295144" y="36804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Result after hardening: failed output due to SSL encryption</a:t>
            </a:r>
          </a:p>
        </p:txBody>
      </p:sp>
      <p:pic>
        <p:nvPicPr>
          <p:cNvPr id="22" name="Picture 21" descr="ftp_fail_ss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885" y="4014216"/>
            <a:ext cx="1925748" cy="168249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FTP screenshots show exposure first, then configuration changes and blocked/failed output afterwards.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LEGACY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Legacy “Daytime” service exposure and hardening</a:t>
            </a:r>
          </a:p>
          <a:p>
            <a:r>
              <a:rPr sz="1100">
                <a:solidFill>
                  <a:srgbClr val="AFBED2"/>
                </a:solidFill>
              </a:rPr>
              <a:t>Legacy services were exploited, then refused after hardening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48640" y="1097280"/>
            <a:ext cx="5394960" cy="237744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21792" y="11521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94944" y="11658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Success: legacy service output</a:t>
            </a:r>
          </a:p>
        </p:txBody>
      </p:sp>
      <p:pic>
        <p:nvPicPr>
          <p:cNvPr id="10" name="Picture 9" descr="legacy_exploi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7001" y="1499616"/>
            <a:ext cx="2858237" cy="186537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6217920" y="1097280"/>
            <a:ext cx="5394960" cy="237744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291072" y="115214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64224" y="116586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Security measure</a:t>
            </a:r>
          </a:p>
        </p:txBody>
      </p:sp>
      <p:pic>
        <p:nvPicPr>
          <p:cNvPr id="14" name="Picture 13" descr="legacy_hard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6174" y="1499616"/>
            <a:ext cx="2238451" cy="186537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2194560" y="3703320"/>
            <a:ext cx="7863840" cy="214884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2267712" y="375818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2340864" y="377190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After hardening: connection refused</a:t>
            </a:r>
          </a:p>
        </p:txBody>
      </p:sp>
      <p:pic>
        <p:nvPicPr>
          <p:cNvPr id="18" name="Picture 17" descr="legacy_refus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2498" y="4105656"/>
            <a:ext cx="2507963" cy="1636776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The before/after evidence clearly demonstrates attack-surface reduction on the legacy service.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HARDENING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Implemented security measures</a:t>
            </a:r>
          </a:p>
          <a:p>
            <a:r>
              <a:rPr sz="1100">
                <a:solidFill>
                  <a:srgbClr val="AFBED2"/>
                </a:solidFill>
              </a:rPr>
              <a:t>Controls applied to reduce exposure and improve resilience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051560"/>
            <a:ext cx="548640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7607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LDAP signing</a:t>
            </a:r>
          </a:p>
        </p:txBody>
      </p:sp>
      <p:pic>
        <p:nvPicPr>
          <p:cNvPr id="10" name="Picture 9" descr="ldap_signin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997" y="1453896"/>
            <a:ext cx="1968246" cy="172821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5989320" y="1051560"/>
            <a:ext cx="548640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062472" y="110642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135624" y="112014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3DES disabled</a:t>
            </a:r>
          </a:p>
        </p:txBody>
      </p:sp>
      <p:pic>
        <p:nvPicPr>
          <p:cNvPr id="14" name="Picture 13" descr="disable_3d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397" y="1453896"/>
            <a:ext cx="1968246" cy="1728216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502920" y="3657600"/>
            <a:ext cx="548640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576072" y="37124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49224" y="37261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SMB signing</a:t>
            </a:r>
          </a:p>
        </p:txBody>
      </p:sp>
      <p:pic>
        <p:nvPicPr>
          <p:cNvPr id="18" name="Picture 17" descr="smb_signin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8136" y="4059936"/>
            <a:ext cx="1995967" cy="1728216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5989320" y="3657600"/>
            <a:ext cx="5486400" cy="2240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6062472" y="371246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135624" y="372618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IP forwarding off</a:t>
            </a:r>
          </a:p>
        </p:txBody>
      </p:sp>
      <p:pic>
        <p:nvPicPr>
          <p:cNvPr id="22" name="Picture 21" descr="ip_forwarding_o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9120" y="4059936"/>
            <a:ext cx="2206798" cy="172821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Hardening focused on authentication integrity, weak cipher removal, protocol protection, and reduced routing exposure.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4EC4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9784080" y="0"/>
            <a:ext cx="2404872" cy="164592"/>
          </a:xfrm>
          <a:prstGeom prst="rect">
            <a:avLst/>
          </a:prstGeom>
          <a:solidFill>
            <a:srgbClr val="FF88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64592"/>
            <a:ext cx="12191695" cy="411480"/>
          </a:xfrm>
          <a:prstGeom prst="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424160" y="201168"/>
            <a:ext cx="14630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 b="1">
                <a:solidFill>
                  <a:srgbClr val="F5F8FC"/>
                </a:solidFill>
              </a:rPr>
              <a:t>SUMMARY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256032"/>
            <a:ext cx="80467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F5F8FC"/>
                </a:solidFill>
              </a:rPr>
              <a:t>Assessment close-out</a:t>
            </a:r>
          </a:p>
          <a:p>
            <a:r>
              <a:rPr sz="1100">
                <a:solidFill>
                  <a:srgbClr val="AFBED2"/>
                </a:solidFill>
              </a:rPr>
              <a:t>Key evidence captured across connectivity, scans, exploitation, and hardening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1234440"/>
            <a:ext cx="5669280" cy="3383280"/>
          </a:xfrm>
          <a:prstGeom prst="roundRect">
            <a:avLst/>
          </a:prstGeom>
          <a:solidFill>
            <a:srgbClr val="FAFCFF"/>
          </a:solidFill>
          <a:ln w="15240">
            <a:solidFill>
              <a:srgbClr val="DBE4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3319272" y="1289304"/>
            <a:ext cx="1554480" cy="256032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392424" y="1303020"/>
            <a:ext cx="13716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b="1">
                <a:solidFill>
                  <a:srgbClr val="F5F8FC"/>
                </a:solidFill>
              </a:rPr>
              <a:t>Monitoring evidence</a:t>
            </a:r>
          </a:p>
        </p:txBody>
      </p:sp>
      <p:pic>
        <p:nvPicPr>
          <p:cNvPr id="10" name="Picture 9" descr="wiresha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799" y="1636776"/>
            <a:ext cx="3947921" cy="2871216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822960" y="1463040"/>
            <a:ext cx="201168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96112" y="1508760"/>
            <a:ext cx="18653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Connectivity confirmed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2960" y="2121408"/>
            <a:ext cx="2011680" cy="310896"/>
          </a:xfrm>
          <a:prstGeom prst="roundRect">
            <a:avLst/>
          </a:prstGeom>
          <a:solidFill>
            <a:srgbClr val="1D29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96112" y="2167128"/>
            <a:ext cx="186537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Manual + automated scanning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" y="2779776"/>
            <a:ext cx="219456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96112" y="2825496"/>
            <a:ext cx="2048255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SMB / FTP / legacy validated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3438144"/>
            <a:ext cx="2194560" cy="310896"/>
          </a:xfrm>
          <a:prstGeom prst="roundRect">
            <a:avLst/>
          </a:prstGeom>
          <a:solidFill>
            <a:srgbClr val="1D29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96112" y="3483864"/>
            <a:ext cx="2048255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Hardening demonstrated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326880" y="1783080"/>
            <a:ext cx="1920240" cy="310896"/>
          </a:xfrm>
          <a:prstGeom prst="roundRect">
            <a:avLst/>
          </a:prstGeom>
          <a:solidFill>
            <a:srgbClr val="1D29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400032" y="1828800"/>
            <a:ext cx="17739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Minimal text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326880" y="2514600"/>
            <a:ext cx="1920240" cy="310896"/>
          </a:xfrm>
          <a:prstGeom prst="roundRect">
            <a:avLst/>
          </a:prstGeom>
          <a:solidFill>
            <a:srgbClr val="13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400032" y="2560320"/>
            <a:ext cx="17739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Screenshot-led evidence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326880" y="3246120"/>
            <a:ext cx="1920240" cy="310896"/>
          </a:xfrm>
          <a:prstGeom prst="roundRect">
            <a:avLst/>
          </a:prstGeom>
          <a:solidFill>
            <a:srgbClr val="1D29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400032" y="3291840"/>
            <a:ext cx="1773936" cy="2194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000" b="1">
                <a:solidFill>
                  <a:srgbClr val="F5F8FC"/>
                </a:solidFill>
              </a:rPr>
              <a:t>Ready for presentation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892040" y="4983480"/>
            <a:ext cx="24688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F5F8FC"/>
                </a:solidFill>
              </a:rPr>
              <a:t>Thank you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840480" y="544068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0">
                <a:solidFill>
                  <a:srgbClr val="AFBED2"/>
                </a:solidFill>
              </a:rPr>
              <a:t>SWANSEA.ACCA — Advanced Cybersecurity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480" y="6400800"/>
            <a:ext cx="11155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00">
                <a:solidFill>
                  <a:srgbClr val="AFBED2"/>
                </a:solidFill>
              </a:rPr>
              <a:t>Deck prepared from the uploaded assessment report and appendix screenshots.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437</Words>
  <Application>Microsoft Office PowerPoint</Application>
  <PresentationFormat>Widescreen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Ima David (2321435)</cp:lastModifiedBy>
  <cp:revision>2</cp:revision>
  <dcterms:created xsi:type="dcterms:W3CDTF">2013-01-27T09:14:16Z</dcterms:created>
  <dcterms:modified xsi:type="dcterms:W3CDTF">2026-04-23T12:27:03Z</dcterms:modified>
  <cp:category/>
</cp:coreProperties>
</file>