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32"/>
  </p:notesMasterIdLst>
  <p:sldIdLst>
    <p:sldId id="263" r:id="rId2"/>
    <p:sldId id="257" r:id="rId3"/>
    <p:sldId id="342" r:id="rId4"/>
    <p:sldId id="343" r:id="rId5"/>
    <p:sldId id="344" r:id="rId6"/>
    <p:sldId id="345" r:id="rId7"/>
    <p:sldId id="346" r:id="rId8"/>
    <p:sldId id="335" r:id="rId9"/>
    <p:sldId id="336" r:id="rId10"/>
    <p:sldId id="337" r:id="rId11"/>
    <p:sldId id="338" r:id="rId12"/>
    <p:sldId id="339" r:id="rId13"/>
    <p:sldId id="274" r:id="rId14"/>
    <p:sldId id="330" r:id="rId15"/>
    <p:sldId id="348" r:id="rId16"/>
    <p:sldId id="350" r:id="rId17"/>
    <p:sldId id="349" r:id="rId18"/>
    <p:sldId id="268" r:id="rId19"/>
    <p:sldId id="315" r:id="rId20"/>
    <p:sldId id="273" r:id="rId21"/>
    <p:sldId id="316" r:id="rId22"/>
    <p:sldId id="317" r:id="rId23"/>
    <p:sldId id="318" r:id="rId24"/>
    <p:sldId id="319" r:id="rId25"/>
    <p:sldId id="320" r:id="rId26"/>
    <p:sldId id="321" r:id="rId27"/>
    <p:sldId id="322" r:id="rId28"/>
    <p:sldId id="334" r:id="rId29"/>
    <p:sldId id="351" r:id="rId30"/>
    <p:sldId id="352"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709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9DB1A4-0B2E-4FB3-8020-C40DF483A27F}" v="54" dt="2023-11-19T14:04:22.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275" autoAdjust="0"/>
    <p:restoredTop sz="96327" autoAdjust="0"/>
  </p:normalViewPr>
  <p:slideViewPr>
    <p:cSldViewPr snapToGrid="0">
      <p:cViewPr varScale="1">
        <p:scale>
          <a:sx n="82" d="100"/>
          <a:sy n="82" d="100"/>
        </p:scale>
        <p:origin x="979"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keesha sousa" userId="2dd564b35081ff6e" providerId="LiveId" clId="{919DB1A4-0B2E-4FB3-8020-C40DF483A27F}"/>
    <pc:docChg chg="undo custSel addSld delSld modSld">
      <pc:chgData name="lakeesha sousa" userId="2dd564b35081ff6e" providerId="LiveId" clId="{919DB1A4-0B2E-4FB3-8020-C40DF483A27F}" dt="2023-11-19T14:08:44.305" v="302" actId="255"/>
      <pc:docMkLst>
        <pc:docMk/>
      </pc:docMkLst>
      <pc:sldChg chg="delSp add del setBg delDesignElem">
        <pc:chgData name="lakeesha sousa" userId="2dd564b35081ff6e" providerId="LiveId" clId="{919DB1A4-0B2E-4FB3-8020-C40DF483A27F}" dt="2023-11-17T13:33:40.355" v="5" actId="47"/>
        <pc:sldMkLst>
          <pc:docMk/>
          <pc:sldMk cId="189870264" sldId="256"/>
        </pc:sldMkLst>
        <pc:spChg chg="del">
          <ac:chgData name="lakeesha sousa" userId="2dd564b35081ff6e" providerId="LiveId" clId="{919DB1A4-0B2E-4FB3-8020-C40DF483A27F}" dt="2023-11-17T13:33:03.346" v="4"/>
          <ac:spMkLst>
            <pc:docMk/>
            <pc:sldMk cId="189870264" sldId="256"/>
            <ac:spMk id="9" creationId="{32BC26D8-82FB-445E-AA49-62A77D7C1EE0}"/>
          </ac:spMkLst>
        </pc:spChg>
        <pc:spChg chg="del">
          <ac:chgData name="lakeesha sousa" userId="2dd564b35081ff6e" providerId="LiveId" clId="{919DB1A4-0B2E-4FB3-8020-C40DF483A27F}" dt="2023-11-17T13:33:03.346" v="4"/>
          <ac:spMkLst>
            <pc:docMk/>
            <pc:sldMk cId="189870264" sldId="256"/>
            <ac:spMk id="11" creationId="{CB44330D-EA18-4254-AA95-EB49948539B8}"/>
          </ac:spMkLst>
        </pc:spChg>
      </pc:sldChg>
      <pc:sldChg chg="addSp modSp mod setBg">
        <pc:chgData name="lakeesha sousa" userId="2dd564b35081ff6e" providerId="LiveId" clId="{919DB1A4-0B2E-4FB3-8020-C40DF483A27F}" dt="2023-11-17T13:50:24.674" v="123" actId="26606"/>
        <pc:sldMkLst>
          <pc:docMk/>
          <pc:sldMk cId="3869334847" sldId="257"/>
        </pc:sldMkLst>
        <pc:spChg chg="mod">
          <ac:chgData name="lakeesha sousa" userId="2dd564b35081ff6e" providerId="LiveId" clId="{919DB1A4-0B2E-4FB3-8020-C40DF483A27F}" dt="2023-11-17T13:50:24.674" v="123" actId="26606"/>
          <ac:spMkLst>
            <pc:docMk/>
            <pc:sldMk cId="3869334847" sldId="257"/>
            <ac:spMk id="2" creationId="{29155F62-3891-DDFA-A1E9-5429C5B50DD4}"/>
          </ac:spMkLst>
        </pc:spChg>
        <pc:spChg chg="mod">
          <ac:chgData name="lakeesha sousa" userId="2dd564b35081ff6e" providerId="LiveId" clId="{919DB1A4-0B2E-4FB3-8020-C40DF483A27F}" dt="2023-11-17T13:50:24.674" v="123" actId="26606"/>
          <ac:spMkLst>
            <pc:docMk/>
            <pc:sldMk cId="3869334847" sldId="257"/>
            <ac:spMk id="3" creationId="{2A3CE6F6-FBF3-E56A-D64A-3D800207423F}"/>
          </ac:spMkLst>
        </pc:spChg>
        <pc:spChg chg="add">
          <ac:chgData name="lakeesha sousa" userId="2dd564b35081ff6e" providerId="LiveId" clId="{919DB1A4-0B2E-4FB3-8020-C40DF483A27F}" dt="2023-11-17T13:50:24.674" v="123" actId="26606"/>
          <ac:spMkLst>
            <pc:docMk/>
            <pc:sldMk cId="3869334847" sldId="257"/>
            <ac:spMk id="10" creationId="{04812C46-200A-4DEB-A05E-3ED6C68C2387}"/>
          </ac:spMkLst>
        </pc:spChg>
        <pc:spChg chg="add">
          <ac:chgData name="lakeesha sousa" userId="2dd564b35081ff6e" providerId="LiveId" clId="{919DB1A4-0B2E-4FB3-8020-C40DF483A27F}" dt="2023-11-17T13:50:24.674" v="123" actId="26606"/>
          <ac:spMkLst>
            <pc:docMk/>
            <pc:sldMk cId="3869334847" sldId="257"/>
            <ac:spMk id="12" creationId="{D1EA859B-E555-4109-94F3-6700E046E008}"/>
          </ac:spMkLst>
        </pc:spChg>
        <pc:picChg chg="mod ord">
          <ac:chgData name="lakeesha sousa" userId="2dd564b35081ff6e" providerId="LiveId" clId="{919DB1A4-0B2E-4FB3-8020-C40DF483A27F}" dt="2023-11-17T13:50:24.674" v="123" actId="26606"/>
          <ac:picMkLst>
            <pc:docMk/>
            <pc:sldMk cId="3869334847" sldId="257"/>
            <ac:picMk id="5" creationId="{56C86EC7-AEFD-C584-67F2-5E9C623A76C4}"/>
          </ac:picMkLst>
        </pc:picChg>
      </pc:sldChg>
      <pc:sldChg chg="del">
        <pc:chgData name="lakeesha sousa" userId="2dd564b35081ff6e" providerId="LiveId" clId="{919DB1A4-0B2E-4FB3-8020-C40DF483A27F}" dt="2023-11-17T20:42:28.407" v="217" actId="47"/>
        <pc:sldMkLst>
          <pc:docMk/>
          <pc:sldMk cId="2654566752" sldId="259"/>
        </pc:sldMkLst>
      </pc:sldChg>
      <pc:sldChg chg="del">
        <pc:chgData name="lakeesha sousa" userId="2dd564b35081ff6e" providerId="LiveId" clId="{919DB1A4-0B2E-4FB3-8020-C40DF483A27F}" dt="2023-11-17T13:35:37.274" v="9" actId="47"/>
        <pc:sldMkLst>
          <pc:docMk/>
          <pc:sldMk cId="3391946636" sldId="260"/>
        </pc:sldMkLst>
      </pc:sldChg>
      <pc:sldChg chg="del">
        <pc:chgData name="lakeesha sousa" userId="2dd564b35081ff6e" providerId="LiveId" clId="{919DB1A4-0B2E-4FB3-8020-C40DF483A27F}" dt="2023-11-17T13:35:52.321" v="11" actId="47"/>
        <pc:sldMkLst>
          <pc:docMk/>
          <pc:sldMk cId="4211932344" sldId="262"/>
        </pc:sldMkLst>
      </pc:sldChg>
      <pc:sldChg chg="modSp mod">
        <pc:chgData name="lakeesha sousa" userId="2dd564b35081ff6e" providerId="LiveId" clId="{919DB1A4-0B2E-4FB3-8020-C40DF483A27F}" dt="2023-11-17T13:48:38.439" v="122" actId="1076"/>
        <pc:sldMkLst>
          <pc:docMk/>
          <pc:sldMk cId="1279989643" sldId="263"/>
        </pc:sldMkLst>
        <pc:picChg chg="mod">
          <ac:chgData name="lakeesha sousa" userId="2dd564b35081ff6e" providerId="LiveId" clId="{919DB1A4-0B2E-4FB3-8020-C40DF483A27F}" dt="2023-11-17T13:48:33.918" v="121" actId="1076"/>
          <ac:picMkLst>
            <pc:docMk/>
            <pc:sldMk cId="1279989643" sldId="263"/>
            <ac:picMk id="5" creationId="{D0A1DF26-E275-B9EB-A540-874A1DA11D66}"/>
          </ac:picMkLst>
        </pc:picChg>
        <pc:picChg chg="mod">
          <ac:chgData name="lakeesha sousa" userId="2dd564b35081ff6e" providerId="LiveId" clId="{919DB1A4-0B2E-4FB3-8020-C40DF483A27F}" dt="2023-11-17T13:48:38.439" v="122" actId="1076"/>
          <ac:picMkLst>
            <pc:docMk/>
            <pc:sldMk cId="1279989643" sldId="263"/>
            <ac:picMk id="8" creationId="{C4E08653-F7B8-C2E1-BFD4-BA42A84C88C8}"/>
          </ac:picMkLst>
        </pc:picChg>
      </pc:sldChg>
      <pc:sldChg chg="del">
        <pc:chgData name="lakeesha sousa" userId="2dd564b35081ff6e" providerId="LiveId" clId="{919DB1A4-0B2E-4FB3-8020-C40DF483A27F}" dt="2023-11-17T13:34:30.971" v="7" actId="47"/>
        <pc:sldMkLst>
          <pc:docMk/>
          <pc:sldMk cId="3372662448" sldId="275"/>
        </pc:sldMkLst>
      </pc:sldChg>
      <pc:sldChg chg="modSp del mod">
        <pc:chgData name="lakeesha sousa" userId="2dd564b35081ff6e" providerId="LiveId" clId="{919DB1A4-0B2E-4FB3-8020-C40DF483A27F}" dt="2023-11-17T20:42:31.727" v="218" actId="47"/>
        <pc:sldMkLst>
          <pc:docMk/>
          <pc:sldMk cId="2464601582" sldId="341"/>
        </pc:sldMkLst>
        <pc:spChg chg="mod">
          <ac:chgData name="lakeesha sousa" userId="2dd564b35081ff6e" providerId="LiveId" clId="{919DB1A4-0B2E-4FB3-8020-C40DF483A27F}" dt="2023-11-17T20:30:59.273" v="179" actId="1076"/>
          <ac:spMkLst>
            <pc:docMk/>
            <pc:sldMk cId="2464601582" sldId="341"/>
            <ac:spMk id="3" creationId="{927AC7A0-866A-00F6-3157-FB5B1C85321F}"/>
          </ac:spMkLst>
        </pc:spChg>
      </pc:sldChg>
      <pc:sldChg chg="modSp">
        <pc:chgData name="lakeesha sousa" userId="2dd564b35081ff6e" providerId="LiveId" clId="{919DB1A4-0B2E-4FB3-8020-C40DF483A27F}" dt="2023-11-17T20:55:18.559" v="289" actId="255"/>
        <pc:sldMkLst>
          <pc:docMk/>
          <pc:sldMk cId="3795384983" sldId="342"/>
        </pc:sldMkLst>
        <pc:spChg chg="mod">
          <ac:chgData name="lakeesha sousa" userId="2dd564b35081ff6e" providerId="LiveId" clId="{919DB1A4-0B2E-4FB3-8020-C40DF483A27F}" dt="2023-11-17T20:55:18.559" v="289" actId="255"/>
          <ac:spMkLst>
            <pc:docMk/>
            <pc:sldMk cId="3795384983" sldId="342"/>
            <ac:spMk id="2" creationId="{692E5C67-8615-0ABD-CAB5-B78AD4B5F818}"/>
          </ac:spMkLst>
        </pc:spChg>
        <pc:spChg chg="mod">
          <ac:chgData name="lakeesha sousa" userId="2dd564b35081ff6e" providerId="LiveId" clId="{919DB1A4-0B2E-4FB3-8020-C40DF483A27F}" dt="2023-11-17T20:55:04.173" v="288" actId="255"/>
          <ac:spMkLst>
            <pc:docMk/>
            <pc:sldMk cId="3795384983" sldId="342"/>
            <ac:spMk id="3" creationId="{8492D365-DC64-622F-FBC9-070D33E93029}"/>
          </ac:spMkLst>
        </pc:spChg>
      </pc:sldChg>
      <pc:sldChg chg="modSp mod">
        <pc:chgData name="lakeesha sousa" userId="2dd564b35081ff6e" providerId="LiveId" clId="{919DB1A4-0B2E-4FB3-8020-C40DF483A27F}" dt="2023-11-17T20:54:01.967" v="282" actId="255"/>
        <pc:sldMkLst>
          <pc:docMk/>
          <pc:sldMk cId="2323532606" sldId="343"/>
        </pc:sldMkLst>
        <pc:spChg chg="mod">
          <ac:chgData name="lakeesha sousa" userId="2dd564b35081ff6e" providerId="LiveId" clId="{919DB1A4-0B2E-4FB3-8020-C40DF483A27F}" dt="2023-11-17T20:54:01.967" v="282" actId="255"/>
          <ac:spMkLst>
            <pc:docMk/>
            <pc:sldMk cId="2323532606" sldId="343"/>
            <ac:spMk id="3" creationId="{8E42B6FD-0019-46B7-24D5-1123F08EFE43}"/>
          </ac:spMkLst>
        </pc:spChg>
      </pc:sldChg>
      <pc:sldChg chg="modSp mod">
        <pc:chgData name="lakeesha sousa" userId="2dd564b35081ff6e" providerId="LiveId" clId="{919DB1A4-0B2E-4FB3-8020-C40DF483A27F}" dt="2023-11-17T20:54:10.180" v="283" actId="255"/>
        <pc:sldMkLst>
          <pc:docMk/>
          <pc:sldMk cId="4249882434" sldId="344"/>
        </pc:sldMkLst>
        <pc:spChg chg="mod">
          <ac:chgData name="lakeesha sousa" userId="2dd564b35081ff6e" providerId="LiveId" clId="{919DB1A4-0B2E-4FB3-8020-C40DF483A27F}" dt="2023-11-17T20:54:10.180" v="283" actId="255"/>
          <ac:spMkLst>
            <pc:docMk/>
            <pc:sldMk cId="4249882434" sldId="344"/>
            <ac:spMk id="3" creationId="{6BF3664D-B368-5304-3340-DD6B447A5FBA}"/>
          </ac:spMkLst>
        </pc:spChg>
      </pc:sldChg>
      <pc:sldChg chg="addSp delSp modSp mod setBg">
        <pc:chgData name="lakeesha sousa" userId="2dd564b35081ff6e" providerId="LiveId" clId="{919DB1A4-0B2E-4FB3-8020-C40DF483A27F}" dt="2023-11-19T14:08:30.934" v="301" actId="20577"/>
        <pc:sldMkLst>
          <pc:docMk/>
          <pc:sldMk cId="2998241841" sldId="345"/>
        </pc:sldMkLst>
        <pc:spChg chg="mod ord">
          <ac:chgData name="lakeesha sousa" userId="2dd564b35081ff6e" providerId="LiveId" clId="{919DB1A4-0B2E-4FB3-8020-C40DF483A27F}" dt="2023-11-17T13:59:14.947" v="170" actId="26606"/>
          <ac:spMkLst>
            <pc:docMk/>
            <pc:sldMk cId="2998241841" sldId="345"/>
            <ac:spMk id="2" creationId="{723C218C-4196-CF8F-0359-8416E75D4FBF}"/>
          </ac:spMkLst>
        </pc:spChg>
        <pc:spChg chg="mod">
          <ac:chgData name="lakeesha sousa" userId="2dd564b35081ff6e" providerId="LiveId" clId="{919DB1A4-0B2E-4FB3-8020-C40DF483A27F}" dt="2023-11-19T14:08:30.934" v="301" actId="20577"/>
          <ac:spMkLst>
            <pc:docMk/>
            <pc:sldMk cId="2998241841" sldId="345"/>
            <ac:spMk id="3" creationId="{BE614E2A-5477-5E94-46D6-43AE4F9CE77C}"/>
          </ac:spMkLst>
        </pc:spChg>
        <pc:spChg chg="add del">
          <ac:chgData name="lakeesha sousa" userId="2dd564b35081ff6e" providerId="LiveId" clId="{919DB1A4-0B2E-4FB3-8020-C40DF483A27F}" dt="2023-11-17T13:59:14.947" v="170" actId="26606"/>
          <ac:spMkLst>
            <pc:docMk/>
            <pc:sldMk cId="2998241841" sldId="345"/>
            <ac:spMk id="9" creationId="{79BB35BC-D5C2-4C8B-A22A-A71E6191913B}"/>
          </ac:spMkLst>
        </pc:spChg>
        <pc:spChg chg="add del">
          <ac:chgData name="lakeesha sousa" userId="2dd564b35081ff6e" providerId="LiveId" clId="{919DB1A4-0B2E-4FB3-8020-C40DF483A27F}" dt="2023-11-17T13:59:13.021" v="168" actId="26606"/>
          <ac:spMkLst>
            <pc:docMk/>
            <pc:sldMk cId="2998241841" sldId="345"/>
            <ac:spMk id="11" creationId="{04812C46-200A-4DEB-A05E-3ED6C68C2387}"/>
          </ac:spMkLst>
        </pc:spChg>
        <pc:spChg chg="add del">
          <ac:chgData name="lakeesha sousa" userId="2dd564b35081ff6e" providerId="LiveId" clId="{919DB1A4-0B2E-4FB3-8020-C40DF483A27F}" dt="2023-11-17T13:59:13.021" v="168" actId="26606"/>
          <ac:spMkLst>
            <pc:docMk/>
            <pc:sldMk cId="2998241841" sldId="345"/>
            <ac:spMk id="16" creationId="{D1EA859B-E555-4109-94F3-6700E046E008}"/>
          </ac:spMkLst>
        </pc:spChg>
        <pc:spChg chg="add del">
          <ac:chgData name="lakeesha sousa" userId="2dd564b35081ff6e" providerId="LiveId" clId="{919DB1A4-0B2E-4FB3-8020-C40DF483A27F}" dt="2023-11-17T13:54:24.702" v="134" actId="26606"/>
          <ac:spMkLst>
            <pc:docMk/>
            <pc:sldMk cId="2998241841" sldId="345"/>
            <ac:spMk id="19" creationId="{04812C46-200A-4DEB-A05E-3ED6C68C2387}"/>
          </ac:spMkLst>
        </pc:spChg>
        <pc:spChg chg="add del">
          <ac:chgData name="lakeesha sousa" userId="2dd564b35081ff6e" providerId="LiveId" clId="{919DB1A4-0B2E-4FB3-8020-C40DF483A27F}" dt="2023-11-17T13:54:24.702" v="134" actId="26606"/>
          <ac:spMkLst>
            <pc:docMk/>
            <pc:sldMk cId="2998241841" sldId="345"/>
            <ac:spMk id="21" creationId="{D1EA859B-E555-4109-94F3-6700E046E008}"/>
          </ac:spMkLst>
        </pc:spChg>
        <pc:picChg chg="add del mod">
          <ac:chgData name="lakeesha sousa" userId="2dd564b35081ff6e" providerId="LiveId" clId="{919DB1A4-0B2E-4FB3-8020-C40DF483A27F}" dt="2023-11-17T13:59:14.947" v="170" actId="26606"/>
          <ac:picMkLst>
            <pc:docMk/>
            <pc:sldMk cId="2998241841" sldId="345"/>
            <ac:picMk id="5" creationId="{BDBC4CD8-F5CE-3363-311D-41189E759DCD}"/>
          </ac:picMkLst>
        </pc:picChg>
        <pc:picChg chg="add del mod">
          <ac:chgData name="lakeesha sousa" userId="2dd564b35081ff6e" providerId="LiveId" clId="{919DB1A4-0B2E-4FB3-8020-C40DF483A27F}" dt="2023-11-17T13:59:51.191" v="177" actId="14100"/>
          <ac:picMkLst>
            <pc:docMk/>
            <pc:sldMk cId="2998241841" sldId="345"/>
            <ac:picMk id="14" creationId="{01030BC1-D9EF-63FE-27D2-AAE695B2F77C}"/>
          </ac:picMkLst>
        </pc:picChg>
      </pc:sldChg>
      <pc:sldChg chg="modSp mod">
        <pc:chgData name="lakeesha sousa" userId="2dd564b35081ff6e" providerId="LiveId" clId="{919DB1A4-0B2E-4FB3-8020-C40DF483A27F}" dt="2023-11-19T14:08:44.305" v="302" actId="255"/>
        <pc:sldMkLst>
          <pc:docMk/>
          <pc:sldMk cId="3992688246" sldId="346"/>
        </pc:sldMkLst>
        <pc:spChg chg="mod">
          <ac:chgData name="lakeesha sousa" userId="2dd564b35081ff6e" providerId="LiveId" clId="{919DB1A4-0B2E-4FB3-8020-C40DF483A27F}" dt="2023-11-19T14:08:44.305" v="302" actId="255"/>
          <ac:spMkLst>
            <pc:docMk/>
            <pc:sldMk cId="3992688246" sldId="346"/>
            <ac:spMk id="3" creationId="{E5F2F592-EE76-4EF5-28F5-83361FA8AE38}"/>
          </ac:spMkLst>
        </pc:spChg>
      </pc:sldChg>
      <pc:sldChg chg="modSp add del mod">
        <pc:chgData name="lakeesha sousa" userId="2dd564b35081ff6e" providerId="LiveId" clId="{919DB1A4-0B2E-4FB3-8020-C40DF483A27F}" dt="2023-11-17T13:45:40.133" v="101" actId="47"/>
        <pc:sldMkLst>
          <pc:docMk/>
          <pc:sldMk cId="2173792267" sldId="347"/>
        </pc:sldMkLst>
        <pc:spChg chg="mod">
          <ac:chgData name="lakeesha sousa" userId="2dd564b35081ff6e" providerId="LiveId" clId="{919DB1A4-0B2E-4FB3-8020-C40DF483A27F}" dt="2023-11-17T13:42:12.609" v="63" actId="2711"/>
          <ac:spMkLst>
            <pc:docMk/>
            <pc:sldMk cId="2173792267" sldId="347"/>
            <ac:spMk id="2" creationId="{6C734AE7-F47D-5D20-A2CD-42007C699F51}"/>
          </ac:spMkLst>
        </pc:spChg>
        <pc:spChg chg="mod">
          <ac:chgData name="lakeesha sousa" userId="2dd564b35081ff6e" providerId="LiveId" clId="{919DB1A4-0B2E-4FB3-8020-C40DF483A27F}" dt="2023-11-17T13:39:30.387" v="24" actId="255"/>
          <ac:spMkLst>
            <pc:docMk/>
            <pc:sldMk cId="2173792267" sldId="347"/>
            <ac:spMk id="4" creationId="{C88BACD4-C22C-2627-F440-A7F666B64102}"/>
          </ac:spMkLst>
        </pc:spChg>
        <pc:picChg chg="mod">
          <ac:chgData name="lakeesha sousa" userId="2dd564b35081ff6e" providerId="LiveId" clId="{919DB1A4-0B2E-4FB3-8020-C40DF483A27F}" dt="2023-11-17T13:37:57.341" v="15" actId="1076"/>
          <ac:picMkLst>
            <pc:docMk/>
            <pc:sldMk cId="2173792267" sldId="347"/>
            <ac:picMk id="5" creationId="{716D3C89-7BEA-8BE9-CC80-C1FFC6DD6EAB}"/>
          </ac:picMkLst>
        </pc:picChg>
      </pc:sldChg>
      <pc:sldChg chg="add">
        <pc:chgData name="lakeesha sousa" userId="2dd564b35081ff6e" providerId="LiveId" clId="{919DB1A4-0B2E-4FB3-8020-C40DF483A27F}" dt="2023-11-17T13:35:34.003" v="8"/>
        <pc:sldMkLst>
          <pc:docMk/>
          <pc:sldMk cId="1465702530" sldId="348"/>
        </pc:sldMkLst>
      </pc:sldChg>
      <pc:sldChg chg="addSp modSp add mod setBg">
        <pc:chgData name="lakeesha sousa" userId="2dd564b35081ff6e" providerId="LiveId" clId="{919DB1A4-0B2E-4FB3-8020-C40DF483A27F}" dt="2023-11-17T13:48:03.144" v="119" actId="255"/>
        <pc:sldMkLst>
          <pc:docMk/>
          <pc:sldMk cId="1971828251" sldId="349"/>
        </pc:sldMkLst>
        <pc:spChg chg="mod">
          <ac:chgData name="lakeesha sousa" userId="2dd564b35081ff6e" providerId="LiveId" clId="{919DB1A4-0B2E-4FB3-8020-C40DF483A27F}" dt="2023-11-17T13:47:33.262" v="115" actId="26606"/>
          <ac:spMkLst>
            <pc:docMk/>
            <pc:sldMk cId="1971828251" sldId="349"/>
            <ac:spMk id="2" creationId="{82B3A6C4-60DB-B666-E787-3EF37588EBE7}"/>
          </ac:spMkLst>
        </pc:spChg>
        <pc:spChg chg="mod">
          <ac:chgData name="lakeesha sousa" userId="2dd564b35081ff6e" providerId="LiveId" clId="{919DB1A4-0B2E-4FB3-8020-C40DF483A27F}" dt="2023-11-17T13:48:03.144" v="119" actId="255"/>
          <ac:spMkLst>
            <pc:docMk/>
            <pc:sldMk cId="1971828251" sldId="349"/>
            <ac:spMk id="3" creationId="{A5F6ED1D-E0F1-4D46-B37B-9482FAEBCD4F}"/>
          </ac:spMkLst>
        </pc:spChg>
        <pc:spChg chg="mod">
          <ac:chgData name="lakeesha sousa" userId="2dd564b35081ff6e" providerId="LiveId" clId="{919DB1A4-0B2E-4FB3-8020-C40DF483A27F}" dt="2023-11-17T13:47:52.550" v="118" actId="14100"/>
          <ac:spMkLst>
            <pc:docMk/>
            <pc:sldMk cId="1971828251" sldId="349"/>
            <ac:spMk id="10" creationId="{0FACF1E7-9F90-6F33-4F02-59ECC8263B92}"/>
          </ac:spMkLst>
        </pc:spChg>
        <pc:spChg chg="add">
          <ac:chgData name="lakeesha sousa" userId="2dd564b35081ff6e" providerId="LiveId" clId="{919DB1A4-0B2E-4FB3-8020-C40DF483A27F}" dt="2023-11-17T13:47:33.262" v="115" actId="26606"/>
          <ac:spMkLst>
            <pc:docMk/>
            <pc:sldMk cId="1971828251" sldId="349"/>
            <ac:spMk id="67" creationId="{7FF47CB7-972F-479F-A36D-9E72D26EC8DA}"/>
          </ac:spMkLst>
        </pc:spChg>
        <pc:spChg chg="add">
          <ac:chgData name="lakeesha sousa" userId="2dd564b35081ff6e" providerId="LiveId" clId="{919DB1A4-0B2E-4FB3-8020-C40DF483A27F}" dt="2023-11-17T13:47:33.262" v="115" actId="26606"/>
          <ac:spMkLst>
            <pc:docMk/>
            <pc:sldMk cId="1971828251" sldId="349"/>
            <ac:spMk id="69" creationId="{0D153B68-5844-490D-8E67-F616D6D721CA}"/>
          </ac:spMkLst>
        </pc:spChg>
        <pc:spChg chg="add">
          <ac:chgData name="lakeesha sousa" userId="2dd564b35081ff6e" providerId="LiveId" clId="{919DB1A4-0B2E-4FB3-8020-C40DF483A27F}" dt="2023-11-17T13:47:33.262" v="115" actId="26606"/>
          <ac:spMkLst>
            <pc:docMk/>
            <pc:sldMk cId="1971828251" sldId="349"/>
            <ac:spMk id="71" creationId="{9A0D773F-7A7D-4DBB-9DEA-86BB8B8F4BC8}"/>
          </ac:spMkLst>
        </pc:spChg>
        <pc:picChg chg="mod ord">
          <ac:chgData name="lakeesha sousa" userId="2dd564b35081ff6e" providerId="LiveId" clId="{919DB1A4-0B2E-4FB3-8020-C40DF483A27F}" dt="2023-11-17T13:47:33.262" v="115" actId="26606"/>
          <ac:picMkLst>
            <pc:docMk/>
            <pc:sldMk cId="1971828251" sldId="349"/>
            <ac:picMk id="62" creationId="{3BBFB12E-0799-4CA1-9283-ECA4D8E36145}"/>
          </ac:picMkLst>
        </pc:picChg>
      </pc:sldChg>
      <pc:sldChg chg="addSp delSp modSp new mod setBg">
        <pc:chgData name="lakeesha sousa" userId="2dd564b35081ff6e" providerId="LiveId" clId="{919DB1A4-0B2E-4FB3-8020-C40DF483A27F}" dt="2023-11-17T13:47:26.199" v="114" actId="255"/>
        <pc:sldMkLst>
          <pc:docMk/>
          <pc:sldMk cId="3448772965" sldId="350"/>
        </pc:sldMkLst>
        <pc:spChg chg="mod">
          <ac:chgData name="lakeesha sousa" userId="2dd564b35081ff6e" providerId="LiveId" clId="{919DB1A4-0B2E-4FB3-8020-C40DF483A27F}" dt="2023-11-17T13:47:01.688" v="110" actId="26606"/>
          <ac:spMkLst>
            <pc:docMk/>
            <pc:sldMk cId="3448772965" sldId="350"/>
            <ac:spMk id="2" creationId="{01ACBC5A-B559-CAF7-DF65-FD408FCD9429}"/>
          </ac:spMkLst>
        </pc:spChg>
        <pc:spChg chg="mod">
          <ac:chgData name="lakeesha sousa" userId="2dd564b35081ff6e" providerId="LiveId" clId="{919DB1A4-0B2E-4FB3-8020-C40DF483A27F}" dt="2023-11-17T13:47:26.199" v="114" actId="255"/>
          <ac:spMkLst>
            <pc:docMk/>
            <pc:sldMk cId="3448772965" sldId="350"/>
            <ac:spMk id="3" creationId="{44CE67F6-B0B6-2D9B-09D3-AB716D4A0BFB}"/>
          </ac:spMkLst>
        </pc:spChg>
        <pc:spChg chg="add del">
          <ac:chgData name="lakeesha sousa" userId="2dd564b35081ff6e" providerId="LiveId" clId="{919DB1A4-0B2E-4FB3-8020-C40DF483A27F}" dt="2023-11-17T13:46:38.400" v="105" actId="26606"/>
          <ac:spMkLst>
            <pc:docMk/>
            <pc:sldMk cId="3448772965" sldId="350"/>
            <ac:spMk id="6" creationId="{7FF47CB7-972F-479F-A36D-9E72D26EC8DA}"/>
          </ac:spMkLst>
        </pc:spChg>
        <pc:spChg chg="add del">
          <ac:chgData name="lakeesha sousa" userId="2dd564b35081ff6e" providerId="LiveId" clId="{919DB1A4-0B2E-4FB3-8020-C40DF483A27F}" dt="2023-11-17T13:46:38.400" v="105" actId="26606"/>
          <ac:spMkLst>
            <pc:docMk/>
            <pc:sldMk cId="3448772965" sldId="350"/>
            <ac:spMk id="7" creationId="{0D153B68-5844-490D-8E67-F616D6D721CA}"/>
          </ac:spMkLst>
        </pc:spChg>
        <pc:spChg chg="add del">
          <ac:chgData name="lakeesha sousa" userId="2dd564b35081ff6e" providerId="LiveId" clId="{919DB1A4-0B2E-4FB3-8020-C40DF483A27F}" dt="2023-11-17T13:45:36.789" v="100" actId="26606"/>
          <ac:spMkLst>
            <pc:docMk/>
            <pc:sldMk cId="3448772965" sldId="350"/>
            <ac:spMk id="9" creationId="{3ECBE1F1-D69B-4AFA-ABD5-8E41720EF6DE}"/>
          </ac:spMkLst>
        </pc:spChg>
        <pc:spChg chg="add del">
          <ac:chgData name="lakeesha sousa" userId="2dd564b35081ff6e" providerId="LiveId" clId="{919DB1A4-0B2E-4FB3-8020-C40DF483A27F}" dt="2023-11-17T13:45:36.789" v="100" actId="26606"/>
          <ac:spMkLst>
            <pc:docMk/>
            <pc:sldMk cId="3448772965" sldId="350"/>
            <ac:spMk id="11" creationId="{603A6265-E10C-4B85-9C20-E75FCAF9CC63}"/>
          </ac:spMkLst>
        </pc:spChg>
        <pc:spChg chg="add del">
          <ac:chgData name="lakeesha sousa" userId="2dd564b35081ff6e" providerId="LiveId" clId="{919DB1A4-0B2E-4FB3-8020-C40DF483A27F}" dt="2023-11-17T13:46:38.400" v="105" actId="26606"/>
          <ac:spMkLst>
            <pc:docMk/>
            <pc:sldMk cId="3448772965" sldId="350"/>
            <ac:spMk id="13" creationId="{9A0D773F-7A7D-4DBB-9DEA-86BB8B8F4BC8}"/>
          </ac:spMkLst>
        </pc:spChg>
        <pc:spChg chg="add del">
          <ac:chgData name="lakeesha sousa" userId="2dd564b35081ff6e" providerId="LiveId" clId="{919DB1A4-0B2E-4FB3-8020-C40DF483A27F}" dt="2023-11-17T13:47:01.688" v="110" actId="26606"/>
          <ac:spMkLst>
            <pc:docMk/>
            <pc:sldMk cId="3448772965" sldId="350"/>
            <ac:spMk id="18" creationId="{F821940F-7A1D-4ACC-85B4-A932898ABB37}"/>
          </ac:spMkLst>
        </pc:spChg>
        <pc:spChg chg="add del">
          <ac:chgData name="lakeesha sousa" userId="2dd564b35081ff6e" providerId="LiveId" clId="{919DB1A4-0B2E-4FB3-8020-C40DF483A27F}" dt="2023-11-17T13:47:01.688" v="110" actId="26606"/>
          <ac:spMkLst>
            <pc:docMk/>
            <pc:sldMk cId="3448772965" sldId="350"/>
            <ac:spMk id="20" creationId="{16674508-81D3-48CF-96BF-7FC60EAA572A}"/>
          </ac:spMkLst>
        </pc:spChg>
        <pc:spChg chg="add">
          <ac:chgData name="lakeesha sousa" userId="2dd564b35081ff6e" providerId="LiveId" clId="{919DB1A4-0B2E-4FB3-8020-C40DF483A27F}" dt="2023-11-17T13:47:01.688" v="110" actId="26606"/>
          <ac:spMkLst>
            <pc:docMk/>
            <pc:sldMk cId="3448772965" sldId="350"/>
            <ac:spMk id="25" creationId="{5D13CC36-B950-4F02-9BAF-9A7EB267398C}"/>
          </ac:spMkLst>
        </pc:spChg>
        <pc:spChg chg="add">
          <ac:chgData name="lakeesha sousa" userId="2dd564b35081ff6e" providerId="LiveId" clId="{919DB1A4-0B2E-4FB3-8020-C40DF483A27F}" dt="2023-11-17T13:47:01.688" v="110" actId="26606"/>
          <ac:spMkLst>
            <pc:docMk/>
            <pc:sldMk cId="3448772965" sldId="350"/>
            <ac:spMk id="27" creationId="{4F2E2428-58BA-458D-AA54-05502E63F32F}"/>
          </ac:spMkLst>
        </pc:spChg>
        <pc:picChg chg="add mod ord">
          <ac:chgData name="lakeesha sousa" userId="2dd564b35081ff6e" providerId="LiveId" clId="{919DB1A4-0B2E-4FB3-8020-C40DF483A27F}" dt="2023-11-17T13:47:01.688" v="110" actId="26606"/>
          <ac:picMkLst>
            <pc:docMk/>
            <pc:sldMk cId="3448772965" sldId="350"/>
            <ac:picMk id="4" creationId="{469840F9-59F1-A7B1-5420-1F084C6D1D56}"/>
          </ac:picMkLst>
        </pc:picChg>
      </pc:sldChg>
      <pc:sldChg chg="new del">
        <pc:chgData name="lakeesha sousa" userId="2dd564b35081ff6e" providerId="LiveId" clId="{919DB1A4-0B2E-4FB3-8020-C40DF483A27F}" dt="2023-11-17T20:40:32.359" v="182" actId="47"/>
        <pc:sldMkLst>
          <pc:docMk/>
          <pc:sldMk cId="822772644" sldId="351"/>
        </pc:sldMkLst>
      </pc:sldChg>
      <pc:sldChg chg="modSp new mod">
        <pc:chgData name="lakeesha sousa" userId="2dd564b35081ff6e" providerId="LiveId" clId="{919DB1A4-0B2E-4FB3-8020-C40DF483A27F}" dt="2023-11-17T20:47:18.766" v="275" actId="27636"/>
        <pc:sldMkLst>
          <pc:docMk/>
          <pc:sldMk cId="2779591012" sldId="351"/>
        </pc:sldMkLst>
        <pc:spChg chg="mod">
          <ac:chgData name="lakeesha sousa" userId="2dd564b35081ff6e" providerId="LiveId" clId="{919DB1A4-0B2E-4FB3-8020-C40DF483A27F}" dt="2023-11-17T20:45:09.708" v="260" actId="255"/>
          <ac:spMkLst>
            <pc:docMk/>
            <pc:sldMk cId="2779591012" sldId="351"/>
            <ac:spMk id="2" creationId="{10A758D6-4834-DCAF-D43F-990D7C97665C}"/>
          </ac:spMkLst>
        </pc:spChg>
        <pc:spChg chg="mod">
          <ac:chgData name="lakeesha sousa" userId="2dd564b35081ff6e" providerId="LiveId" clId="{919DB1A4-0B2E-4FB3-8020-C40DF483A27F}" dt="2023-11-17T20:47:18.766" v="275" actId="27636"/>
          <ac:spMkLst>
            <pc:docMk/>
            <pc:sldMk cId="2779591012" sldId="351"/>
            <ac:spMk id="3" creationId="{42BD798C-1C47-7E84-757C-D0A1EF56710E}"/>
          </ac:spMkLst>
        </pc:spChg>
      </pc:sldChg>
      <pc:sldChg chg="modSp new mod">
        <pc:chgData name="lakeesha sousa" userId="2dd564b35081ff6e" providerId="LiveId" clId="{919DB1A4-0B2E-4FB3-8020-C40DF483A27F}" dt="2023-11-17T20:47:07.913" v="272" actId="27636"/>
        <pc:sldMkLst>
          <pc:docMk/>
          <pc:sldMk cId="804946403" sldId="352"/>
        </pc:sldMkLst>
        <pc:spChg chg="mod">
          <ac:chgData name="lakeesha sousa" userId="2dd564b35081ff6e" providerId="LiveId" clId="{919DB1A4-0B2E-4FB3-8020-C40DF483A27F}" dt="2023-11-17T20:43:20.025" v="243" actId="122"/>
          <ac:spMkLst>
            <pc:docMk/>
            <pc:sldMk cId="804946403" sldId="352"/>
            <ac:spMk id="2" creationId="{C7C818ED-654C-60EA-1A53-6F7E761366B6}"/>
          </ac:spMkLst>
        </pc:spChg>
        <pc:spChg chg="mod">
          <ac:chgData name="lakeesha sousa" userId="2dd564b35081ff6e" providerId="LiveId" clId="{919DB1A4-0B2E-4FB3-8020-C40DF483A27F}" dt="2023-11-17T20:47:07.913" v="272" actId="27636"/>
          <ac:spMkLst>
            <pc:docMk/>
            <pc:sldMk cId="804946403" sldId="352"/>
            <ac:spMk id="3" creationId="{90ADA92F-EAAE-E337-95D6-F563BD2DD90D}"/>
          </ac:spMkLst>
        </pc:spChg>
      </pc:sldChg>
      <pc:sldChg chg="new del">
        <pc:chgData name="lakeesha sousa" userId="2dd564b35081ff6e" providerId="LiveId" clId="{919DB1A4-0B2E-4FB3-8020-C40DF483A27F}" dt="2023-11-17T20:40:39.691" v="183" actId="47"/>
        <pc:sldMkLst>
          <pc:docMk/>
          <pc:sldMk cId="3388054127" sldId="352"/>
        </pc:sldMkLst>
      </pc:sldChg>
      <pc:sldMasterChg chg="delSldLayout">
        <pc:chgData name="lakeesha sousa" userId="2dd564b35081ff6e" providerId="LiveId" clId="{919DB1A4-0B2E-4FB3-8020-C40DF483A27F}" dt="2023-11-17T20:42:31.727" v="218" actId="47"/>
        <pc:sldMasterMkLst>
          <pc:docMk/>
          <pc:sldMasterMk cId="2037036999" sldId="2147483700"/>
        </pc:sldMasterMkLst>
        <pc:sldLayoutChg chg="del">
          <pc:chgData name="lakeesha sousa" userId="2dd564b35081ff6e" providerId="LiveId" clId="{919DB1A4-0B2E-4FB3-8020-C40DF483A27F}" dt="2023-11-17T20:42:31.727" v="218" actId="47"/>
          <pc:sldLayoutMkLst>
            <pc:docMk/>
            <pc:sldMasterMk cId="2037036999" sldId="2147483700"/>
            <pc:sldLayoutMk cId="712726631" sldId="2147483719"/>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B49D9D-751A-B341-832F-7D66899629AF}" type="doc">
      <dgm:prSet loTypeId="urn:microsoft.com/office/officeart/2005/8/layout/hierarchy1" loCatId="" qsTypeId="urn:microsoft.com/office/officeart/2005/8/quickstyle/simple1" qsCatId="simple" csTypeId="urn:microsoft.com/office/officeart/2005/8/colors/accent1_2" csCatId="accent1" phldr="1"/>
      <dgm:spPr/>
      <dgm:t>
        <a:bodyPr/>
        <a:lstStyle/>
        <a:p>
          <a:endParaRPr lang="en-GB"/>
        </a:p>
      </dgm:t>
    </dgm:pt>
    <dgm:pt modelId="{770E7F7A-D2D5-C242-AD0D-55D5101710AB}">
      <dgm:prSet custT="1"/>
      <dgm:spPr/>
      <dgm:t>
        <a:bodyPr/>
        <a:lstStyle/>
        <a:p>
          <a:r>
            <a:rPr lang="en-GB" sz="1800" dirty="0"/>
            <a:t>Servant</a:t>
          </a:r>
        </a:p>
        <a:p>
          <a:r>
            <a:rPr lang="en-GB" sz="1000" b="0" i="0" u="none" dirty="0"/>
            <a:t>(Delta, 2023)</a:t>
          </a:r>
          <a:endParaRPr lang="en-GB" sz="1000" dirty="0"/>
        </a:p>
      </dgm:t>
    </dgm:pt>
    <dgm:pt modelId="{826C7D4B-2433-AF45-AE16-33BD2F8431BF}" type="parTrans" cxnId="{D81A93F1-E38E-F245-8AD7-CBB0EACAD667}">
      <dgm:prSet/>
      <dgm:spPr/>
      <dgm:t>
        <a:bodyPr/>
        <a:lstStyle/>
        <a:p>
          <a:endParaRPr lang="en-GB"/>
        </a:p>
      </dgm:t>
    </dgm:pt>
    <dgm:pt modelId="{FA6ABC0D-D363-DE4A-B556-D6557F5BA65B}" type="sibTrans" cxnId="{D81A93F1-E38E-F245-8AD7-CBB0EACAD667}">
      <dgm:prSet/>
      <dgm:spPr/>
      <dgm:t>
        <a:bodyPr/>
        <a:lstStyle/>
        <a:p>
          <a:endParaRPr lang="en-GB"/>
        </a:p>
      </dgm:t>
    </dgm:pt>
    <dgm:pt modelId="{2D075437-FB16-6D44-93BE-17BD6B63E5B3}">
      <dgm:prSet custT="1"/>
      <dgm:spPr/>
      <dgm:t>
        <a:bodyPr/>
        <a:lstStyle/>
        <a:p>
          <a:r>
            <a:rPr lang="en-GB" sz="1600" dirty="0"/>
            <a:t>Transformational</a:t>
          </a:r>
        </a:p>
      </dgm:t>
    </dgm:pt>
    <dgm:pt modelId="{F16141BD-119F-B24C-9689-AA1C0C5BC9D4}" type="parTrans" cxnId="{1C58AC21-E7B4-3F41-AC64-1A6787D0F621}">
      <dgm:prSet/>
      <dgm:spPr/>
      <dgm:t>
        <a:bodyPr/>
        <a:lstStyle/>
        <a:p>
          <a:endParaRPr lang="en-GB"/>
        </a:p>
      </dgm:t>
    </dgm:pt>
    <dgm:pt modelId="{034C6591-BF32-574D-9D84-ECB3B86217D6}" type="sibTrans" cxnId="{1C58AC21-E7B4-3F41-AC64-1A6787D0F621}">
      <dgm:prSet/>
      <dgm:spPr/>
      <dgm:t>
        <a:bodyPr/>
        <a:lstStyle/>
        <a:p>
          <a:endParaRPr lang="en-GB"/>
        </a:p>
      </dgm:t>
    </dgm:pt>
    <dgm:pt modelId="{82B50D15-97FD-3741-8E6B-1E11CF3FC115}" type="pres">
      <dgm:prSet presAssocID="{F8B49D9D-751A-B341-832F-7D66899629AF}" presName="hierChild1" presStyleCnt="0">
        <dgm:presLayoutVars>
          <dgm:chPref val="1"/>
          <dgm:dir/>
          <dgm:animOne val="branch"/>
          <dgm:animLvl val="lvl"/>
          <dgm:resizeHandles/>
        </dgm:presLayoutVars>
      </dgm:prSet>
      <dgm:spPr/>
    </dgm:pt>
    <dgm:pt modelId="{07ECEF88-20B3-F04E-808F-9706AF76F94C}" type="pres">
      <dgm:prSet presAssocID="{770E7F7A-D2D5-C242-AD0D-55D5101710AB}" presName="hierRoot1" presStyleCnt="0"/>
      <dgm:spPr/>
    </dgm:pt>
    <dgm:pt modelId="{0134965F-BC03-B045-8B5B-03BF26E7619D}" type="pres">
      <dgm:prSet presAssocID="{770E7F7A-D2D5-C242-AD0D-55D5101710AB}" presName="composite" presStyleCnt="0"/>
      <dgm:spPr/>
    </dgm:pt>
    <dgm:pt modelId="{3D2C0D6D-2C43-A445-8657-1D52F78BF3D7}" type="pres">
      <dgm:prSet presAssocID="{770E7F7A-D2D5-C242-AD0D-55D5101710AB}" presName="background" presStyleLbl="node0" presStyleIdx="0" presStyleCnt="2"/>
      <dgm:spPr/>
    </dgm:pt>
    <dgm:pt modelId="{D2379639-E8BA-3C4A-A604-6031635469D5}" type="pres">
      <dgm:prSet presAssocID="{770E7F7A-D2D5-C242-AD0D-55D5101710AB}" presName="text" presStyleLbl="fgAcc0" presStyleIdx="0" presStyleCnt="2" custScaleX="102818" custScaleY="108679" custLinFactX="-171419" custLinFactNeighborX="-200000" custLinFactNeighborY="24774">
        <dgm:presLayoutVars>
          <dgm:chPref val="3"/>
        </dgm:presLayoutVars>
      </dgm:prSet>
      <dgm:spPr/>
    </dgm:pt>
    <dgm:pt modelId="{B265DE5B-C47F-C440-8011-D3B623E39BD6}" type="pres">
      <dgm:prSet presAssocID="{770E7F7A-D2D5-C242-AD0D-55D5101710AB}" presName="hierChild2" presStyleCnt="0"/>
      <dgm:spPr/>
    </dgm:pt>
    <dgm:pt modelId="{1EEFB763-FDB7-9444-AE8E-B79EE002782A}" type="pres">
      <dgm:prSet presAssocID="{2D075437-FB16-6D44-93BE-17BD6B63E5B3}" presName="hierRoot1" presStyleCnt="0"/>
      <dgm:spPr/>
    </dgm:pt>
    <dgm:pt modelId="{0258A08C-AC96-474E-8F5B-74756611A64B}" type="pres">
      <dgm:prSet presAssocID="{2D075437-FB16-6D44-93BE-17BD6B63E5B3}" presName="composite" presStyleCnt="0"/>
      <dgm:spPr/>
    </dgm:pt>
    <dgm:pt modelId="{1C222A47-93FC-0D44-92E1-CB5A655A2A18}" type="pres">
      <dgm:prSet presAssocID="{2D075437-FB16-6D44-93BE-17BD6B63E5B3}" presName="background" presStyleLbl="node0" presStyleIdx="1" presStyleCnt="2"/>
      <dgm:spPr/>
    </dgm:pt>
    <dgm:pt modelId="{6C3AF224-0644-4840-8348-9B57A45E4EC4}" type="pres">
      <dgm:prSet presAssocID="{2D075437-FB16-6D44-93BE-17BD6B63E5B3}" presName="text" presStyleLbl="fgAcc0" presStyleIdx="1" presStyleCnt="2">
        <dgm:presLayoutVars>
          <dgm:chPref val="3"/>
        </dgm:presLayoutVars>
      </dgm:prSet>
      <dgm:spPr/>
    </dgm:pt>
    <dgm:pt modelId="{8C420882-823D-514F-B589-22AD00D0E75F}" type="pres">
      <dgm:prSet presAssocID="{2D075437-FB16-6D44-93BE-17BD6B63E5B3}" presName="hierChild2" presStyleCnt="0"/>
      <dgm:spPr/>
    </dgm:pt>
  </dgm:ptLst>
  <dgm:cxnLst>
    <dgm:cxn modelId="{1C58AC21-E7B4-3F41-AC64-1A6787D0F621}" srcId="{F8B49D9D-751A-B341-832F-7D66899629AF}" destId="{2D075437-FB16-6D44-93BE-17BD6B63E5B3}" srcOrd="1" destOrd="0" parTransId="{F16141BD-119F-B24C-9689-AA1C0C5BC9D4}" sibTransId="{034C6591-BF32-574D-9D84-ECB3B86217D6}"/>
    <dgm:cxn modelId="{0E282452-31FE-0849-A88D-4BAF32908CE0}" type="presOf" srcId="{770E7F7A-D2D5-C242-AD0D-55D5101710AB}" destId="{D2379639-E8BA-3C4A-A604-6031635469D5}" srcOrd="0" destOrd="0" presId="urn:microsoft.com/office/officeart/2005/8/layout/hierarchy1"/>
    <dgm:cxn modelId="{368439E6-6417-6847-8FD6-BA94601003A4}" type="presOf" srcId="{F8B49D9D-751A-B341-832F-7D66899629AF}" destId="{82B50D15-97FD-3741-8E6B-1E11CF3FC115}" srcOrd="0" destOrd="0" presId="urn:microsoft.com/office/officeart/2005/8/layout/hierarchy1"/>
    <dgm:cxn modelId="{04379AEC-7DA9-6B45-9AC4-1030E7C0F2F8}" type="presOf" srcId="{2D075437-FB16-6D44-93BE-17BD6B63E5B3}" destId="{6C3AF224-0644-4840-8348-9B57A45E4EC4}" srcOrd="0" destOrd="0" presId="urn:microsoft.com/office/officeart/2005/8/layout/hierarchy1"/>
    <dgm:cxn modelId="{D81A93F1-E38E-F245-8AD7-CBB0EACAD667}" srcId="{F8B49D9D-751A-B341-832F-7D66899629AF}" destId="{770E7F7A-D2D5-C242-AD0D-55D5101710AB}" srcOrd="0" destOrd="0" parTransId="{826C7D4B-2433-AF45-AE16-33BD2F8431BF}" sibTransId="{FA6ABC0D-D363-DE4A-B556-D6557F5BA65B}"/>
    <dgm:cxn modelId="{2041459E-294A-EC4C-A37B-7D407550789B}" type="presParOf" srcId="{82B50D15-97FD-3741-8E6B-1E11CF3FC115}" destId="{07ECEF88-20B3-F04E-808F-9706AF76F94C}" srcOrd="0" destOrd="0" presId="urn:microsoft.com/office/officeart/2005/8/layout/hierarchy1"/>
    <dgm:cxn modelId="{564FFB39-4213-624C-9708-55FB15BF7C70}" type="presParOf" srcId="{07ECEF88-20B3-F04E-808F-9706AF76F94C}" destId="{0134965F-BC03-B045-8B5B-03BF26E7619D}" srcOrd="0" destOrd="0" presId="urn:microsoft.com/office/officeart/2005/8/layout/hierarchy1"/>
    <dgm:cxn modelId="{5028272C-61D7-5D4E-B245-E3FE6F2FE9DB}" type="presParOf" srcId="{0134965F-BC03-B045-8B5B-03BF26E7619D}" destId="{3D2C0D6D-2C43-A445-8657-1D52F78BF3D7}" srcOrd="0" destOrd="0" presId="urn:microsoft.com/office/officeart/2005/8/layout/hierarchy1"/>
    <dgm:cxn modelId="{98F0545F-8526-5D4D-B417-A29D5BA37AAF}" type="presParOf" srcId="{0134965F-BC03-B045-8B5B-03BF26E7619D}" destId="{D2379639-E8BA-3C4A-A604-6031635469D5}" srcOrd="1" destOrd="0" presId="urn:microsoft.com/office/officeart/2005/8/layout/hierarchy1"/>
    <dgm:cxn modelId="{C4B2C121-6E93-354C-8D5E-FBF4CA4B08A6}" type="presParOf" srcId="{07ECEF88-20B3-F04E-808F-9706AF76F94C}" destId="{B265DE5B-C47F-C440-8011-D3B623E39BD6}" srcOrd="1" destOrd="0" presId="urn:microsoft.com/office/officeart/2005/8/layout/hierarchy1"/>
    <dgm:cxn modelId="{2F5EB1AF-F66C-CD43-8455-067C0CD67F25}" type="presParOf" srcId="{82B50D15-97FD-3741-8E6B-1E11CF3FC115}" destId="{1EEFB763-FDB7-9444-AE8E-B79EE002782A}" srcOrd="1" destOrd="0" presId="urn:microsoft.com/office/officeart/2005/8/layout/hierarchy1"/>
    <dgm:cxn modelId="{D927CF3B-E89B-D145-9901-70D34829331F}" type="presParOf" srcId="{1EEFB763-FDB7-9444-AE8E-B79EE002782A}" destId="{0258A08C-AC96-474E-8F5B-74756611A64B}" srcOrd="0" destOrd="0" presId="urn:microsoft.com/office/officeart/2005/8/layout/hierarchy1"/>
    <dgm:cxn modelId="{F98F78C6-BEBE-FE4D-AF96-711F43F8D240}" type="presParOf" srcId="{0258A08C-AC96-474E-8F5B-74756611A64B}" destId="{1C222A47-93FC-0D44-92E1-CB5A655A2A18}" srcOrd="0" destOrd="0" presId="urn:microsoft.com/office/officeart/2005/8/layout/hierarchy1"/>
    <dgm:cxn modelId="{F4D2C492-0666-DD4C-B4F3-593BFCC28E23}" type="presParOf" srcId="{0258A08C-AC96-474E-8F5B-74756611A64B}" destId="{6C3AF224-0644-4840-8348-9B57A45E4EC4}" srcOrd="1" destOrd="0" presId="urn:microsoft.com/office/officeart/2005/8/layout/hierarchy1"/>
    <dgm:cxn modelId="{E1E4E22E-1F1C-1542-AC37-7EC08DF50D9C}" type="presParOf" srcId="{1EEFB763-FDB7-9444-AE8E-B79EE002782A}" destId="{8C420882-823D-514F-B589-22AD00D0E75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50BD12-86D1-0F4E-89C7-C8F5A682B4D4}" type="doc">
      <dgm:prSet loTypeId="urn:microsoft.com/office/officeart/2008/layout/AlternatingHexagons" loCatId="" qsTypeId="urn:microsoft.com/office/officeart/2005/8/quickstyle/simple3" qsCatId="simple" csTypeId="urn:microsoft.com/office/officeart/2005/8/colors/accent1_2" csCatId="accent1" phldr="1"/>
      <dgm:spPr/>
      <dgm:t>
        <a:bodyPr/>
        <a:lstStyle/>
        <a:p>
          <a:endParaRPr lang="en-GB"/>
        </a:p>
      </dgm:t>
    </dgm:pt>
    <dgm:pt modelId="{17D27AD1-81C6-ED40-9983-E172FDC972F1}">
      <dgm:prSet phldrT="[Text]"/>
      <dgm:spPr/>
      <dgm:t>
        <a:bodyPr/>
        <a:lstStyle/>
        <a:p>
          <a:r>
            <a:rPr lang="en-GB" dirty="0"/>
            <a:t>Decentralized </a:t>
          </a:r>
        </a:p>
      </dgm:t>
    </dgm:pt>
    <dgm:pt modelId="{9989C835-65B0-2A43-B9F4-B675547BAF07}" type="parTrans" cxnId="{97AD900D-26D5-2747-AF49-9897BC1CC18C}">
      <dgm:prSet/>
      <dgm:spPr/>
      <dgm:t>
        <a:bodyPr/>
        <a:lstStyle/>
        <a:p>
          <a:endParaRPr lang="en-GB"/>
        </a:p>
      </dgm:t>
    </dgm:pt>
    <dgm:pt modelId="{A0BACA3E-FC1A-184B-B832-B522DFEBDB58}" type="sibTrans" cxnId="{97AD900D-26D5-2747-AF49-9897BC1CC18C}">
      <dgm:prSet/>
      <dgm:spPr/>
      <dgm:t>
        <a:bodyPr/>
        <a:lstStyle/>
        <a:p>
          <a:endParaRPr lang="en-GB"/>
        </a:p>
      </dgm:t>
    </dgm:pt>
    <dgm:pt modelId="{ACABC667-09D2-554C-9356-E12F1096F71D}">
      <dgm:prSet phldrT="[Text]"/>
      <dgm:spPr/>
      <dgm:t>
        <a:bodyPr/>
        <a:lstStyle/>
        <a:p>
          <a:r>
            <a:rPr lang="en-US"/>
            <a:t>Bold, development of the team </a:t>
          </a:r>
          <a:r>
            <a:rPr lang="en-GB" b="0" i="0" u="none"/>
            <a:t>(OperationHOPE, 2021)</a:t>
          </a:r>
          <a:endParaRPr lang="en-GB" dirty="0"/>
        </a:p>
      </dgm:t>
    </dgm:pt>
    <dgm:pt modelId="{C356A75F-424C-C04F-99DC-1C2BDF962E91}" type="parTrans" cxnId="{D94451D2-570D-6F4A-8EF5-BE0F52CE66E4}">
      <dgm:prSet/>
      <dgm:spPr/>
      <dgm:t>
        <a:bodyPr/>
        <a:lstStyle/>
        <a:p>
          <a:endParaRPr lang="en-GB"/>
        </a:p>
      </dgm:t>
    </dgm:pt>
    <dgm:pt modelId="{EDC695CF-ED1C-4B4F-A6B3-749C6AE2C29F}" type="sibTrans" cxnId="{D94451D2-570D-6F4A-8EF5-BE0F52CE66E4}">
      <dgm:prSet/>
      <dgm:spPr/>
      <dgm:t>
        <a:bodyPr/>
        <a:lstStyle/>
        <a:p>
          <a:endParaRPr lang="en-GB"/>
        </a:p>
      </dgm:t>
    </dgm:pt>
    <dgm:pt modelId="{04AEA4DA-A864-A845-B00D-628F36DC7FF0}">
      <dgm:prSet phldrT="[Text]"/>
      <dgm:spPr/>
      <dgm:t>
        <a:bodyPr/>
        <a:lstStyle/>
        <a:p>
          <a:r>
            <a:rPr lang="en-GB" dirty="0"/>
            <a:t>Feminized</a:t>
          </a:r>
        </a:p>
      </dgm:t>
    </dgm:pt>
    <dgm:pt modelId="{1739F19C-9CD5-0240-B35D-EBC2898ED2F5}" type="parTrans" cxnId="{ACE26D7E-46B2-7944-AB9D-6A92E1AAFFF8}">
      <dgm:prSet/>
      <dgm:spPr/>
      <dgm:t>
        <a:bodyPr/>
        <a:lstStyle/>
        <a:p>
          <a:endParaRPr lang="en-GB"/>
        </a:p>
      </dgm:t>
    </dgm:pt>
    <dgm:pt modelId="{4895C3B9-A30E-4549-9D42-D57FFF0B42EC}" type="sibTrans" cxnId="{ACE26D7E-46B2-7944-AB9D-6A92E1AAFFF8}">
      <dgm:prSet/>
      <dgm:spPr/>
      <dgm:t>
        <a:bodyPr/>
        <a:lstStyle/>
        <a:p>
          <a:endParaRPr lang="en-GB"/>
        </a:p>
      </dgm:t>
    </dgm:pt>
    <dgm:pt modelId="{9CC299E5-4E27-2C47-8BCE-EF7958900C73}">
      <dgm:prSet phldrT="[Text]"/>
      <dgm:spPr/>
      <dgm:t>
        <a:bodyPr/>
        <a:lstStyle/>
        <a:p>
          <a:r>
            <a:rPr lang="en-US" dirty="0"/>
            <a:t>Empathy, collaboration, people-driven.</a:t>
          </a:r>
          <a:r>
            <a:rPr lang="en-GB" b="0" i="0" u="none" dirty="0"/>
            <a:t> (Delta, 2023))</a:t>
          </a:r>
          <a:endParaRPr lang="en-GB" dirty="0"/>
        </a:p>
      </dgm:t>
    </dgm:pt>
    <dgm:pt modelId="{FDC04E13-DD86-174A-B364-6E6CEA1EE8CA}" type="parTrans" cxnId="{F02E0399-ADBA-C742-AD07-9F02612AF2B8}">
      <dgm:prSet/>
      <dgm:spPr/>
      <dgm:t>
        <a:bodyPr/>
        <a:lstStyle/>
        <a:p>
          <a:endParaRPr lang="en-GB"/>
        </a:p>
      </dgm:t>
    </dgm:pt>
    <dgm:pt modelId="{D611D251-B529-084D-A897-D817A3FD1DC0}" type="sibTrans" cxnId="{F02E0399-ADBA-C742-AD07-9F02612AF2B8}">
      <dgm:prSet/>
      <dgm:spPr/>
      <dgm:t>
        <a:bodyPr/>
        <a:lstStyle/>
        <a:p>
          <a:endParaRPr lang="en-GB"/>
        </a:p>
      </dgm:t>
    </dgm:pt>
    <dgm:pt modelId="{8772DFA5-10A3-1F46-855F-138EFB3030A2}">
      <dgm:prSet/>
      <dgm:spPr/>
      <dgm:t>
        <a:bodyPr/>
        <a:lstStyle/>
        <a:p>
          <a:r>
            <a:rPr lang="en-GB" dirty="0"/>
            <a:t>Adaptive </a:t>
          </a:r>
        </a:p>
      </dgm:t>
    </dgm:pt>
    <dgm:pt modelId="{162F914F-6544-E946-B648-2555F5EC9306}" type="parTrans" cxnId="{3FC88C5D-ABAC-414C-A821-73B30AFF00CE}">
      <dgm:prSet/>
      <dgm:spPr/>
      <dgm:t>
        <a:bodyPr/>
        <a:lstStyle/>
        <a:p>
          <a:endParaRPr lang="en-GB"/>
        </a:p>
      </dgm:t>
    </dgm:pt>
    <dgm:pt modelId="{5977E57E-CFD4-5749-AFC3-19CA0E89BDE3}" type="sibTrans" cxnId="{3FC88C5D-ABAC-414C-A821-73B30AFF00CE}">
      <dgm:prSet/>
      <dgm:spPr/>
      <dgm:t>
        <a:bodyPr/>
        <a:lstStyle/>
        <a:p>
          <a:endParaRPr lang="en-GB"/>
        </a:p>
      </dgm:t>
    </dgm:pt>
    <dgm:pt modelId="{77F6B15B-D99A-8E4C-822A-EF0ABDB8B3C2}">
      <dgm:prSet/>
      <dgm:spPr/>
      <dgm:t>
        <a:bodyPr/>
        <a:lstStyle/>
        <a:p>
          <a:r>
            <a:rPr lang="en-US" dirty="0"/>
            <a:t>Covid response as a systematic change to team issue</a:t>
          </a:r>
        </a:p>
        <a:p>
          <a:r>
            <a:rPr lang="en-GB" b="0" i="0" u="none" dirty="0"/>
            <a:t>(</a:t>
          </a:r>
          <a:r>
            <a:rPr lang="en-GB" b="0" i="0" u="none" dirty="0" err="1"/>
            <a:t>OperationHOPE</a:t>
          </a:r>
          <a:r>
            <a:rPr lang="en-GB" b="0" i="0" u="none" dirty="0"/>
            <a:t>, 2021)</a:t>
          </a:r>
          <a:endParaRPr lang="en-GB" dirty="0"/>
        </a:p>
        <a:p>
          <a:endParaRPr lang="en-GB" dirty="0"/>
        </a:p>
      </dgm:t>
    </dgm:pt>
    <dgm:pt modelId="{60058E05-40AC-2F4E-AB2B-CA3B396AF7E9}" type="parTrans" cxnId="{A4DB2F4D-59B9-5043-9381-02E1371E0125}">
      <dgm:prSet/>
      <dgm:spPr/>
      <dgm:t>
        <a:bodyPr/>
        <a:lstStyle/>
        <a:p>
          <a:endParaRPr lang="en-GB"/>
        </a:p>
      </dgm:t>
    </dgm:pt>
    <dgm:pt modelId="{490F7581-277E-1E4F-B961-6A1BEDCB0B96}" type="sibTrans" cxnId="{A4DB2F4D-59B9-5043-9381-02E1371E0125}">
      <dgm:prSet/>
      <dgm:spPr/>
      <dgm:t>
        <a:bodyPr/>
        <a:lstStyle/>
        <a:p>
          <a:endParaRPr lang="en-GB"/>
        </a:p>
      </dgm:t>
    </dgm:pt>
    <dgm:pt modelId="{2FDCCCD6-0FF0-024D-A451-E72F05BF22DA}">
      <dgm:prSet/>
      <dgm:spPr/>
      <dgm:t>
        <a:bodyPr/>
        <a:lstStyle/>
        <a:p>
          <a:r>
            <a:rPr lang="en-GB" dirty="0"/>
            <a:t>Matriarchal </a:t>
          </a:r>
        </a:p>
      </dgm:t>
    </dgm:pt>
    <dgm:pt modelId="{D64D9CAE-B084-9B40-9D27-4590F1662A09}" type="parTrans" cxnId="{0E094DEF-5ACE-CF40-B781-54951B848043}">
      <dgm:prSet/>
      <dgm:spPr/>
      <dgm:t>
        <a:bodyPr/>
        <a:lstStyle/>
        <a:p>
          <a:endParaRPr lang="en-GB"/>
        </a:p>
      </dgm:t>
    </dgm:pt>
    <dgm:pt modelId="{D22EA7F3-B07B-B747-AC49-B3DAD5E15B73}" type="sibTrans" cxnId="{0E094DEF-5ACE-CF40-B781-54951B848043}">
      <dgm:prSet/>
      <dgm:spPr/>
      <dgm:t>
        <a:bodyPr/>
        <a:lstStyle/>
        <a:p>
          <a:endParaRPr lang="en-GB"/>
        </a:p>
      </dgm:t>
    </dgm:pt>
    <dgm:pt modelId="{2198EE2F-57F7-C641-A98A-432A0239048E}" type="pres">
      <dgm:prSet presAssocID="{8450BD12-86D1-0F4E-89C7-C8F5A682B4D4}" presName="Name0" presStyleCnt="0">
        <dgm:presLayoutVars>
          <dgm:chMax/>
          <dgm:chPref/>
          <dgm:dir/>
          <dgm:animLvl val="lvl"/>
        </dgm:presLayoutVars>
      </dgm:prSet>
      <dgm:spPr/>
    </dgm:pt>
    <dgm:pt modelId="{7B0E6C6F-F413-6840-8AFC-26BC99BC9093}" type="pres">
      <dgm:prSet presAssocID="{17D27AD1-81C6-ED40-9983-E172FDC972F1}" presName="composite" presStyleCnt="0"/>
      <dgm:spPr/>
    </dgm:pt>
    <dgm:pt modelId="{5F3A3ED0-5D65-794D-95EA-8FD9DAE243CB}" type="pres">
      <dgm:prSet presAssocID="{17D27AD1-81C6-ED40-9983-E172FDC972F1}" presName="Parent1" presStyleLbl="node1" presStyleIdx="0" presStyleCnt="8">
        <dgm:presLayoutVars>
          <dgm:chMax val="1"/>
          <dgm:chPref val="1"/>
          <dgm:bulletEnabled val="1"/>
        </dgm:presLayoutVars>
      </dgm:prSet>
      <dgm:spPr/>
    </dgm:pt>
    <dgm:pt modelId="{1EAA0D09-8E27-C240-AD12-E3081A6B0871}" type="pres">
      <dgm:prSet presAssocID="{17D27AD1-81C6-ED40-9983-E172FDC972F1}" presName="Childtext1" presStyleLbl="revTx" presStyleIdx="0" presStyleCnt="4">
        <dgm:presLayoutVars>
          <dgm:chMax val="0"/>
          <dgm:chPref val="0"/>
          <dgm:bulletEnabled val="1"/>
        </dgm:presLayoutVars>
      </dgm:prSet>
      <dgm:spPr/>
    </dgm:pt>
    <dgm:pt modelId="{D3E0C8BE-859F-4C4F-922B-CF41BB069F5C}" type="pres">
      <dgm:prSet presAssocID="{17D27AD1-81C6-ED40-9983-E172FDC972F1}" presName="BalanceSpacing" presStyleCnt="0"/>
      <dgm:spPr/>
    </dgm:pt>
    <dgm:pt modelId="{629031BB-1A06-394B-A7C5-82D6FAAAAD54}" type="pres">
      <dgm:prSet presAssocID="{17D27AD1-81C6-ED40-9983-E172FDC972F1}" presName="BalanceSpacing1" presStyleCnt="0"/>
      <dgm:spPr/>
    </dgm:pt>
    <dgm:pt modelId="{76AA6F30-627B-9A43-AFFA-9FFE350B58BC}" type="pres">
      <dgm:prSet presAssocID="{A0BACA3E-FC1A-184B-B832-B522DFEBDB58}" presName="Accent1Text" presStyleLbl="node1" presStyleIdx="1" presStyleCnt="8"/>
      <dgm:spPr/>
    </dgm:pt>
    <dgm:pt modelId="{B1886A52-CF89-A54F-A26F-D11FD64A16B5}" type="pres">
      <dgm:prSet presAssocID="{A0BACA3E-FC1A-184B-B832-B522DFEBDB58}" presName="spaceBetweenRectangles" presStyleCnt="0"/>
      <dgm:spPr/>
    </dgm:pt>
    <dgm:pt modelId="{5FB19083-7FE5-314D-A87C-160046781E77}" type="pres">
      <dgm:prSet presAssocID="{2FDCCCD6-0FF0-024D-A451-E72F05BF22DA}" presName="composite" presStyleCnt="0"/>
      <dgm:spPr/>
    </dgm:pt>
    <dgm:pt modelId="{93CBC26F-F71D-9849-932B-713A9BF4FFF3}" type="pres">
      <dgm:prSet presAssocID="{2FDCCCD6-0FF0-024D-A451-E72F05BF22DA}" presName="Parent1" presStyleLbl="node1" presStyleIdx="2" presStyleCnt="8">
        <dgm:presLayoutVars>
          <dgm:chMax val="1"/>
          <dgm:chPref val="1"/>
          <dgm:bulletEnabled val="1"/>
        </dgm:presLayoutVars>
      </dgm:prSet>
      <dgm:spPr/>
    </dgm:pt>
    <dgm:pt modelId="{44283705-25F9-9E4F-8BF1-5B3E6EE8A3D5}" type="pres">
      <dgm:prSet presAssocID="{2FDCCCD6-0FF0-024D-A451-E72F05BF22DA}" presName="Childtext1" presStyleLbl="revTx" presStyleIdx="1" presStyleCnt="4">
        <dgm:presLayoutVars>
          <dgm:chMax val="0"/>
          <dgm:chPref val="0"/>
          <dgm:bulletEnabled val="1"/>
        </dgm:presLayoutVars>
      </dgm:prSet>
      <dgm:spPr/>
    </dgm:pt>
    <dgm:pt modelId="{9B9D4EE9-ABF6-CD45-9BB1-1CFFCAC0369C}" type="pres">
      <dgm:prSet presAssocID="{2FDCCCD6-0FF0-024D-A451-E72F05BF22DA}" presName="BalanceSpacing" presStyleCnt="0"/>
      <dgm:spPr/>
    </dgm:pt>
    <dgm:pt modelId="{ECAACEE6-2EAC-134A-89CA-DB905AC73CA7}" type="pres">
      <dgm:prSet presAssocID="{2FDCCCD6-0FF0-024D-A451-E72F05BF22DA}" presName="BalanceSpacing1" presStyleCnt="0"/>
      <dgm:spPr/>
    </dgm:pt>
    <dgm:pt modelId="{095A3317-D7E9-2F4F-8C17-49392AE6F6B8}" type="pres">
      <dgm:prSet presAssocID="{D22EA7F3-B07B-B747-AC49-B3DAD5E15B73}" presName="Accent1Text" presStyleLbl="node1" presStyleIdx="3" presStyleCnt="8"/>
      <dgm:spPr/>
    </dgm:pt>
    <dgm:pt modelId="{C070DF16-6984-5E41-8BCE-2029F7C68D04}" type="pres">
      <dgm:prSet presAssocID="{D22EA7F3-B07B-B747-AC49-B3DAD5E15B73}" presName="spaceBetweenRectangles" presStyleCnt="0"/>
      <dgm:spPr/>
    </dgm:pt>
    <dgm:pt modelId="{CA0E609C-7950-0140-A623-4A70B9071186}" type="pres">
      <dgm:prSet presAssocID="{04AEA4DA-A864-A845-B00D-628F36DC7FF0}" presName="composite" presStyleCnt="0"/>
      <dgm:spPr/>
    </dgm:pt>
    <dgm:pt modelId="{E04B54C1-3840-F848-ABF0-4693A978739A}" type="pres">
      <dgm:prSet presAssocID="{04AEA4DA-A864-A845-B00D-628F36DC7FF0}" presName="Parent1" presStyleLbl="node1" presStyleIdx="4" presStyleCnt="8">
        <dgm:presLayoutVars>
          <dgm:chMax val="1"/>
          <dgm:chPref val="1"/>
          <dgm:bulletEnabled val="1"/>
        </dgm:presLayoutVars>
      </dgm:prSet>
      <dgm:spPr/>
    </dgm:pt>
    <dgm:pt modelId="{E7A00F56-7572-5A49-8504-AC8AABDD612A}" type="pres">
      <dgm:prSet presAssocID="{04AEA4DA-A864-A845-B00D-628F36DC7FF0}" presName="Childtext1" presStyleLbl="revTx" presStyleIdx="2" presStyleCnt="4" custLinFactNeighborX="2635" custLinFactNeighborY="-2049">
        <dgm:presLayoutVars>
          <dgm:chMax val="0"/>
          <dgm:chPref val="0"/>
          <dgm:bulletEnabled val="1"/>
        </dgm:presLayoutVars>
      </dgm:prSet>
      <dgm:spPr/>
    </dgm:pt>
    <dgm:pt modelId="{1FF09499-4D7D-6E49-AF3C-65729CA3C505}" type="pres">
      <dgm:prSet presAssocID="{04AEA4DA-A864-A845-B00D-628F36DC7FF0}" presName="BalanceSpacing" presStyleCnt="0"/>
      <dgm:spPr/>
    </dgm:pt>
    <dgm:pt modelId="{9B4B6B8A-ECF7-F749-BB86-7346ABC56ECD}" type="pres">
      <dgm:prSet presAssocID="{04AEA4DA-A864-A845-B00D-628F36DC7FF0}" presName="BalanceSpacing1" presStyleCnt="0"/>
      <dgm:spPr/>
    </dgm:pt>
    <dgm:pt modelId="{B447E902-61FF-1D49-ADF4-3C7EBFBD0A76}" type="pres">
      <dgm:prSet presAssocID="{4895C3B9-A30E-4549-9D42-D57FFF0B42EC}" presName="Accent1Text" presStyleLbl="node1" presStyleIdx="5" presStyleCnt="8"/>
      <dgm:spPr/>
    </dgm:pt>
    <dgm:pt modelId="{4A687997-8BD0-3247-AC44-246C9CA22EBE}" type="pres">
      <dgm:prSet presAssocID="{4895C3B9-A30E-4549-9D42-D57FFF0B42EC}" presName="spaceBetweenRectangles" presStyleCnt="0"/>
      <dgm:spPr/>
    </dgm:pt>
    <dgm:pt modelId="{F012B2AF-D9FB-1B40-A6EA-0F7D2FAE85A0}" type="pres">
      <dgm:prSet presAssocID="{8772DFA5-10A3-1F46-855F-138EFB3030A2}" presName="composite" presStyleCnt="0"/>
      <dgm:spPr/>
    </dgm:pt>
    <dgm:pt modelId="{6FAFE41B-6678-2844-9B99-A229DD4E9ECA}" type="pres">
      <dgm:prSet presAssocID="{8772DFA5-10A3-1F46-855F-138EFB3030A2}" presName="Parent1" presStyleLbl="node1" presStyleIdx="6" presStyleCnt="8">
        <dgm:presLayoutVars>
          <dgm:chMax val="1"/>
          <dgm:chPref val="1"/>
          <dgm:bulletEnabled val="1"/>
        </dgm:presLayoutVars>
      </dgm:prSet>
      <dgm:spPr/>
    </dgm:pt>
    <dgm:pt modelId="{E833FA13-5E90-A846-B115-4A0FD728F628}" type="pres">
      <dgm:prSet presAssocID="{8772DFA5-10A3-1F46-855F-138EFB3030A2}" presName="Childtext1" presStyleLbl="revTx" presStyleIdx="3" presStyleCnt="4">
        <dgm:presLayoutVars>
          <dgm:chMax val="0"/>
          <dgm:chPref val="0"/>
          <dgm:bulletEnabled val="1"/>
        </dgm:presLayoutVars>
      </dgm:prSet>
      <dgm:spPr/>
    </dgm:pt>
    <dgm:pt modelId="{D5E8AECF-B02B-AA41-8B68-3EDFD76160F8}" type="pres">
      <dgm:prSet presAssocID="{8772DFA5-10A3-1F46-855F-138EFB3030A2}" presName="BalanceSpacing" presStyleCnt="0"/>
      <dgm:spPr/>
    </dgm:pt>
    <dgm:pt modelId="{5033E7B5-32BC-A945-A046-CADC8FC3E256}" type="pres">
      <dgm:prSet presAssocID="{8772DFA5-10A3-1F46-855F-138EFB3030A2}" presName="BalanceSpacing1" presStyleCnt="0"/>
      <dgm:spPr/>
    </dgm:pt>
    <dgm:pt modelId="{569359DA-2E57-034B-9B53-27C52EA7C800}" type="pres">
      <dgm:prSet presAssocID="{5977E57E-CFD4-5749-AFC3-19CA0E89BDE3}" presName="Accent1Text" presStyleLbl="node1" presStyleIdx="7" presStyleCnt="8"/>
      <dgm:spPr/>
    </dgm:pt>
  </dgm:ptLst>
  <dgm:cxnLst>
    <dgm:cxn modelId="{97AD900D-26D5-2747-AF49-9897BC1CC18C}" srcId="{8450BD12-86D1-0F4E-89C7-C8F5A682B4D4}" destId="{17D27AD1-81C6-ED40-9983-E172FDC972F1}" srcOrd="0" destOrd="0" parTransId="{9989C835-65B0-2A43-B9F4-B675547BAF07}" sibTransId="{A0BACA3E-FC1A-184B-B832-B522DFEBDB58}"/>
    <dgm:cxn modelId="{446C8B1C-B2ED-414D-BF9F-B09CA25F6599}" type="presOf" srcId="{4895C3B9-A30E-4549-9D42-D57FFF0B42EC}" destId="{B447E902-61FF-1D49-ADF4-3C7EBFBD0A76}" srcOrd="0" destOrd="0" presId="urn:microsoft.com/office/officeart/2008/layout/AlternatingHexagons"/>
    <dgm:cxn modelId="{6D9C1B2D-77C7-464F-9A47-16C7862038FA}" type="presOf" srcId="{2FDCCCD6-0FF0-024D-A451-E72F05BF22DA}" destId="{93CBC26F-F71D-9849-932B-713A9BF4FFF3}" srcOrd="0" destOrd="0" presId="urn:microsoft.com/office/officeart/2008/layout/AlternatingHexagons"/>
    <dgm:cxn modelId="{43ED4530-EF95-1543-AA43-0862C4734E9B}" type="presOf" srcId="{D22EA7F3-B07B-B747-AC49-B3DAD5E15B73}" destId="{095A3317-D7E9-2F4F-8C17-49392AE6F6B8}" srcOrd="0" destOrd="0" presId="urn:microsoft.com/office/officeart/2008/layout/AlternatingHexagons"/>
    <dgm:cxn modelId="{A8689640-7A1E-0D45-91F2-5776A9225EFB}" type="presOf" srcId="{A0BACA3E-FC1A-184B-B832-B522DFEBDB58}" destId="{76AA6F30-627B-9A43-AFFA-9FFE350B58BC}" srcOrd="0" destOrd="0" presId="urn:microsoft.com/office/officeart/2008/layout/AlternatingHexagons"/>
    <dgm:cxn modelId="{3FC88C5D-ABAC-414C-A821-73B30AFF00CE}" srcId="{8450BD12-86D1-0F4E-89C7-C8F5A682B4D4}" destId="{8772DFA5-10A3-1F46-855F-138EFB3030A2}" srcOrd="3" destOrd="0" parTransId="{162F914F-6544-E946-B648-2555F5EC9306}" sibTransId="{5977E57E-CFD4-5749-AFC3-19CA0E89BDE3}"/>
    <dgm:cxn modelId="{E532DE41-83D4-5446-85B7-20916098E59D}" type="presOf" srcId="{5977E57E-CFD4-5749-AFC3-19CA0E89BDE3}" destId="{569359DA-2E57-034B-9B53-27C52EA7C800}" srcOrd="0" destOrd="0" presId="urn:microsoft.com/office/officeart/2008/layout/AlternatingHexagons"/>
    <dgm:cxn modelId="{A4DB2F4D-59B9-5043-9381-02E1371E0125}" srcId="{8772DFA5-10A3-1F46-855F-138EFB3030A2}" destId="{77F6B15B-D99A-8E4C-822A-EF0ABDB8B3C2}" srcOrd="0" destOrd="0" parTransId="{60058E05-40AC-2F4E-AB2B-CA3B396AF7E9}" sibTransId="{490F7581-277E-1E4F-B961-6A1BEDCB0B96}"/>
    <dgm:cxn modelId="{ACE26D7E-46B2-7944-AB9D-6A92E1AAFFF8}" srcId="{8450BD12-86D1-0F4E-89C7-C8F5A682B4D4}" destId="{04AEA4DA-A864-A845-B00D-628F36DC7FF0}" srcOrd="2" destOrd="0" parTransId="{1739F19C-9CD5-0240-B35D-EBC2898ED2F5}" sibTransId="{4895C3B9-A30E-4549-9D42-D57FFF0B42EC}"/>
    <dgm:cxn modelId="{B558BD82-DAB3-C94F-8E0C-50BD1D1C711E}" type="presOf" srcId="{04AEA4DA-A864-A845-B00D-628F36DC7FF0}" destId="{E04B54C1-3840-F848-ABF0-4693A978739A}" srcOrd="0" destOrd="0" presId="urn:microsoft.com/office/officeart/2008/layout/AlternatingHexagons"/>
    <dgm:cxn modelId="{F137BD89-529D-B84E-A483-E448B008D8F3}" type="presOf" srcId="{17D27AD1-81C6-ED40-9983-E172FDC972F1}" destId="{5F3A3ED0-5D65-794D-95EA-8FD9DAE243CB}" srcOrd="0" destOrd="0" presId="urn:microsoft.com/office/officeart/2008/layout/AlternatingHexagons"/>
    <dgm:cxn modelId="{F02E0399-ADBA-C742-AD07-9F02612AF2B8}" srcId="{04AEA4DA-A864-A845-B00D-628F36DC7FF0}" destId="{9CC299E5-4E27-2C47-8BCE-EF7958900C73}" srcOrd="0" destOrd="0" parTransId="{FDC04E13-DD86-174A-B364-6E6CEA1EE8CA}" sibTransId="{D611D251-B529-084D-A897-D817A3FD1DC0}"/>
    <dgm:cxn modelId="{5591BEA8-4766-EC48-995C-A4BC8A5CC13A}" type="presOf" srcId="{8772DFA5-10A3-1F46-855F-138EFB3030A2}" destId="{6FAFE41B-6678-2844-9B99-A229DD4E9ECA}" srcOrd="0" destOrd="0" presId="urn:microsoft.com/office/officeart/2008/layout/AlternatingHexagons"/>
    <dgm:cxn modelId="{65D7DAB6-A7E4-764A-AB1E-2B007FB8F75F}" type="presOf" srcId="{77F6B15B-D99A-8E4C-822A-EF0ABDB8B3C2}" destId="{E833FA13-5E90-A846-B115-4A0FD728F628}" srcOrd="0" destOrd="0" presId="urn:microsoft.com/office/officeart/2008/layout/AlternatingHexagons"/>
    <dgm:cxn modelId="{10065AC6-BE7A-F547-8F0F-339AE6CB197E}" type="presOf" srcId="{9CC299E5-4E27-2C47-8BCE-EF7958900C73}" destId="{E7A00F56-7572-5A49-8504-AC8AABDD612A}" srcOrd="0" destOrd="0" presId="urn:microsoft.com/office/officeart/2008/layout/AlternatingHexagons"/>
    <dgm:cxn modelId="{D94451D2-570D-6F4A-8EF5-BE0F52CE66E4}" srcId="{17D27AD1-81C6-ED40-9983-E172FDC972F1}" destId="{ACABC667-09D2-554C-9356-E12F1096F71D}" srcOrd="0" destOrd="0" parTransId="{C356A75F-424C-C04F-99DC-1C2BDF962E91}" sibTransId="{EDC695CF-ED1C-4B4F-A6B3-749C6AE2C29F}"/>
    <dgm:cxn modelId="{42A1F4E3-D334-EB46-ADC6-C1DEC1CC629A}" type="presOf" srcId="{ACABC667-09D2-554C-9356-E12F1096F71D}" destId="{1EAA0D09-8E27-C240-AD12-E3081A6B0871}" srcOrd="0" destOrd="0" presId="urn:microsoft.com/office/officeart/2008/layout/AlternatingHexagons"/>
    <dgm:cxn modelId="{D9F5F8EA-BDCA-E542-8CB6-2E77B4A77138}" type="presOf" srcId="{8450BD12-86D1-0F4E-89C7-C8F5A682B4D4}" destId="{2198EE2F-57F7-C641-A98A-432A0239048E}" srcOrd="0" destOrd="0" presId="urn:microsoft.com/office/officeart/2008/layout/AlternatingHexagons"/>
    <dgm:cxn modelId="{0E094DEF-5ACE-CF40-B781-54951B848043}" srcId="{8450BD12-86D1-0F4E-89C7-C8F5A682B4D4}" destId="{2FDCCCD6-0FF0-024D-A451-E72F05BF22DA}" srcOrd="1" destOrd="0" parTransId="{D64D9CAE-B084-9B40-9D27-4590F1662A09}" sibTransId="{D22EA7F3-B07B-B747-AC49-B3DAD5E15B73}"/>
    <dgm:cxn modelId="{EE40916E-FB5D-6B47-81B1-244786582BF2}" type="presParOf" srcId="{2198EE2F-57F7-C641-A98A-432A0239048E}" destId="{7B0E6C6F-F413-6840-8AFC-26BC99BC9093}" srcOrd="0" destOrd="0" presId="urn:microsoft.com/office/officeart/2008/layout/AlternatingHexagons"/>
    <dgm:cxn modelId="{1259CEF8-5313-8542-A361-B8373134856F}" type="presParOf" srcId="{7B0E6C6F-F413-6840-8AFC-26BC99BC9093}" destId="{5F3A3ED0-5D65-794D-95EA-8FD9DAE243CB}" srcOrd="0" destOrd="0" presId="urn:microsoft.com/office/officeart/2008/layout/AlternatingHexagons"/>
    <dgm:cxn modelId="{AA6A02EF-7E72-D94F-AE35-90A7BB3B2D18}" type="presParOf" srcId="{7B0E6C6F-F413-6840-8AFC-26BC99BC9093}" destId="{1EAA0D09-8E27-C240-AD12-E3081A6B0871}" srcOrd="1" destOrd="0" presId="urn:microsoft.com/office/officeart/2008/layout/AlternatingHexagons"/>
    <dgm:cxn modelId="{B569C313-40A4-884C-9681-106CF55BFA4D}" type="presParOf" srcId="{7B0E6C6F-F413-6840-8AFC-26BC99BC9093}" destId="{D3E0C8BE-859F-4C4F-922B-CF41BB069F5C}" srcOrd="2" destOrd="0" presId="urn:microsoft.com/office/officeart/2008/layout/AlternatingHexagons"/>
    <dgm:cxn modelId="{39198F8C-F941-0E45-A567-CC714B1670D7}" type="presParOf" srcId="{7B0E6C6F-F413-6840-8AFC-26BC99BC9093}" destId="{629031BB-1A06-394B-A7C5-82D6FAAAAD54}" srcOrd="3" destOrd="0" presId="urn:microsoft.com/office/officeart/2008/layout/AlternatingHexagons"/>
    <dgm:cxn modelId="{FF16FA4E-C3A7-4544-A65F-618A4732163C}" type="presParOf" srcId="{7B0E6C6F-F413-6840-8AFC-26BC99BC9093}" destId="{76AA6F30-627B-9A43-AFFA-9FFE350B58BC}" srcOrd="4" destOrd="0" presId="urn:microsoft.com/office/officeart/2008/layout/AlternatingHexagons"/>
    <dgm:cxn modelId="{0FE9DF8E-4252-BA40-BAE7-8B04B294AA86}" type="presParOf" srcId="{2198EE2F-57F7-C641-A98A-432A0239048E}" destId="{B1886A52-CF89-A54F-A26F-D11FD64A16B5}" srcOrd="1" destOrd="0" presId="urn:microsoft.com/office/officeart/2008/layout/AlternatingHexagons"/>
    <dgm:cxn modelId="{3A3646D5-5AC6-7246-ADD0-5C478869CDD7}" type="presParOf" srcId="{2198EE2F-57F7-C641-A98A-432A0239048E}" destId="{5FB19083-7FE5-314D-A87C-160046781E77}" srcOrd="2" destOrd="0" presId="urn:microsoft.com/office/officeart/2008/layout/AlternatingHexagons"/>
    <dgm:cxn modelId="{941DA791-9D4B-434A-BCDA-9E2D956D5E6F}" type="presParOf" srcId="{5FB19083-7FE5-314D-A87C-160046781E77}" destId="{93CBC26F-F71D-9849-932B-713A9BF4FFF3}" srcOrd="0" destOrd="0" presId="urn:microsoft.com/office/officeart/2008/layout/AlternatingHexagons"/>
    <dgm:cxn modelId="{F3FFA498-C11E-7B42-A6BE-C50B779DAF60}" type="presParOf" srcId="{5FB19083-7FE5-314D-A87C-160046781E77}" destId="{44283705-25F9-9E4F-8BF1-5B3E6EE8A3D5}" srcOrd="1" destOrd="0" presId="urn:microsoft.com/office/officeart/2008/layout/AlternatingHexagons"/>
    <dgm:cxn modelId="{D2DB1F8A-F98E-C946-B195-874254C2DC16}" type="presParOf" srcId="{5FB19083-7FE5-314D-A87C-160046781E77}" destId="{9B9D4EE9-ABF6-CD45-9BB1-1CFFCAC0369C}" srcOrd="2" destOrd="0" presId="urn:microsoft.com/office/officeart/2008/layout/AlternatingHexagons"/>
    <dgm:cxn modelId="{24854364-FA99-674E-8E39-1D8FC051C1B3}" type="presParOf" srcId="{5FB19083-7FE5-314D-A87C-160046781E77}" destId="{ECAACEE6-2EAC-134A-89CA-DB905AC73CA7}" srcOrd="3" destOrd="0" presId="urn:microsoft.com/office/officeart/2008/layout/AlternatingHexagons"/>
    <dgm:cxn modelId="{FFD030BF-E8FC-C94B-A730-5335A8E15F5D}" type="presParOf" srcId="{5FB19083-7FE5-314D-A87C-160046781E77}" destId="{095A3317-D7E9-2F4F-8C17-49392AE6F6B8}" srcOrd="4" destOrd="0" presId="urn:microsoft.com/office/officeart/2008/layout/AlternatingHexagons"/>
    <dgm:cxn modelId="{DB8E4D2F-EF38-CD4C-86E3-4C2AEE201C79}" type="presParOf" srcId="{2198EE2F-57F7-C641-A98A-432A0239048E}" destId="{C070DF16-6984-5E41-8BCE-2029F7C68D04}" srcOrd="3" destOrd="0" presId="urn:microsoft.com/office/officeart/2008/layout/AlternatingHexagons"/>
    <dgm:cxn modelId="{7234B7B0-BFF3-AD4C-A500-B9CF8FF38C99}" type="presParOf" srcId="{2198EE2F-57F7-C641-A98A-432A0239048E}" destId="{CA0E609C-7950-0140-A623-4A70B9071186}" srcOrd="4" destOrd="0" presId="urn:microsoft.com/office/officeart/2008/layout/AlternatingHexagons"/>
    <dgm:cxn modelId="{F6FFE4BF-BDF7-AD4C-A36D-F7D6CBE93709}" type="presParOf" srcId="{CA0E609C-7950-0140-A623-4A70B9071186}" destId="{E04B54C1-3840-F848-ABF0-4693A978739A}" srcOrd="0" destOrd="0" presId="urn:microsoft.com/office/officeart/2008/layout/AlternatingHexagons"/>
    <dgm:cxn modelId="{93C8E93F-4CD7-BF46-A025-30879F3375AF}" type="presParOf" srcId="{CA0E609C-7950-0140-A623-4A70B9071186}" destId="{E7A00F56-7572-5A49-8504-AC8AABDD612A}" srcOrd="1" destOrd="0" presId="urn:microsoft.com/office/officeart/2008/layout/AlternatingHexagons"/>
    <dgm:cxn modelId="{446FE7F4-4E6F-DB4D-A80C-4FB1A172C053}" type="presParOf" srcId="{CA0E609C-7950-0140-A623-4A70B9071186}" destId="{1FF09499-4D7D-6E49-AF3C-65729CA3C505}" srcOrd="2" destOrd="0" presId="urn:microsoft.com/office/officeart/2008/layout/AlternatingHexagons"/>
    <dgm:cxn modelId="{0A57861A-7E3B-BC46-B886-54501B1A8CF8}" type="presParOf" srcId="{CA0E609C-7950-0140-A623-4A70B9071186}" destId="{9B4B6B8A-ECF7-F749-BB86-7346ABC56ECD}" srcOrd="3" destOrd="0" presId="urn:microsoft.com/office/officeart/2008/layout/AlternatingHexagons"/>
    <dgm:cxn modelId="{F45D3577-D6BF-C042-BD94-53D58651B341}" type="presParOf" srcId="{CA0E609C-7950-0140-A623-4A70B9071186}" destId="{B447E902-61FF-1D49-ADF4-3C7EBFBD0A76}" srcOrd="4" destOrd="0" presId="urn:microsoft.com/office/officeart/2008/layout/AlternatingHexagons"/>
    <dgm:cxn modelId="{788A05EA-DA80-DE4B-9C94-C16882F6B02E}" type="presParOf" srcId="{2198EE2F-57F7-C641-A98A-432A0239048E}" destId="{4A687997-8BD0-3247-AC44-246C9CA22EBE}" srcOrd="5" destOrd="0" presId="urn:microsoft.com/office/officeart/2008/layout/AlternatingHexagons"/>
    <dgm:cxn modelId="{28F35E05-F05B-6544-B95E-5DE4962EC9D3}" type="presParOf" srcId="{2198EE2F-57F7-C641-A98A-432A0239048E}" destId="{F012B2AF-D9FB-1B40-A6EA-0F7D2FAE85A0}" srcOrd="6" destOrd="0" presId="urn:microsoft.com/office/officeart/2008/layout/AlternatingHexagons"/>
    <dgm:cxn modelId="{A95146FB-D538-2C40-9C2D-CFAA53B41A1D}" type="presParOf" srcId="{F012B2AF-D9FB-1B40-A6EA-0F7D2FAE85A0}" destId="{6FAFE41B-6678-2844-9B99-A229DD4E9ECA}" srcOrd="0" destOrd="0" presId="urn:microsoft.com/office/officeart/2008/layout/AlternatingHexagons"/>
    <dgm:cxn modelId="{FC958EB6-5BE8-924C-B1AE-9C275550500F}" type="presParOf" srcId="{F012B2AF-D9FB-1B40-A6EA-0F7D2FAE85A0}" destId="{E833FA13-5E90-A846-B115-4A0FD728F628}" srcOrd="1" destOrd="0" presId="urn:microsoft.com/office/officeart/2008/layout/AlternatingHexagons"/>
    <dgm:cxn modelId="{B1B0505A-C185-684B-BEA0-F80C330FFA56}" type="presParOf" srcId="{F012B2AF-D9FB-1B40-A6EA-0F7D2FAE85A0}" destId="{D5E8AECF-B02B-AA41-8B68-3EDFD76160F8}" srcOrd="2" destOrd="0" presId="urn:microsoft.com/office/officeart/2008/layout/AlternatingHexagons"/>
    <dgm:cxn modelId="{7BBF2DF8-C709-394D-B209-DB3825ED834E}" type="presParOf" srcId="{F012B2AF-D9FB-1B40-A6EA-0F7D2FAE85A0}" destId="{5033E7B5-32BC-A945-A046-CADC8FC3E256}" srcOrd="3" destOrd="0" presId="urn:microsoft.com/office/officeart/2008/layout/AlternatingHexagons"/>
    <dgm:cxn modelId="{9DE55A8C-53AE-4245-8B8A-0744D39B467F}" type="presParOf" srcId="{F012B2AF-D9FB-1B40-A6EA-0F7D2FAE85A0}" destId="{569359DA-2E57-034B-9B53-27C52EA7C800}" srcOrd="4" destOrd="0" presId="urn:microsoft.com/office/officeart/2008/layout/AlternatingHexagon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D0638B-142F-4C1E-B436-EB473945B476}" type="doc">
      <dgm:prSet loTypeId="urn:microsoft.com/office/officeart/2005/8/layout/list1" loCatId="list" qsTypeId="urn:microsoft.com/office/officeart/2005/8/quickstyle/simple1" qsCatId="simple" csTypeId="urn:microsoft.com/office/officeart/2005/8/colors/accent5_4" csCatId="accent5" phldr="1"/>
      <dgm:spPr/>
      <dgm:t>
        <a:bodyPr/>
        <a:lstStyle/>
        <a:p>
          <a:endParaRPr lang="en-US"/>
        </a:p>
      </dgm:t>
    </dgm:pt>
    <dgm:pt modelId="{0F2B0533-0017-4086-82AE-95B52987FF42}">
      <dgm:prSet phldrT="[Text]" custT="1"/>
      <dgm:spPr/>
      <dgm:t>
        <a:bodyPr/>
        <a:lstStyle/>
        <a:p>
          <a:r>
            <a:rPr lang="en-US" sz="2400" dirty="0"/>
            <a:t>Delegation of tasks enabling focus on core competencies (Gentili, 2021).</a:t>
          </a:r>
        </a:p>
      </dgm:t>
    </dgm:pt>
    <dgm:pt modelId="{92FA1B37-BAEC-4584-988E-956CCFE64DE7}" type="parTrans" cxnId="{612B5719-EA8A-49DF-9D0A-2B3EAE637F94}">
      <dgm:prSet/>
      <dgm:spPr/>
      <dgm:t>
        <a:bodyPr/>
        <a:lstStyle/>
        <a:p>
          <a:endParaRPr lang="en-US"/>
        </a:p>
      </dgm:t>
    </dgm:pt>
    <dgm:pt modelId="{FFAB7FFB-A5CA-445F-B2D6-497524E0A33F}" type="sibTrans" cxnId="{612B5719-EA8A-49DF-9D0A-2B3EAE637F94}">
      <dgm:prSet/>
      <dgm:spPr/>
      <dgm:t>
        <a:bodyPr/>
        <a:lstStyle/>
        <a:p>
          <a:endParaRPr lang="en-US"/>
        </a:p>
      </dgm:t>
    </dgm:pt>
    <dgm:pt modelId="{8FF3FF17-1EA6-4F46-A319-496EFA9B652E}">
      <dgm:prSet phldrT="[Text]" custT="1"/>
      <dgm:spPr/>
      <dgm:t>
        <a:bodyPr/>
        <a:lstStyle/>
        <a:p>
          <a:r>
            <a:rPr lang="en-US" sz="2400" dirty="0"/>
            <a:t>Keeping innovation and imagination at the centre of the thought process and actions.</a:t>
          </a:r>
        </a:p>
      </dgm:t>
    </dgm:pt>
    <dgm:pt modelId="{059C1258-C4FD-4F32-9162-2B7AE20EF81A}" type="parTrans" cxnId="{E8DC61D3-0198-47AC-90D0-7F710B7439A3}">
      <dgm:prSet/>
      <dgm:spPr/>
      <dgm:t>
        <a:bodyPr/>
        <a:lstStyle/>
        <a:p>
          <a:endParaRPr lang="en-US"/>
        </a:p>
      </dgm:t>
    </dgm:pt>
    <dgm:pt modelId="{FB83DC5B-F91E-43E9-A47E-234B7CDABFBB}" type="sibTrans" cxnId="{E8DC61D3-0198-47AC-90D0-7F710B7439A3}">
      <dgm:prSet/>
      <dgm:spPr/>
      <dgm:t>
        <a:bodyPr/>
        <a:lstStyle/>
        <a:p>
          <a:endParaRPr lang="en-US"/>
        </a:p>
      </dgm:t>
    </dgm:pt>
    <dgm:pt modelId="{A45353A3-5067-4333-8857-30BB57A5A436}">
      <dgm:prSet phldrT="[Text]" custT="1"/>
      <dgm:spPr/>
      <dgm:t>
        <a:bodyPr/>
        <a:lstStyle/>
        <a:p>
          <a:r>
            <a:rPr lang="en-US" sz="2400" dirty="0"/>
            <a:t>Willingness to learn new things and developing new skills.</a:t>
          </a:r>
        </a:p>
      </dgm:t>
    </dgm:pt>
    <dgm:pt modelId="{C515C94F-363A-4240-A059-890F29101F4D}" type="parTrans" cxnId="{10C4361B-2969-4D8A-A278-EFDCC3E556A6}">
      <dgm:prSet/>
      <dgm:spPr/>
      <dgm:t>
        <a:bodyPr/>
        <a:lstStyle/>
        <a:p>
          <a:endParaRPr lang="en-US"/>
        </a:p>
      </dgm:t>
    </dgm:pt>
    <dgm:pt modelId="{FD75914D-0C48-4E26-930C-53A5DD0DF8D1}" type="sibTrans" cxnId="{10C4361B-2969-4D8A-A278-EFDCC3E556A6}">
      <dgm:prSet/>
      <dgm:spPr/>
      <dgm:t>
        <a:bodyPr/>
        <a:lstStyle/>
        <a:p>
          <a:endParaRPr lang="en-US"/>
        </a:p>
      </dgm:t>
    </dgm:pt>
    <dgm:pt modelId="{3DBE657F-CABD-4ED0-9859-ACC8B709A9D9}" type="pres">
      <dgm:prSet presAssocID="{22D0638B-142F-4C1E-B436-EB473945B476}" presName="linear" presStyleCnt="0">
        <dgm:presLayoutVars>
          <dgm:dir/>
          <dgm:animLvl val="lvl"/>
          <dgm:resizeHandles val="exact"/>
        </dgm:presLayoutVars>
      </dgm:prSet>
      <dgm:spPr/>
    </dgm:pt>
    <dgm:pt modelId="{7D3E77BC-6562-46A8-A610-C18E690BE555}" type="pres">
      <dgm:prSet presAssocID="{0F2B0533-0017-4086-82AE-95B52987FF42}" presName="parentLin" presStyleCnt="0"/>
      <dgm:spPr/>
    </dgm:pt>
    <dgm:pt modelId="{45683446-F985-44BE-9724-F6AF9D79380B}" type="pres">
      <dgm:prSet presAssocID="{0F2B0533-0017-4086-82AE-95B52987FF42}" presName="parentLeftMargin" presStyleLbl="node1" presStyleIdx="0" presStyleCnt="3"/>
      <dgm:spPr/>
    </dgm:pt>
    <dgm:pt modelId="{1F40FA11-85F0-4002-B331-B471109759E8}" type="pres">
      <dgm:prSet presAssocID="{0F2B0533-0017-4086-82AE-95B52987FF42}" presName="parentText" presStyleLbl="node1" presStyleIdx="0" presStyleCnt="3" custScaleY="178939">
        <dgm:presLayoutVars>
          <dgm:chMax val="0"/>
          <dgm:bulletEnabled val="1"/>
        </dgm:presLayoutVars>
      </dgm:prSet>
      <dgm:spPr/>
    </dgm:pt>
    <dgm:pt modelId="{AD52E60A-F13C-4DAF-AED1-0AC1E6B75A54}" type="pres">
      <dgm:prSet presAssocID="{0F2B0533-0017-4086-82AE-95B52987FF42}" presName="negativeSpace" presStyleCnt="0"/>
      <dgm:spPr/>
    </dgm:pt>
    <dgm:pt modelId="{95381634-CA1A-489A-A8BB-A824D4F0E685}" type="pres">
      <dgm:prSet presAssocID="{0F2B0533-0017-4086-82AE-95B52987FF42}" presName="childText" presStyleLbl="conFgAcc1" presStyleIdx="0" presStyleCnt="3">
        <dgm:presLayoutVars>
          <dgm:bulletEnabled val="1"/>
        </dgm:presLayoutVars>
      </dgm:prSet>
      <dgm:spPr/>
    </dgm:pt>
    <dgm:pt modelId="{C16C9587-F6BB-44EF-81BD-61C97A097C3A}" type="pres">
      <dgm:prSet presAssocID="{FFAB7FFB-A5CA-445F-B2D6-497524E0A33F}" presName="spaceBetweenRectangles" presStyleCnt="0"/>
      <dgm:spPr/>
    </dgm:pt>
    <dgm:pt modelId="{46D2DB58-289E-4C71-BC86-B1B5202A7B8D}" type="pres">
      <dgm:prSet presAssocID="{8FF3FF17-1EA6-4F46-A319-496EFA9B652E}" presName="parentLin" presStyleCnt="0"/>
      <dgm:spPr/>
    </dgm:pt>
    <dgm:pt modelId="{CCAD3AC3-34A5-45FD-8B36-1F5112CE864B}" type="pres">
      <dgm:prSet presAssocID="{8FF3FF17-1EA6-4F46-A319-496EFA9B652E}" presName="parentLeftMargin" presStyleLbl="node1" presStyleIdx="0" presStyleCnt="3"/>
      <dgm:spPr/>
    </dgm:pt>
    <dgm:pt modelId="{63B92CDC-AD15-4C97-9CFF-68DCDA198FDB}" type="pres">
      <dgm:prSet presAssocID="{8FF3FF17-1EA6-4F46-A319-496EFA9B652E}" presName="parentText" presStyleLbl="node1" presStyleIdx="1" presStyleCnt="3" custScaleY="128689">
        <dgm:presLayoutVars>
          <dgm:chMax val="0"/>
          <dgm:bulletEnabled val="1"/>
        </dgm:presLayoutVars>
      </dgm:prSet>
      <dgm:spPr/>
    </dgm:pt>
    <dgm:pt modelId="{E217E2E7-BA76-47D3-AC72-98F15C11094A}" type="pres">
      <dgm:prSet presAssocID="{8FF3FF17-1EA6-4F46-A319-496EFA9B652E}" presName="negativeSpace" presStyleCnt="0"/>
      <dgm:spPr/>
    </dgm:pt>
    <dgm:pt modelId="{E05FA66D-2F2A-43AB-9126-FC6067545276}" type="pres">
      <dgm:prSet presAssocID="{8FF3FF17-1EA6-4F46-A319-496EFA9B652E}" presName="childText" presStyleLbl="conFgAcc1" presStyleIdx="1" presStyleCnt="3">
        <dgm:presLayoutVars>
          <dgm:bulletEnabled val="1"/>
        </dgm:presLayoutVars>
      </dgm:prSet>
      <dgm:spPr/>
    </dgm:pt>
    <dgm:pt modelId="{8312ADF7-E3A9-45CE-96A3-E56E97CE4D19}" type="pres">
      <dgm:prSet presAssocID="{FB83DC5B-F91E-43E9-A47E-234B7CDABFBB}" presName="spaceBetweenRectangles" presStyleCnt="0"/>
      <dgm:spPr/>
    </dgm:pt>
    <dgm:pt modelId="{C3F334CC-6B44-48F5-B9F4-5CC678FAABAE}" type="pres">
      <dgm:prSet presAssocID="{A45353A3-5067-4333-8857-30BB57A5A436}" presName="parentLin" presStyleCnt="0"/>
      <dgm:spPr/>
    </dgm:pt>
    <dgm:pt modelId="{7F8163C9-FD15-42F5-B55E-EFD9BD991C94}" type="pres">
      <dgm:prSet presAssocID="{A45353A3-5067-4333-8857-30BB57A5A436}" presName="parentLeftMargin" presStyleLbl="node1" presStyleIdx="1" presStyleCnt="3"/>
      <dgm:spPr/>
    </dgm:pt>
    <dgm:pt modelId="{3C0AECF5-0224-4007-9351-691E69E69AAC}" type="pres">
      <dgm:prSet presAssocID="{A45353A3-5067-4333-8857-30BB57A5A436}" presName="parentText" presStyleLbl="node1" presStyleIdx="2" presStyleCnt="3" custScaleY="151548">
        <dgm:presLayoutVars>
          <dgm:chMax val="0"/>
          <dgm:bulletEnabled val="1"/>
        </dgm:presLayoutVars>
      </dgm:prSet>
      <dgm:spPr/>
    </dgm:pt>
    <dgm:pt modelId="{631590B9-AEB0-4A52-8EBC-4D1FD81249AF}" type="pres">
      <dgm:prSet presAssocID="{A45353A3-5067-4333-8857-30BB57A5A436}" presName="negativeSpace" presStyleCnt="0"/>
      <dgm:spPr/>
    </dgm:pt>
    <dgm:pt modelId="{495013EE-2D59-48EC-A862-031A1B9E6FF9}" type="pres">
      <dgm:prSet presAssocID="{A45353A3-5067-4333-8857-30BB57A5A436}" presName="childText" presStyleLbl="conFgAcc1" presStyleIdx="2" presStyleCnt="3">
        <dgm:presLayoutVars>
          <dgm:bulletEnabled val="1"/>
        </dgm:presLayoutVars>
      </dgm:prSet>
      <dgm:spPr/>
    </dgm:pt>
  </dgm:ptLst>
  <dgm:cxnLst>
    <dgm:cxn modelId="{612B5719-EA8A-49DF-9D0A-2B3EAE637F94}" srcId="{22D0638B-142F-4C1E-B436-EB473945B476}" destId="{0F2B0533-0017-4086-82AE-95B52987FF42}" srcOrd="0" destOrd="0" parTransId="{92FA1B37-BAEC-4584-988E-956CCFE64DE7}" sibTransId="{FFAB7FFB-A5CA-445F-B2D6-497524E0A33F}"/>
    <dgm:cxn modelId="{10C4361B-2969-4D8A-A278-EFDCC3E556A6}" srcId="{22D0638B-142F-4C1E-B436-EB473945B476}" destId="{A45353A3-5067-4333-8857-30BB57A5A436}" srcOrd="2" destOrd="0" parTransId="{C515C94F-363A-4240-A059-890F29101F4D}" sibTransId="{FD75914D-0C48-4E26-930C-53A5DD0DF8D1}"/>
    <dgm:cxn modelId="{ABD3AC1D-A128-4FFD-9A02-B53F32643EE5}" type="presOf" srcId="{22D0638B-142F-4C1E-B436-EB473945B476}" destId="{3DBE657F-CABD-4ED0-9859-ACC8B709A9D9}" srcOrd="0" destOrd="0" presId="urn:microsoft.com/office/officeart/2005/8/layout/list1"/>
    <dgm:cxn modelId="{E93A7B33-9204-447E-B1B3-14CB57C52CDD}" type="presOf" srcId="{0F2B0533-0017-4086-82AE-95B52987FF42}" destId="{45683446-F985-44BE-9724-F6AF9D79380B}" srcOrd="0" destOrd="0" presId="urn:microsoft.com/office/officeart/2005/8/layout/list1"/>
    <dgm:cxn modelId="{0153E19C-E754-4084-929D-F3B423009EA6}" type="presOf" srcId="{A45353A3-5067-4333-8857-30BB57A5A436}" destId="{7F8163C9-FD15-42F5-B55E-EFD9BD991C94}" srcOrd="0" destOrd="0" presId="urn:microsoft.com/office/officeart/2005/8/layout/list1"/>
    <dgm:cxn modelId="{FF5595CB-37DF-4FF6-B430-AEDBD0DA2EF2}" type="presOf" srcId="{8FF3FF17-1EA6-4F46-A319-496EFA9B652E}" destId="{CCAD3AC3-34A5-45FD-8B36-1F5112CE864B}" srcOrd="0" destOrd="0" presId="urn:microsoft.com/office/officeart/2005/8/layout/list1"/>
    <dgm:cxn modelId="{FF2BB5CC-AAD0-4148-A31F-5C78536627EB}" type="presOf" srcId="{0F2B0533-0017-4086-82AE-95B52987FF42}" destId="{1F40FA11-85F0-4002-B331-B471109759E8}" srcOrd="1" destOrd="0" presId="urn:microsoft.com/office/officeart/2005/8/layout/list1"/>
    <dgm:cxn modelId="{E8DC61D3-0198-47AC-90D0-7F710B7439A3}" srcId="{22D0638B-142F-4C1E-B436-EB473945B476}" destId="{8FF3FF17-1EA6-4F46-A319-496EFA9B652E}" srcOrd="1" destOrd="0" parTransId="{059C1258-C4FD-4F32-9162-2B7AE20EF81A}" sibTransId="{FB83DC5B-F91E-43E9-A47E-234B7CDABFBB}"/>
    <dgm:cxn modelId="{BF7B99DE-10A6-418F-A324-0B392454BA3A}" type="presOf" srcId="{A45353A3-5067-4333-8857-30BB57A5A436}" destId="{3C0AECF5-0224-4007-9351-691E69E69AAC}" srcOrd="1" destOrd="0" presId="urn:microsoft.com/office/officeart/2005/8/layout/list1"/>
    <dgm:cxn modelId="{4B6304F2-32D8-480C-A0F5-DB8155F18934}" type="presOf" srcId="{8FF3FF17-1EA6-4F46-A319-496EFA9B652E}" destId="{63B92CDC-AD15-4C97-9CFF-68DCDA198FDB}" srcOrd="1" destOrd="0" presId="urn:microsoft.com/office/officeart/2005/8/layout/list1"/>
    <dgm:cxn modelId="{3CE5D12E-C892-4EEF-A75E-3C86985059FC}" type="presParOf" srcId="{3DBE657F-CABD-4ED0-9859-ACC8B709A9D9}" destId="{7D3E77BC-6562-46A8-A610-C18E690BE555}" srcOrd="0" destOrd="0" presId="urn:microsoft.com/office/officeart/2005/8/layout/list1"/>
    <dgm:cxn modelId="{1FAD7021-E1B8-4A41-BE9E-692AD3314328}" type="presParOf" srcId="{7D3E77BC-6562-46A8-A610-C18E690BE555}" destId="{45683446-F985-44BE-9724-F6AF9D79380B}" srcOrd="0" destOrd="0" presId="urn:microsoft.com/office/officeart/2005/8/layout/list1"/>
    <dgm:cxn modelId="{8308D9B9-6BE5-452E-953E-3826ADC4CC35}" type="presParOf" srcId="{7D3E77BC-6562-46A8-A610-C18E690BE555}" destId="{1F40FA11-85F0-4002-B331-B471109759E8}" srcOrd="1" destOrd="0" presId="urn:microsoft.com/office/officeart/2005/8/layout/list1"/>
    <dgm:cxn modelId="{8294B3AD-A625-4970-9635-5C0E96B62827}" type="presParOf" srcId="{3DBE657F-CABD-4ED0-9859-ACC8B709A9D9}" destId="{AD52E60A-F13C-4DAF-AED1-0AC1E6B75A54}" srcOrd="1" destOrd="0" presId="urn:microsoft.com/office/officeart/2005/8/layout/list1"/>
    <dgm:cxn modelId="{1ACC3811-590C-4AC9-9F94-03C6281145E2}" type="presParOf" srcId="{3DBE657F-CABD-4ED0-9859-ACC8B709A9D9}" destId="{95381634-CA1A-489A-A8BB-A824D4F0E685}" srcOrd="2" destOrd="0" presId="urn:microsoft.com/office/officeart/2005/8/layout/list1"/>
    <dgm:cxn modelId="{526FD5B8-D06F-4A02-9282-9EEAB0A428F7}" type="presParOf" srcId="{3DBE657F-CABD-4ED0-9859-ACC8B709A9D9}" destId="{C16C9587-F6BB-44EF-81BD-61C97A097C3A}" srcOrd="3" destOrd="0" presId="urn:microsoft.com/office/officeart/2005/8/layout/list1"/>
    <dgm:cxn modelId="{011DC0C6-A6C2-41FF-9A6E-BBAF5BE5E2B0}" type="presParOf" srcId="{3DBE657F-CABD-4ED0-9859-ACC8B709A9D9}" destId="{46D2DB58-289E-4C71-BC86-B1B5202A7B8D}" srcOrd="4" destOrd="0" presId="urn:microsoft.com/office/officeart/2005/8/layout/list1"/>
    <dgm:cxn modelId="{AFFAA438-F8F7-4E84-80B3-89EFFC76AB8A}" type="presParOf" srcId="{46D2DB58-289E-4C71-BC86-B1B5202A7B8D}" destId="{CCAD3AC3-34A5-45FD-8B36-1F5112CE864B}" srcOrd="0" destOrd="0" presId="urn:microsoft.com/office/officeart/2005/8/layout/list1"/>
    <dgm:cxn modelId="{3F399802-B862-4EC5-BCCE-664F4B75FF2D}" type="presParOf" srcId="{46D2DB58-289E-4C71-BC86-B1B5202A7B8D}" destId="{63B92CDC-AD15-4C97-9CFF-68DCDA198FDB}" srcOrd="1" destOrd="0" presId="urn:microsoft.com/office/officeart/2005/8/layout/list1"/>
    <dgm:cxn modelId="{EFD5ABE6-546F-4CA3-92DA-BD2641B2AE92}" type="presParOf" srcId="{3DBE657F-CABD-4ED0-9859-ACC8B709A9D9}" destId="{E217E2E7-BA76-47D3-AC72-98F15C11094A}" srcOrd="5" destOrd="0" presId="urn:microsoft.com/office/officeart/2005/8/layout/list1"/>
    <dgm:cxn modelId="{C1B4CF55-F94E-45B7-A936-59D7DC212BD5}" type="presParOf" srcId="{3DBE657F-CABD-4ED0-9859-ACC8B709A9D9}" destId="{E05FA66D-2F2A-43AB-9126-FC6067545276}" srcOrd="6" destOrd="0" presId="urn:microsoft.com/office/officeart/2005/8/layout/list1"/>
    <dgm:cxn modelId="{3300EE41-014D-4F53-85D9-EC5F87DA2B83}" type="presParOf" srcId="{3DBE657F-CABD-4ED0-9859-ACC8B709A9D9}" destId="{8312ADF7-E3A9-45CE-96A3-E56E97CE4D19}" srcOrd="7" destOrd="0" presId="urn:microsoft.com/office/officeart/2005/8/layout/list1"/>
    <dgm:cxn modelId="{C0A0A12E-AB7F-4F09-869A-681B2D60472D}" type="presParOf" srcId="{3DBE657F-CABD-4ED0-9859-ACC8B709A9D9}" destId="{C3F334CC-6B44-48F5-B9F4-5CC678FAABAE}" srcOrd="8" destOrd="0" presId="urn:microsoft.com/office/officeart/2005/8/layout/list1"/>
    <dgm:cxn modelId="{1911CD82-0BD7-4E80-A74A-6FD9ADDCC2AA}" type="presParOf" srcId="{C3F334CC-6B44-48F5-B9F4-5CC678FAABAE}" destId="{7F8163C9-FD15-42F5-B55E-EFD9BD991C94}" srcOrd="0" destOrd="0" presId="urn:microsoft.com/office/officeart/2005/8/layout/list1"/>
    <dgm:cxn modelId="{4F58EAB9-1FA3-4454-8962-8F08F9581309}" type="presParOf" srcId="{C3F334CC-6B44-48F5-B9F4-5CC678FAABAE}" destId="{3C0AECF5-0224-4007-9351-691E69E69AAC}" srcOrd="1" destOrd="0" presId="urn:microsoft.com/office/officeart/2005/8/layout/list1"/>
    <dgm:cxn modelId="{C15CC94A-1B73-4463-A5B7-BD8F560B4308}" type="presParOf" srcId="{3DBE657F-CABD-4ED0-9859-ACC8B709A9D9}" destId="{631590B9-AEB0-4A52-8EBC-4D1FD81249AF}" srcOrd="9" destOrd="0" presId="urn:microsoft.com/office/officeart/2005/8/layout/list1"/>
    <dgm:cxn modelId="{DCA6EE2D-62FD-419D-B490-BE0FC3B5C8F1}" type="presParOf" srcId="{3DBE657F-CABD-4ED0-9859-ACC8B709A9D9}" destId="{495013EE-2D59-48EC-A862-031A1B9E6FF9}" srcOrd="10"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2219A1-B129-43F0-AFE3-92567EA7505A}" type="doc">
      <dgm:prSet loTypeId="urn:microsoft.com/office/officeart/2018/2/layout/IconVerticalSolidList" loCatId="icon" qsTypeId="urn:microsoft.com/office/officeart/2005/8/quickstyle/simple1" qsCatId="simple" csTypeId="urn:microsoft.com/office/officeart/2005/8/colors/accent5_4" csCatId="accent5" phldr="1"/>
      <dgm:spPr/>
      <dgm:t>
        <a:bodyPr/>
        <a:lstStyle/>
        <a:p>
          <a:endParaRPr lang="en-US"/>
        </a:p>
      </dgm:t>
    </dgm:pt>
    <dgm:pt modelId="{1038600E-448D-4C16-83B0-884A01F252E4}">
      <dgm:prSet phldrT="[Text]"/>
      <dgm:spPr/>
      <dgm:t>
        <a:bodyPr/>
        <a:lstStyle/>
        <a:p>
          <a:pPr>
            <a:lnSpc>
              <a:spcPct val="100000"/>
            </a:lnSpc>
          </a:pPr>
          <a:r>
            <a:rPr lang="en-US" dirty="0"/>
            <a:t>Emphasizing work-life balance for his employees (Jackson, 2021).</a:t>
          </a:r>
        </a:p>
      </dgm:t>
    </dgm:pt>
    <dgm:pt modelId="{6ECA2C51-2DF6-4DE7-B509-83512B5B160F}" type="parTrans" cxnId="{4F0D53C5-4135-402A-B8A5-1CCD7E11BCF1}">
      <dgm:prSet/>
      <dgm:spPr/>
      <dgm:t>
        <a:bodyPr/>
        <a:lstStyle/>
        <a:p>
          <a:endParaRPr lang="en-US"/>
        </a:p>
      </dgm:t>
    </dgm:pt>
    <dgm:pt modelId="{BBB74A95-CD66-453A-91C4-A233B85EB0EB}" type="sibTrans" cxnId="{4F0D53C5-4135-402A-B8A5-1CCD7E11BCF1}">
      <dgm:prSet/>
      <dgm:spPr/>
      <dgm:t>
        <a:bodyPr/>
        <a:lstStyle/>
        <a:p>
          <a:endParaRPr lang="en-US"/>
        </a:p>
      </dgm:t>
    </dgm:pt>
    <dgm:pt modelId="{38153A97-C892-4DD0-BFF2-1D366DA7C3F6}">
      <dgm:prSet phldrT="[Text]"/>
      <dgm:spPr/>
      <dgm:t>
        <a:bodyPr/>
        <a:lstStyle/>
        <a:p>
          <a:pPr>
            <a:lnSpc>
              <a:spcPct val="100000"/>
            </a:lnSpc>
          </a:pPr>
          <a:r>
            <a:rPr lang="en-US"/>
            <a:t>Being open-minded to new ideas and having a hands-on approach for executing them.</a:t>
          </a:r>
        </a:p>
      </dgm:t>
    </dgm:pt>
    <dgm:pt modelId="{9E62BE69-CCF1-4C32-93BB-83F6191ED00C}" type="parTrans" cxnId="{6A50387E-DB46-4A65-8DFD-B311077E025A}">
      <dgm:prSet/>
      <dgm:spPr/>
      <dgm:t>
        <a:bodyPr/>
        <a:lstStyle/>
        <a:p>
          <a:endParaRPr lang="en-US"/>
        </a:p>
      </dgm:t>
    </dgm:pt>
    <dgm:pt modelId="{1D093B8E-43BF-40B9-A2B5-8EAEAA04213C}" type="sibTrans" cxnId="{6A50387E-DB46-4A65-8DFD-B311077E025A}">
      <dgm:prSet/>
      <dgm:spPr/>
      <dgm:t>
        <a:bodyPr/>
        <a:lstStyle/>
        <a:p>
          <a:endParaRPr lang="en-US"/>
        </a:p>
      </dgm:t>
    </dgm:pt>
    <dgm:pt modelId="{3072593D-E696-46CD-A047-2E2EC4AC3D7D}">
      <dgm:prSet phldrT="[Text]"/>
      <dgm:spPr/>
      <dgm:t>
        <a:bodyPr/>
        <a:lstStyle/>
        <a:p>
          <a:pPr>
            <a:lnSpc>
              <a:spcPct val="100000"/>
            </a:lnSpc>
          </a:pPr>
          <a:r>
            <a:rPr lang="en-US"/>
            <a:t>Putting people first, and being a public leader.</a:t>
          </a:r>
        </a:p>
      </dgm:t>
    </dgm:pt>
    <dgm:pt modelId="{43CCD8F2-21F5-4BBE-A3B5-25A200E74974}" type="parTrans" cxnId="{DE7C085D-F0F2-4153-B4CF-9C10E32B02B7}">
      <dgm:prSet/>
      <dgm:spPr/>
      <dgm:t>
        <a:bodyPr/>
        <a:lstStyle/>
        <a:p>
          <a:endParaRPr lang="en-US"/>
        </a:p>
      </dgm:t>
    </dgm:pt>
    <dgm:pt modelId="{31A21288-CB7A-4EBC-ADFE-915E89885BFC}" type="sibTrans" cxnId="{DE7C085D-F0F2-4153-B4CF-9C10E32B02B7}">
      <dgm:prSet/>
      <dgm:spPr/>
      <dgm:t>
        <a:bodyPr/>
        <a:lstStyle/>
        <a:p>
          <a:endParaRPr lang="en-US"/>
        </a:p>
      </dgm:t>
    </dgm:pt>
    <dgm:pt modelId="{EC30A074-A164-4A71-8E61-AB78EFA3EF9C}" type="pres">
      <dgm:prSet presAssocID="{1C2219A1-B129-43F0-AFE3-92567EA7505A}" presName="root" presStyleCnt="0">
        <dgm:presLayoutVars>
          <dgm:dir/>
          <dgm:resizeHandles val="exact"/>
        </dgm:presLayoutVars>
      </dgm:prSet>
      <dgm:spPr/>
    </dgm:pt>
    <dgm:pt modelId="{A46EE733-65FF-46A3-BF1C-84CA39408CE9}" type="pres">
      <dgm:prSet presAssocID="{1038600E-448D-4C16-83B0-884A01F252E4}" presName="compNode" presStyleCnt="0"/>
      <dgm:spPr/>
    </dgm:pt>
    <dgm:pt modelId="{CFEFFB5C-0086-427F-965E-7DBDC1EBDF47}" type="pres">
      <dgm:prSet presAssocID="{1038600E-448D-4C16-83B0-884A01F252E4}" presName="bgRect" presStyleLbl="bgShp" presStyleIdx="0" presStyleCnt="3"/>
      <dgm:spPr/>
    </dgm:pt>
    <dgm:pt modelId="{B5574D00-E63A-46DB-A6B2-40A6CE29D201}" type="pres">
      <dgm:prSet presAssocID="{1038600E-448D-4C16-83B0-884A01F252E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uscle Arm"/>
        </a:ext>
      </dgm:extLst>
    </dgm:pt>
    <dgm:pt modelId="{54BD55EE-BB48-49C4-8D65-A8891757A697}" type="pres">
      <dgm:prSet presAssocID="{1038600E-448D-4C16-83B0-884A01F252E4}" presName="spaceRect" presStyleCnt="0"/>
      <dgm:spPr/>
    </dgm:pt>
    <dgm:pt modelId="{01326A3C-EA8C-4AA1-AEED-7046921D449D}" type="pres">
      <dgm:prSet presAssocID="{1038600E-448D-4C16-83B0-884A01F252E4}" presName="parTx" presStyleLbl="revTx" presStyleIdx="0" presStyleCnt="3">
        <dgm:presLayoutVars>
          <dgm:chMax val="0"/>
          <dgm:chPref val="0"/>
        </dgm:presLayoutVars>
      </dgm:prSet>
      <dgm:spPr/>
    </dgm:pt>
    <dgm:pt modelId="{ADA7F3B7-E1EC-48E8-86A0-A13B5D926FB9}" type="pres">
      <dgm:prSet presAssocID="{BBB74A95-CD66-453A-91C4-A233B85EB0EB}" presName="sibTrans" presStyleCnt="0"/>
      <dgm:spPr/>
    </dgm:pt>
    <dgm:pt modelId="{8384817A-FE20-4D48-A85B-B056BB19DAB9}" type="pres">
      <dgm:prSet presAssocID="{38153A97-C892-4DD0-BFF2-1D366DA7C3F6}" presName="compNode" presStyleCnt="0"/>
      <dgm:spPr/>
    </dgm:pt>
    <dgm:pt modelId="{5617A532-00BD-4363-ABDD-994DD883D8C5}" type="pres">
      <dgm:prSet presAssocID="{38153A97-C892-4DD0-BFF2-1D366DA7C3F6}" presName="bgRect" presStyleLbl="bgShp" presStyleIdx="1" presStyleCnt="3"/>
      <dgm:spPr/>
    </dgm:pt>
    <dgm:pt modelId="{634F21F2-CC97-4449-B24D-D4ABC0F92928}" type="pres">
      <dgm:prSet presAssocID="{38153A97-C892-4DD0-BFF2-1D366DA7C3F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E0EB882B-19BC-433A-81EB-8C6C9D861AB4}" type="pres">
      <dgm:prSet presAssocID="{38153A97-C892-4DD0-BFF2-1D366DA7C3F6}" presName="spaceRect" presStyleCnt="0"/>
      <dgm:spPr/>
    </dgm:pt>
    <dgm:pt modelId="{1B7D2C58-5885-43EE-8837-188B00935D85}" type="pres">
      <dgm:prSet presAssocID="{38153A97-C892-4DD0-BFF2-1D366DA7C3F6}" presName="parTx" presStyleLbl="revTx" presStyleIdx="1" presStyleCnt="3">
        <dgm:presLayoutVars>
          <dgm:chMax val="0"/>
          <dgm:chPref val="0"/>
        </dgm:presLayoutVars>
      </dgm:prSet>
      <dgm:spPr/>
    </dgm:pt>
    <dgm:pt modelId="{21ABE872-3F28-4CF6-ADCA-B853C44628DC}" type="pres">
      <dgm:prSet presAssocID="{1D093B8E-43BF-40B9-A2B5-8EAEAA04213C}" presName="sibTrans" presStyleCnt="0"/>
      <dgm:spPr/>
    </dgm:pt>
    <dgm:pt modelId="{67A3138E-AF9B-4C7B-BE0F-72A7168D4C36}" type="pres">
      <dgm:prSet presAssocID="{3072593D-E696-46CD-A047-2E2EC4AC3D7D}" presName="compNode" presStyleCnt="0"/>
      <dgm:spPr/>
    </dgm:pt>
    <dgm:pt modelId="{17B90CC0-8566-4783-A9C3-295D0C0B59AD}" type="pres">
      <dgm:prSet presAssocID="{3072593D-E696-46CD-A047-2E2EC4AC3D7D}" presName="bgRect" presStyleLbl="bgShp" presStyleIdx="2" presStyleCnt="3"/>
      <dgm:spPr/>
    </dgm:pt>
    <dgm:pt modelId="{DB4AF9BC-CB27-47B5-974F-CEEDE8FB3BB5}" type="pres">
      <dgm:prSet presAssocID="{3072593D-E696-46CD-A047-2E2EC4AC3D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E0784CD6-595B-43BD-B769-BF7053FB3B38}" type="pres">
      <dgm:prSet presAssocID="{3072593D-E696-46CD-A047-2E2EC4AC3D7D}" presName="spaceRect" presStyleCnt="0"/>
      <dgm:spPr/>
    </dgm:pt>
    <dgm:pt modelId="{0A5C1D68-BFA0-4FAD-A6B3-C303C2570C96}" type="pres">
      <dgm:prSet presAssocID="{3072593D-E696-46CD-A047-2E2EC4AC3D7D}" presName="parTx" presStyleLbl="revTx" presStyleIdx="2" presStyleCnt="3">
        <dgm:presLayoutVars>
          <dgm:chMax val="0"/>
          <dgm:chPref val="0"/>
        </dgm:presLayoutVars>
      </dgm:prSet>
      <dgm:spPr/>
    </dgm:pt>
  </dgm:ptLst>
  <dgm:cxnLst>
    <dgm:cxn modelId="{A81D870F-42EE-C049-899E-5647C71D99ED}" type="presOf" srcId="{1038600E-448D-4C16-83B0-884A01F252E4}" destId="{01326A3C-EA8C-4AA1-AEED-7046921D449D}" srcOrd="0" destOrd="0" presId="urn:microsoft.com/office/officeart/2018/2/layout/IconVerticalSolidList"/>
    <dgm:cxn modelId="{EB93D128-927A-DA4F-9350-9B1324D3A359}" type="presOf" srcId="{3072593D-E696-46CD-A047-2E2EC4AC3D7D}" destId="{0A5C1D68-BFA0-4FAD-A6B3-C303C2570C96}" srcOrd="0" destOrd="0" presId="urn:microsoft.com/office/officeart/2018/2/layout/IconVerticalSolidList"/>
    <dgm:cxn modelId="{4C438E33-2BCD-DC4C-9F3E-5CA55DF2239A}" type="presOf" srcId="{38153A97-C892-4DD0-BFF2-1D366DA7C3F6}" destId="{1B7D2C58-5885-43EE-8837-188B00935D85}" srcOrd="0" destOrd="0" presId="urn:microsoft.com/office/officeart/2018/2/layout/IconVerticalSolidList"/>
    <dgm:cxn modelId="{4A9DAB3E-319C-0149-891A-D4F076D59C2B}" type="presOf" srcId="{1C2219A1-B129-43F0-AFE3-92567EA7505A}" destId="{EC30A074-A164-4A71-8E61-AB78EFA3EF9C}" srcOrd="0" destOrd="0" presId="urn:microsoft.com/office/officeart/2018/2/layout/IconVerticalSolidList"/>
    <dgm:cxn modelId="{DE7C085D-F0F2-4153-B4CF-9C10E32B02B7}" srcId="{1C2219A1-B129-43F0-AFE3-92567EA7505A}" destId="{3072593D-E696-46CD-A047-2E2EC4AC3D7D}" srcOrd="2" destOrd="0" parTransId="{43CCD8F2-21F5-4BBE-A3B5-25A200E74974}" sibTransId="{31A21288-CB7A-4EBC-ADFE-915E89885BFC}"/>
    <dgm:cxn modelId="{6A50387E-DB46-4A65-8DFD-B311077E025A}" srcId="{1C2219A1-B129-43F0-AFE3-92567EA7505A}" destId="{38153A97-C892-4DD0-BFF2-1D366DA7C3F6}" srcOrd="1" destOrd="0" parTransId="{9E62BE69-CCF1-4C32-93BB-83F6191ED00C}" sibTransId="{1D093B8E-43BF-40B9-A2B5-8EAEAA04213C}"/>
    <dgm:cxn modelId="{4F0D53C5-4135-402A-B8A5-1CCD7E11BCF1}" srcId="{1C2219A1-B129-43F0-AFE3-92567EA7505A}" destId="{1038600E-448D-4C16-83B0-884A01F252E4}" srcOrd="0" destOrd="0" parTransId="{6ECA2C51-2DF6-4DE7-B509-83512B5B160F}" sibTransId="{BBB74A95-CD66-453A-91C4-A233B85EB0EB}"/>
    <dgm:cxn modelId="{CD0646D6-3B6D-C542-84AD-B117D3B0CC84}" type="presParOf" srcId="{EC30A074-A164-4A71-8E61-AB78EFA3EF9C}" destId="{A46EE733-65FF-46A3-BF1C-84CA39408CE9}" srcOrd="0" destOrd="0" presId="urn:microsoft.com/office/officeart/2018/2/layout/IconVerticalSolidList"/>
    <dgm:cxn modelId="{C92064B4-D54B-F945-935B-F9EDF61C608D}" type="presParOf" srcId="{A46EE733-65FF-46A3-BF1C-84CA39408CE9}" destId="{CFEFFB5C-0086-427F-965E-7DBDC1EBDF47}" srcOrd="0" destOrd="0" presId="urn:microsoft.com/office/officeart/2018/2/layout/IconVerticalSolidList"/>
    <dgm:cxn modelId="{74CB3A0F-1372-9441-92E6-D7F43590A095}" type="presParOf" srcId="{A46EE733-65FF-46A3-BF1C-84CA39408CE9}" destId="{B5574D00-E63A-46DB-A6B2-40A6CE29D201}" srcOrd="1" destOrd="0" presId="urn:microsoft.com/office/officeart/2018/2/layout/IconVerticalSolidList"/>
    <dgm:cxn modelId="{CB76FC2A-DB32-0D49-9D8A-B5B9A5E489A8}" type="presParOf" srcId="{A46EE733-65FF-46A3-BF1C-84CA39408CE9}" destId="{54BD55EE-BB48-49C4-8D65-A8891757A697}" srcOrd="2" destOrd="0" presId="urn:microsoft.com/office/officeart/2018/2/layout/IconVerticalSolidList"/>
    <dgm:cxn modelId="{81FD510B-5131-FE47-9434-E16C2EB679F3}" type="presParOf" srcId="{A46EE733-65FF-46A3-BF1C-84CA39408CE9}" destId="{01326A3C-EA8C-4AA1-AEED-7046921D449D}" srcOrd="3" destOrd="0" presId="urn:microsoft.com/office/officeart/2018/2/layout/IconVerticalSolidList"/>
    <dgm:cxn modelId="{4A3C45A5-142B-5644-9EC7-FE59AB9E6F0C}" type="presParOf" srcId="{EC30A074-A164-4A71-8E61-AB78EFA3EF9C}" destId="{ADA7F3B7-E1EC-48E8-86A0-A13B5D926FB9}" srcOrd="1" destOrd="0" presId="urn:microsoft.com/office/officeart/2018/2/layout/IconVerticalSolidList"/>
    <dgm:cxn modelId="{BA11C706-00D9-8D4F-83BB-710E9F4758BA}" type="presParOf" srcId="{EC30A074-A164-4A71-8E61-AB78EFA3EF9C}" destId="{8384817A-FE20-4D48-A85B-B056BB19DAB9}" srcOrd="2" destOrd="0" presId="urn:microsoft.com/office/officeart/2018/2/layout/IconVerticalSolidList"/>
    <dgm:cxn modelId="{64803DB6-23A6-134F-A7F1-ACC9DE28D53E}" type="presParOf" srcId="{8384817A-FE20-4D48-A85B-B056BB19DAB9}" destId="{5617A532-00BD-4363-ABDD-994DD883D8C5}" srcOrd="0" destOrd="0" presId="urn:microsoft.com/office/officeart/2018/2/layout/IconVerticalSolidList"/>
    <dgm:cxn modelId="{B2F0A1EE-76E0-0D41-8F1C-047673790EC8}" type="presParOf" srcId="{8384817A-FE20-4D48-A85B-B056BB19DAB9}" destId="{634F21F2-CC97-4449-B24D-D4ABC0F92928}" srcOrd="1" destOrd="0" presId="urn:microsoft.com/office/officeart/2018/2/layout/IconVerticalSolidList"/>
    <dgm:cxn modelId="{B0CD971A-F91F-7945-BDD3-7C50EF3CA79D}" type="presParOf" srcId="{8384817A-FE20-4D48-A85B-B056BB19DAB9}" destId="{E0EB882B-19BC-433A-81EB-8C6C9D861AB4}" srcOrd="2" destOrd="0" presId="urn:microsoft.com/office/officeart/2018/2/layout/IconVerticalSolidList"/>
    <dgm:cxn modelId="{0C6AF7F7-A1C9-F24C-9394-B849B63A4D70}" type="presParOf" srcId="{8384817A-FE20-4D48-A85B-B056BB19DAB9}" destId="{1B7D2C58-5885-43EE-8837-188B00935D85}" srcOrd="3" destOrd="0" presId="urn:microsoft.com/office/officeart/2018/2/layout/IconVerticalSolidList"/>
    <dgm:cxn modelId="{6BDDA9BD-D2CF-0645-97B3-004607043752}" type="presParOf" srcId="{EC30A074-A164-4A71-8E61-AB78EFA3EF9C}" destId="{21ABE872-3F28-4CF6-ADCA-B853C44628DC}" srcOrd="3" destOrd="0" presId="urn:microsoft.com/office/officeart/2018/2/layout/IconVerticalSolidList"/>
    <dgm:cxn modelId="{04E3FB29-9A21-254F-A84D-6E5A912D1C1F}" type="presParOf" srcId="{EC30A074-A164-4A71-8E61-AB78EFA3EF9C}" destId="{67A3138E-AF9B-4C7B-BE0F-72A7168D4C36}" srcOrd="4" destOrd="0" presId="urn:microsoft.com/office/officeart/2018/2/layout/IconVerticalSolidList"/>
    <dgm:cxn modelId="{71B0A520-D5F0-AC45-8B8F-D57E064D96DC}" type="presParOf" srcId="{67A3138E-AF9B-4C7B-BE0F-72A7168D4C36}" destId="{17B90CC0-8566-4783-A9C3-295D0C0B59AD}" srcOrd="0" destOrd="0" presId="urn:microsoft.com/office/officeart/2018/2/layout/IconVerticalSolidList"/>
    <dgm:cxn modelId="{A9F4A4C7-5615-9544-A1E3-54B229C6D6C0}" type="presParOf" srcId="{67A3138E-AF9B-4C7B-BE0F-72A7168D4C36}" destId="{DB4AF9BC-CB27-47B5-974F-CEEDE8FB3BB5}" srcOrd="1" destOrd="0" presId="urn:microsoft.com/office/officeart/2018/2/layout/IconVerticalSolidList"/>
    <dgm:cxn modelId="{15A3477E-B322-1E4E-BC52-946AC8F4BD7D}" type="presParOf" srcId="{67A3138E-AF9B-4C7B-BE0F-72A7168D4C36}" destId="{E0784CD6-595B-43BD-B769-BF7053FB3B38}" srcOrd="2" destOrd="0" presId="urn:microsoft.com/office/officeart/2018/2/layout/IconVerticalSolidList"/>
    <dgm:cxn modelId="{A9C0B679-179E-7D4B-B490-B9FE58792EDA}" type="presParOf" srcId="{67A3138E-AF9B-4C7B-BE0F-72A7168D4C36}" destId="{0A5C1D68-BFA0-4FAD-A6B3-C303C2570C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15DA2D-9AA5-4ED3-B753-BF8848C9EAD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83CD9669-C957-4AD0-AE6B-67FB0A7895AC}">
      <dgm:prSet phldrT="[Text]"/>
      <dgm:spPr/>
      <dgm:t>
        <a:bodyPr/>
        <a:lstStyle/>
        <a:p>
          <a:r>
            <a:rPr lang="en-US" dirty="0"/>
            <a:t>Branson signifies the success of having an entrepreneurial vision leading to a cult-like following.</a:t>
          </a:r>
        </a:p>
      </dgm:t>
    </dgm:pt>
    <dgm:pt modelId="{C95B05FE-FA63-42D9-A00C-79345964D607}" type="parTrans" cxnId="{60EE9D29-CC41-487C-91B9-36E48AF63432}">
      <dgm:prSet/>
      <dgm:spPr/>
      <dgm:t>
        <a:bodyPr/>
        <a:lstStyle/>
        <a:p>
          <a:endParaRPr lang="en-US"/>
        </a:p>
      </dgm:t>
    </dgm:pt>
    <dgm:pt modelId="{04B88518-5E0B-4AC8-8897-160A772FEFC0}" type="sibTrans" cxnId="{60EE9D29-CC41-487C-91B9-36E48AF63432}">
      <dgm:prSet/>
      <dgm:spPr/>
      <dgm:t>
        <a:bodyPr/>
        <a:lstStyle/>
        <a:p>
          <a:endParaRPr lang="en-US"/>
        </a:p>
      </dgm:t>
    </dgm:pt>
    <dgm:pt modelId="{C8645681-1C7E-41F4-8886-A2133246F6FE}">
      <dgm:prSet phldrT="[Text]"/>
      <dgm:spPr/>
      <dgm:t>
        <a:bodyPr/>
        <a:lstStyle/>
        <a:p>
          <a:r>
            <a:rPr lang="en-US" dirty="0"/>
            <a:t>He became the first person to cross 1 million follower mark on LinkedIn.</a:t>
          </a:r>
        </a:p>
      </dgm:t>
    </dgm:pt>
    <dgm:pt modelId="{318CED95-C3D5-434C-B66F-8884E4382F51}" type="parTrans" cxnId="{610B88BB-92D8-4570-BD58-4671C51D072E}">
      <dgm:prSet/>
      <dgm:spPr/>
      <dgm:t>
        <a:bodyPr/>
        <a:lstStyle/>
        <a:p>
          <a:endParaRPr lang="en-US"/>
        </a:p>
      </dgm:t>
    </dgm:pt>
    <dgm:pt modelId="{DC8DBD27-5531-4C9C-9A76-7D99D12259A8}" type="sibTrans" cxnId="{610B88BB-92D8-4570-BD58-4671C51D072E}">
      <dgm:prSet/>
      <dgm:spPr/>
      <dgm:t>
        <a:bodyPr/>
        <a:lstStyle/>
        <a:p>
          <a:endParaRPr lang="en-US"/>
        </a:p>
      </dgm:t>
    </dgm:pt>
    <dgm:pt modelId="{F40B44E5-E21D-4F75-BFAA-25D965A52226}">
      <dgm:prSet phldrT="[Text]"/>
      <dgm:spPr/>
      <dgm:t>
        <a:bodyPr/>
        <a:lstStyle/>
        <a:p>
          <a:r>
            <a:rPr lang="en-US" dirty="0"/>
            <a:t>Owing to his daily blog posts, Branson has a cumulative following of around 40 million across all social media platforms.</a:t>
          </a:r>
        </a:p>
      </dgm:t>
    </dgm:pt>
    <dgm:pt modelId="{2916DC1E-0B9F-40AB-BCDB-98E4002656E8}" type="parTrans" cxnId="{57764728-9FB3-49B5-A2B2-BC0C73B5E124}">
      <dgm:prSet/>
      <dgm:spPr/>
      <dgm:t>
        <a:bodyPr/>
        <a:lstStyle/>
        <a:p>
          <a:endParaRPr lang="en-US"/>
        </a:p>
      </dgm:t>
    </dgm:pt>
    <dgm:pt modelId="{48D125BC-074D-4AA7-B0AB-B746E00CD966}" type="sibTrans" cxnId="{57764728-9FB3-49B5-A2B2-BC0C73B5E124}">
      <dgm:prSet/>
      <dgm:spPr/>
      <dgm:t>
        <a:bodyPr/>
        <a:lstStyle/>
        <a:p>
          <a:endParaRPr lang="en-US"/>
        </a:p>
      </dgm:t>
    </dgm:pt>
    <dgm:pt modelId="{499776BC-B051-4244-9D3B-C72D541DF001}" type="pres">
      <dgm:prSet presAssocID="{A815DA2D-9AA5-4ED3-B753-BF8848C9EAD8}" presName="Name0" presStyleCnt="0">
        <dgm:presLayoutVars>
          <dgm:chMax val="7"/>
          <dgm:chPref val="7"/>
          <dgm:dir/>
        </dgm:presLayoutVars>
      </dgm:prSet>
      <dgm:spPr/>
    </dgm:pt>
    <dgm:pt modelId="{A4C838BB-2C0E-4C36-9458-6CDC9FDC480B}" type="pres">
      <dgm:prSet presAssocID="{A815DA2D-9AA5-4ED3-B753-BF8848C9EAD8}" presName="Name1" presStyleCnt="0"/>
      <dgm:spPr/>
    </dgm:pt>
    <dgm:pt modelId="{537BBF64-7C58-4D3C-A9EA-A64BEECF2F54}" type="pres">
      <dgm:prSet presAssocID="{A815DA2D-9AA5-4ED3-B753-BF8848C9EAD8}" presName="cycle" presStyleCnt="0"/>
      <dgm:spPr/>
    </dgm:pt>
    <dgm:pt modelId="{6D45FBFF-4F77-4D6E-9B57-CC809F3F245F}" type="pres">
      <dgm:prSet presAssocID="{A815DA2D-9AA5-4ED3-B753-BF8848C9EAD8}" presName="srcNode" presStyleLbl="node1" presStyleIdx="0" presStyleCnt="3"/>
      <dgm:spPr/>
    </dgm:pt>
    <dgm:pt modelId="{9AD9493B-01F6-4277-A9EE-ED10C0EDDF20}" type="pres">
      <dgm:prSet presAssocID="{A815DA2D-9AA5-4ED3-B753-BF8848C9EAD8}" presName="conn" presStyleLbl="parChTrans1D2" presStyleIdx="0" presStyleCnt="1"/>
      <dgm:spPr/>
    </dgm:pt>
    <dgm:pt modelId="{75179B16-AED9-4E05-8292-0EF6D56E54FA}" type="pres">
      <dgm:prSet presAssocID="{A815DA2D-9AA5-4ED3-B753-BF8848C9EAD8}" presName="extraNode" presStyleLbl="node1" presStyleIdx="0" presStyleCnt="3"/>
      <dgm:spPr/>
    </dgm:pt>
    <dgm:pt modelId="{D9C4D1A3-2A96-4B8C-B79F-EBF39E026738}" type="pres">
      <dgm:prSet presAssocID="{A815DA2D-9AA5-4ED3-B753-BF8848C9EAD8}" presName="dstNode" presStyleLbl="node1" presStyleIdx="0" presStyleCnt="3"/>
      <dgm:spPr/>
    </dgm:pt>
    <dgm:pt modelId="{9A2AE85E-598F-4C95-95C5-A825EC8C501E}" type="pres">
      <dgm:prSet presAssocID="{83CD9669-C957-4AD0-AE6B-67FB0A7895AC}" presName="text_1" presStyleLbl="node1" presStyleIdx="0" presStyleCnt="3">
        <dgm:presLayoutVars>
          <dgm:bulletEnabled val="1"/>
        </dgm:presLayoutVars>
      </dgm:prSet>
      <dgm:spPr/>
    </dgm:pt>
    <dgm:pt modelId="{0CB054F5-55B1-4CA5-BF9E-8E8AE65198FD}" type="pres">
      <dgm:prSet presAssocID="{83CD9669-C957-4AD0-AE6B-67FB0A7895AC}" presName="accent_1" presStyleCnt="0"/>
      <dgm:spPr/>
    </dgm:pt>
    <dgm:pt modelId="{BB1F539B-5985-4C43-BDB2-599C121F18E2}" type="pres">
      <dgm:prSet presAssocID="{83CD9669-C957-4AD0-AE6B-67FB0A7895AC}" presName="accentRepeatNode" presStyleLbl="solidFgAcc1" presStyleIdx="0" presStyleCnt="3"/>
      <dgm:spPr/>
    </dgm:pt>
    <dgm:pt modelId="{C7E6DDD0-047B-4671-95EF-2E328AA11007}" type="pres">
      <dgm:prSet presAssocID="{C8645681-1C7E-41F4-8886-A2133246F6FE}" presName="text_2" presStyleLbl="node1" presStyleIdx="1" presStyleCnt="3">
        <dgm:presLayoutVars>
          <dgm:bulletEnabled val="1"/>
        </dgm:presLayoutVars>
      </dgm:prSet>
      <dgm:spPr/>
    </dgm:pt>
    <dgm:pt modelId="{9D95253B-1964-4A81-B437-5B6687738134}" type="pres">
      <dgm:prSet presAssocID="{C8645681-1C7E-41F4-8886-A2133246F6FE}" presName="accent_2" presStyleCnt="0"/>
      <dgm:spPr/>
    </dgm:pt>
    <dgm:pt modelId="{8DF59205-5C4D-446B-8FC5-D3473E2AF378}" type="pres">
      <dgm:prSet presAssocID="{C8645681-1C7E-41F4-8886-A2133246F6FE}" presName="accentRepeatNode" presStyleLbl="solidFgAcc1" presStyleIdx="1" presStyleCnt="3"/>
      <dgm:spPr/>
    </dgm:pt>
    <dgm:pt modelId="{D82C0736-C368-4B79-8E3F-BAFECC1EDCC4}" type="pres">
      <dgm:prSet presAssocID="{F40B44E5-E21D-4F75-BFAA-25D965A52226}" presName="text_3" presStyleLbl="node1" presStyleIdx="2" presStyleCnt="3">
        <dgm:presLayoutVars>
          <dgm:bulletEnabled val="1"/>
        </dgm:presLayoutVars>
      </dgm:prSet>
      <dgm:spPr/>
    </dgm:pt>
    <dgm:pt modelId="{5B9E0C54-D823-4770-B0C1-97ECF7C4D7EA}" type="pres">
      <dgm:prSet presAssocID="{F40B44E5-E21D-4F75-BFAA-25D965A52226}" presName="accent_3" presStyleCnt="0"/>
      <dgm:spPr/>
    </dgm:pt>
    <dgm:pt modelId="{189031C5-233E-4280-B039-51863EA38E27}" type="pres">
      <dgm:prSet presAssocID="{F40B44E5-E21D-4F75-BFAA-25D965A52226}" presName="accentRepeatNode" presStyleLbl="solidFgAcc1" presStyleIdx="2" presStyleCnt="3"/>
      <dgm:spPr/>
    </dgm:pt>
  </dgm:ptLst>
  <dgm:cxnLst>
    <dgm:cxn modelId="{57764728-9FB3-49B5-A2B2-BC0C73B5E124}" srcId="{A815DA2D-9AA5-4ED3-B753-BF8848C9EAD8}" destId="{F40B44E5-E21D-4F75-BFAA-25D965A52226}" srcOrd="2" destOrd="0" parTransId="{2916DC1E-0B9F-40AB-BCDB-98E4002656E8}" sibTransId="{48D125BC-074D-4AA7-B0AB-B746E00CD966}"/>
    <dgm:cxn modelId="{60EE9D29-CC41-487C-91B9-36E48AF63432}" srcId="{A815DA2D-9AA5-4ED3-B753-BF8848C9EAD8}" destId="{83CD9669-C957-4AD0-AE6B-67FB0A7895AC}" srcOrd="0" destOrd="0" parTransId="{C95B05FE-FA63-42D9-A00C-79345964D607}" sibTransId="{04B88518-5E0B-4AC8-8897-160A772FEFC0}"/>
    <dgm:cxn modelId="{F2758F75-4B2C-438C-B898-ED10526E07F0}" type="presOf" srcId="{A815DA2D-9AA5-4ED3-B753-BF8848C9EAD8}" destId="{499776BC-B051-4244-9D3B-C72D541DF001}" srcOrd="0" destOrd="0" presId="urn:microsoft.com/office/officeart/2008/layout/VerticalCurvedList"/>
    <dgm:cxn modelId="{258E0782-2DDE-485C-BF90-9ACF3FBF3A31}" type="presOf" srcId="{04B88518-5E0B-4AC8-8897-160A772FEFC0}" destId="{9AD9493B-01F6-4277-A9EE-ED10C0EDDF20}" srcOrd="0" destOrd="0" presId="urn:microsoft.com/office/officeart/2008/layout/VerticalCurvedList"/>
    <dgm:cxn modelId="{0E828495-1FCC-4F28-A5C0-780F669386D9}" type="presOf" srcId="{83CD9669-C957-4AD0-AE6B-67FB0A7895AC}" destId="{9A2AE85E-598F-4C95-95C5-A825EC8C501E}" srcOrd="0" destOrd="0" presId="urn:microsoft.com/office/officeart/2008/layout/VerticalCurvedList"/>
    <dgm:cxn modelId="{514EFC95-F355-4F51-8646-757FDF951C4B}" type="presOf" srcId="{C8645681-1C7E-41F4-8886-A2133246F6FE}" destId="{C7E6DDD0-047B-4671-95EF-2E328AA11007}" srcOrd="0" destOrd="0" presId="urn:microsoft.com/office/officeart/2008/layout/VerticalCurvedList"/>
    <dgm:cxn modelId="{610B88BB-92D8-4570-BD58-4671C51D072E}" srcId="{A815DA2D-9AA5-4ED3-B753-BF8848C9EAD8}" destId="{C8645681-1C7E-41F4-8886-A2133246F6FE}" srcOrd="1" destOrd="0" parTransId="{318CED95-C3D5-434C-B66F-8884E4382F51}" sibTransId="{DC8DBD27-5531-4C9C-9A76-7D99D12259A8}"/>
    <dgm:cxn modelId="{361B23F9-714C-4A12-BE69-BBB88573AB8D}" type="presOf" srcId="{F40B44E5-E21D-4F75-BFAA-25D965A52226}" destId="{D82C0736-C368-4B79-8E3F-BAFECC1EDCC4}" srcOrd="0" destOrd="0" presId="urn:microsoft.com/office/officeart/2008/layout/VerticalCurvedList"/>
    <dgm:cxn modelId="{C84BF807-BFFD-4F86-895E-702243E9AEF5}" type="presParOf" srcId="{499776BC-B051-4244-9D3B-C72D541DF001}" destId="{A4C838BB-2C0E-4C36-9458-6CDC9FDC480B}" srcOrd="0" destOrd="0" presId="urn:microsoft.com/office/officeart/2008/layout/VerticalCurvedList"/>
    <dgm:cxn modelId="{2DB6C019-8534-4CE7-8C9A-C03488FC4582}" type="presParOf" srcId="{A4C838BB-2C0E-4C36-9458-6CDC9FDC480B}" destId="{537BBF64-7C58-4D3C-A9EA-A64BEECF2F54}" srcOrd="0" destOrd="0" presId="urn:microsoft.com/office/officeart/2008/layout/VerticalCurvedList"/>
    <dgm:cxn modelId="{9072D103-35D6-46B2-8771-650F4D4E6C13}" type="presParOf" srcId="{537BBF64-7C58-4D3C-A9EA-A64BEECF2F54}" destId="{6D45FBFF-4F77-4D6E-9B57-CC809F3F245F}" srcOrd="0" destOrd="0" presId="urn:microsoft.com/office/officeart/2008/layout/VerticalCurvedList"/>
    <dgm:cxn modelId="{4C48EC9E-10DE-4332-A1E7-34634818477A}" type="presParOf" srcId="{537BBF64-7C58-4D3C-A9EA-A64BEECF2F54}" destId="{9AD9493B-01F6-4277-A9EE-ED10C0EDDF20}" srcOrd="1" destOrd="0" presId="urn:microsoft.com/office/officeart/2008/layout/VerticalCurvedList"/>
    <dgm:cxn modelId="{353DEF0D-497B-4968-B568-389490EA5045}" type="presParOf" srcId="{537BBF64-7C58-4D3C-A9EA-A64BEECF2F54}" destId="{75179B16-AED9-4E05-8292-0EF6D56E54FA}" srcOrd="2" destOrd="0" presId="urn:microsoft.com/office/officeart/2008/layout/VerticalCurvedList"/>
    <dgm:cxn modelId="{0869E344-C415-4BB5-9AF3-380D4C35163E}" type="presParOf" srcId="{537BBF64-7C58-4D3C-A9EA-A64BEECF2F54}" destId="{D9C4D1A3-2A96-4B8C-B79F-EBF39E026738}" srcOrd="3" destOrd="0" presId="urn:microsoft.com/office/officeart/2008/layout/VerticalCurvedList"/>
    <dgm:cxn modelId="{E2DFD433-83E5-4E2C-B603-AA93C27DA6ED}" type="presParOf" srcId="{A4C838BB-2C0E-4C36-9458-6CDC9FDC480B}" destId="{9A2AE85E-598F-4C95-95C5-A825EC8C501E}" srcOrd="1" destOrd="0" presId="urn:microsoft.com/office/officeart/2008/layout/VerticalCurvedList"/>
    <dgm:cxn modelId="{1CC18F6B-C285-4CA6-B28F-715F63F0F6F5}" type="presParOf" srcId="{A4C838BB-2C0E-4C36-9458-6CDC9FDC480B}" destId="{0CB054F5-55B1-4CA5-BF9E-8E8AE65198FD}" srcOrd="2" destOrd="0" presId="urn:microsoft.com/office/officeart/2008/layout/VerticalCurvedList"/>
    <dgm:cxn modelId="{49F4EAD0-CA3B-4E8A-8CD0-144B4B7C744D}" type="presParOf" srcId="{0CB054F5-55B1-4CA5-BF9E-8E8AE65198FD}" destId="{BB1F539B-5985-4C43-BDB2-599C121F18E2}" srcOrd="0" destOrd="0" presId="urn:microsoft.com/office/officeart/2008/layout/VerticalCurvedList"/>
    <dgm:cxn modelId="{A4499A65-77EC-422D-8F87-830DD7B51C49}" type="presParOf" srcId="{A4C838BB-2C0E-4C36-9458-6CDC9FDC480B}" destId="{C7E6DDD0-047B-4671-95EF-2E328AA11007}" srcOrd="3" destOrd="0" presId="urn:microsoft.com/office/officeart/2008/layout/VerticalCurvedList"/>
    <dgm:cxn modelId="{463C1E46-0198-4485-8B11-477DF7C10447}" type="presParOf" srcId="{A4C838BB-2C0E-4C36-9458-6CDC9FDC480B}" destId="{9D95253B-1964-4A81-B437-5B6687738134}" srcOrd="4" destOrd="0" presId="urn:microsoft.com/office/officeart/2008/layout/VerticalCurvedList"/>
    <dgm:cxn modelId="{8D7B77D4-92B1-4548-861C-973D3D2F967E}" type="presParOf" srcId="{9D95253B-1964-4A81-B437-5B6687738134}" destId="{8DF59205-5C4D-446B-8FC5-D3473E2AF378}" srcOrd="0" destOrd="0" presId="urn:microsoft.com/office/officeart/2008/layout/VerticalCurvedList"/>
    <dgm:cxn modelId="{9DC76CE2-28CE-4C9D-A08A-DCE072EF0FCC}" type="presParOf" srcId="{A4C838BB-2C0E-4C36-9458-6CDC9FDC480B}" destId="{D82C0736-C368-4B79-8E3F-BAFECC1EDCC4}" srcOrd="5" destOrd="0" presId="urn:microsoft.com/office/officeart/2008/layout/VerticalCurvedList"/>
    <dgm:cxn modelId="{66BE9A32-4949-464B-A4EF-F24E8C2EC71A}" type="presParOf" srcId="{A4C838BB-2C0E-4C36-9458-6CDC9FDC480B}" destId="{5B9E0C54-D823-4770-B0C1-97ECF7C4D7EA}" srcOrd="6" destOrd="0" presId="urn:microsoft.com/office/officeart/2008/layout/VerticalCurvedList"/>
    <dgm:cxn modelId="{CD66BF00-4662-415E-B7AB-F7334415EF02}" type="presParOf" srcId="{5B9E0C54-D823-4770-B0C1-97ECF7C4D7EA}" destId="{189031C5-233E-4280-B039-51863EA38E27}" srcOrd="0" destOrd="0" presId="urn:microsoft.com/office/officeart/2008/layout/VerticalCurv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F3C343A-684F-4CBC-9431-FEB0B36F8C14}" type="doc">
      <dgm:prSet loTypeId="urn:microsoft.com/office/officeart/2005/8/layout/target3" loCatId="list" qsTypeId="urn:microsoft.com/office/officeart/2005/8/quickstyle/simple1" qsCatId="simple" csTypeId="urn:microsoft.com/office/officeart/2005/8/colors/accent2_4" csCatId="accent2" phldr="1"/>
      <dgm:spPr/>
      <dgm:t>
        <a:bodyPr/>
        <a:lstStyle/>
        <a:p>
          <a:endParaRPr lang="en-US"/>
        </a:p>
      </dgm:t>
    </dgm:pt>
    <dgm:pt modelId="{C8085F65-081C-438A-80CC-EE0947F20316}">
      <dgm:prSet phldrT="[Text]"/>
      <dgm:spPr/>
      <dgm:t>
        <a:bodyPr/>
        <a:lstStyle/>
        <a:p>
          <a:r>
            <a:rPr lang="en-US" dirty="0"/>
            <a:t>Empathizing with others and striving to make the world a better place.</a:t>
          </a:r>
        </a:p>
      </dgm:t>
    </dgm:pt>
    <dgm:pt modelId="{043FED52-543E-434F-9E90-54986A7B8EEF}" type="parTrans" cxnId="{77BE6EEF-65A9-40C6-9CB6-794F6354B121}">
      <dgm:prSet/>
      <dgm:spPr/>
      <dgm:t>
        <a:bodyPr/>
        <a:lstStyle/>
        <a:p>
          <a:endParaRPr lang="en-US"/>
        </a:p>
      </dgm:t>
    </dgm:pt>
    <dgm:pt modelId="{77B8BF9A-A5C9-472C-8A0F-7774F210C835}" type="sibTrans" cxnId="{77BE6EEF-65A9-40C6-9CB6-794F6354B121}">
      <dgm:prSet/>
      <dgm:spPr/>
      <dgm:t>
        <a:bodyPr/>
        <a:lstStyle/>
        <a:p>
          <a:endParaRPr lang="en-US"/>
        </a:p>
      </dgm:t>
    </dgm:pt>
    <dgm:pt modelId="{FFBE0230-94FE-4487-9E43-3529C5D4168A}">
      <dgm:prSet phldrT="[Text]"/>
      <dgm:spPr/>
      <dgm:t>
        <a:bodyPr/>
        <a:lstStyle/>
        <a:p>
          <a:r>
            <a:rPr lang="en-US" dirty="0"/>
            <a:t>Self-confidence with the focus on empowering others.</a:t>
          </a:r>
        </a:p>
      </dgm:t>
    </dgm:pt>
    <dgm:pt modelId="{E9B7BA4B-0D2D-4EF1-84F7-265A1B4A1982}" type="parTrans" cxnId="{FF1C1FD2-1068-4BC5-8059-A947824A65D6}">
      <dgm:prSet/>
      <dgm:spPr/>
      <dgm:t>
        <a:bodyPr/>
        <a:lstStyle/>
        <a:p>
          <a:endParaRPr lang="en-US"/>
        </a:p>
      </dgm:t>
    </dgm:pt>
    <dgm:pt modelId="{F5C9025B-C626-41BA-8573-3F7A220362E9}" type="sibTrans" cxnId="{FF1C1FD2-1068-4BC5-8059-A947824A65D6}">
      <dgm:prSet/>
      <dgm:spPr/>
      <dgm:t>
        <a:bodyPr/>
        <a:lstStyle/>
        <a:p>
          <a:endParaRPr lang="en-US"/>
        </a:p>
      </dgm:t>
    </dgm:pt>
    <dgm:pt modelId="{8A561410-4FE6-47AC-8D64-9232BC404E77}">
      <dgm:prSet phldrT="[Text]"/>
      <dgm:spPr/>
      <dgm:t>
        <a:bodyPr/>
        <a:lstStyle/>
        <a:p>
          <a:r>
            <a:rPr lang="en-US" dirty="0"/>
            <a:t>Taking prompt action to grab the first mover advantage.</a:t>
          </a:r>
        </a:p>
      </dgm:t>
    </dgm:pt>
    <dgm:pt modelId="{37C04F12-9C29-4738-BD4E-98B374A89498}" type="parTrans" cxnId="{C1B3B3FF-4D3E-4C77-98AE-14F0E70CC3AE}">
      <dgm:prSet/>
      <dgm:spPr/>
      <dgm:t>
        <a:bodyPr/>
        <a:lstStyle/>
        <a:p>
          <a:endParaRPr lang="en-US"/>
        </a:p>
      </dgm:t>
    </dgm:pt>
    <dgm:pt modelId="{AD04EB54-7936-455F-ACB3-018816EE23C3}" type="sibTrans" cxnId="{C1B3B3FF-4D3E-4C77-98AE-14F0E70CC3AE}">
      <dgm:prSet/>
      <dgm:spPr/>
      <dgm:t>
        <a:bodyPr/>
        <a:lstStyle/>
        <a:p>
          <a:endParaRPr lang="en-US"/>
        </a:p>
      </dgm:t>
    </dgm:pt>
    <dgm:pt modelId="{5DBDFC8C-634A-471B-B6FE-C02E75EB8118}">
      <dgm:prSet/>
      <dgm:spPr/>
      <dgm:t>
        <a:bodyPr/>
        <a:lstStyle/>
        <a:p>
          <a:r>
            <a:rPr lang="en-US" dirty="0"/>
            <a:t>Attention to detail and an eye for talent.</a:t>
          </a:r>
        </a:p>
      </dgm:t>
    </dgm:pt>
    <dgm:pt modelId="{F20B196A-318A-4EC6-8B7E-3A95B10D3516}" type="parTrans" cxnId="{14C4AA74-76FE-4647-82B3-2C7EF817CBE3}">
      <dgm:prSet/>
      <dgm:spPr/>
      <dgm:t>
        <a:bodyPr/>
        <a:lstStyle/>
        <a:p>
          <a:endParaRPr lang="en-US"/>
        </a:p>
      </dgm:t>
    </dgm:pt>
    <dgm:pt modelId="{FF7AC288-F7B0-4267-AED0-E43B3CF5D59C}" type="sibTrans" cxnId="{14C4AA74-76FE-4647-82B3-2C7EF817CBE3}">
      <dgm:prSet/>
      <dgm:spPr/>
      <dgm:t>
        <a:bodyPr/>
        <a:lstStyle/>
        <a:p>
          <a:endParaRPr lang="en-US"/>
        </a:p>
      </dgm:t>
    </dgm:pt>
    <dgm:pt modelId="{FDC151EE-A299-4200-83CC-CD911FA8A5D2}">
      <dgm:prSet/>
      <dgm:spPr/>
      <dgm:t>
        <a:bodyPr/>
        <a:lstStyle/>
        <a:p>
          <a:r>
            <a:rPr lang="en-US" dirty="0"/>
            <a:t>Develop a positive and collaborative organizational culture.</a:t>
          </a:r>
        </a:p>
      </dgm:t>
    </dgm:pt>
    <dgm:pt modelId="{9F5E84C5-5F46-489C-A069-50A6D9D35873}" type="parTrans" cxnId="{5B4B26FC-E22A-4DE8-ABFA-B0B9DBFEEDBF}">
      <dgm:prSet/>
      <dgm:spPr/>
      <dgm:t>
        <a:bodyPr/>
        <a:lstStyle/>
        <a:p>
          <a:endParaRPr lang="en-US"/>
        </a:p>
      </dgm:t>
    </dgm:pt>
    <dgm:pt modelId="{44CD6682-6102-468D-8F4A-2AA45229665B}" type="sibTrans" cxnId="{5B4B26FC-E22A-4DE8-ABFA-B0B9DBFEEDBF}">
      <dgm:prSet/>
      <dgm:spPr/>
      <dgm:t>
        <a:bodyPr/>
        <a:lstStyle/>
        <a:p>
          <a:endParaRPr lang="en-US"/>
        </a:p>
      </dgm:t>
    </dgm:pt>
    <dgm:pt modelId="{6BEF87C7-F150-49E3-A32A-10414942740F}" type="pres">
      <dgm:prSet presAssocID="{6F3C343A-684F-4CBC-9431-FEB0B36F8C14}" presName="Name0" presStyleCnt="0">
        <dgm:presLayoutVars>
          <dgm:chMax val="7"/>
          <dgm:dir/>
          <dgm:animLvl val="lvl"/>
          <dgm:resizeHandles val="exact"/>
        </dgm:presLayoutVars>
      </dgm:prSet>
      <dgm:spPr/>
    </dgm:pt>
    <dgm:pt modelId="{FB132377-51DB-43F0-B998-0AAD11CF475D}" type="pres">
      <dgm:prSet presAssocID="{C8085F65-081C-438A-80CC-EE0947F20316}" presName="circle1" presStyleLbl="node1" presStyleIdx="0" presStyleCnt="5"/>
      <dgm:spPr/>
    </dgm:pt>
    <dgm:pt modelId="{D6F63055-8433-449E-A234-7F74889C9838}" type="pres">
      <dgm:prSet presAssocID="{C8085F65-081C-438A-80CC-EE0947F20316}" presName="space" presStyleCnt="0"/>
      <dgm:spPr/>
    </dgm:pt>
    <dgm:pt modelId="{61615230-BF9F-4928-8019-CC5A8B6633CE}" type="pres">
      <dgm:prSet presAssocID="{C8085F65-081C-438A-80CC-EE0947F20316}" presName="rect1" presStyleLbl="alignAcc1" presStyleIdx="0" presStyleCnt="5" custScaleY="108266"/>
      <dgm:spPr/>
    </dgm:pt>
    <dgm:pt modelId="{30EBFF26-C6B8-4B36-ABF7-8CDA613ECAD8}" type="pres">
      <dgm:prSet presAssocID="{FDC151EE-A299-4200-83CC-CD911FA8A5D2}" presName="vertSpace2" presStyleLbl="node1" presStyleIdx="0" presStyleCnt="5"/>
      <dgm:spPr/>
    </dgm:pt>
    <dgm:pt modelId="{FD790AB7-EA7E-4940-97A5-55159EF7E3C3}" type="pres">
      <dgm:prSet presAssocID="{FDC151EE-A299-4200-83CC-CD911FA8A5D2}" presName="circle2" presStyleLbl="node1" presStyleIdx="1" presStyleCnt="5"/>
      <dgm:spPr/>
    </dgm:pt>
    <dgm:pt modelId="{A6504454-E95B-4F17-BDBC-5678F6FE6BF6}" type="pres">
      <dgm:prSet presAssocID="{FDC151EE-A299-4200-83CC-CD911FA8A5D2}" presName="rect2" presStyleLbl="alignAcc1" presStyleIdx="1" presStyleCnt="5" custScaleY="109159"/>
      <dgm:spPr/>
    </dgm:pt>
    <dgm:pt modelId="{CFCBDC2F-BC3D-48C7-A838-0589CFAA64F3}" type="pres">
      <dgm:prSet presAssocID="{5DBDFC8C-634A-471B-B6FE-C02E75EB8118}" presName="vertSpace3" presStyleLbl="node1" presStyleIdx="1" presStyleCnt="5"/>
      <dgm:spPr/>
    </dgm:pt>
    <dgm:pt modelId="{C9FB9137-62E3-47B4-9C3E-DE9F74FEF2E4}" type="pres">
      <dgm:prSet presAssocID="{5DBDFC8C-634A-471B-B6FE-C02E75EB8118}" presName="circle3" presStyleLbl="node1" presStyleIdx="2" presStyleCnt="5"/>
      <dgm:spPr/>
    </dgm:pt>
    <dgm:pt modelId="{F1269BFB-2158-4758-9FB9-6C2ECD5C2492}" type="pres">
      <dgm:prSet presAssocID="{5DBDFC8C-634A-471B-B6FE-C02E75EB8118}" presName="rect3" presStyleLbl="alignAcc1" presStyleIdx="2" presStyleCnt="5" custScaleY="104371"/>
      <dgm:spPr/>
    </dgm:pt>
    <dgm:pt modelId="{865D0257-50FA-41B8-80B3-DE964A488960}" type="pres">
      <dgm:prSet presAssocID="{FFBE0230-94FE-4487-9E43-3529C5D4168A}" presName="vertSpace4" presStyleLbl="node1" presStyleIdx="2" presStyleCnt="5"/>
      <dgm:spPr/>
    </dgm:pt>
    <dgm:pt modelId="{8CDC9894-2DD0-44BC-9DE2-79E8B1F79D8B}" type="pres">
      <dgm:prSet presAssocID="{FFBE0230-94FE-4487-9E43-3529C5D4168A}" presName="circle4" presStyleLbl="node1" presStyleIdx="3" presStyleCnt="5"/>
      <dgm:spPr/>
    </dgm:pt>
    <dgm:pt modelId="{AD324C7A-811A-4E09-9BD5-88404408AB6B}" type="pres">
      <dgm:prSet presAssocID="{FFBE0230-94FE-4487-9E43-3529C5D4168A}" presName="rect4" presStyleLbl="alignAcc1" presStyleIdx="3" presStyleCnt="5" custScaleY="113986"/>
      <dgm:spPr/>
    </dgm:pt>
    <dgm:pt modelId="{02478F30-3D20-4131-9431-04E84857CAE1}" type="pres">
      <dgm:prSet presAssocID="{8A561410-4FE6-47AC-8D64-9232BC404E77}" presName="vertSpace5" presStyleLbl="node1" presStyleIdx="3" presStyleCnt="5"/>
      <dgm:spPr/>
    </dgm:pt>
    <dgm:pt modelId="{B16A5E9E-4B4B-409F-9D76-12C981D612EE}" type="pres">
      <dgm:prSet presAssocID="{8A561410-4FE6-47AC-8D64-9232BC404E77}" presName="circle5" presStyleLbl="node1" presStyleIdx="4" presStyleCnt="5"/>
      <dgm:spPr/>
    </dgm:pt>
    <dgm:pt modelId="{36551538-F57F-4D5E-8FB5-D7672D790128}" type="pres">
      <dgm:prSet presAssocID="{8A561410-4FE6-47AC-8D64-9232BC404E77}" presName="rect5" presStyleLbl="alignAcc1" presStyleIdx="4" presStyleCnt="5" custScaleY="125905"/>
      <dgm:spPr/>
    </dgm:pt>
    <dgm:pt modelId="{DAA83AB3-6753-47D0-9C93-EE6EE85A350D}" type="pres">
      <dgm:prSet presAssocID="{C8085F65-081C-438A-80CC-EE0947F20316}" presName="rect1ParTxNoCh" presStyleLbl="alignAcc1" presStyleIdx="4" presStyleCnt="5">
        <dgm:presLayoutVars>
          <dgm:chMax val="1"/>
          <dgm:bulletEnabled val="1"/>
        </dgm:presLayoutVars>
      </dgm:prSet>
      <dgm:spPr/>
    </dgm:pt>
    <dgm:pt modelId="{E5CFFEA6-7FA4-4020-B018-2F58E2870348}" type="pres">
      <dgm:prSet presAssocID="{FDC151EE-A299-4200-83CC-CD911FA8A5D2}" presName="rect2ParTxNoCh" presStyleLbl="alignAcc1" presStyleIdx="4" presStyleCnt="5">
        <dgm:presLayoutVars>
          <dgm:chMax val="1"/>
          <dgm:bulletEnabled val="1"/>
        </dgm:presLayoutVars>
      </dgm:prSet>
      <dgm:spPr/>
    </dgm:pt>
    <dgm:pt modelId="{2FF763FC-38C1-4FBF-9908-359876F24CA3}" type="pres">
      <dgm:prSet presAssocID="{5DBDFC8C-634A-471B-B6FE-C02E75EB8118}" presName="rect3ParTxNoCh" presStyleLbl="alignAcc1" presStyleIdx="4" presStyleCnt="5">
        <dgm:presLayoutVars>
          <dgm:chMax val="1"/>
          <dgm:bulletEnabled val="1"/>
        </dgm:presLayoutVars>
      </dgm:prSet>
      <dgm:spPr/>
    </dgm:pt>
    <dgm:pt modelId="{36896FDE-BB31-426F-B914-7BBC159D2ED8}" type="pres">
      <dgm:prSet presAssocID="{FFBE0230-94FE-4487-9E43-3529C5D4168A}" presName="rect4ParTxNoCh" presStyleLbl="alignAcc1" presStyleIdx="4" presStyleCnt="5">
        <dgm:presLayoutVars>
          <dgm:chMax val="1"/>
          <dgm:bulletEnabled val="1"/>
        </dgm:presLayoutVars>
      </dgm:prSet>
      <dgm:spPr/>
    </dgm:pt>
    <dgm:pt modelId="{8A0A909E-24D1-4878-B5DA-21A5E7ACD09C}" type="pres">
      <dgm:prSet presAssocID="{8A561410-4FE6-47AC-8D64-9232BC404E77}" presName="rect5ParTxNoCh" presStyleLbl="alignAcc1" presStyleIdx="4" presStyleCnt="5">
        <dgm:presLayoutVars>
          <dgm:chMax val="1"/>
          <dgm:bulletEnabled val="1"/>
        </dgm:presLayoutVars>
      </dgm:prSet>
      <dgm:spPr/>
    </dgm:pt>
  </dgm:ptLst>
  <dgm:cxnLst>
    <dgm:cxn modelId="{9C7EC204-C18D-44F3-90F5-84B7F1432636}" type="presOf" srcId="{FDC151EE-A299-4200-83CC-CD911FA8A5D2}" destId="{E5CFFEA6-7FA4-4020-B018-2F58E2870348}" srcOrd="1" destOrd="0" presId="urn:microsoft.com/office/officeart/2005/8/layout/target3"/>
    <dgm:cxn modelId="{2BBF6449-21B7-4416-911F-28FCA89B0176}" type="presOf" srcId="{FFBE0230-94FE-4487-9E43-3529C5D4168A}" destId="{36896FDE-BB31-426F-B914-7BBC159D2ED8}" srcOrd="1" destOrd="0" presId="urn:microsoft.com/office/officeart/2005/8/layout/target3"/>
    <dgm:cxn modelId="{45D9736B-109C-4D1C-8395-E379DDD87228}" type="presOf" srcId="{5DBDFC8C-634A-471B-B6FE-C02E75EB8118}" destId="{F1269BFB-2158-4758-9FB9-6C2ECD5C2492}" srcOrd="0" destOrd="0" presId="urn:microsoft.com/office/officeart/2005/8/layout/target3"/>
    <dgm:cxn modelId="{14C4AA74-76FE-4647-82B3-2C7EF817CBE3}" srcId="{6F3C343A-684F-4CBC-9431-FEB0B36F8C14}" destId="{5DBDFC8C-634A-471B-B6FE-C02E75EB8118}" srcOrd="2" destOrd="0" parTransId="{F20B196A-318A-4EC6-8B7E-3A95B10D3516}" sibTransId="{FF7AC288-F7B0-4267-AED0-E43B3CF5D59C}"/>
    <dgm:cxn modelId="{14124D81-5362-4E7E-95DD-D0DD9153D3FA}" type="presOf" srcId="{8A561410-4FE6-47AC-8D64-9232BC404E77}" destId="{36551538-F57F-4D5E-8FB5-D7672D790128}" srcOrd="0" destOrd="0" presId="urn:microsoft.com/office/officeart/2005/8/layout/target3"/>
    <dgm:cxn modelId="{71B0348C-6D6F-4872-9B2C-C3A9C100C64C}" type="presOf" srcId="{8A561410-4FE6-47AC-8D64-9232BC404E77}" destId="{8A0A909E-24D1-4878-B5DA-21A5E7ACD09C}" srcOrd="1" destOrd="0" presId="urn:microsoft.com/office/officeart/2005/8/layout/target3"/>
    <dgm:cxn modelId="{44BC489E-62BD-431F-BA23-DF2190836041}" type="presOf" srcId="{5DBDFC8C-634A-471B-B6FE-C02E75EB8118}" destId="{2FF763FC-38C1-4FBF-9908-359876F24CA3}" srcOrd="1" destOrd="0" presId="urn:microsoft.com/office/officeart/2005/8/layout/target3"/>
    <dgm:cxn modelId="{0CA256B4-939D-4DF4-92FF-66F5A8E30356}" type="presOf" srcId="{FFBE0230-94FE-4487-9E43-3529C5D4168A}" destId="{AD324C7A-811A-4E09-9BD5-88404408AB6B}" srcOrd="0" destOrd="0" presId="urn:microsoft.com/office/officeart/2005/8/layout/target3"/>
    <dgm:cxn modelId="{FF1C1FD2-1068-4BC5-8059-A947824A65D6}" srcId="{6F3C343A-684F-4CBC-9431-FEB0B36F8C14}" destId="{FFBE0230-94FE-4487-9E43-3529C5D4168A}" srcOrd="3" destOrd="0" parTransId="{E9B7BA4B-0D2D-4EF1-84F7-265A1B4A1982}" sibTransId="{F5C9025B-C626-41BA-8573-3F7A220362E9}"/>
    <dgm:cxn modelId="{1D802CE4-243A-4E5F-BE88-700993450B7D}" type="presOf" srcId="{C8085F65-081C-438A-80CC-EE0947F20316}" destId="{61615230-BF9F-4928-8019-CC5A8B6633CE}" srcOrd="0" destOrd="0" presId="urn:microsoft.com/office/officeart/2005/8/layout/target3"/>
    <dgm:cxn modelId="{5D558EEA-C1B5-4DDD-8A73-054010D1B9D0}" type="presOf" srcId="{6F3C343A-684F-4CBC-9431-FEB0B36F8C14}" destId="{6BEF87C7-F150-49E3-A32A-10414942740F}" srcOrd="0" destOrd="0" presId="urn:microsoft.com/office/officeart/2005/8/layout/target3"/>
    <dgm:cxn modelId="{77BE6EEF-65A9-40C6-9CB6-794F6354B121}" srcId="{6F3C343A-684F-4CBC-9431-FEB0B36F8C14}" destId="{C8085F65-081C-438A-80CC-EE0947F20316}" srcOrd="0" destOrd="0" parTransId="{043FED52-543E-434F-9E90-54986A7B8EEF}" sibTransId="{77B8BF9A-A5C9-472C-8A0F-7774F210C835}"/>
    <dgm:cxn modelId="{DD5ACFEF-4114-464D-8E40-17E9D8BAA959}" type="presOf" srcId="{FDC151EE-A299-4200-83CC-CD911FA8A5D2}" destId="{A6504454-E95B-4F17-BDBC-5678F6FE6BF6}" srcOrd="0" destOrd="0" presId="urn:microsoft.com/office/officeart/2005/8/layout/target3"/>
    <dgm:cxn modelId="{97005AF3-9525-4B4F-8144-651F2DFF5F27}" type="presOf" srcId="{C8085F65-081C-438A-80CC-EE0947F20316}" destId="{DAA83AB3-6753-47D0-9C93-EE6EE85A350D}" srcOrd="1" destOrd="0" presId="urn:microsoft.com/office/officeart/2005/8/layout/target3"/>
    <dgm:cxn modelId="{5B4B26FC-E22A-4DE8-ABFA-B0B9DBFEEDBF}" srcId="{6F3C343A-684F-4CBC-9431-FEB0B36F8C14}" destId="{FDC151EE-A299-4200-83CC-CD911FA8A5D2}" srcOrd="1" destOrd="0" parTransId="{9F5E84C5-5F46-489C-A069-50A6D9D35873}" sibTransId="{44CD6682-6102-468D-8F4A-2AA45229665B}"/>
    <dgm:cxn modelId="{C1B3B3FF-4D3E-4C77-98AE-14F0E70CC3AE}" srcId="{6F3C343A-684F-4CBC-9431-FEB0B36F8C14}" destId="{8A561410-4FE6-47AC-8D64-9232BC404E77}" srcOrd="4" destOrd="0" parTransId="{37C04F12-9C29-4738-BD4E-98B374A89498}" sibTransId="{AD04EB54-7936-455F-ACB3-018816EE23C3}"/>
    <dgm:cxn modelId="{337E4049-49BF-4A3D-97CE-6E53B9C6EEEE}" type="presParOf" srcId="{6BEF87C7-F150-49E3-A32A-10414942740F}" destId="{FB132377-51DB-43F0-B998-0AAD11CF475D}" srcOrd="0" destOrd="0" presId="urn:microsoft.com/office/officeart/2005/8/layout/target3"/>
    <dgm:cxn modelId="{816633BB-E98E-4233-89CB-D880EC67BD25}" type="presParOf" srcId="{6BEF87C7-F150-49E3-A32A-10414942740F}" destId="{D6F63055-8433-449E-A234-7F74889C9838}" srcOrd="1" destOrd="0" presId="urn:microsoft.com/office/officeart/2005/8/layout/target3"/>
    <dgm:cxn modelId="{EC92BD61-3B66-4218-B425-A8786FA69261}" type="presParOf" srcId="{6BEF87C7-F150-49E3-A32A-10414942740F}" destId="{61615230-BF9F-4928-8019-CC5A8B6633CE}" srcOrd="2" destOrd="0" presId="urn:microsoft.com/office/officeart/2005/8/layout/target3"/>
    <dgm:cxn modelId="{BB407401-8BAB-47C9-ABB3-1D386FEAFD0E}" type="presParOf" srcId="{6BEF87C7-F150-49E3-A32A-10414942740F}" destId="{30EBFF26-C6B8-4B36-ABF7-8CDA613ECAD8}" srcOrd="3" destOrd="0" presId="urn:microsoft.com/office/officeart/2005/8/layout/target3"/>
    <dgm:cxn modelId="{AF91F453-8D39-421C-B7E3-0C32FC4B20CB}" type="presParOf" srcId="{6BEF87C7-F150-49E3-A32A-10414942740F}" destId="{FD790AB7-EA7E-4940-97A5-55159EF7E3C3}" srcOrd="4" destOrd="0" presId="urn:microsoft.com/office/officeart/2005/8/layout/target3"/>
    <dgm:cxn modelId="{13B7DBA2-B116-4E96-B66E-4D8DE53C9A4B}" type="presParOf" srcId="{6BEF87C7-F150-49E3-A32A-10414942740F}" destId="{A6504454-E95B-4F17-BDBC-5678F6FE6BF6}" srcOrd="5" destOrd="0" presId="urn:microsoft.com/office/officeart/2005/8/layout/target3"/>
    <dgm:cxn modelId="{2E989DEC-2523-426C-AACD-B62D3A733A90}" type="presParOf" srcId="{6BEF87C7-F150-49E3-A32A-10414942740F}" destId="{CFCBDC2F-BC3D-48C7-A838-0589CFAA64F3}" srcOrd="6" destOrd="0" presId="urn:microsoft.com/office/officeart/2005/8/layout/target3"/>
    <dgm:cxn modelId="{049CEBC8-7222-4226-BD8C-8F0BAA0EF213}" type="presParOf" srcId="{6BEF87C7-F150-49E3-A32A-10414942740F}" destId="{C9FB9137-62E3-47B4-9C3E-DE9F74FEF2E4}" srcOrd="7" destOrd="0" presId="urn:microsoft.com/office/officeart/2005/8/layout/target3"/>
    <dgm:cxn modelId="{3895BD52-C936-4EDE-A5E4-496871180F4C}" type="presParOf" srcId="{6BEF87C7-F150-49E3-A32A-10414942740F}" destId="{F1269BFB-2158-4758-9FB9-6C2ECD5C2492}" srcOrd="8" destOrd="0" presId="urn:microsoft.com/office/officeart/2005/8/layout/target3"/>
    <dgm:cxn modelId="{9524C5E9-3617-4732-8A08-64BFACAC8D8F}" type="presParOf" srcId="{6BEF87C7-F150-49E3-A32A-10414942740F}" destId="{865D0257-50FA-41B8-80B3-DE964A488960}" srcOrd="9" destOrd="0" presId="urn:microsoft.com/office/officeart/2005/8/layout/target3"/>
    <dgm:cxn modelId="{42DBAC34-F987-4084-A915-0C27CEEC6C3A}" type="presParOf" srcId="{6BEF87C7-F150-49E3-A32A-10414942740F}" destId="{8CDC9894-2DD0-44BC-9DE2-79E8B1F79D8B}" srcOrd="10" destOrd="0" presId="urn:microsoft.com/office/officeart/2005/8/layout/target3"/>
    <dgm:cxn modelId="{ED954953-40B4-4D86-B527-29A70B08D846}" type="presParOf" srcId="{6BEF87C7-F150-49E3-A32A-10414942740F}" destId="{AD324C7A-811A-4E09-9BD5-88404408AB6B}" srcOrd="11" destOrd="0" presId="urn:microsoft.com/office/officeart/2005/8/layout/target3"/>
    <dgm:cxn modelId="{35A36E33-1618-42AA-8D2C-60007AB3E9E0}" type="presParOf" srcId="{6BEF87C7-F150-49E3-A32A-10414942740F}" destId="{02478F30-3D20-4131-9431-04E84857CAE1}" srcOrd="12" destOrd="0" presId="urn:microsoft.com/office/officeart/2005/8/layout/target3"/>
    <dgm:cxn modelId="{4FA7B72E-231E-408E-A9CF-FF7049A92766}" type="presParOf" srcId="{6BEF87C7-F150-49E3-A32A-10414942740F}" destId="{B16A5E9E-4B4B-409F-9D76-12C981D612EE}" srcOrd="13" destOrd="0" presId="urn:microsoft.com/office/officeart/2005/8/layout/target3"/>
    <dgm:cxn modelId="{81280027-D346-40F1-B376-DBC38779D096}" type="presParOf" srcId="{6BEF87C7-F150-49E3-A32A-10414942740F}" destId="{36551538-F57F-4D5E-8FB5-D7672D790128}" srcOrd="14" destOrd="0" presId="urn:microsoft.com/office/officeart/2005/8/layout/target3"/>
    <dgm:cxn modelId="{27FF77D4-341F-4328-96E3-524AED4CCE94}" type="presParOf" srcId="{6BEF87C7-F150-49E3-A32A-10414942740F}" destId="{DAA83AB3-6753-47D0-9C93-EE6EE85A350D}" srcOrd="15" destOrd="0" presId="urn:microsoft.com/office/officeart/2005/8/layout/target3"/>
    <dgm:cxn modelId="{B1ECCE19-67EB-4CD0-95B4-BBE95F3F6377}" type="presParOf" srcId="{6BEF87C7-F150-49E3-A32A-10414942740F}" destId="{E5CFFEA6-7FA4-4020-B018-2F58E2870348}" srcOrd="16" destOrd="0" presId="urn:microsoft.com/office/officeart/2005/8/layout/target3"/>
    <dgm:cxn modelId="{C0A63398-2242-4894-8007-CFEE2EDED085}" type="presParOf" srcId="{6BEF87C7-F150-49E3-A32A-10414942740F}" destId="{2FF763FC-38C1-4FBF-9908-359876F24CA3}" srcOrd="17" destOrd="0" presId="urn:microsoft.com/office/officeart/2005/8/layout/target3"/>
    <dgm:cxn modelId="{04909E1F-FCF7-428B-A746-1BAA4B787586}" type="presParOf" srcId="{6BEF87C7-F150-49E3-A32A-10414942740F}" destId="{36896FDE-BB31-426F-B914-7BBC159D2ED8}" srcOrd="18" destOrd="0" presId="urn:microsoft.com/office/officeart/2005/8/layout/target3"/>
    <dgm:cxn modelId="{FA73B387-EB17-4D34-A8A7-C0364901E038}" type="presParOf" srcId="{6BEF87C7-F150-49E3-A32A-10414942740F}" destId="{8A0A909E-24D1-4878-B5DA-21A5E7ACD09C}"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48EC1F-24B6-473C-A404-68C1B0592663}" type="doc">
      <dgm:prSet loTypeId="urn:microsoft.com/office/officeart/2005/8/layout/list1" loCatId="list" qsTypeId="urn:microsoft.com/office/officeart/2005/8/quickstyle/simple1" qsCatId="simple" csTypeId="urn:microsoft.com/office/officeart/2005/8/colors/accent2_3" csCatId="accent2" phldr="1"/>
      <dgm:spPr/>
      <dgm:t>
        <a:bodyPr/>
        <a:lstStyle/>
        <a:p>
          <a:endParaRPr lang="en-US"/>
        </a:p>
      </dgm:t>
    </dgm:pt>
    <dgm:pt modelId="{59B1256D-2E12-46A4-B2AB-E62DA4182F74}">
      <dgm:prSet phldrT="[Text]" custT="1"/>
      <dgm:spPr/>
      <dgm:t>
        <a:bodyPr/>
        <a:lstStyle/>
        <a:p>
          <a:r>
            <a:rPr lang="en-US" sz="2000" dirty="0">
              <a:latin typeface="Times New Roman" panose="02020603050405020304" pitchFamily="18" charset="0"/>
              <a:cs typeface="Times New Roman" panose="02020603050405020304" pitchFamily="18" charset="0"/>
            </a:rPr>
            <a:t>The presentation reflects light on the leadership style and behavior of highly esteemed and renowned leaders.</a:t>
          </a:r>
        </a:p>
      </dgm:t>
    </dgm:pt>
    <dgm:pt modelId="{3813F0AC-48E2-40F8-9999-EAB035FD199E}" type="parTrans" cxnId="{7EC84FC6-5976-4584-A4A6-51EA2F8EE774}">
      <dgm:prSet/>
      <dgm:spPr/>
      <dgm:t>
        <a:bodyPr/>
        <a:lstStyle/>
        <a:p>
          <a:endParaRPr lang="en-US"/>
        </a:p>
      </dgm:t>
    </dgm:pt>
    <dgm:pt modelId="{E92858D8-F43B-460E-BD61-B752CDDCABC8}" type="sibTrans" cxnId="{7EC84FC6-5976-4584-A4A6-51EA2F8EE774}">
      <dgm:prSet/>
      <dgm:spPr/>
      <dgm:t>
        <a:bodyPr/>
        <a:lstStyle/>
        <a:p>
          <a:endParaRPr lang="en-US"/>
        </a:p>
      </dgm:t>
    </dgm:pt>
    <dgm:pt modelId="{20D90830-BBB0-4BBC-9125-89EF2C13E989}">
      <dgm:prSet phldrT="[Text]" custT="1"/>
      <dgm:spPr/>
      <dgm:t>
        <a:bodyPr/>
        <a:lstStyle/>
        <a:p>
          <a:r>
            <a:rPr lang="en-US" sz="2000" dirty="0">
              <a:latin typeface="Times New Roman" panose="02020603050405020304" pitchFamily="18" charset="0"/>
              <a:cs typeface="Times New Roman" panose="02020603050405020304" pitchFamily="18" charset="0"/>
            </a:rPr>
            <a:t>Though, there are certain differences as to their decision-making approaches and vision, each leader was able to take their companies to new heights</a:t>
          </a:r>
        </a:p>
      </dgm:t>
    </dgm:pt>
    <dgm:pt modelId="{946129C6-DA93-45AB-BFAC-71D2522B81D9}" type="parTrans" cxnId="{AE9EFE37-0C01-4E9C-8E77-FFC79FBB5598}">
      <dgm:prSet/>
      <dgm:spPr/>
      <dgm:t>
        <a:bodyPr/>
        <a:lstStyle/>
        <a:p>
          <a:endParaRPr lang="en-US"/>
        </a:p>
      </dgm:t>
    </dgm:pt>
    <dgm:pt modelId="{3CE3F59C-B4D5-402B-BB88-B6E0B4226EC2}" type="sibTrans" cxnId="{AE9EFE37-0C01-4E9C-8E77-FFC79FBB5598}">
      <dgm:prSet/>
      <dgm:spPr/>
      <dgm:t>
        <a:bodyPr/>
        <a:lstStyle/>
        <a:p>
          <a:endParaRPr lang="en-US"/>
        </a:p>
      </dgm:t>
    </dgm:pt>
    <dgm:pt modelId="{2CBA17FB-F365-4FA4-9922-0133F6911673}">
      <dgm:prSet custT="1"/>
      <dgm:spPr/>
      <dgm:t>
        <a:bodyPr/>
        <a:lstStyle/>
        <a:p>
          <a:r>
            <a:rPr lang="en-US" sz="2000" dirty="0">
              <a:latin typeface="Times New Roman" panose="02020603050405020304" pitchFamily="18" charset="0"/>
              <a:cs typeface="Times New Roman" panose="02020603050405020304" pitchFamily="18" charset="0"/>
            </a:rPr>
            <a:t>It can be seen that all these leaders shared a particular trait that is delegation of tasks and employee participation.</a:t>
          </a:r>
        </a:p>
      </dgm:t>
    </dgm:pt>
    <dgm:pt modelId="{5AF86B33-C89B-46D8-A7EE-AC5E8732ED7C}" type="parTrans" cxnId="{AB04AD2A-3900-4872-9C83-1B151760C9DE}">
      <dgm:prSet/>
      <dgm:spPr/>
      <dgm:t>
        <a:bodyPr/>
        <a:lstStyle/>
        <a:p>
          <a:endParaRPr lang="en-US"/>
        </a:p>
      </dgm:t>
    </dgm:pt>
    <dgm:pt modelId="{DCEE4C2C-9708-46B0-99A0-00C98F10D87C}" type="sibTrans" cxnId="{AB04AD2A-3900-4872-9C83-1B151760C9DE}">
      <dgm:prSet/>
      <dgm:spPr/>
      <dgm:t>
        <a:bodyPr/>
        <a:lstStyle/>
        <a:p>
          <a:endParaRPr lang="en-US"/>
        </a:p>
      </dgm:t>
    </dgm:pt>
    <dgm:pt modelId="{8069DF6D-5DA7-4EC1-92FF-B0E00B0C23F3}">
      <dgm:prSet custT="1"/>
      <dgm:spPr/>
      <dgm:t>
        <a:bodyPr/>
        <a:lstStyle/>
        <a:p>
          <a:r>
            <a:rPr lang="en-US" sz="2000" dirty="0">
              <a:latin typeface="Times New Roman" panose="02020603050405020304" pitchFamily="18" charset="0"/>
              <a:cs typeface="Times New Roman" panose="02020603050405020304" pitchFamily="18" charset="0"/>
            </a:rPr>
            <a:t>This common trait exhibits their inclination to rely and trust the competencies of their subordinates.</a:t>
          </a:r>
        </a:p>
      </dgm:t>
    </dgm:pt>
    <dgm:pt modelId="{1A567ED3-5BE1-4825-BB73-A1DF114C713C}" type="parTrans" cxnId="{5E7524D6-5A9F-48E6-8CA9-A0E3D93A0465}">
      <dgm:prSet/>
      <dgm:spPr/>
      <dgm:t>
        <a:bodyPr/>
        <a:lstStyle/>
        <a:p>
          <a:endParaRPr lang="en-US"/>
        </a:p>
      </dgm:t>
    </dgm:pt>
    <dgm:pt modelId="{B8EC48E4-9166-420D-A0EE-342E40E2A030}" type="sibTrans" cxnId="{5E7524D6-5A9F-48E6-8CA9-A0E3D93A0465}">
      <dgm:prSet/>
      <dgm:spPr/>
      <dgm:t>
        <a:bodyPr/>
        <a:lstStyle/>
        <a:p>
          <a:endParaRPr lang="en-US"/>
        </a:p>
      </dgm:t>
    </dgm:pt>
    <dgm:pt modelId="{719A2F4C-A514-4971-B616-ED5413060CA9}" type="pres">
      <dgm:prSet presAssocID="{7948EC1F-24B6-473C-A404-68C1B0592663}" presName="linear" presStyleCnt="0">
        <dgm:presLayoutVars>
          <dgm:dir/>
          <dgm:animLvl val="lvl"/>
          <dgm:resizeHandles val="exact"/>
        </dgm:presLayoutVars>
      </dgm:prSet>
      <dgm:spPr/>
    </dgm:pt>
    <dgm:pt modelId="{6D9EDD60-935A-4444-9A4F-CD10E512ADB2}" type="pres">
      <dgm:prSet presAssocID="{59B1256D-2E12-46A4-B2AB-E62DA4182F74}" presName="parentLin" presStyleCnt="0"/>
      <dgm:spPr/>
    </dgm:pt>
    <dgm:pt modelId="{E5DD2D1F-12A9-4434-858F-A7AC9D7EABA9}" type="pres">
      <dgm:prSet presAssocID="{59B1256D-2E12-46A4-B2AB-E62DA4182F74}" presName="parentLeftMargin" presStyleLbl="node1" presStyleIdx="0" presStyleCnt="4"/>
      <dgm:spPr/>
    </dgm:pt>
    <dgm:pt modelId="{2BA049D9-A7E5-441A-8C43-4038ECD0F7F9}" type="pres">
      <dgm:prSet presAssocID="{59B1256D-2E12-46A4-B2AB-E62DA4182F74}" presName="parentText" presStyleLbl="node1" presStyleIdx="0" presStyleCnt="4" custScaleX="124520" custScaleY="165782">
        <dgm:presLayoutVars>
          <dgm:chMax val="0"/>
          <dgm:bulletEnabled val="1"/>
        </dgm:presLayoutVars>
      </dgm:prSet>
      <dgm:spPr/>
    </dgm:pt>
    <dgm:pt modelId="{E65DCAF1-107D-4185-BF6D-A87B79F639BC}" type="pres">
      <dgm:prSet presAssocID="{59B1256D-2E12-46A4-B2AB-E62DA4182F74}" presName="negativeSpace" presStyleCnt="0"/>
      <dgm:spPr/>
    </dgm:pt>
    <dgm:pt modelId="{99DFFA5F-4C71-478B-B504-F5ECE4F066B0}" type="pres">
      <dgm:prSet presAssocID="{59B1256D-2E12-46A4-B2AB-E62DA4182F74}" presName="childText" presStyleLbl="conFgAcc1" presStyleIdx="0" presStyleCnt="4">
        <dgm:presLayoutVars>
          <dgm:bulletEnabled val="1"/>
        </dgm:presLayoutVars>
      </dgm:prSet>
      <dgm:spPr/>
    </dgm:pt>
    <dgm:pt modelId="{CCFCD7C2-D133-4BD9-881A-7FD7BF515DDA}" type="pres">
      <dgm:prSet presAssocID="{E92858D8-F43B-460E-BD61-B752CDDCABC8}" presName="spaceBetweenRectangles" presStyleCnt="0"/>
      <dgm:spPr/>
    </dgm:pt>
    <dgm:pt modelId="{676EFB9F-B5DE-4F37-A6FA-0086F1DE4EB2}" type="pres">
      <dgm:prSet presAssocID="{2CBA17FB-F365-4FA4-9922-0133F6911673}" presName="parentLin" presStyleCnt="0"/>
      <dgm:spPr/>
    </dgm:pt>
    <dgm:pt modelId="{A1F38974-AE69-4E2E-8033-419781E7E184}" type="pres">
      <dgm:prSet presAssocID="{2CBA17FB-F365-4FA4-9922-0133F6911673}" presName="parentLeftMargin" presStyleLbl="node1" presStyleIdx="0" presStyleCnt="4"/>
      <dgm:spPr/>
    </dgm:pt>
    <dgm:pt modelId="{B544243D-DBFB-4C09-9441-A46F66D21836}" type="pres">
      <dgm:prSet presAssocID="{2CBA17FB-F365-4FA4-9922-0133F6911673}" presName="parentText" presStyleLbl="node1" presStyleIdx="1" presStyleCnt="4" custScaleX="123454" custScaleY="182655">
        <dgm:presLayoutVars>
          <dgm:chMax val="0"/>
          <dgm:bulletEnabled val="1"/>
        </dgm:presLayoutVars>
      </dgm:prSet>
      <dgm:spPr/>
    </dgm:pt>
    <dgm:pt modelId="{03BBEC9F-B1E1-4223-A92D-292F21138CF1}" type="pres">
      <dgm:prSet presAssocID="{2CBA17FB-F365-4FA4-9922-0133F6911673}" presName="negativeSpace" presStyleCnt="0"/>
      <dgm:spPr/>
    </dgm:pt>
    <dgm:pt modelId="{E5EAEC5E-1E68-49B6-824A-BA0AA1DEA4BC}" type="pres">
      <dgm:prSet presAssocID="{2CBA17FB-F365-4FA4-9922-0133F6911673}" presName="childText" presStyleLbl="conFgAcc1" presStyleIdx="1" presStyleCnt="4">
        <dgm:presLayoutVars>
          <dgm:bulletEnabled val="1"/>
        </dgm:presLayoutVars>
      </dgm:prSet>
      <dgm:spPr/>
    </dgm:pt>
    <dgm:pt modelId="{30A4FF64-0FA2-4432-82C3-D16888191542}" type="pres">
      <dgm:prSet presAssocID="{DCEE4C2C-9708-46B0-99A0-00C98F10D87C}" presName="spaceBetweenRectangles" presStyleCnt="0"/>
      <dgm:spPr/>
    </dgm:pt>
    <dgm:pt modelId="{2A36B583-3B4E-4F7B-81DA-D8D4F79EB3AD}" type="pres">
      <dgm:prSet presAssocID="{8069DF6D-5DA7-4EC1-92FF-B0E00B0C23F3}" presName="parentLin" presStyleCnt="0"/>
      <dgm:spPr/>
    </dgm:pt>
    <dgm:pt modelId="{0E0D0B4A-6481-4E2A-BC59-6EEF70CD3E5A}" type="pres">
      <dgm:prSet presAssocID="{8069DF6D-5DA7-4EC1-92FF-B0E00B0C23F3}" presName="parentLeftMargin" presStyleLbl="node1" presStyleIdx="1" presStyleCnt="4"/>
      <dgm:spPr/>
    </dgm:pt>
    <dgm:pt modelId="{70F02682-3C61-4111-B6C2-7160FE12D694}" type="pres">
      <dgm:prSet presAssocID="{8069DF6D-5DA7-4EC1-92FF-B0E00B0C23F3}" presName="parentText" presStyleLbl="node1" presStyleIdx="2" presStyleCnt="4" custScaleX="123232" custScaleY="130538">
        <dgm:presLayoutVars>
          <dgm:chMax val="0"/>
          <dgm:bulletEnabled val="1"/>
        </dgm:presLayoutVars>
      </dgm:prSet>
      <dgm:spPr/>
    </dgm:pt>
    <dgm:pt modelId="{D0916EA6-9D2E-42B8-902D-FABE4FDFA82C}" type="pres">
      <dgm:prSet presAssocID="{8069DF6D-5DA7-4EC1-92FF-B0E00B0C23F3}" presName="negativeSpace" presStyleCnt="0"/>
      <dgm:spPr/>
    </dgm:pt>
    <dgm:pt modelId="{E655A2A1-DA9F-4DFD-A858-574E0472E1DF}" type="pres">
      <dgm:prSet presAssocID="{8069DF6D-5DA7-4EC1-92FF-B0E00B0C23F3}" presName="childText" presStyleLbl="conFgAcc1" presStyleIdx="2" presStyleCnt="4">
        <dgm:presLayoutVars>
          <dgm:bulletEnabled val="1"/>
        </dgm:presLayoutVars>
      </dgm:prSet>
      <dgm:spPr/>
    </dgm:pt>
    <dgm:pt modelId="{75FC3447-C745-496B-9692-D4A51EB1E73E}" type="pres">
      <dgm:prSet presAssocID="{B8EC48E4-9166-420D-A0EE-342E40E2A030}" presName="spaceBetweenRectangles" presStyleCnt="0"/>
      <dgm:spPr/>
    </dgm:pt>
    <dgm:pt modelId="{8F5B019A-E388-4EE6-A5D5-193BAF00934D}" type="pres">
      <dgm:prSet presAssocID="{20D90830-BBB0-4BBC-9125-89EF2C13E989}" presName="parentLin" presStyleCnt="0"/>
      <dgm:spPr/>
    </dgm:pt>
    <dgm:pt modelId="{2077DF89-E82B-42AC-9D3A-2BF1AFF1510B}" type="pres">
      <dgm:prSet presAssocID="{20D90830-BBB0-4BBC-9125-89EF2C13E989}" presName="parentLeftMargin" presStyleLbl="node1" presStyleIdx="2" presStyleCnt="4"/>
      <dgm:spPr/>
    </dgm:pt>
    <dgm:pt modelId="{2111A563-661F-43FC-BB03-78F33B465AAD}" type="pres">
      <dgm:prSet presAssocID="{20D90830-BBB0-4BBC-9125-89EF2C13E989}" presName="parentText" presStyleLbl="node1" presStyleIdx="3" presStyleCnt="4" custScaleX="122388" custScaleY="199931">
        <dgm:presLayoutVars>
          <dgm:chMax val="0"/>
          <dgm:bulletEnabled val="1"/>
        </dgm:presLayoutVars>
      </dgm:prSet>
      <dgm:spPr/>
    </dgm:pt>
    <dgm:pt modelId="{6276EB11-E3B3-4C37-B460-6E9866886A17}" type="pres">
      <dgm:prSet presAssocID="{20D90830-BBB0-4BBC-9125-89EF2C13E989}" presName="negativeSpace" presStyleCnt="0"/>
      <dgm:spPr/>
    </dgm:pt>
    <dgm:pt modelId="{1512C947-ACF6-4818-B56E-515D14F3748A}" type="pres">
      <dgm:prSet presAssocID="{20D90830-BBB0-4BBC-9125-89EF2C13E989}" presName="childText" presStyleLbl="conFgAcc1" presStyleIdx="3" presStyleCnt="4" custLinFactNeighborX="746" custLinFactNeighborY="-7117">
        <dgm:presLayoutVars>
          <dgm:bulletEnabled val="1"/>
        </dgm:presLayoutVars>
      </dgm:prSet>
      <dgm:spPr/>
    </dgm:pt>
  </dgm:ptLst>
  <dgm:cxnLst>
    <dgm:cxn modelId="{AB04AD2A-3900-4872-9C83-1B151760C9DE}" srcId="{7948EC1F-24B6-473C-A404-68C1B0592663}" destId="{2CBA17FB-F365-4FA4-9922-0133F6911673}" srcOrd="1" destOrd="0" parTransId="{5AF86B33-C89B-46D8-A7EE-AC5E8732ED7C}" sibTransId="{DCEE4C2C-9708-46B0-99A0-00C98F10D87C}"/>
    <dgm:cxn modelId="{AE9EFE37-0C01-4E9C-8E77-FFC79FBB5598}" srcId="{7948EC1F-24B6-473C-A404-68C1B0592663}" destId="{20D90830-BBB0-4BBC-9125-89EF2C13E989}" srcOrd="3" destOrd="0" parTransId="{946129C6-DA93-45AB-BFAC-71D2522B81D9}" sibTransId="{3CE3F59C-B4D5-402B-BB88-B6E0B4226EC2}"/>
    <dgm:cxn modelId="{4B4EEB70-F0E4-4C50-8862-71005446C6A3}" type="presOf" srcId="{59B1256D-2E12-46A4-B2AB-E62DA4182F74}" destId="{E5DD2D1F-12A9-4434-858F-A7AC9D7EABA9}" srcOrd="0" destOrd="0" presId="urn:microsoft.com/office/officeart/2005/8/layout/list1"/>
    <dgm:cxn modelId="{F2BAE875-4063-4C85-8A82-DE6B713A67A0}" type="presOf" srcId="{20D90830-BBB0-4BBC-9125-89EF2C13E989}" destId="{2077DF89-E82B-42AC-9D3A-2BF1AFF1510B}" srcOrd="0" destOrd="0" presId="urn:microsoft.com/office/officeart/2005/8/layout/list1"/>
    <dgm:cxn modelId="{3D9AF977-ED61-438E-9CB3-629F3C4E63B5}" type="presOf" srcId="{7948EC1F-24B6-473C-A404-68C1B0592663}" destId="{719A2F4C-A514-4971-B616-ED5413060CA9}" srcOrd="0" destOrd="0" presId="urn:microsoft.com/office/officeart/2005/8/layout/list1"/>
    <dgm:cxn modelId="{7437BF90-5B28-4362-853C-7978507FFE83}" type="presOf" srcId="{59B1256D-2E12-46A4-B2AB-E62DA4182F74}" destId="{2BA049D9-A7E5-441A-8C43-4038ECD0F7F9}" srcOrd="1" destOrd="0" presId="urn:microsoft.com/office/officeart/2005/8/layout/list1"/>
    <dgm:cxn modelId="{3C35409A-77D2-438F-BADF-8ACA63B58F59}" type="presOf" srcId="{8069DF6D-5DA7-4EC1-92FF-B0E00B0C23F3}" destId="{0E0D0B4A-6481-4E2A-BC59-6EEF70CD3E5A}" srcOrd="0" destOrd="0" presId="urn:microsoft.com/office/officeart/2005/8/layout/list1"/>
    <dgm:cxn modelId="{36608DA3-CDCC-4626-8C5F-8C2602168BCD}" type="presOf" srcId="{2CBA17FB-F365-4FA4-9922-0133F6911673}" destId="{B544243D-DBFB-4C09-9441-A46F66D21836}" srcOrd="1" destOrd="0" presId="urn:microsoft.com/office/officeart/2005/8/layout/list1"/>
    <dgm:cxn modelId="{7EC84FC6-5976-4584-A4A6-51EA2F8EE774}" srcId="{7948EC1F-24B6-473C-A404-68C1B0592663}" destId="{59B1256D-2E12-46A4-B2AB-E62DA4182F74}" srcOrd="0" destOrd="0" parTransId="{3813F0AC-48E2-40F8-9999-EAB035FD199E}" sibTransId="{E92858D8-F43B-460E-BD61-B752CDDCABC8}"/>
    <dgm:cxn modelId="{5E7524D6-5A9F-48E6-8CA9-A0E3D93A0465}" srcId="{7948EC1F-24B6-473C-A404-68C1B0592663}" destId="{8069DF6D-5DA7-4EC1-92FF-B0E00B0C23F3}" srcOrd="2" destOrd="0" parTransId="{1A567ED3-5BE1-4825-BB73-A1DF114C713C}" sibTransId="{B8EC48E4-9166-420D-A0EE-342E40E2A030}"/>
    <dgm:cxn modelId="{6B3F56DB-35A4-462B-A2FF-DDFFC709EBC8}" type="presOf" srcId="{8069DF6D-5DA7-4EC1-92FF-B0E00B0C23F3}" destId="{70F02682-3C61-4111-B6C2-7160FE12D694}" srcOrd="1" destOrd="0" presId="urn:microsoft.com/office/officeart/2005/8/layout/list1"/>
    <dgm:cxn modelId="{04D6C1DD-44D3-458B-A0CC-6660A63B35C7}" type="presOf" srcId="{2CBA17FB-F365-4FA4-9922-0133F6911673}" destId="{A1F38974-AE69-4E2E-8033-419781E7E184}" srcOrd="0" destOrd="0" presId="urn:microsoft.com/office/officeart/2005/8/layout/list1"/>
    <dgm:cxn modelId="{48FA18F8-6C8C-479A-882D-4B0E0536983D}" type="presOf" srcId="{20D90830-BBB0-4BBC-9125-89EF2C13E989}" destId="{2111A563-661F-43FC-BB03-78F33B465AAD}" srcOrd="1" destOrd="0" presId="urn:microsoft.com/office/officeart/2005/8/layout/list1"/>
    <dgm:cxn modelId="{2CF1B2E3-353C-47D4-8291-CF8B55969C1A}" type="presParOf" srcId="{719A2F4C-A514-4971-B616-ED5413060CA9}" destId="{6D9EDD60-935A-4444-9A4F-CD10E512ADB2}" srcOrd="0" destOrd="0" presId="urn:microsoft.com/office/officeart/2005/8/layout/list1"/>
    <dgm:cxn modelId="{E25C52A8-E022-40DD-8A53-33D0E9E3C870}" type="presParOf" srcId="{6D9EDD60-935A-4444-9A4F-CD10E512ADB2}" destId="{E5DD2D1F-12A9-4434-858F-A7AC9D7EABA9}" srcOrd="0" destOrd="0" presId="urn:microsoft.com/office/officeart/2005/8/layout/list1"/>
    <dgm:cxn modelId="{91AA1ADF-C130-4760-A776-435432F23C64}" type="presParOf" srcId="{6D9EDD60-935A-4444-9A4F-CD10E512ADB2}" destId="{2BA049D9-A7E5-441A-8C43-4038ECD0F7F9}" srcOrd="1" destOrd="0" presId="urn:microsoft.com/office/officeart/2005/8/layout/list1"/>
    <dgm:cxn modelId="{43394F72-0FE2-4A49-9451-7FE82CFADEAB}" type="presParOf" srcId="{719A2F4C-A514-4971-B616-ED5413060CA9}" destId="{E65DCAF1-107D-4185-BF6D-A87B79F639BC}" srcOrd="1" destOrd="0" presId="urn:microsoft.com/office/officeart/2005/8/layout/list1"/>
    <dgm:cxn modelId="{E5FAA83E-9903-43F0-910D-A145CC1DE0EE}" type="presParOf" srcId="{719A2F4C-A514-4971-B616-ED5413060CA9}" destId="{99DFFA5F-4C71-478B-B504-F5ECE4F066B0}" srcOrd="2" destOrd="0" presId="urn:microsoft.com/office/officeart/2005/8/layout/list1"/>
    <dgm:cxn modelId="{BFDB132E-9991-4364-8A86-2015F3F77A70}" type="presParOf" srcId="{719A2F4C-A514-4971-B616-ED5413060CA9}" destId="{CCFCD7C2-D133-4BD9-881A-7FD7BF515DDA}" srcOrd="3" destOrd="0" presId="urn:microsoft.com/office/officeart/2005/8/layout/list1"/>
    <dgm:cxn modelId="{17D15EE2-7658-4F7F-BC64-59F8C05078BB}" type="presParOf" srcId="{719A2F4C-A514-4971-B616-ED5413060CA9}" destId="{676EFB9F-B5DE-4F37-A6FA-0086F1DE4EB2}" srcOrd="4" destOrd="0" presId="urn:microsoft.com/office/officeart/2005/8/layout/list1"/>
    <dgm:cxn modelId="{FB9C981D-DBDB-4908-B412-F51158E65CA5}" type="presParOf" srcId="{676EFB9F-B5DE-4F37-A6FA-0086F1DE4EB2}" destId="{A1F38974-AE69-4E2E-8033-419781E7E184}" srcOrd="0" destOrd="0" presId="urn:microsoft.com/office/officeart/2005/8/layout/list1"/>
    <dgm:cxn modelId="{BC98CD55-0E97-4050-AC74-454D73F27028}" type="presParOf" srcId="{676EFB9F-B5DE-4F37-A6FA-0086F1DE4EB2}" destId="{B544243D-DBFB-4C09-9441-A46F66D21836}" srcOrd="1" destOrd="0" presId="urn:microsoft.com/office/officeart/2005/8/layout/list1"/>
    <dgm:cxn modelId="{AA85B88E-07E7-4A9D-B65E-4546359F53E2}" type="presParOf" srcId="{719A2F4C-A514-4971-B616-ED5413060CA9}" destId="{03BBEC9F-B1E1-4223-A92D-292F21138CF1}" srcOrd="5" destOrd="0" presId="urn:microsoft.com/office/officeart/2005/8/layout/list1"/>
    <dgm:cxn modelId="{43E408AD-7A53-488F-9B40-A79CC860A633}" type="presParOf" srcId="{719A2F4C-A514-4971-B616-ED5413060CA9}" destId="{E5EAEC5E-1E68-49B6-824A-BA0AA1DEA4BC}" srcOrd="6" destOrd="0" presId="urn:microsoft.com/office/officeart/2005/8/layout/list1"/>
    <dgm:cxn modelId="{8BFC9249-67EA-4092-87CC-C7A75FF8041E}" type="presParOf" srcId="{719A2F4C-A514-4971-B616-ED5413060CA9}" destId="{30A4FF64-0FA2-4432-82C3-D16888191542}" srcOrd="7" destOrd="0" presId="urn:microsoft.com/office/officeart/2005/8/layout/list1"/>
    <dgm:cxn modelId="{8A8D551C-7CE7-4079-8011-1C78D7035F8E}" type="presParOf" srcId="{719A2F4C-A514-4971-B616-ED5413060CA9}" destId="{2A36B583-3B4E-4F7B-81DA-D8D4F79EB3AD}" srcOrd="8" destOrd="0" presId="urn:microsoft.com/office/officeart/2005/8/layout/list1"/>
    <dgm:cxn modelId="{EB12E75F-62B8-4BCB-8732-DC15BB4C6ADE}" type="presParOf" srcId="{2A36B583-3B4E-4F7B-81DA-D8D4F79EB3AD}" destId="{0E0D0B4A-6481-4E2A-BC59-6EEF70CD3E5A}" srcOrd="0" destOrd="0" presId="urn:microsoft.com/office/officeart/2005/8/layout/list1"/>
    <dgm:cxn modelId="{30C5B87E-977B-4A9C-842C-A6083288DC09}" type="presParOf" srcId="{2A36B583-3B4E-4F7B-81DA-D8D4F79EB3AD}" destId="{70F02682-3C61-4111-B6C2-7160FE12D694}" srcOrd="1" destOrd="0" presId="urn:microsoft.com/office/officeart/2005/8/layout/list1"/>
    <dgm:cxn modelId="{63750969-B488-4AA5-B78A-E7495621EFA4}" type="presParOf" srcId="{719A2F4C-A514-4971-B616-ED5413060CA9}" destId="{D0916EA6-9D2E-42B8-902D-FABE4FDFA82C}" srcOrd="9" destOrd="0" presId="urn:microsoft.com/office/officeart/2005/8/layout/list1"/>
    <dgm:cxn modelId="{71209B21-698A-46B4-815C-1F3EE4B5686A}" type="presParOf" srcId="{719A2F4C-A514-4971-B616-ED5413060CA9}" destId="{E655A2A1-DA9F-4DFD-A858-574E0472E1DF}" srcOrd="10" destOrd="0" presId="urn:microsoft.com/office/officeart/2005/8/layout/list1"/>
    <dgm:cxn modelId="{B843CCBA-9A46-4729-9866-3C40A869295C}" type="presParOf" srcId="{719A2F4C-A514-4971-B616-ED5413060CA9}" destId="{75FC3447-C745-496B-9692-D4A51EB1E73E}" srcOrd="11" destOrd="0" presId="urn:microsoft.com/office/officeart/2005/8/layout/list1"/>
    <dgm:cxn modelId="{23F634D9-D7CA-47B9-A88F-0FF2EBBA574E}" type="presParOf" srcId="{719A2F4C-A514-4971-B616-ED5413060CA9}" destId="{8F5B019A-E388-4EE6-A5D5-193BAF00934D}" srcOrd="12" destOrd="0" presId="urn:microsoft.com/office/officeart/2005/8/layout/list1"/>
    <dgm:cxn modelId="{12F68EB1-7346-427E-B5F5-6346FB18CBF9}" type="presParOf" srcId="{8F5B019A-E388-4EE6-A5D5-193BAF00934D}" destId="{2077DF89-E82B-42AC-9D3A-2BF1AFF1510B}" srcOrd="0" destOrd="0" presId="urn:microsoft.com/office/officeart/2005/8/layout/list1"/>
    <dgm:cxn modelId="{62C3C472-E968-4A80-9BFE-0318EAA12921}" type="presParOf" srcId="{8F5B019A-E388-4EE6-A5D5-193BAF00934D}" destId="{2111A563-661F-43FC-BB03-78F33B465AAD}" srcOrd="1" destOrd="0" presId="urn:microsoft.com/office/officeart/2005/8/layout/list1"/>
    <dgm:cxn modelId="{0FFB5D10-FA51-4D67-A6C2-13A962EA7486}" type="presParOf" srcId="{719A2F4C-A514-4971-B616-ED5413060CA9}" destId="{6276EB11-E3B3-4C37-B460-6E9866886A17}" srcOrd="13" destOrd="0" presId="urn:microsoft.com/office/officeart/2005/8/layout/list1"/>
    <dgm:cxn modelId="{BACF7B60-647C-4448-A0F3-7D3B99203691}" type="presParOf" srcId="{719A2F4C-A514-4971-B616-ED5413060CA9}" destId="{1512C947-ACF6-4818-B56E-515D14F3748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740F3B8-B542-4710-BD70-5671EC334102}" type="doc">
      <dgm:prSet loTypeId="urn:microsoft.com/office/officeart/2005/8/layout/pyramid2" loCatId="list" qsTypeId="urn:microsoft.com/office/officeart/2005/8/quickstyle/simple1" qsCatId="simple" csTypeId="urn:microsoft.com/office/officeart/2005/8/colors/accent2_2" csCatId="accent2" phldr="1"/>
      <dgm:spPr/>
    </dgm:pt>
    <dgm:pt modelId="{7D933A22-3F8B-4D34-9FD6-7B11D4B0D581}">
      <dgm:prSet phldrT="[Text]" custT="1"/>
      <dgm:spPr/>
      <dgm:t>
        <a:bodyPr/>
        <a:lstStyle/>
        <a:p>
          <a:r>
            <a:rPr lang="en-US" sz="1800" dirty="0">
              <a:latin typeface="Times New Roman" panose="02020603050405020304" pitchFamily="18" charset="0"/>
              <a:cs typeface="Times New Roman" panose="02020603050405020304" pitchFamily="18" charset="0"/>
            </a:rPr>
            <a:t>Embrace Employee Empowerment and Participation</a:t>
          </a:r>
          <a:endParaRPr lang="en-US" sz="1800" dirty="0"/>
        </a:p>
      </dgm:t>
    </dgm:pt>
    <dgm:pt modelId="{E090E071-0E6A-4EB0-9105-DA9E471C72DF}" type="parTrans" cxnId="{527FF8CD-0EFE-4DA6-ACAD-FC44D982358B}">
      <dgm:prSet/>
      <dgm:spPr/>
      <dgm:t>
        <a:bodyPr/>
        <a:lstStyle/>
        <a:p>
          <a:endParaRPr lang="en-US"/>
        </a:p>
      </dgm:t>
    </dgm:pt>
    <dgm:pt modelId="{CA9013B7-4687-49CB-A8E0-1C2D69B30185}" type="sibTrans" cxnId="{527FF8CD-0EFE-4DA6-ACAD-FC44D982358B}">
      <dgm:prSet/>
      <dgm:spPr/>
      <dgm:t>
        <a:bodyPr/>
        <a:lstStyle/>
        <a:p>
          <a:endParaRPr lang="en-US"/>
        </a:p>
      </dgm:t>
    </dgm:pt>
    <dgm:pt modelId="{5BE3E769-711F-445C-8C9C-BA35B27FC15D}">
      <dgm:prSet phldrT="[Text]"/>
      <dgm:spPr/>
      <dgm:t>
        <a:bodyPr/>
        <a:lstStyle/>
        <a:p>
          <a:r>
            <a:rPr lang="en-US" dirty="0">
              <a:latin typeface="Times New Roman" panose="02020603050405020304" pitchFamily="18" charset="0"/>
              <a:cs typeface="Times New Roman" panose="02020603050405020304" pitchFamily="18" charset="0"/>
            </a:rPr>
            <a:t>Leadership that prioritizes serving others before leading</a:t>
          </a:r>
          <a:endParaRPr lang="en-US" dirty="0"/>
        </a:p>
      </dgm:t>
    </dgm:pt>
    <dgm:pt modelId="{8C749AFE-9EFE-4BAD-894F-F010CAF37921}" type="parTrans" cxnId="{BF43D51C-BE57-45AC-B083-A394CFA9A200}">
      <dgm:prSet/>
      <dgm:spPr/>
      <dgm:t>
        <a:bodyPr/>
        <a:lstStyle/>
        <a:p>
          <a:endParaRPr lang="en-US"/>
        </a:p>
      </dgm:t>
    </dgm:pt>
    <dgm:pt modelId="{6EB19E87-2865-4FCA-9AC8-282CDE550F73}" type="sibTrans" cxnId="{BF43D51C-BE57-45AC-B083-A394CFA9A200}">
      <dgm:prSet/>
      <dgm:spPr/>
      <dgm:t>
        <a:bodyPr/>
        <a:lstStyle/>
        <a:p>
          <a:endParaRPr lang="en-US"/>
        </a:p>
      </dgm:t>
    </dgm:pt>
    <dgm:pt modelId="{6A7AB2C8-EE99-4525-A42B-4A33B8842BCE}">
      <dgm:prSet/>
      <dgm:spPr/>
      <dgm:t>
        <a:bodyPr/>
        <a:lstStyle/>
        <a:p>
          <a:r>
            <a:rPr lang="en-GB" dirty="0">
              <a:latin typeface="Times New Roman" panose="02020603050405020304" pitchFamily="18" charset="0"/>
              <a:cs typeface="Times New Roman" panose="02020603050405020304" pitchFamily="18" charset="0"/>
            </a:rPr>
            <a:t>Promote a Visionary Approach</a:t>
          </a:r>
          <a:endParaRPr lang="en-US" dirty="0">
            <a:latin typeface="Times New Roman" panose="02020603050405020304" pitchFamily="18" charset="0"/>
            <a:cs typeface="Times New Roman" panose="02020603050405020304" pitchFamily="18" charset="0"/>
          </a:endParaRPr>
        </a:p>
      </dgm:t>
    </dgm:pt>
    <dgm:pt modelId="{2E30E424-A27F-49EF-AD82-854167419596}" type="parTrans" cxnId="{94A40EBF-1266-4D1E-968F-7663E25F201C}">
      <dgm:prSet/>
      <dgm:spPr/>
      <dgm:t>
        <a:bodyPr/>
        <a:lstStyle/>
        <a:p>
          <a:endParaRPr lang="en-US"/>
        </a:p>
      </dgm:t>
    </dgm:pt>
    <dgm:pt modelId="{BD8D2335-915E-4602-9E52-F0BD22BF4BB9}" type="sibTrans" cxnId="{94A40EBF-1266-4D1E-968F-7663E25F201C}">
      <dgm:prSet/>
      <dgm:spPr/>
      <dgm:t>
        <a:bodyPr/>
        <a:lstStyle/>
        <a:p>
          <a:endParaRPr lang="en-US"/>
        </a:p>
      </dgm:t>
    </dgm:pt>
    <dgm:pt modelId="{2FD85715-B345-4304-B0CC-DC7788F5B8F9}">
      <dgm:prSet/>
      <dgm:spPr/>
      <dgm:t>
        <a:bodyPr/>
        <a:lstStyle/>
        <a:p>
          <a:r>
            <a:rPr lang="en-US" dirty="0">
              <a:latin typeface="Times New Roman" panose="02020603050405020304" pitchFamily="18" charset="0"/>
              <a:cs typeface="Times New Roman" panose="02020603050405020304" pitchFamily="18" charset="0"/>
            </a:rPr>
            <a:t>Balance Between Autonomy and Guidance</a:t>
          </a:r>
        </a:p>
      </dgm:t>
    </dgm:pt>
    <dgm:pt modelId="{CADAE5EF-853B-4DFA-8570-A0A736E5591C}" type="parTrans" cxnId="{410F808C-FD5F-4D0F-9879-324DFD57E0E3}">
      <dgm:prSet/>
      <dgm:spPr/>
      <dgm:t>
        <a:bodyPr/>
        <a:lstStyle/>
        <a:p>
          <a:endParaRPr lang="en-US"/>
        </a:p>
      </dgm:t>
    </dgm:pt>
    <dgm:pt modelId="{7148C689-2CB4-4819-89DF-D22DEB684D5A}" type="sibTrans" cxnId="{410F808C-FD5F-4D0F-9879-324DFD57E0E3}">
      <dgm:prSet/>
      <dgm:spPr/>
      <dgm:t>
        <a:bodyPr/>
        <a:lstStyle/>
        <a:p>
          <a:endParaRPr lang="en-US"/>
        </a:p>
      </dgm:t>
    </dgm:pt>
    <dgm:pt modelId="{BA1A19A4-634E-43AB-9DBF-69A6F3AA9149}" type="pres">
      <dgm:prSet presAssocID="{6740F3B8-B542-4710-BD70-5671EC334102}" presName="compositeShape" presStyleCnt="0">
        <dgm:presLayoutVars>
          <dgm:dir/>
          <dgm:resizeHandles/>
        </dgm:presLayoutVars>
      </dgm:prSet>
      <dgm:spPr/>
    </dgm:pt>
    <dgm:pt modelId="{0367C47C-4A67-4375-ACE5-E5E5BB4929C8}" type="pres">
      <dgm:prSet presAssocID="{6740F3B8-B542-4710-BD70-5671EC334102}" presName="pyramid" presStyleLbl="node1" presStyleIdx="0" presStyleCnt="1" custScaleX="88559"/>
      <dgm:spPr/>
    </dgm:pt>
    <dgm:pt modelId="{E531E3E0-7B43-4CFE-A870-894EDC0F0882}" type="pres">
      <dgm:prSet presAssocID="{6740F3B8-B542-4710-BD70-5671EC334102}" presName="theList" presStyleCnt="0"/>
      <dgm:spPr/>
    </dgm:pt>
    <dgm:pt modelId="{EE0981A7-6C07-4DC9-8308-39481A6F3276}" type="pres">
      <dgm:prSet presAssocID="{7D933A22-3F8B-4D34-9FD6-7B11D4B0D581}" presName="aNode" presStyleLbl="fgAcc1" presStyleIdx="0" presStyleCnt="4">
        <dgm:presLayoutVars>
          <dgm:bulletEnabled val="1"/>
        </dgm:presLayoutVars>
      </dgm:prSet>
      <dgm:spPr/>
    </dgm:pt>
    <dgm:pt modelId="{E441BB20-408D-4A38-86A6-A674B35307AC}" type="pres">
      <dgm:prSet presAssocID="{7D933A22-3F8B-4D34-9FD6-7B11D4B0D581}" presName="aSpace" presStyleCnt="0"/>
      <dgm:spPr/>
    </dgm:pt>
    <dgm:pt modelId="{39EB6986-BFD0-40C1-A99F-86808B5776DC}" type="pres">
      <dgm:prSet presAssocID="{5BE3E769-711F-445C-8C9C-BA35B27FC15D}" presName="aNode" presStyleLbl="fgAcc1" presStyleIdx="1" presStyleCnt="4">
        <dgm:presLayoutVars>
          <dgm:bulletEnabled val="1"/>
        </dgm:presLayoutVars>
      </dgm:prSet>
      <dgm:spPr/>
    </dgm:pt>
    <dgm:pt modelId="{8578CC2C-2F05-4E23-8630-55A32BF302B6}" type="pres">
      <dgm:prSet presAssocID="{5BE3E769-711F-445C-8C9C-BA35B27FC15D}" presName="aSpace" presStyleCnt="0"/>
      <dgm:spPr/>
    </dgm:pt>
    <dgm:pt modelId="{2B0F5B7D-0011-44FC-9864-06771A19D7E8}" type="pres">
      <dgm:prSet presAssocID="{2FD85715-B345-4304-B0CC-DC7788F5B8F9}" presName="aNode" presStyleLbl="fgAcc1" presStyleIdx="2" presStyleCnt="4">
        <dgm:presLayoutVars>
          <dgm:bulletEnabled val="1"/>
        </dgm:presLayoutVars>
      </dgm:prSet>
      <dgm:spPr/>
    </dgm:pt>
    <dgm:pt modelId="{38DD6C68-11A4-4AA8-B93F-4455C077C48B}" type="pres">
      <dgm:prSet presAssocID="{2FD85715-B345-4304-B0CC-DC7788F5B8F9}" presName="aSpace" presStyleCnt="0"/>
      <dgm:spPr/>
    </dgm:pt>
    <dgm:pt modelId="{41645613-8862-40DA-B68E-6580E4D814E0}" type="pres">
      <dgm:prSet presAssocID="{6A7AB2C8-EE99-4525-A42B-4A33B8842BCE}" presName="aNode" presStyleLbl="fgAcc1" presStyleIdx="3" presStyleCnt="4">
        <dgm:presLayoutVars>
          <dgm:bulletEnabled val="1"/>
        </dgm:presLayoutVars>
      </dgm:prSet>
      <dgm:spPr/>
    </dgm:pt>
    <dgm:pt modelId="{C40BADF1-4BAD-4051-8637-B638FD08DDD5}" type="pres">
      <dgm:prSet presAssocID="{6A7AB2C8-EE99-4525-A42B-4A33B8842BCE}" presName="aSpace" presStyleCnt="0"/>
      <dgm:spPr/>
    </dgm:pt>
  </dgm:ptLst>
  <dgm:cxnLst>
    <dgm:cxn modelId="{BF43D51C-BE57-45AC-B083-A394CFA9A200}" srcId="{6740F3B8-B542-4710-BD70-5671EC334102}" destId="{5BE3E769-711F-445C-8C9C-BA35B27FC15D}" srcOrd="1" destOrd="0" parTransId="{8C749AFE-9EFE-4BAD-894F-F010CAF37921}" sibTransId="{6EB19E87-2865-4FCA-9AC8-282CDE550F73}"/>
    <dgm:cxn modelId="{4C328D59-14EF-4F57-97EB-CA3690BBDAF9}" type="presOf" srcId="{6740F3B8-B542-4710-BD70-5671EC334102}" destId="{BA1A19A4-634E-43AB-9DBF-69A6F3AA9149}" srcOrd="0" destOrd="0" presId="urn:microsoft.com/office/officeart/2005/8/layout/pyramid2"/>
    <dgm:cxn modelId="{94F3D182-6BA8-443F-A9ED-3BB8F9C08394}" type="presOf" srcId="{6A7AB2C8-EE99-4525-A42B-4A33B8842BCE}" destId="{41645613-8862-40DA-B68E-6580E4D814E0}" srcOrd="0" destOrd="0" presId="urn:microsoft.com/office/officeart/2005/8/layout/pyramid2"/>
    <dgm:cxn modelId="{410F808C-FD5F-4D0F-9879-324DFD57E0E3}" srcId="{6740F3B8-B542-4710-BD70-5671EC334102}" destId="{2FD85715-B345-4304-B0CC-DC7788F5B8F9}" srcOrd="2" destOrd="0" parTransId="{CADAE5EF-853B-4DFA-8570-A0A736E5591C}" sibTransId="{7148C689-2CB4-4819-89DF-D22DEB684D5A}"/>
    <dgm:cxn modelId="{94A40EBF-1266-4D1E-968F-7663E25F201C}" srcId="{6740F3B8-B542-4710-BD70-5671EC334102}" destId="{6A7AB2C8-EE99-4525-A42B-4A33B8842BCE}" srcOrd="3" destOrd="0" parTransId="{2E30E424-A27F-49EF-AD82-854167419596}" sibTransId="{BD8D2335-915E-4602-9E52-F0BD22BF4BB9}"/>
    <dgm:cxn modelId="{293A2CCD-46FC-4196-810B-4D02D7031A3A}" type="presOf" srcId="{2FD85715-B345-4304-B0CC-DC7788F5B8F9}" destId="{2B0F5B7D-0011-44FC-9864-06771A19D7E8}" srcOrd="0" destOrd="0" presId="urn:microsoft.com/office/officeart/2005/8/layout/pyramid2"/>
    <dgm:cxn modelId="{527FF8CD-0EFE-4DA6-ACAD-FC44D982358B}" srcId="{6740F3B8-B542-4710-BD70-5671EC334102}" destId="{7D933A22-3F8B-4D34-9FD6-7B11D4B0D581}" srcOrd="0" destOrd="0" parTransId="{E090E071-0E6A-4EB0-9105-DA9E471C72DF}" sibTransId="{CA9013B7-4687-49CB-A8E0-1C2D69B30185}"/>
    <dgm:cxn modelId="{2FB5B4E2-5728-4201-B4A9-2DDF6CEBB635}" type="presOf" srcId="{5BE3E769-711F-445C-8C9C-BA35B27FC15D}" destId="{39EB6986-BFD0-40C1-A99F-86808B5776DC}" srcOrd="0" destOrd="0" presId="urn:microsoft.com/office/officeart/2005/8/layout/pyramid2"/>
    <dgm:cxn modelId="{F9E4D5FA-F719-4A87-B87B-745F873B494A}" type="presOf" srcId="{7D933A22-3F8B-4D34-9FD6-7B11D4B0D581}" destId="{EE0981A7-6C07-4DC9-8308-39481A6F3276}" srcOrd="0" destOrd="0" presId="urn:microsoft.com/office/officeart/2005/8/layout/pyramid2"/>
    <dgm:cxn modelId="{C489A39E-6F9A-451F-B953-7766AB0C5018}" type="presParOf" srcId="{BA1A19A4-634E-43AB-9DBF-69A6F3AA9149}" destId="{0367C47C-4A67-4375-ACE5-E5E5BB4929C8}" srcOrd="0" destOrd="0" presId="urn:microsoft.com/office/officeart/2005/8/layout/pyramid2"/>
    <dgm:cxn modelId="{719E8FEA-C15D-4926-BA74-1ED57610C2C2}" type="presParOf" srcId="{BA1A19A4-634E-43AB-9DBF-69A6F3AA9149}" destId="{E531E3E0-7B43-4CFE-A870-894EDC0F0882}" srcOrd="1" destOrd="0" presId="urn:microsoft.com/office/officeart/2005/8/layout/pyramid2"/>
    <dgm:cxn modelId="{ABF30514-251D-47CD-A211-8FC2B556F234}" type="presParOf" srcId="{E531E3E0-7B43-4CFE-A870-894EDC0F0882}" destId="{EE0981A7-6C07-4DC9-8308-39481A6F3276}" srcOrd="0" destOrd="0" presId="urn:microsoft.com/office/officeart/2005/8/layout/pyramid2"/>
    <dgm:cxn modelId="{4FA7F1C9-C1FA-419E-8EA0-9D78669F475A}" type="presParOf" srcId="{E531E3E0-7B43-4CFE-A870-894EDC0F0882}" destId="{E441BB20-408D-4A38-86A6-A674B35307AC}" srcOrd="1" destOrd="0" presId="urn:microsoft.com/office/officeart/2005/8/layout/pyramid2"/>
    <dgm:cxn modelId="{46D02208-CC41-4A03-A0AD-7630CA856122}" type="presParOf" srcId="{E531E3E0-7B43-4CFE-A870-894EDC0F0882}" destId="{39EB6986-BFD0-40C1-A99F-86808B5776DC}" srcOrd="2" destOrd="0" presId="urn:microsoft.com/office/officeart/2005/8/layout/pyramid2"/>
    <dgm:cxn modelId="{19AB7AD4-2768-4C98-BAD4-8E55B603D03A}" type="presParOf" srcId="{E531E3E0-7B43-4CFE-A870-894EDC0F0882}" destId="{8578CC2C-2F05-4E23-8630-55A32BF302B6}" srcOrd="3" destOrd="0" presId="urn:microsoft.com/office/officeart/2005/8/layout/pyramid2"/>
    <dgm:cxn modelId="{C5577026-DDDD-449D-B20E-96878ACAFCA5}" type="presParOf" srcId="{E531E3E0-7B43-4CFE-A870-894EDC0F0882}" destId="{2B0F5B7D-0011-44FC-9864-06771A19D7E8}" srcOrd="4" destOrd="0" presId="urn:microsoft.com/office/officeart/2005/8/layout/pyramid2"/>
    <dgm:cxn modelId="{E4F29427-FC4B-43BC-B814-DA8D14F8AB9C}" type="presParOf" srcId="{E531E3E0-7B43-4CFE-A870-894EDC0F0882}" destId="{38DD6C68-11A4-4AA8-B93F-4455C077C48B}" srcOrd="5" destOrd="0" presId="urn:microsoft.com/office/officeart/2005/8/layout/pyramid2"/>
    <dgm:cxn modelId="{3BC276EC-1D74-428D-8CAA-788DF42100DC}" type="presParOf" srcId="{E531E3E0-7B43-4CFE-A870-894EDC0F0882}" destId="{41645613-8862-40DA-B68E-6580E4D814E0}" srcOrd="6" destOrd="0" presId="urn:microsoft.com/office/officeart/2005/8/layout/pyramid2"/>
    <dgm:cxn modelId="{97AF0FF6-330C-46FA-8B81-F72C431CAAA7}" type="presParOf" srcId="{E531E3E0-7B43-4CFE-A870-894EDC0F0882}" destId="{C40BADF1-4BAD-4051-8637-B638FD08DDD5}" srcOrd="7"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C0D6D-2C43-A445-8657-1D52F78BF3D7}">
      <dsp:nvSpPr>
        <dsp:cNvPr id="0" name=""/>
        <dsp:cNvSpPr/>
      </dsp:nvSpPr>
      <dsp:spPr>
        <a:xfrm>
          <a:off x="-177572" y="208"/>
          <a:ext cx="1643184" cy="11029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79639-E8BA-3C4A-A604-6031635469D5}">
      <dsp:nvSpPr>
        <dsp:cNvPr id="0" name=""/>
        <dsp:cNvSpPr/>
      </dsp:nvSpPr>
      <dsp:spPr>
        <a:xfrm>
          <a:off x="0" y="168901"/>
          <a:ext cx="1643184" cy="110290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Servant</a:t>
          </a:r>
        </a:p>
        <a:p>
          <a:pPr marL="0" lvl="0" indent="0" algn="ctr" defTabSz="800100">
            <a:lnSpc>
              <a:spcPct val="90000"/>
            </a:lnSpc>
            <a:spcBef>
              <a:spcPct val="0"/>
            </a:spcBef>
            <a:spcAft>
              <a:spcPct val="35000"/>
            </a:spcAft>
            <a:buNone/>
          </a:pPr>
          <a:r>
            <a:rPr lang="en-GB" sz="1000" b="0" i="0" u="none" kern="1200" dirty="0"/>
            <a:t>(Delta, 2023)</a:t>
          </a:r>
          <a:endParaRPr lang="en-GB" sz="1000" kern="1200" dirty="0"/>
        </a:p>
      </dsp:txBody>
      <dsp:txXfrm>
        <a:off x="32303" y="201204"/>
        <a:ext cx="1578578" cy="1038295"/>
      </dsp:txXfrm>
    </dsp:sp>
    <dsp:sp modelId="{1C222A47-93FC-0D44-92E1-CB5A655A2A18}">
      <dsp:nvSpPr>
        <dsp:cNvPr id="0" name=""/>
        <dsp:cNvSpPr/>
      </dsp:nvSpPr>
      <dsp:spPr>
        <a:xfrm>
          <a:off x="5706191" y="104"/>
          <a:ext cx="1598149" cy="10148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AF224-0644-4840-8348-9B57A45E4EC4}">
      <dsp:nvSpPr>
        <dsp:cNvPr id="0" name=""/>
        <dsp:cNvSpPr/>
      </dsp:nvSpPr>
      <dsp:spPr>
        <a:xfrm>
          <a:off x="5883763" y="168797"/>
          <a:ext cx="1598149" cy="10148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Transformational</a:t>
          </a:r>
        </a:p>
      </dsp:txBody>
      <dsp:txXfrm>
        <a:off x="5913486" y="198520"/>
        <a:ext cx="1538703" cy="955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A3ED0-5D65-794D-95EA-8FD9DAE243CB}">
      <dsp:nvSpPr>
        <dsp:cNvPr id="0" name=""/>
        <dsp:cNvSpPr/>
      </dsp:nvSpPr>
      <dsp:spPr>
        <a:xfrm rot="5400000">
          <a:off x="3541445" y="73206"/>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Decentralized </a:t>
          </a:r>
        </a:p>
      </dsp:txBody>
      <dsp:txXfrm rot="-5400000">
        <a:off x="3757948" y="171252"/>
        <a:ext cx="646406" cy="742996"/>
      </dsp:txXfrm>
    </dsp:sp>
    <dsp:sp modelId="{1EAA0D09-8E27-C240-AD12-E3081A6B0871}">
      <dsp:nvSpPr>
        <dsp:cNvPr id="0" name=""/>
        <dsp:cNvSpPr/>
      </dsp:nvSpPr>
      <dsp:spPr>
        <a:xfrm>
          <a:off x="4579192" y="218927"/>
          <a:ext cx="1204624" cy="647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a:t>Bold, development of the team </a:t>
          </a:r>
          <a:r>
            <a:rPr lang="en-GB" sz="700" b="0" i="0" u="none" kern="1200"/>
            <a:t>(OperationHOPE, 2021)</a:t>
          </a:r>
          <a:endParaRPr lang="en-GB" sz="700" kern="1200" dirty="0"/>
        </a:p>
      </dsp:txBody>
      <dsp:txXfrm>
        <a:off x="4579192" y="218927"/>
        <a:ext cx="1204624" cy="647647"/>
      </dsp:txXfrm>
    </dsp:sp>
    <dsp:sp modelId="{76AA6F30-627B-9A43-AFFA-9FFE350B58BC}">
      <dsp:nvSpPr>
        <dsp:cNvPr id="0" name=""/>
        <dsp:cNvSpPr/>
      </dsp:nvSpPr>
      <dsp:spPr>
        <a:xfrm rot="5400000">
          <a:off x="2527229" y="73206"/>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743732" y="171252"/>
        <a:ext cx="646406" cy="742996"/>
      </dsp:txXfrm>
    </dsp:sp>
    <dsp:sp modelId="{93CBC26F-F71D-9849-932B-713A9BF4FFF3}">
      <dsp:nvSpPr>
        <dsp:cNvPr id="0" name=""/>
        <dsp:cNvSpPr/>
      </dsp:nvSpPr>
      <dsp:spPr>
        <a:xfrm rot="5400000">
          <a:off x="3032394" y="98941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Matriarchal </a:t>
          </a:r>
        </a:p>
      </dsp:txBody>
      <dsp:txXfrm rot="-5400000">
        <a:off x="3248897" y="1087458"/>
        <a:ext cx="646406" cy="742996"/>
      </dsp:txXfrm>
    </dsp:sp>
    <dsp:sp modelId="{44283705-25F9-9E4F-8BF1-5B3E6EE8A3D5}">
      <dsp:nvSpPr>
        <dsp:cNvPr id="0" name=""/>
        <dsp:cNvSpPr/>
      </dsp:nvSpPr>
      <dsp:spPr>
        <a:xfrm>
          <a:off x="1897931" y="1135132"/>
          <a:ext cx="1165765" cy="647647"/>
        </a:xfrm>
        <a:prstGeom prst="rect">
          <a:avLst/>
        </a:prstGeom>
        <a:noFill/>
        <a:ln>
          <a:noFill/>
        </a:ln>
        <a:effectLst/>
      </dsp:spPr>
      <dsp:style>
        <a:lnRef idx="0">
          <a:scrgbClr r="0" g="0" b="0"/>
        </a:lnRef>
        <a:fillRef idx="0">
          <a:scrgbClr r="0" g="0" b="0"/>
        </a:fillRef>
        <a:effectRef idx="0">
          <a:scrgbClr r="0" g="0" b="0"/>
        </a:effectRef>
        <a:fontRef idx="minor"/>
      </dsp:style>
    </dsp:sp>
    <dsp:sp modelId="{095A3317-D7E9-2F4F-8C17-49392AE6F6B8}">
      <dsp:nvSpPr>
        <dsp:cNvPr id="0" name=""/>
        <dsp:cNvSpPr/>
      </dsp:nvSpPr>
      <dsp:spPr>
        <a:xfrm rot="5400000">
          <a:off x="4046609" y="98941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4263112" y="1087458"/>
        <a:ext cx="646406" cy="742996"/>
      </dsp:txXfrm>
    </dsp:sp>
    <dsp:sp modelId="{E04B54C1-3840-F848-ABF0-4693A978739A}">
      <dsp:nvSpPr>
        <dsp:cNvPr id="0" name=""/>
        <dsp:cNvSpPr/>
      </dsp:nvSpPr>
      <dsp:spPr>
        <a:xfrm rot="5400000">
          <a:off x="3541445" y="1905617"/>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Feminized</a:t>
          </a:r>
        </a:p>
      </dsp:txBody>
      <dsp:txXfrm rot="-5400000">
        <a:off x="3757948" y="2003663"/>
        <a:ext cx="646406" cy="742996"/>
      </dsp:txXfrm>
    </dsp:sp>
    <dsp:sp modelId="{E7A00F56-7572-5A49-8504-AC8AABDD612A}">
      <dsp:nvSpPr>
        <dsp:cNvPr id="0" name=""/>
        <dsp:cNvSpPr/>
      </dsp:nvSpPr>
      <dsp:spPr>
        <a:xfrm>
          <a:off x="4610933" y="2038067"/>
          <a:ext cx="1204624" cy="647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US" sz="700" kern="1200" dirty="0"/>
            <a:t>Empathy, collaboration, people-driven.</a:t>
          </a:r>
          <a:r>
            <a:rPr lang="en-GB" sz="700" b="0" i="0" u="none" kern="1200" dirty="0"/>
            <a:t> (Delta, 2023))</a:t>
          </a:r>
          <a:endParaRPr lang="en-GB" sz="700" kern="1200" dirty="0"/>
        </a:p>
      </dsp:txBody>
      <dsp:txXfrm>
        <a:off x="4610933" y="2038067"/>
        <a:ext cx="1204624" cy="647647"/>
      </dsp:txXfrm>
    </dsp:sp>
    <dsp:sp modelId="{B447E902-61FF-1D49-ADF4-3C7EBFBD0A76}">
      <dsp:nvSpPr>
        <dsp:cNvPr id="0" name=""/>
        <dsp:cNvSpPr/>
      </dsp:nvSpPr>
      <dsp:spPr>
        <a:xfrm rot="5400000">
          <a:off x="2527229" y="1905617"/>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743732" y="2003663"/>
        <a:ext cx="646406" cy="742996"/>
      </dsp:txXfrm>
    </dsp:sp>
    <dsp:sp modelId="{6FAFE41B-6678-2844-9B99-A229DD4E9ECA}">
      <dsp:nvSpPr>
        <dsp:cNvPr id="0" name=""/>
        <dsp:cNvSpPr/>
      </dsp:nvSpPr>
      <dsp:spPr>
        <a:xfrm rot="5400000">
          <a:off x="3032394" y="282182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Adaptive </a:t>
          </a:r>
        </a:p>
      </dsp:txBody>
      <dsp:txXfrm rot="-5400000">
        <a:off x="3248897" y="2919868"/>
        <a:ext cx="646406" cy="742996"/>
      </dsp:txXfrm>
    </dsp:sp>
    <dsp:sp modelId="{E833FA13-5E90-A846-B115-4A0FD728F628}">
      <dsp:nvSpPr>
        <dsp:cNvPr id="0" name=""/>
        <dsp:cNvSpPr/>
      </dsp:nvSpPr>
      <dsp:spPr>
        <a:xfrm>
          <a:off x="1897931" y="2967543"/>
          <a:ext cx="1165765" cy="647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r" defTabSz="311150">
            <a:lnSpc>
              <a:spcPct val="90000"/>
            </a:lnSpc>
            <a:spcBef>
              <a:spcPct val="0"/>
            </a:spcBef>
            <a:spcAft>
              <a:spcPct val="35000"/>
            </a:spcAft>
            <a:buNone/>
          </a:pPr>
          <a:r>
            <a:rPr lang="en-US" sz="700" kern="1200" dirty="0"/>
            <a:t>Covid response as a systematic change to team issue</a:t>
          </a:r>
        </a:p>
        <a:p>
          <a:pPr marL="0" lvl="0" indent="0" algn="r" defTabSz="311150">
            <a:lnSpc>
              <a:spcPct val="90000"/>
            </a:lnSpc>
            <a:spcBef>
              <a:spcPct val="0"/>
            </a:spcBef>
            <a:spcAft>
              <a:spcPct val="35000"/>
            </a:spcAft>
            <a:buNone/>
          </a:pPr>
          <a:r>
            <a:rPr lang="en-GB" sz="700" b="0" i="0" u="none" kern="1200" dirty="0"/>
            <a:t>(</a:t>
          </a:r>
          <a:r>
            <a:rPr lang="en-GB" sz="700" b="0" i="0" u="none" kern="1200" dirty="0" err="1"/>
            <a:t>OperationHOPE</a:t>
          </a:r>
          <a:r>
            <a:rPr lang="en-GB" sz="700" b="0" i="0" u="none" kern="1200" dirty="0"/>
            <a:t>, 2021)</a:t>
          </a:r>
          <a:endParaRPr lang="en-GB" sz="700" kern="1200" dirty="0"/>
        </a:p>
        <a:p>
          <a:pPr marL="0" lvl="0" indent="0" algn="r" defTabSz="311150">
            <a:lnSpc>
              <a:spcPct val="90000"/>
            </a:lnSpc>
            <a:spcBef>
              <a:spcPct val="0"/>
            </a:spcBef>
            <a:spcAft>
              <a:spcPct val="35000"/>
            </a:spcAft>
            <a:buNone/>
          </a:pPr>
          <a:endParaRPr lang="en-GB" sz="700" kern="1200" dirty="0"/>
        </a:p>
      </dsp:txBody>
      <dsp:txXfrm>
        <a:off x="1897931" y="2967543"/>
        <a:ext cx="1165765" cy="647647"/>
      </dsp:txXfrm>
    </dsp:sp>
    <dsp:sp modelId="{569359DA-2E57-034B-9B53-27C52EA7C800}">
      <dsp:nvSpPr>
        <dsp:cNvPr id="0" name=""/>
        <dsp:cNvSpPr/>
      </dsp:nvSpPr>
      <dsp:spPr>
        <a:xfrm rot="5400000">
          <a:off x="4046609" y="2821822"/>
          <a:ext cx="1079412" cy="939088"/>
        </a:xfrm>
        <a:prstGeom prst="hexagon">
          <a:avLst>
            <a:gd name="adj" fmla="val 2500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4263112" y="2919868"/>
        <a:ext cx="646406" cy="742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81634-CA1A-489A-A8BB-A824D4F0E685}">
      <dsp:nvSpPr>
        <dsp:cNvPr id="0" name=""/>
        <dsp:cNvSpPr/>
      </dsp:nvSpPr>
      <dsp:spPr>
        <a:xfrm>
          <a:off x="0" y="612810"/>
          <a:ext cx="8803950" cy="352800"/>
        </a:xfrm>
        <a:prstGeom prst="rect">
          <a:avLst/>
        </a:prstGeom>
        <a:solidFill>
          <a:schemeClr val="lt1">
            <a:alpha val="90000"/>
            <a:hueOff val="0"/>
            <a:satOff val="0"/>
            <a:lumOff val="0"/>
            <a:alphaOff val="0"/>
          </a:schemeClr>
        </a:solidFill>
        <a:ln w="12700" cap="flat" cmpd="sng" algn="ctr">
          <a:solidFill>
            <a:schemeClr val="accent5">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40FA11-85F0-4002-B331-B471109759E8}">
      <dsp:nvSpPr>
        <dsp:cNvPr id="0" name=""/>
        <dsp:cNvSpPr/>
      </dsp:nvSpPr>
      <dsp:spPr>
        <a:xfrm>
          <a:off x="439767" y="79931"/>
          <a:ext cx="6156746" cy="739519"/>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938" tIns="0" rIns="232938" bIns="0" numCol="1" spcCol="1270" anchor="ctr" anchorCtr="0">
          <a:noAutofit/>
        </a:bodyPr>
        <a:lstStyle/>
        <a:p>
          <a:pPr marL="0" lvl="0" indent="0" algn="l" defTabSz="1066800">
            <a:lnSpc>
              <a:spcPct val="90000"/>
            </a:lnSpc>
            <a:spcBef>
              <a:spcPct val="0"/>
            </a:spcBef>
            <a:spcAft>
              <a:spcPct val="35000"/>
            </a:spcAft>
            <a:buNone/>
          </a:pPr>
          <a:r>
            <a:rPr lang="en-US" sz="2400" kern="1200" dirty="0"/>
            <a:t>Delegation of tasks enabling focus on core competencies (Gentili, 2021).</a:t>
          </a:r>
        </a:p>
      </dsp:txBody>
      <dsp:txXfrm>
        <a:off x="475867" y="116031"/>
        <a:ext cx="6084546" cy="667319"/>
      </dsp:txXfrm>
    </dsp:sp>
    <dsp:sp modelId="{E05FA66D-2F2A-43AB-9126-FC6067545276}">
      <dsp:nvSpPr>
        <dsp:cNvPr id="0" name=""/>
        <dsp:cNvSpPr/>
      </dsp:nvSpPr>
      <dsp:spPr>
        <a:xfrm>
          <a:off x="0" y="1366416"/>
          <a:ext cx="8803950" cy="352800"/>
        </a:xfrm>
        <a:prstGeom prst="rect">
          <a:avLst/>
        </a:prstGeom>
        <a:solidFill>
          <a:schemeClr val="lt1">
            <a:alpha val="90000"/>
            <a:hueOff val="0"/>
            <a:satOff val="0"/>
            <a:lumOff val="0"/>
            <a:alphaOff val="0"/>
          </a:schemeClr>
        </a:solidFill>
        <a:ln w="12700" cap="flat" cmpd="sng" algn="ctr">
          <a:solidFill>
            <a:schemeClr val="accent5">
              <a:shade val="50000"/>
              <a:hueOff val="89448"/>
              <a:satOff val="-5075"/>
              <a:lumOff val="278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B92CDC-AD15-4C97-9CFF-68DCDA198FDB}">
      <dsp:nvSpPr>
        <dsp:cNvPr id="0" name=""/>
        <dsp:cNvSpPr/>
      </dsp:nvSpPr>
      <dsp:spPr>
        <a:xfrm>
          <a:off x="440197" y="1041210"/>
          <a:ext cx="6162765" cy="531845"/>
        </a:xfrm>
        <a:prstGeom prst="roundRect">
          <a:avLst/>
        </a:prstGeom>
        <a:solidFill>
          <a:schemeClr val="accent5">
            <a:shade val="50000"/>
            <a:hueOff val="89448"/>
            <a:satOff val="-5075"/>
            <a:lumOff val="278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938" tIns="0" rIns="232938" bIns="0" numCol="1" spcCol="1270" anchor="ctr" anchorCtr="0">
          <a:noAutofit/>
        </a:bodyPr>
        <a:lstStyle/>
        <a:p>
          <a:pPr marL="0" lvl="0" indent="0" algn="l" defTabSz="1066800">
            <a:lnSpc>
              <a:spcPct val="90000"/>
            </a:lnSpc>
            <a:spcBef>
              <a:spcPct val="0"/>
            </a:spcBef>
            <a:spcAft>
              <a:spcPct val="35000"/>
            </a:spcAft>
            <a:buNone/>
          </a:pPr>
          <a:r>
            <a:rPr lang="en-US" sz="2400" kern="1200" dirty="0"/>
            <a:t>Keeping innovation and imagination at the centre of the thought process and actions.</a:t>
          </a:r>
        </a:p>
      </dsp:txBody>
      <dsp:txXfrm>
        <a:off x="466160" y="1067173"/>
        <a:ext cx="6110839" cy="479919"/>
      </dsp:txXfrm>
    </dsp:sp>
    <dsp:sp modelId="{495013EE-2D59-48EC-A862-031A1B9E6FF9}">
      <dsp:nvSpPr>
        <dsp:cNvPr id="0" name=""/>
        <dsp:cNvSpPr/>
      </dsp:nvSpPr>
      <dsp:spPr>
        <a:xfrm>
          <a:off x="0" y="2214493"/>
          <a:ext cx="8803950" cy="352800"/>
        </a:xfrm>
        <a:prstGeom prst="rect">
          <a:avLst/>
        </a:prstGeom>
        <a:solidFill>
          <a:schemeClr val="lt1">
            <a:alpha val="90000"/>
            <a:hueOff val="0"/>
            <a:satOff val="0"/>
            <a:lumOff val="0"/>
            <a:alphaOff val="0"/>
          </a:schemeClr>
        </a:solidFill>
        <a:ln w="12700" cap="flat" cmpd="sng" algn="ctr">
          <a:solidFill>
            <a:schemeClr val="accent5">
              <a:shade val="50000"/>
              <a:hueOff val="89448"/>
              <a:satOff val="-5075"/>
              <a:lumOff val="278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0AECF5-0224-4007-9351-691E69E69AAC}">
      <dsp:nvSpPr>
        <dsp:cNvPr id="0" name=""/>
        <dsp:cNvSpPr/>
      </dsp:nvSpPr>
      <dsp:spPr>
        <a:xfrm>
          <a:off x="439767" y="1794816"/>
          <a:ext cx="6156746" cy="626317"/>
        </a:xfrm>
        <a:prstGeom prst="roundRect">
          <a:avLst/>
        </a:prstGeom>
        <a:solidFill>
          <a:schemeClr val="accent5">
            <a:shade val="50000"/>
            <a:hueOff val="89448"/>
            <a:satOff val="-5075"/>
            <a:lumOff val="278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938" tIns="0" rIns="232938" bIns="0" numCol="1" spcCol="1270" anchor="ctr" anchorCtr="0">
          <a:noAutofit/>
        </a:bodyPr>
        <a:lstStyle/>
        <a:p>
          <a:pPr marL="0" lvl="0" indent="0" algn="l" defTabSz="1066800">
            <a:lnSpc>
              <a:spcPct val="90000"/>
            </a:lnSpc>
            <a:spcBef>
              <a:spcPct val="0"/>
            </a:spcBef>
            <a:spcAft>
              <a:spcPct val="35000"/>
            </a:spcAft>
            <a:buNone/>
          </a:pPr>
          <a:r>
            <a:rPr lang="en-US" sz="2400" kern="1200" dirty="0"/>
            <a:t>Willingness to learn new things and developing new skills.</a:t>
          </a:r>
        </a:p>
      </dsp:txBody>
      <dsp:txXfrm>
        <a:off x="470341" y="1825390"/>
        <a:ext cx="6095598" cy="5651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FFB5C-0086-427F-965E-7DBDC1EBDF47}">
      <dsp:nvSpPr>
        <dsp:cNvPr id="0" name=""/>
        <dsp:cNvSpPr/>
      </dsp:nvSpPr>
      <dsp:spPr>
        <a:xfrm>
          <a:off x="0" y="624"/>
          <a:ext cx="6857296" cy="1460376"/>
        </a:xfrm>
        <a:prstGeom prst="roundRect">
          <a:avLst>
            <a:gd name="adj" fmla="val 10000"/>
          </a:avLst>
        </a:prstGeom>
        <a:solidFill>
          <a:schemeClr val="accent5">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574D00-E63A-46DB-A6B2-40A6CE29D201}">
      <dsp:nvSpPr>
        <dsp:cNvPr id="0" name=""/>
        <dsp:cNvSpPr/>
      </dsp:nvSpPr>
      <dsp:spPr>
        <a:xfrm>
          <a:off x="441763" y="329208"/>
          <a:ext cx="803207" cy="8032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26A3C-EA8C-4AA1-AEED-7046921D449D}">
      <dsp:nvSpPr>
        <dsp:cNvPr id="0" name=""/>
        <dsp:cNvSpPr/>
      </dsp:nvSpPr>
      <dsp:spPr>
        <a:xfrm>
          <a:off x="1686735" y="624"/>
          <a:ext cx="5170560" cy="146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7" tIns="154557" rIns="154557" bIns="154557" numCol="1" spcCol="1270" anchor="ctr" anchorCtr="0">
          <a:noAutofit/>
        </a:bodyPr>
        <a:lstStyle/>
        <a:p>
          <a:pPr marL="0" lvl="0" indent="0" algn="l" defTabSz="1066800">
            <a:lnSpc>
              <a:spcPct val="100000"/>
            </a:lnSpc>
            <a:spcBef>
              <a:spcPct val="0"/>
            </a:spcBef>
            <a:spcAft>
              <a:spcPct val="35000"/>
            </a:spcAft>
            <a:buNone/>
          </a:pPr>
          <a:r>
            <a:rPr lang="en-US" sz="2400" kern="1200" dirty="0"/>
            <a:t>Emphasizing work-life balance for his employees (Jackson, 2021).</a:t>
          </a:r>
        </a:p>
      </dsp:txBody>
      <dsp:txXfrm>
        <a:off x="1686735" y="624"/>
        <a:ext cx="5170560" cy="1460376"/>
      </dsp:txXfrm>
    </dsp:sp>
    <dsp:sp modelId="{5617A532-00BD-4363-ABDD-994DD883D8C5}">
      <dsp:nvSpPr>
        <dsp:cNvPr id="0" name=""/>
        <dsp:cNvSpPr/>
      </dsp:nvSpPr>
      <dsp:spPr>
        <a:xfrm>
          <a:off x="0" y="1826095"/>
          <a:ext cx="6857296" cy="1460376"/>
        </a:xfrm>
        <a:prstGeom prst="roundRect">
          <a:avLst>
            <a:gd name="adj" fmla="val 10000"/>
          </a:avLst>
        </a:prstGeom>
        <a:solidFill>
          <a:schemeClr val="accent5">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F21F2-CC97-4449-B24D-D4ABC0F92928}">
      <dsp:nvSpPr>
        <dsp:cNvPr id="0" name=""/>
        <dsp:cNvSpPr/>
      </dsp:nvSpPr>
      <dsp:spPr>
        <a:xfrm>
          <a:off x="441763" y="2154679"/>
          <a:ext cx="803207" cy="8032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7D2C58-5885-43EE-8837-188B00935D85}">
      <dsp:nvSpPr>
        <dsp:cNvPr id="0" name=""/>
        <dsp:cNvSpPr/>
      </dsp:nvSpPr>
      <dsp:spPr>
        <a:xfrm>
          <a:off x="1686735" y="1826095"/>
          <a:ext cx="5170560" cy="146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7" tIns="154557" rIns="154557" bIns="154557" numCol="1" spcCol="1270" anchor="ctr" anchorCtr="0">
          <a:noAutofit/>
        </a:bodyPr>
        <a:lstStyle/>
        <a:p>
          <a:pPr marL="0" lvl="0" indent="0" algn="l" defTabSz="1066800">
            <a:lnSpc>
              <a:spcPct val="100000"/>
            </a:lnSpc>
            <a:spcBef>
              <a:spcPct val="0"/>
            </a:spcBef>
            <a:spcAft>
              <a:spcPct val="35000"/>
            </a:spcAft>
            <a:buNone/>
          </a:pPr>
          <a:r>
            <a:rPr lang="en-US" sz="2400" kern="1200"/>
            <a:t>Being open-minded to new ideas and having a hands-on approach for executing them.</a:t>
          </a:r>
        </a:p>
      </dsp:txBody>
      <dsp:txXfrm>
        <a:off x="1686735" y="1826095"/>
        <a:ext cx="5170560" cy="1460376"/>
      </dsp:txXfrm>
    </dsp:sp>
    <dsp:sp modelId="{17B90CC0-8566-4783-A9C3-295D0C0B59AD}">
      <dsp:nvSpPr>
        <dsp:cNvPr id="0" name=""/>
        <dsp:cNvSpPr/>
      </dsp:nvSpPr>
      <dsp:spPr>
        <a:xfrm>
          <a:off x="0" y="3651566"/>
          <a:ext cx="6857296" cy="1460376"/>
        </a:xfrm>
        <a:prstGeom prst="roundRect">
          <a:avLst>
            <a:gd name="adj" fmla="val 10000"/>
          </a:avLst>
        </a:prstGeom>
        <a:solidFill>
          <a:schemeClr val="accent5">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AF9BC-CB27-47B5-974F-CEEDE8FB3BB5}">
      <dsp:nvSpPr>
        <dsp:cNvPr id="0" name=""/>
        <dsp:cNvSpPr/>
      </dsp:nvSpPr>
      <dsp:spPr>
        <a:xfrm>
          <a:off x="441763" y="3980150"/>
          <a:ext cx="803207" cy="8032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5C1D68-BFA0-4FAD-A6B3-C303C2570C96}">
      <dsp:nvSpPr>
        <dsp:cNvPr id="0" name=""/>
        <dsp:cNvSpPr/>
      </dsp:nvSpPr>
      <dsp:spPr>
        <a:xfrm>
          <a:off x="1686735" y="3651566"/>
          <a:ext cx="5170560" cy="1460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57" tIns="154557" rIns="154557" bIns="154557" numCol="1" spcCol="1270" anchor="ctr" anchorCtr="0">
          <a:noAutofit/>
        </a:bodyPr>
        <a:lstStyle/>
        <a:p>
          <a:pPr marL="0" lvl="0" indent="0" algn="l" defTabSz="1066800">
            <a:lnSpc>
              <a:spcPct val="100000"/>
            </a:lnSpc>
            <a:spcBef>
              <a:spcPct val="0"/>
            </a:spcBef>
            <a:spcAft>
              <a:spcPct val="35000"/>
            </a:spcAft>
            <a:buNone/>
          </a:pPr>
          <a:r>
            <a:rPr lang="en-US" sz="2400" kern="1200"/>
            <a:t>Putting people first, and being a public leader.</a:t>
          </a:r>
        </a:p>
      </dsp:txBody>
      <dsp:txXfrm>
        <a:off x="1686735" y="3651566"/>
        <a:ext cx="5170560" cy="14603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9493B-01F6-4277-A9EE-ED10C0EDDF20}">
      <dsp:nvSpPr>
        <dsp:cNvPr id="0" name=""/>
        <dsp:cNvSpPr/>
      </dsp:nvSpPr>
      <dsp:spPr>
        <a:xfrm>
          <a:off x="-3131294" y="-481987"/>
          <a:ext cx="3734829" cy="3734829"/>
        </a:xfrm>
        <a:prstGeom prst="blockArc">
          <a:avLst>
            <a:gd name="adj1" fmla="val 18900000"/>
            <a:gd name="adj2" fmla="val 2700000"/>
            <a:gd name="adj3" fmla="val 578"/>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2AE85E-598F-4C95-95C5-A825EC8C501E}">
      <dsp:nvSpPr>
        <dsp:cNvPr id="0" name=""/>
        <dsp:cNvSpPr/>
      </dsp:nvSpPr>
      <dsp:spPr>
        <a:xfrm>
          <a:off x="388069" y="277085"/>
          <a:ext cx="11026439" cy="5541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9873"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Branson signifies the success of having an entrepreneurial vision leading to a cult-like following.</a:t>
          </a:r>
        </a:p>
      </dsp:txBody>
      <dsp:txXfrm>
        <a:off x="388069" y="277085"/>
        <a:ext cx="11026439" cy="554171"/>
      </dsp:txXfrm>
    </dsp:sp>
    <dsp:sp modelId="{BB1F539B-5985-4C43-BDB2-599C121F18E2}">
      <dsp:nvSpPr>
        <dsp:cNvPr id="0" name=""/>
        <dsp:cNvSpPr/>
      </dsp:nvSpPr>
      <dsp:spPr>
        <a:xfrm>
          <a:off x="41712" y="207814"/>
          <a:ext cx="692713" cy="69271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E6DDD0-047B-4671-95EF-2E328AA11007}">
      <dsp:nvSpPr>
        <dsp:cNvPr id="0" name=""/>
        <dsp:cNvSpPr/>
      </dsp:nvSpPr>
      <dsp:spPr>
        <a:xfrm>
          <a:off x="589510" y="1108342"/>
          <a:ext cx="10824998" cy="5541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9873"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He became the first person to cross 1 million follower mark on LinkedIn.</a:t>
          </a:r>
        </a:p>
      </dsp:txBody>
      <dsp:txXfrm>
        <a:off x="589510" y="1108342"/>
        <a:ext cx="10824998" cy="554171"/>
      </dsp:txXfrm>
    </dsp:sp>
    <dsp:sp modelId="{8DF59205-5C4D-446B-8FC5-D3473E2AF378}">
      <dsp:nvSpPr>
        <dsp:cNvPr id="0" name=""/>
        <dsp:cNvSpPr/>
      </dsp:nvSpPr>
      <dsp:spPr>
        <a:xfrm>
          <a:off x="243154" y="1039070"/>
          <a:ext cx="692713" cy="69271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2C0736-C368-4B79-8E3F-BAFECC1EDCC4}">
      <dsp:nvSpPr>
        <dsp:cNvPr id="0" name=""/>
        <dsp:cNvSpPr/>
      </dsp:nvSpPr>
      <dsp:spPr>
        <a:xfrm>
          <a:off x="388069" y="1939598"/>
          <a:ext cx="11026439" cy="5541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9873"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Owing to his daily blog posts, Branson has a cumulative following of around 40 million across all social media platforms.</a:t>
          </a:r>
        </a:p>
      </dsp:txBody>
      <dsp:txXfrm>
        <a:off x="388069" y="1939598"/>
        <a:ext cx="11026439" cy="554171"/>
      </dsp:txXfrm>
    </dsp:sp>
    <dsp:sp modelId="{189031C5-233E-4280-B039-51863EA38E27}">
      <dsp:nvSpPr>
        <dsp:cNvPr id="0" name=""/>
        <dsp:cNvSpPr/>
      </dsp:nvSpPr>
      <dsp:spPr>
        <a:xfrm>
          <a:off x="41712" y="1870327"/>
          <a:ext cx="692713" cy="69271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32377-51DB-43F0-B998-0AAD11CF475D}">
      <dsp:nvSpPr>
        <dsp:cNvPr id="0" name=""/>
        <dsp:cNvSpPr/>
      </dsp:nvSpPr>
      <dsp:spPr>
        <a:xfrm>
          <a:off x="0" y="954264"/>
          <a:ext cx="3924118" cy="3924118"/>
        </a:xfrm>
        <a:prstGeom prst="pie">
          <a:avLst>
            <a:gd name="adj1" fmla="val 5400000"/>
            <a:gd name="adj2" fmla="val 1620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615230-BF9F-4928-8019-CC5A8B6633CE}">
      <dsp:nvSpPr>
        <dsp:cNvPr id="0" name=""/>
        <dsp:cNvSpPr/>
      </dsp:nvSpPr>
      <dsp:spPr>
        <a:xfrm>
          <a:off x="1962059" y="792080"/>
          <a:ext cx="4578138" cy="4248486"/>
        </a:xfrm>
        <a:prstGeom prst="rect">
          <a:avLst/>
        </a:prstGeom>
        <a:solidFill>
          <a:schemeClr val="lt1">
            <a:alpha val="9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Empathizing with others and striving to make the world a better place.</a:t>
          </a:r>
        </a:p>
      </dsp:txBody>
      <dsp:txXfrm>
        <a:off x="1962059" y="792080"/>
        <a:ext cx="4578138" cy="679757"/>
      </dsp:txXfrm>
    </dsp:sp>
    <dsp:sp modelId="{FD790AB7-EA7E-4940-97A5-55159EF7E3C3}">
      <dsp:nvSpPr>
        <dsp:cNvPr id="0" name=""/>
        <dsp:cNvSpPr/>
      </dsp:nvSpPr>
      <dsp:spPr>
        <a:xfrm>
          <a:off x="412032" y="1582123"/>
          <a:ext cx="3100053" cy="3100053"/>
        </a:xfrm>
        <a:prstGeom prst="pie">
          <a:avLst>
            <a:gd name="adj1" fmla="val 5400000"/>
            <a:gd name="adj2" fmla="val 16200000"/>
          </a:avLst>
        </a:prstGeom>
        <a:solidFill>
          <a:schemeClr val="accent2">
            <a:shade val="50000"/>
            <a:hueOff val="131215"/>
            <a:satOff val="3120"/>
            <a:lumOff val="17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04454-E95B-4F17-BDBC-5678F6FE6BF6}">
      <dsp:nvSpPr>
        <dsp:cNvPr id="0" name=""/>
        <dsp:cNvSpPr/>
      </dsp:nvSpPr>
      <dsp:spPr>
        <a:xfrm>
          <a:off x="1962059" y="1440156"/>
          <a:ext cx="4578138" cy="3383987"/>
        </a:xfrm>
        <a:prstGeom prst="rect">
          <a:avLst/>
        </a:prstGeom>
        <a:solidFill>
          <a:schemeClr val="lt1">
            <a:alpha val="90000"/>
            <a:hueOff val="0"/>
            <a:satOff val="0"/>
            <a:lumOff val="0"/>
            <a:alphaOff val="0"/>
          </a:schemeClr>
        </a:solidFill>
        <a:ln w="12700" cap="flat" cmpd="sng" algn="ctr">
          <a:solidFill>
            <a:schemeClr val="accent2">
              <a:shade val="50000"/>
              <a:hueOff val="119522"/>
              <a:satOff val="3550"/>
              <a:lumOff val="1557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Develop a positive and collaborative organizational culture.</a:t>
          </a:r>
        </a:p>
      </dsp:txBody>
      <dsp:txXfrm>
        <a:off x="1962059" y="1440156"/>
        <a:ext cx="4578138" cy="685364"/>
      </dsp:txXfrm>
    </dsp:sp>
    <dsp:sp modelId="{C9FB9137-62E3-47B4-9C3E-DE9F74FEF2E4}">
      <dsp:nvSpPr>
        <dsp:cNvPr id="0" name=""/>
        <dsp:cNvSpPr/>
      </dsp:nvSpPr>
      <dsp:spPr>
        <a:xfrm>
          <a:off x="824064" y="2209982"/>
          <a:ext cx="2275988" cy="2275988"/>
        </a:xfrm>
        <a:prstGeom prst="pie">
          <a:avLst>
            <a:gd name="adj1" fmla="val 5400000"/>
            <a:gd name="adj2" fmla="val 16200000"/>
          </a:avLst>
        </a:prstGeom>
        <a:solidFill>
          <a:schemeClr val="accent2">
            <a:shade val="50000"/>
            <a:hueOff val="262430"/>
            <a:satOff val="6240"/>
            <a:lumOff val="340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69BFB-2158-4758-9FB9-6C2ECD5C2492}">
      <dsp:nvSpPr>
        <dsp:cNvPr id="0" name=""/>
        <dsp:cNvSpPr/>
      </dsp:nvSpPr>
      <dsp:spPr>
        <a:xfrm>
          <a:off x="1962059" y="2160240"/>
          <a:ext cx="4578138" cy="2375472"/>
        </a:xfrm>
        <a:prstGeom prst="rect">
          <a:avLst/>
        </a:prstGeom>
        <a:solidFill>
          <a:schemeClr val="lt1">
            <a:alpha val="90000"/>
            <a:hueOff val="0"/>
            <a:satOff val="0"/>
            <a:lumOff val="0"/>
            <a:alphaOff val="0"/>
          </a:schemeClr>
        </a:solidFill>
        <a:ln w="12700" cap="flat" cmpd="sng" algn="ctr">
          <a:solidFill>
            <a:schemeClr val="accent2">
              <a:shade val="50000"/>
              <a:hueOff val="239044"/>
              <a:satOff val="7101"/>
              <a:lumOff val="311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Attention to detail and an eye for talent.</a:t>
          </a:r>
        </a:p>
      </dsp:txBody>
      <dsp:txXfrm>
        <a:off x="1962059" y="2160240"/>
        <a:ext cx="4578138" cy="655302"/>
      </dsp:txXfrm>
    </dsp:sp>
    <dsp:sp modelId="{8CDC9894-2DD0-44BC-9DE2-79E8B1F79D8B}">
      <dsp:nvSpPr>
        <dsp:cNvPr id="0" name=""/>
        <dsp:cNvSpPr/>
      </dsp:nvSpPr>
      <dsp:spPr>
        <a:xfrm>
          <a:off x="1236097" y="2837841"/>
          <a:ext cx="1451923" cy="1451923"/>
        </a:xfrm>
        <a:prstGeom prst="pie">
          <a:avLst>
            <a:gd name="adj1" fmla="val 5400000"/>
            <a:gd name="adj2" fmla="val 16200000"/>
          </a:avLst>
        </a:prstGeom>
        <a:solidFill>
          <a:schemeClr val="accent2">
            <a:shade val="50000"/>
            <a:hueOff val="262430"/>
            <a:satOff val="6240"/>
            <a:lumOff val="340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324C7A-811A-4E09-9BD5-88404408AB6B}">
      <dsp:nvSpPr>
        <dsp:cNvPr id="0" name=""/>
        <dsp:cNvSpPr/>
      </dsp:nvSpPr>
      <dsp:spPr>
        <a:xfrm>
          <a:off x="1962059" y="2736308"/>
          <a:ext cx="4578138" cy="1654990"/>
        </a:xfrm>
        <a:prstGeom prst="rect">
          <a:avLst/>
        </a:prstGeom>
        <a:solidFill>
          <a:schemeClr val="lt1">
            <a:alpha val="90000"/>
            <a:hueOff val="0"/>
            <a:satOff val="0"/>
            <a:lumOff val="0"/>
            <a:alphaOff val="0"/>
          </a:schemeClr>
        </a:solidFill>
        <a:ln w="12700" cap="flat" cmpd="sng" algn="ctr">
          <a:solidFill>
            <a:schemeClr val="accent2">
              <a:shade val="50000"/>
              <a:hueOff val="239044"/>
              <a:satOff val="7101"/>
              <a:lumOff val="311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Self-confidence with the focus on empowering others.</a:t>
          </a:r>
        </a:p>
      </dsp:txBody>
      <dsp:txXfrm>
        <a:off x="1962059" y="2736308"/>
        <a:ext cx="4578138" cy="715671"/>
      </dsp:txXfrm>
    </dsp:sp>
    <dsp:sp modelId="{B16A5E9E-4B4B-409F-9D76-12C981D612EE}">
      <dsp:nvSpPr>
        <dsp:cNvPr id="0" name=""/>
        <dsp:cNvSpPr/>
      </dsp:nvSpPr>
      <dsp:spPr>
        <a:xfrm>
          <a:off x="1648129" y="3465700"/>
          <a:ext cx="627859" cy="627859"/>
        </a:xfrm>
        <a:prstGeom prst="pie">
          <a:avLst>
            <a:gd name="adj1" fmla="val 5400000"/>
            <a:gd name="adj2" fmla="val 16200000"/>
          </a:avLst>
        </a:prstGeom>
        <a:solidFill>
          <a:schemeClr val="accent2">
            <a:shade val="50000"/>
            <a:hueOff val="131215"/>
            <a:satOff val="3120"/>
            <a:lumOff val="17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51538-F57F-4D5E-8FB5-D7672D790128}">
      <dsp:nvSpPr>
        <dsp:cNvPr id="0" name=""/>
        <dsp:cNvSpPr/>
      </dsp:nvSpPr>
      <dsp:spPr>
        <a:xfrm>
          <a:off x="1962059" y="3384377"/>
          <a:ext cx="4578138" cy="790505"/>
        </a:xfrm>
        <a:prstGeom prst="rect">
          <a:avLst/>
        </a:prstGeom>
        <a:solidFill>
          <a:schemeClr val="lt1">
            <a:alpha val="90000"/>
            <a:hueOff val="0"/>
            <a:satOff val="0"/>
            <a:lumOff val="0"/>
            <a:alphaOff val="0"/>
          </a:schemeClr>
        </a:solidFill>
        <a:ln w="12700" cap="flat" cmpd="sng" algn="ctr">
          <a:solidFill>
            <a:schemeClr val="accent2">
              <a:shade val="50000"/>
              <a:hueOff val="119522"/>
              <a:satOff val="3550"/>
              <a:lumOff val="1557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Taking prompt action to grab the first mover advantage.</a:t>
          </a:r>
        </a:p>
      </dsp:txBody>
      <dsp:txXfrm>
        <a:off x="1962059" y="3384377"/>
        <a:ext cx="4578138" cy="7905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DFFA5F-4C71-478B-B504-F5ECE4F066B0}">
      <dsp:nvSpPr>
        <dsp:cNvPr id="0" name=""/>
        <dsp:cNvSpPr/>
      </dsp:nvSpPr>
      <dsp:spPr>
        <a:xfrm>
          <a:off x="0" y="727691"/>
          <a:ext cx="6552728" cy="453600"/>
        </a:xfrm>
        <a:prstGeom prst="rect">
          <a:avLst/>
        </a:prstGeom>
        <a:solidFill>
          <a:schemeClr val="lt1">
            <a:alpha val="9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A049D9-A7E5-441A-8C43-4038ECD0F7F9}">
      <dsp:nvSpPr>
        <dsp:cNvPr id="0" name=""/>
        <dsp:cNvSpPr/>
      </dsp:nvSpPr>
      <dsp:spPr>
        <a:xfrm>
          <a:off x="327636" y="112472"/>
          <a:ext cx="5711619" cy="880899"/>
        </a:xfrm>
        <a:prstGeom prst="round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3374" tIns="0" rIns="173374"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presentation reflects light on the leadership style and behavior of highly esteemed and renowned leaders.</a:t>
          </a:r>
        </a:p>
      </dsp:txBody>
      <dsp:txXfrm>
        <a:off x="370638" y="155474"/>
        <a:ext cx="5625615" cy="794895"/>
      </dsp:txXfrm>
    </dsp:sp>
    <dsp:sp modelId="{E5EAEC5E-1E68-49B6-824A-BA0AA1DEA4BC}">
      <dsp:nvSpPr>
        <dsp:cNvPr id="0" name=""/>
        <dsp:cNvSpPr/>
      </dsp:nvSpPr>
      <dsp:spPr>
        <a:xfrm>
          <a:off x="0" y="1983367"/>
          <a:ext cx="6552728" cy="453600"/>
        </a:xfrm>
        <a:prstGeom prst="rect">
          <a:avLst/>
        </a:prstGeom>
        <a:solidFill>
          <a:schemeClr val="lt1">
            <a:alpha val="90000"/>
            <a:hueOff val="0"/>
            <a:satOff val="0"/>
            <a:lumOff val="0"/>
            <a:alphaOff val="0"/>
          </a:schemeClr>
        </a:solidFill>
        <a:ln w="12700" cap="flat" cmpd="sng" algn="ctr">
          <a:solidFill>
            <a:schemeClr val="accent2">
              <a:shade val="80000"/>
              <a:hueOff val="80316"/>
              <a:satOff val="1558"/>
              <a:lumOff val="7431"/>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44243D-DBFB-4C09-9441-A46F66D21836}">
      <dsp:nvSpPr>
        <dsp:cNvPr id="0" name=""/>
        <dsp:cNvSpPr/>
      </dsp:nvSpPr>
      <dsp:spPr>
        <a:xfrm>
          <a:off x="327636" y="1278491"/>
          <a:ext cx="5662723" cy="970555"/>
        </a:xfrm>
        <a:prstGeom prst="roundRect">
          <a:avLst/>
        </a:prstGeom>
        <a:solidFill>
          <a:schemeClr val="accent2">
            <a:shade val="80000"/>
            <a:hueOff val="80316"/>
            <a:satOff val="1558"/>
            <a:lumOff val="7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3374" tIns="0" rIns="173374"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It can be seen that all these leaders shared a particular trait that is delegation of tasks and employee participation.</a:t>
          </a:r>
        </a:p>
      </dsp:txBody>
      <dsp:txXfrm>
        <a:off x="375015" y="1325870"/>
        <a:ext cx="5567965" cy="875797"/>
      </dsp:txXfrm>
    </dsp:sp>
    <dsp:sp modelId="{E655A2A1-DA9F-4DFD-A858-574E0472E1DF}">
      <dsp:nvSpPr>
        <dsp:cNvPr id="0" name=""/>
        <dsp:cNvSpPr/>
      </dsp:nvSpPr>
      <dsp:spPr>
        <a:xfrm>
          <a:off x="0" y="2962114"/>
          <a:ext cx="6552728" cy="453600"/>
        </a:xfrm>
        <a:prstGeom prst="rect">
          <a:avLst/>
        </a:prstGeom>
        <a:solidFill>
          <a:schemeClr val="lt1">
            <a:alpha val="90000"/>
            <a:hueOff val="0"/>
            <a:satOff val="0"/>
            <a:lumOff val="0"/>
            <a:alphaOff val="0"/>
          </a:schemeClr>
        </a:solidFill>
        <a:ln w="12700" cap="flat" cmpd="sng" algn="ctr">
          <a:solidFill>
            <a:schemeClr val="accent2">
              <a:shade val="80000"/>
              <a:hueOff val="160633"/>
              <a:satOff val="3115"/>
              <a:lumOff val="148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F02682-3C61-4111-B6C2-7160FE12D694}">
      <dsp:nvSpPr>
        <dsp:cNvPr id="0" name=""/>
        <dsp:cNvSpPr/>
      </dsp:nvSpPr>
      <dsp:spPr>
        <a:xfrm>
          <a:off x="327636" y="2534167"/>
          <a:ext cx="5652540" cy="693626"/>
        </a:xfrm>
        <a:prstGeom prst="roundRect">
          <a:avLst/>
        </a:prstGeom>
        <a:solidFill>
          <a:schemeClr val="accent2">
            <a:shade val="80000"/>
            <a:hueOff val="160633"/>
            <a:satOff val="3115"/>
            <a:lumOff val="148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3374" tIns="0" rIns="173374"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This common trait exhibits their inclination to rely and trust the competencies of their subordinates.</a:t>
          </a:r>
        </a:p>
      </dsp:txBody>
      <dsp:txXfrm>
        <a:off x="361496" y="2568027"/>
        <a:ext cx="5584820" cy="625906"/>
      </dsp:txXfrm>
    </dsp:sp>
    <dsp:sp modelId="{1512C947-ACF6-4818-B56E-515D14F3748A}">
      <dsp:nvSpPr>
        <dsp:cNvPr id="0" name=""/>
        <dsp:cNvSpPr/>
      </dsp:nvSpPr>
      <dsp:spPr>
        <a:xfrm>
          <a:off x="0" y="4290679"/>
          <a:ext cx="6552728" cy="453600"/>
        </a:xfrm>
        <a:prstGeom prst="rect">
          <a:avLst/>
        </a:prstGeom>
        <a:solidFill>
          <a:schemeClr val="lt1">
            <a:alpha val="90000"/>
            <a:hueOff val="0"/>
            <a:satOff val="0"/>
            <a:lumOff val="0"/>
            <a:alphaOff val="0"/>
          </a:schemeClr>
        </a:solidFill>
        <a:ln w="12700" cap="flat" cmpd="sng" algn="ctr">
          <a:solidFill>
            <a:schemeClr val="accent2">
              <a:shade val="80000"/>
              <a:hueOff val="240949"/>
              <a:satOff val="4673"/>
              <a:lumOff val="22292"/>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11A563-661F-43FC-BB03-78F33B465AAD}">
      <dsp:nvSpPr>
        <dsp:cNvPr id="0" name=""/>
        <dsp:cNvSpPr/>
      </dsp:nvSpPr>
      <dsp:spPr>
        <a:xfrm>
          <a:off x="327636" y="3512914"/>
          <a:ext cx="5613826" cy="1062353"/>
        </a:xfrm>
        <a:prstGeom prst="roundRect">
          <a:avLst/>
        </a:prstGeom>
        <a:solidFill>
          <a:schemeClr val="accent2">
            <a:shade val="80000"/>
            <a:hueOff val="240949"/>
            <a:satOff val="4673"/>
            <a:lumOff val="22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3374" tIns="0" rIns="173374"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Though, there are certain differences as to their decision-making approaches and vision, each leader was able to take their companies to new heights</a:t>
          </a:r>
        </a:p>
      </dsp:txBody>
      <dsp:txXfrm>
        <a:off x="379496" y="3564774"/>
        <a:ext cx="5510106" cy="9586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7C47C-4A67-4375-ACE5-E5E5BB4929C8}">
      <dsp:nvSpPr>
        <dsp:cNvPr id="0" name=""/>
        <dsp:cNvSpPr/>
      </dsp:nvSpPr>
      <dsp:spPr>
        <a:xfrm>
          <a:off x="515335" y="0"/>
          <a:ext cx="3929827" cy="4437525"/>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981A7-6C07-4DC9-8308-39481A6F3276}">
      <dsp:nvSpPr>
        <dsp:cNvPr id="0" name=""/>
        <dsp:cNvSpPr/>
      </dsp:nvSpPr>
      <dsp:spPr>
        <a:xfrm>
          <a:off x="2480249" y="444185"/>
          <a:ext cx="2884391" cy="78870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Embrace Employee Empowerment and Participation</a:t>
          </a:r>
          <a:endParaRPr lang="en-US" sz="1800" kern="1200" dirty="0"/>
        </a:p>
      </dsp:txBody>
      <dsp:txXfrm>
        <a:off x="2518750" y="482686"/>
        <a:ext cx="2807389" cy="711698"/>
      </dsp:txXfrm>
    </dsp:sp>
    <dsp:sp modelId="{39EB6986-BFD0-40C1-A99F-86808B5776DC}">
      <dsp:nvSpPr>
        <dsp:cNvPr id="0" name=""/>
        <dsp:cNvSpPr/>
      </dsp:nvSpPr>
      <dsp:spPr>
        <a:xfrm>
          <a:off x="2480249" y="1331474"/>
          <a:ext cx="2884391" cy="78870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Leadership that prioritizes serving others before leading</a:t>
          </a:r>
          <a:endParaRPr lang="en-US" sz="1800" kern="1200" dirty="0"/>
        </a:p>
      </dsp:txBody>
      <dsp:txXfrm>
        <a:off x="2518750" y="1369975"/>
        <a:ext cx="2807389" cy="711698"/>
      </dsp:txXfrm>
    </dsp:sp>
    <dsp:sp modelId="{2B0F5B7D-0011-44FC-9864-06771A19D7E8}">
      <dsp:nvSpPr>
        <dsp:cNvPr id="0" name=""/>
        <dsp:cNvSpPr/>
      </dsp:nvSpPr>
      <dsp:spPr>
        <a:xfrm>
          <a:off x="2480249" y="2218762"/>
          <a:ext cx="2884391" cy="78870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Balance Between Autonomy and Guidance</a:t>
          </a:r>
        </a:p>
      </dsp:txBody>
      <dsp:txXfrm>
        <a:off x="2518750" y="2257263"/>
        <a:ext cx="2807389" cy="711698"/>
      </dsp:txXfrm>
    </dsp:sp>
    <dsp:sp modelId="{41645613-8862-40DA-B68E-6580E4D814E0}">
      <dsp:nvSpPr>
        <dsp:cNvPr id="0" name=""/>
        <dsp:cNvSpPr/>
      </dsp:nvSpPr>
      <dsp:spPr>
        <a:xfrm>
          <a:off x="2480249" y="3106050"/>
          <a:ext cx="2884391" cy="788700"/>
        </a:xfrm>
        <a:prstGeom prst="round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Promote a Visionary Approach</a:t>
          </a:r>
          <a:endParaRPr lang="en-US" sz="1800" kern="1200" dirty="0">
            <a:latin typeface="Times New Roman" panose="02020603050405020304" pitchFamily="18" charset="0"/>
            <a:cs typeface="Times New Roman" panose="02020603050405020304" pitchFamily="18" charset="0"/>
          </a:endParaRPr>
        </a:p>
      </dsp:txBody>
      <dsp:txXfrm>
        <a:off x="2518750" y="3144551"/>
        <a:ext cx="2807389" cy="71169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A2DF61-F578-4969-917E-CB86121C29F5}" type="datetimeFigureOut">
              <a:t>11/19/2023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9183AE-D777-40FA-B11B-56DC63FFDE31}" type="slidenum">
              <a:t>‹#›</a:t>
            </a:fld>
            <a:endParaRPr lang="en-US"/>
          </a:p>
        </p:txBody>
      </p:sp>
    </p:spTree>
    <p:extLst>
      <p:ext uri="{BB962C8B-B14F-4D97-AF65-F5344CB8AC3E}">
        <p14:creationId xmlns:p14="http://schemas.microsoft.com/office/powerpoint/2010/main" val="3213010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31129BE-D48E-F04D-9B16-D4A3729F87C2}" type="slidenum">
              <a:rPr lang="en-US" smtClean="0"/>
              <a:t>9</a:t>
            </a:fld>
            <a:endParaRPr lang="en-US"/>
          </a:p>
        </p:txBody>
      </p:sp>
    </p:spTree>
    <p:extLst>
      <p:ext uri="{BB962C8B-B14F-4D97-AF65-F5344CB8AC3E}">
        <p14:creationId xmlns:p14="http://schemas.microsoft.com/office/powerpoint/2010/main" val="366642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F89183AE-D777-40FA-B11B-56DC63FFDE31}" type="slidenum">
              <a:rPr lang="en-RO" smtClean="0"/>
              <a:t>13</a:t>
            </a:fld>
            <a:endParaRPr lang="en-RO"/>
          </a:p>
        </p:txBody>
      </p:sp>
    </p:spTree>
    <p:extLst>
      <p:ext uri="{BB962C8B-B14F-4D97-AF65-F5344CB8AC3E}">
        <p14:creationId xmlns:p14="http://schemas.microsoft.com/office/powerpoint/2010/main" val="649970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sz="1200" dirty="0">
                <a:solidFill>
                  <a:schemeClr val="bg1"/>
                </a:solidFill>
              </a:rPr>
              <a:t>Bartlett</a:t>
            </a:r>
            <a:r>
              <a:rPr lang="en-US" sz="1200" baseline="0" dirty="0">
                <a:solidFill>
                  <a:schemeClr val="bg1"/>
                </a:solidFill>
              </a:rPr>
              <a:t> </a:t>
            </a:r>
            <a:r>
              <a:rPr lang="en-US" sz="1200" dirty="0">
                <a:solidFill>
                  <a:schemeClr val="bg1"/>
                </a:solidFill>
              </a:rPr>
              <a:t>and </a:t>
            </a:r>
            <a:r>
              <a:rPr lang="en-US" sz="1200" dirty="0" err="1">
                <a:solidFill>
                  <a:schemeClr val="bg1"/>
                </a:solidFill>
              </a:rPr>
              <a:t>Prelec</a:t>
            </a:r>
            <a:r>
              <a:rPr lang="en-US" sz="1200" baseline="0" dirty="0">
                <a:solidFill>
                  <a:schemeClr val="bg1"/>
                </a:solidFill>
              </a:rPr>
              <a:t> (</a:t>
            </a:r>
            <a:r>
              <a:rPr lang="en-US" sz="1200" dirty="0">
                <a:solidFill>
                  <a:schemeClr val="bg1"/>
                </a:solidFill>
              </a:rPr>
              <a:t>2019),</a:t>
            </a:r>
            <a:r>
              <a:rPr lang="en-US" sz="1200" baseline="0" dirty="0">
                <a:solidFill>
                  <a:schemeClr val="bg1"/>
                </a:solidFill>
              </a:rPr>
              <a:t> </a:t>
            </a:r>
            <a:r>
              <a:rPr lang="en-US" sz="1200" baseline="0" dirty="0">
                <a:solidFill>
                  <a:schemeClr val="tx1"/>
                </a:solidFill>
              </a:rPr>
              <a:t>t</a:t>
            </a:r>
            <a:r>
              <a:rPr lang="en-US" dirty="0"/>
              <a:t>he leader of the Emirates follows democratic procedures for running the country. It includes both the capacity and the abilities to encourage and influence the actions and opinions of others, whether they are subordinates or other individuals. A social impact is exerted by the leaders, which motivates the workforce to work towards achieving a shared objective. An approach to leadership known as democratic leadership is one that </a:t>
            </a:r>
            <a:r>
              <a:rPr lang="en-US" dirty="0" err="1"/>
              <a:t>emphasises</a:t>
            </a:r>
            <a:r>
              <a:rPr lang="en-US" dirty="0"/>
              <a:t> the involvement and input of subordinates in the process of decision-making. This strategy has the potential to boost employee morale and contribute to greater job satisfaction for those working in the aviation sector. Employees have a greater sense of investment in the success of the </a:t>
            </a:r>
            <a:r>
              <a:rPr lang="en-US" dirty="0" err="1"/>
              <a:t>organisation</a:t>
            </a:r>
            <a:r>
              <a:rPr lang="en-US" dirty="0"/>
              <a:t> when chances for involvement are made available to them, and they are also more willing to contribute to the organization's growth and development.</a:t>
            </a:r>
          </a:p>
        </p:txBody>
      </p:sp>
      <p:sp>
        <p:nvSpPr>
          <p:cNvPr id="4" name="Slide Number Placeholder 3"/>
          <p:cNvSpPr>
            <a:spLocks noGrp="1"/>
          </p:cNvSpPr>
          <p:nvPr>
            <p:ph type="sldNum" sz="quarter" idx="5"/>
          </p:nvPr>
        </p:nvSpPr>
        <p:spPr/>
        <p:txBody>
          <a:bodyPr/>
          <a:lstStyle/>
          <a:p>
            <a:fld id="{F89183AE-D777-40FA-B11B-56DC63FFDE31}" type="slidenum">
              <a:t>15</a:t>
            </a:fld>
            <a:endParaRPr lang="en-US"/>
          </a:p>
        </p:txBody>
      </p:sp>
    </p:spTree>
    <p:extLst>
      <p:ext uri="{BB962C8B-B14F-4D97-AF65-F5344CB8AC3E}">
        <p14:creationId xmlns:p14="http://schemas.microsoft.com/office/powerpoint/2010/main" val="1695182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realisation</a:t>
            </a:r>
            <a:r>
              <a:rPr lang="en-US" dirty="0"/>
              <a:t>, growth, and development of the supporters has allowed the leader to attain </a:t>
            </a:r>
            <a:r>
              <a:rPr lang="en-US" dirty="0" err="1"/>
              <a:t>organisational</a:t>
            </a:r>
            <a:r>
              <a:rPr lang="en-US" dirty="0"/>
              <a:t> success. Employees are regarded as the organization's most precious assets by both the CEO and the </a:t>
            </a:r>
            <a:r>
              <a:rPr lang="en-US" dirty="0" err="1"/>
              <a:t>organisation</a:t>
            </a:r>
            <a:r>
              <a:rPr lang="en-US" dirty="0"/>
              <a:t> as a whole (</a:t>
            </a:r>
            <a:r>
              <a:rPr lang="en-US" sz="1200" dirty="0" err="1">
                <a:solidFill>
                  <a:schemeClr val="bg1"/>
                </a:solidFill>
              </a:rPr>
              <a:t>Anning-Dorson</a:t>
            </a:r>
            <a:r>
              <a:rPr lang="en-US" sz="1200" dirty="0">
                <a:solidFill>
                  <a:schemeClr val="bg1"/>
                </a:solidFill>
              </a:rPr>
              <a:t>, 2021)</a:t>
            </a:r>
            <a:r>
              <a:rPr lang="en-US" dirty="0"/>
              <a:t>. As a result, it has devoted some of its available resources to supporting them. The leader has made efforts to make sure that all of the followers are dealt with in the same manner. The decisions that an </a:t>
            </a:r>
            <a:r>
              <a:rPr lang="en-US" dirty="0" err="1"/>
              <a:t>organisation</a:t>
            </a:r>
            <a:r>
              <a:rPr lang="en-US" dirty="0"/>
              <a:t> makes may be significantly influenced by the employees, who are given a "voice" in the process.</a:t>
            </a:r>
          </a:p>
        </p:txBody>
      </p:sp>
      <p:sp>
        <p:nvSpPr>
          <p:cNvPr id="4" name="Slide Number Placeholder 3"/>
          <p:cNvSpPr>
            <a:spLocks noGrp="1"/>
          </p:cNvSpPr>
          <p:nvPr>
            <p:ph type="sldNum" sz="quarter" idx="5"/>
          </p:nvPr>
        </p:nvSpPr>
        <p:spPr/>
        <p:txBody>
          <a:bodyPr/>
          <a:lstStyle/>
          <a:p>
            <a:fld id="{F89183AE-D777-40FA-B11B-56DC63FFDE31}" type="slidenum">
              <a:t>17</a:t>
            </a:fld>
            <a:endParaRPr lang="en-US"/>
          </a:p>
        </p:txBody>
      </p:sp>
    </p:spTree>
    <p:extLst>
      <p:ext uri="{BB962C8B-B14F-4D97-AF65-F5344CB8AC3E}">
        <p14:creationId xmlns:p14="http://schemas.microsoft.com/office/powerpoint/2010/main" val="2447020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His modesty has been an essential and helpful quality throughout his </a:t>
            </a:r>
            <a:r>
              <a:rPr lang="en-US" dirty="0" err="1"/>
              <a:t>endeavours</a:t>
            </a:r>
            <a:r>
              <a:rPr lang="en-US" dirty="0"/>
              <a:t>. Despite the tremendous and extensive successes he has garnered worldwide, he is personable, humble, and receptive to comments, suggestions, and ideas. Because of his modest </a:t>
            </a:r>
            <a:r>
              <a:rPr lang="en-US" dirty="0" err="1"/>
              <a:t>demeanour</a:t>
            </a:r>
            <a:r>
              <a:rPr lang="en-US" dirty="0"/>
              <a:t>, he can also acknowledge and appreciate the contributions made by his hard-working and highly driven crew (</a:t>
            </a:r>
            <a:r>
              <a:rPr lang="en-US" sz="1200" dirty="0">
                <a:solidFill>
                  <a:schemeClr val="bg1"/>
                </a:solidFill>
              </a:rPr>
              <a:t>Ahmed and Al Amiri, 2022)</a:t>
            </a:r>
            <a:r>
              <a:rPr lang="en-US" dirty="0"/>
              <a:t>. He exudes professionalism, inspires others, and lives daily with a strong purpose. He is known to be a peaceful and kind individual who has never been involved in any controversy. The method in which he communicates with colleagues and partners is constantly </a:t>
            </a:r>
            <a:r>
              <a:rPr lang="en-US" dirty="0" err="1"/>
              <a:t>characterised</a:t>
            </a:r>
            <a:r>
              <a:rPr lang="en-US" dirty="0"/>
              <a:t> by civility and forthrightness. </a:t>
            </a:r>
          </a:p>
        </p:txBody>
      </p:sp>
      <p:sp>
        <p:nvSpPr>
          <p:cNvPr id="4" name="Slide Number Placeholder 3"/>
          <p:cNvSpPr>
            <a:spLocks noGrp="1"/>
          </p:cNvSpPr>
          <p:nvPr>
            <p:ph type="sldNum" sz="quarter" idx="5"/>
          </p:nvPr>
        </p:nvSpPr>
        <p:spPr/>
        <p:txBody>
          <a:bodyPr/>
          <a:lstStyle/>
          <a:p>
            <a:fld id="{F89183AE-D777-40FA-B11B-56DC63FFDE31}" type="slidenum">
              <a:t>18</a:t>
            </a:fld>
            <a:endParaRPr lang="en-US"/>
          </a:p>
        </p:txBody>
      </p:sp>
    </p:spTree>
    <p:extLst>
      <p:ext uri="{BB962C8B-B14F-4D97-AF65-F5344CB8AC3E}">
        <p14:creationId xmlns:p14="http://schemas.microsoft.com/office/powerpoint/2010/main" val="999278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91245EB5-4AF8-47C0-8B99-33D23C73EB20}" type="slidenum">
              <a:rPr lang="en-US" smtClean="0"/>
              <a:t>19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Born</a:t>
            </a:r>
            <a:r>
              <a:rPr lang="en-US" baseline="0" dirty="0"/>
              <a:t> as Nicholas Richard Branson, in England, the serial entrepreneur spent his early live struggling with dyslexia. After dropping out at the age of 16, Branson stared a youth magazine. The success that followed led him to set up a mail order company ‘Virgin’. The organizations succeeded at an exponential speed, leading him to start a music record company. Then, Branson went on to investing in people, and their ideas, enabling the Virgin group to have its paws in almost every industry.</a:t>
            </a:r>
          </a:p>
        </p:txBody>
      </p:sp>
      <p:sp>
        <p:nvSpPr>
          <p:cNvPr id="4" name="Slide Number Placeholder 3"/>
          <p:cNvSpPr>
            <a:spLocks noGrp="1" noEditPoints="1"/>
          </p:cNvSpPr>
          <p:nvPr>
            <p:ph type="sldNum" sz="quarter" idx="5"/>
          </p:nvPr>
        </p:nvSpPr>
        <p:spPr/>
        <p:txBody>
          <a:bodyPr/>
          <a:lstStyle/>
          <a:p>
            <a:fld id="{DAE5FABD-26C8-4F74-B1E3-45BC91BC9D7B}" type="slidenum">
              <a:rPr lang="en-US" noProof="0" smtClean="0"/>
              <a:t>20</a:t>
            </a:fld>
            <a:endParaRPr lang="en-US" noProof="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Richard</a:t>
            </a:r>
            <a:r>
              <a:rPr lang="en-US" baseline="0" dirty="0"/>
              <a:t> Branson had a people-first approach to business and life in general. He strives to remain a people’s man, and believe in shared goals. This attitude has helped him invest into risky ventures and earning a high ROI. He attributes his success to his people-centric approach.</a:t>
            </a:r>
            <a:endParaRPr lang="en-US" dirty="0"/>
          </a:p>
        </p:txBody>
      </p:sp>
      <p:sp>
        <p:nvSpPr>
          <p:cNvPr id="4" name="Slide Number Placeholder 3"/>
          <p:cNvSpPr>
            <a:spLocks noGrp="1" noEditPoints="1"/>
          </p:cNvSpPr>
          <p:nvPr>
            <p:ph type="sldNum" sz="quarter" idx="5"/>
          </p:nvPr>
        </p:nvSpPr>
        <p:spPr/>
        <p:txBody>
          <a:bodyPr/>
          <a:lstStyle/>
          <a:p>
            <a:fld id="{DAE5FABD-26C8-4F74-B1E3-45BC91BC9D7B}" type="slidenum">
              <a:rPr lang="en-US" noProof="0" smtClean="0"/>
              <a:t>21</a:t>
            </a:fld>
            <a:endParaRPr lang="en-US" noProof="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Richard</a:t>
            </a:r>
            <a:r>
              <a:rPr lang="en-US" baseline="0" dirty="0"/>
              <a:t> Branson’s leadership style is not fixed and changed according to the situation. Though the careful evaluation of his attributes hints that he has a mixture of Transformative, visionary, </a:t>
            </a:r>
            <a:r>
              <a:rPr lang="en-US" dirty="0"/>
              <a:t>Laissez-Faire and</a:t>
            </a:r>
            <a:r>
              <a:rPr lang="en-US" baseline="0" dirty="0"/>
              <a:t> collaborative leadership traits. </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22</a:t>
            </a:fld>
            <a:endParaRPr lang="en-US" noProof="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He takes on a coaching</a:t>
            </a:r>
            <a:r>
              <a:rPr lang="en-US" baseline="0" dirty="0"/>
              <a:t> and collaborative leadership role, in dealing with his employees. He believes in delegating his tasks to his employees, and foster a culture of learning within the organization. He encourages them to take on responsibility and gives them complete authority. He induces people to learn from their mistakes , and motivate them to do better.</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23</a:t>
            </a:fld>
            <a:endParaRPr lang="en-US" noProof="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Branson</a:t>
            </a:r>
            <a:r>
              <a:rPr lang="en-US" baseline="0" dirty="0"/>
              <a:t> delegates a vast number of his tasks, so that he can focus on the most critical things, and maintain a work-life balance. He keeps and innovative and imaginative mindset while making a decision or prior to taking any decision. He believes in learning new things, and adept according to the changing environment, and encourages his employees to take learning new things as a positive thing.</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24</a:t>
            </a:fld>
            <a:endParaRPr lang="en-US" noProof="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Branson lives</a:t>
            </a:r>
            <a:r>
              <a:rPr lang="en-US" baseline="0" dirty="0"/>
              <a:t> by the philosophy of work and play. He also encourages employees to take a break once in a while, and develops policies within the organization regarding maintaining a work-life balance. Branson has an open-mind even to the most unattainable, and out of the box ideas. He also focuses on putting people first.</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25</a:t>
            </a:fld>
            <a:endParaRPr lang="en-US" noProof="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Branson</a:t>
            </a:r>
            <a:r>
              <a:rPr lang="en-US" baseline="0" dirty="0"/>
              <a:t> has a large number of people following him owing to his tremendous success in the business world. A major reason he has a huge followers appeal, is because of his knowledge-sharing.</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26</a:t>
            </a:fld>
            <a:endParaRPr lang="en-US" noProof="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dirty="0"/>
              <a:t>A</a:t>
            </a:r>
            <a:r>
              <a:rPr lang="en-US" baseline="0" dirty="0"/>
              <a:t> few traits he shares with other leaders, paving the way for his success are empathizing with others, and trying to make the world a better place to live, develop a positive and collaborative organizational culture, attention to detail, self-confidence and taking immediate action.</a:t>
            </a:r>
            <a:endParaRPr lang="en-GB" dirty="0"/>
          </a:p>
        </p:txBody>
      </p:sp>
      <p:sp>
        <p:nvSpPr>
          <p:cNvPr id="4" name="Slide Number Placeholder 3"/>
          <p:cNvSpPr>
            <a:spLocks noGrp="1" noEditPoints="1"/>
          </p:cNvSpPr>
          <p:nvPr>
            <p:ph type="sldNum" sz="quarter" idx="10"/>
          </p:nvPr>
        </p:nvSpPr>
        <p:spPr/>
        <p:txBody>
          <a:bodyPr/>
          <a:lstStyle/>
          <a:p>
            <a:fld id="{DAE5FABD-26C8-4F74-B1E3-45BC91BC9D7B}" type="slidenum">
              <a:rPr lang="en-US" noProof="0" smtClean="0"/>
              <a:t>27</a:t>
            </a:fld>
            <a:endParaRPr lang="en-US" noProof="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6" name="Slide Image Placeholder 1"/>
          <p:cNvSpPr>
            <a:spLocks noGrp="1" noRot="1" noChangeAspect="1"/>
          </p:cNvSpPr>
          <p:nvPr>
            <p:ph type="sldImg"/>
          </p:nvPr>
        </p:nvSpPr>
        <p:spPr/>
      </p:sp>
      <p:sp>
        <p:nvSpPr>
          <p:cNvPr id="1048587" name="Notes Placeholder 2"/>
          <p:cNvSpPr>
            <a:spLocks noGrp="1"/>
          </p:cNvSpPr>
          <p:nvPr>
            <p:ph type="body" idx="1"/>
          </p:nvPr>
        </p:nvSpPr>
        <p:spPr/>
        <p:txBody>
          <a:bodyPr/>
          <a:lstStyle/>
          <a:p>
            <a:endParaRPr lang="en-US" sz="1200" baseline="0" dirty="0"/>
          </a:p>
        </p:txBody>
      </p:sp>
      <p:sp>
        <p:nvSpPr>
          <p:cNvPr id="1048588" name="Slide Number Placeholder 3"/>
          <p:cNvSpPr>
            <a:spLocks noGrp="1"/>
          </p:cNvSpPr>
          <p:nvPr>
            <p:ph type="sldNum" sz="quarter" idx="5"/>
          </p:nvPr>
        </p:nvSpPr>
        <p:spPr/>
        <p:txBody>
          <a:bodyPr/>
          <a:lstStyle/>
          <a:p>
            <a:fld id="{DAE5FABD-26C8-4F74-B1E3-45BC91BC9D7B}" type="slidenum">
              <a:rPr lang="en-US" noProof="0" smtClean="0"/>
              <a:t>28</a:t>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23846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74001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70010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36594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71165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08996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98281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312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51544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187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49124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2_Title Slide">
    <p:spTree>
      <p:nvGrpSpPr>
        <p:cNvPr id="1" name=""/>
        <p:cNvGrpSpPr/>
        <p:nvPr/>
      </p:nvGrpSpPr>
      <p:grpSpPr>
        <a:xfrm>
          <a:off x="0" y="0"/>
          <a:ext cx="0" cy="0"/>
          <a:chOff x="0" y="0"/>
          <a:chExt cx="0" cy="0"/>
        </a:xfrm>
      </p:grpSpPr>
      <p:sp>
        <p:nvSpPr>
          <p:cNvPr id="11" name="Picture Placeholder 10"/>
          <p:cNvSpPr>
            <a:spLocks noGrp="1" noEditPoints="1"/>
          </p:cNvSpPr>
          <p:nvPr>
            <p:ph type="pic" sz="quarter" idx="15" hasCustomPrompt="1"/>
          </p:nvPr>
        </p:nvSpPr>
        <p:spPr>
          <a:xfrm>
            <a:off x="0" y="0"/>
            <a:ext cx="8329286" cy="6858000"/>
          </a:xfrm>
          <a:custGeom>
            <a:avLst/>
            <a:gdLst/>
            <a:ahLst/>
            <a:cxnLst/>
            <a:rect l="l" t="t" r="r" b="b"/>
            <a:pathLst>
              <a:path w="8329286" h="6858000">
                <a:moveTo>
                  <a:pt x="0" y="0"/>
                </a:moveTo>
                <a:lnTo>
                  <a:pt x="8329286" y="0"/>
                </a:lnTo>
                <a:lnTo>
                  <a:pt x="3124200" y="6858000"/>
                </a:lnTo>
                <a:lnTo>
                  <a:pt x="0" y="6858000"/>
                </a:lnTo>
                <a:lnTo>
                  <a:pt x="0" y="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lvl1pPr>
          </a:lstStyle>
          <a:p>
            <a:pPr lvl="0"/>
            <a:r>
              <a:rPr lang="en-US" dirty="0"/>
              <a:t>Insert Image</a:t>
            </a:r>
            <a:endParaRPr lang="en-GB" dirty="0"/>
          </a:p>
        </p:txBody>
      </p:sp>
      <p:sp>
        <p:nvSpPr>
          <p:cNvPr id="17" name="Text Placeholder 16"/>
          <p:cNvSpPr>
            <a:spLocks noGrp="1" noEditPoints="1"/>
          </p:cNvSpPr>
          <p:nvPr>
            <p:ph type="body" sz="quarter" idx="12" hasCustomPrompt="1"/>
          </p:nvPr>
        </p:nvSpPr>
        <p:spPr>
          <a:xfrm>
            <a:off x="990600" y="609600"/>
            <a:ext cx="4648200" cy="56388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ctrTitle"/>
          </p:nvPr>
        </p:nvSpPr>
        <p:spPr>
          <a:xfrm>
            <a:off x="1257300" y="1447800"/>
            <a:ext cx="4114800" cy="3962400"/>
          </a:xfrm>
        </p:spPr>
        <p:txBody>
          <a:bodyPr anchor="ctr">
            <a:normAutofit/>
          </a:bodyPr>
          <a:lstStyle>
            <a:lvl1pPr algn="ctr">
              <a:defRPr sz="5000" spc="200" baseline="0"/>
            </a:lvl1pPr>
          </a:lstStyle>
          <a:p>
            <a:r>
              <a:rPr lang="en-US"/>
              <a:t>Click to edit Master title style</a:t>
            </a:r>
            <a:endParaRPr lang="en-US" dirty="0"/>
          </a:p>
        </p:txBody>
      </p:sp>
      <p:sp>
        <p:nvSpPr>
          <p:cNvPr id="3" name="Subtitle 2"/>
          <p:cNvSpPr>
            <a:spLocks noGrp="1" noEditPoints="1"/>
          </p:cNvSpPr>
          <p:nvPr>
            <p:ph type="subTitle" idx="1"/>
          </p:nvPr>
        </p:nvSpPr>
        <p:spPr>
          <a:xfrm>
            <a:off x="6057900" y="4495801"/>
            <a:ext cx="4876800" cy="609600"/>
          </a:xfrm>
        </p:spPr>
        <p:txBody>
          <a:bodyPr lIns="91440" rIns="91440" anchor="ctr">
            <a:normAutofit/>
          </a:bodyPr>
          <a:lstStyle>
            <a:lvl1pPr marL="0" indent="0" algn="l">
              <a:lnSpc>
                <a:spcPct val="100000"/>
              </a:lnSpc>
              <a:spcBef>
                <a:spcPts val="0"/>
              </a:spcBef>
              <a:spcAft>
                <a:spcPts val="0"/>
              </a:spcAft>
              <a:buNone/>
              <a:defRPr sz="16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lvl="0"/>
            <a:r>
              <a:rPr lang="en-US"/>
              <a:t>Click to edit Master subtitle style</a:t>
            </a:r>
            <a:endParaRPr lang="en-US" dirty="0"/>
          </a:p>
        </p:txBody>
      </p:sp>
      <p:sp>
        <p:nvSpPr>
          <p:cNvPr id="7" name="Text Placeholder 16"/>
          <p:cNvSpPr>
            <a:spLocks noGrp="1" noEditPoints="1"/>
          </p:cNvSpPr>
          <p:nvPr>
            <p:ph type="body" sz="quarter" idx="13" hasCustomPrompt="1"/>
          </p:nvPr>
        </p:nvSpPr>
        <p:spPr>
          <a:xfrm>
            <a:off x="2705100" y="409575"/>
            <a:ext cx="1219200" cy="400050"/>
          </a:xfr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p:cNvSpPr>
            <a:spLocks noGrp="1" noEditPoints="1"/>
          </p:cNvSpPr>
          <p:nvPr>
            <p:ph type="body" sz="quarter" idx="14" hasCustomPrompt="1"/>
          </p:nvPr>
        </p:nvSpPr>
        <p:spPr>
          <a:xfrm>
            <a:off x="2705100" y="6076950"/>
            <a:ext cx="1219200" cy="400050"/>
          </a:xfrm>
          <a:solidFill>
            <a:schemeClr val="accent2"/>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11698257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Emphasis-Subtitle and Content">
    <p:spTree>
      <p:nvGrpSpPr>
        <p:cNvPr id="1" name=""/>
        <p:cNvGrpSpPr/>
        <p:nvPr/>
      </p:nvGrpSpPr>
      <p:grpSpPr>
        <a:xfrm>
          <a:off x="0" y="0"/>
          <a:ext cx="0" cy="0"/>
          <a:chOff x="0" y="0"/>
          <a:chExt cx="0" cy="0"/>
        </a:xfrm>
      </p:grpSpPr>
      <p:sp>
        <p:nvSpPr>
          <p:cNvPr id="11" name="Rectangle 10"/>
          <p:cNvSpPr/>
          <p:nvPr userDrawn="1"/>
        </p:nvSpPr>
        <p:spPr>
          <a:xfrm>
            <a:off x="0" y="0"/>
            <a:ext cx="12192000" cy="1129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noEditPoints="1"/>
          </p:cNvSpPr>
          <p:nvPr>
            <p:ph type="title"/>
          </p:nvPr>
        </p:nvSpPr>
        <p:spPr>
          <a:xfrm>
            <a:off x="548640" y="990600"/>
            <a:ext cx="10805160" cy="707886"/>
          </a:xfrm>
        </p:spPr>
        <p:txBody>
          <a:bodyPr anchor="t">
            <a:normAutofit/>
          </a:bodyPr>
          <a:lstStyle>
            <a:lvl1pPr>
              <a:lnSpc>
                <a:spcPct val="100000"/>
              </a:lnSpc>
              <a:defRPr sz="4000" b="0">
                <a:latin typeface="+mj-lt"/>
              </a:defRPr>
            </a:lvl1pPr>
          </a:lstStyle>
          <a:p>
            <a:r>
              <a:rPr lang="en-US" noProof="0"/>
              <a:t>Click to edit Master title style</a:t>
            </a:r>
          </a:p>
        </p:txBody>
      </p:sp>
      <p:sp>
        <p:nvSpPr>
          <p:cNvPr id="7" name="Content Placeholder 6"/>
          <p:cNvSpPr>
            <a:spLocks noGrp="1" noEditPoints="1"/>
          </p:cNvSpPr>
          <p:nvPr>
            <p:ph sz="quarter" idx="13"/>
          </p:nvPr>
        </p:nvSpPr>
        <p:spPr>
          <a:xfrm>
            <a:off x="548640" y="2667000"/>
            <a:ext cx="10288693" cy="3660648"/>
          </a:xfrm>
        </p:spPr>
        <p:txBody>
          <a:bodyPr lIns="91440" rIns="9144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Picture Placeholder 9"/>
          <p:cNvSpPr>
            <a:spLocks noGrp="1" noEditPoints="1"/>
          </p:cNvSpPr>
          <p:nvPr>
            <p:ph type="pic" sz="quarter" idx="15" hasCustomPrompt="1"/>
          </p:nvPr>
        </p:nvSpPr>
        <p:spPr>
          <a:xfrm>
            <a:off x="0" y="0"/>
            <a:ext cx="8329286" cy="457200"/>
          </a:xfrm>
          <a:custGeom>
            <a:avLst/>
            <a:gdLst/>
            <a:ahLst/>
            <a:cxnLst/>
            <a:rect l="l" t="t" r="r" b="b"/>
            <a:pathLst>
              <a:path w="8329286" h="457200">
                <a:moveTo>
                  <a:pt x="0" y="0"/>
                </a:moveTo>
                <a:lnTo>
                  <a:pt x="8329286" y="0"/>
                </a:lnTo>
                <a:lnTo>
                  <a:pt x="7982281" y="457200"/>
                </a:lnTo>
                <a:lnTo>
                  <a:pt x="0" y="457200"/>
                </a:lnTo>
                <a:lnTo>
                  <a:pt x="0" y="0"/>
                </a:lnTo>
                <a:close/>
              </a:path>
            </a:pathLst>
          </a:custGeom>
          <a:solidFill>
            <a:schemeClr val="bg1"/>
          </a:solidFill>
          <a:effectLst>
            <a:outerShdw blurRad="50800" dist="38100" dir="5400000" algn="t" rotWithShape="0">
              <a:prstClr val="black">
                <a:alpha val="40000"/>
              </a:prstClr>
            </a:outerShdw>
          </a:effectLst>
        </p:spPr>
        <p:txBody>
          <a:bodyPr wrap="square" anchor="ctr">
            <a:noAutofit/>
          </a:bodyPr>
          <a:lstStyle>
            <a:lvl1pPr marL="0" indent="0" algn="ctr">
              <a:buNone/>
              <a:defRPr sz="1600">
                <a:solidFill>
                  <a:schemeClr val="bg1">
                    <a:lumMod val="75000"/>
                  </a:schemeClr>
                </a:solidFill>
              </a:defRPr>
            </a:lvl1pPr>
          </a:lstStyle>
          <a:p>
            <a:pPr lvl="0"/>
            <a:r>
              <a:rPr lang="en-US" noProof="0" dirty="0"/>
              <a:t>Insert Image</a:t>
            </a:r>
          </a:p>
        </p:txBody>
      </p:sp>
      <p:sp>
        <p:nvSpPr>
          <p:cNvPr id="8" name="Text Placeholder 7"/>
          <p:cNvSpPr>
            <a:spLocks noGrp="1" noEditPoints="1"/>
          </p:cNvSpPr>
          <p:nvPr>
            <p:ph type="body" sz="quarter" idx="16" hasCustomPrompt="1"/>
          </p:nvPr>
        </p:nvSpPr>
        <p:spPr>
          <a:xfrm>
            <a:off x="-1" y="1676400"/>
            <a:ext cx="10837333" cy="424732"/>
          </a:xfrm>
          <a:solidFill>
            <a:schemeClr val="accent1"/>
          </a:solidFill>
        </p:spPr>
        <p:txBody>
          <a:bodyPr wrap="square" lIns="640080" rIns="91440">
            <a:spAutoFit/>
          </a:bodyPr>
          <a:lstStyle>
            <a:lvl1pPr marL="0" indent="0">
              <a:buNone/>
              <a:defRPr sz="2400" b="0">
                <a:solidFill>
                  <a:schemeClr val="bg1"/>
                </a:solidFill>
              </a:defRPr>
            </a:lvl1pPr>
          </a:lstStyle>
          <a:p>
            <a:pPr lvl="0"/>
            <a:r>
              <a:rPr lang="en-US" noProof="0"/>
              <a:t>Add additional text </a:t>
            </a:r>
          </a:p>
        </p:txBody>
      </p:sp>
      <p:sp>
        <p:nvSpPr>
          <p:cNvPr id="13" name="Slide Number Placeholder 5"/>
          <p:cNvSpPr>
            <a:spLocks noGrp="1" noEditPoints="1"/>
          </p:cNvSpPr>
          <p:nvPr>
            <p:ph type="sldNum" sz="quarter" idx="4"/>
          </p:nvPr>
        </p:nvSpPr>
        <p:spPr>
          <a:xfrm>
            <a:off x="628788" y="6339840"/>
            <a:ext cx="302281" cy="365760"/>
          </a:xfrm>
          <a:prstGeom prst="rect">
            <a:avLst/>
          </a:prstGeom>
          <a:solidFill>
            <a:schemeClr val="bg1">
              <a:alpha val="82000"/>
            </a:schemeClr>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noProof="0" smtClean="0"/>
              <a:t>‹#›</a:t>
            </a:fld>
            <a:endParaRPr lang="en-US" noProof="0" dirty="0"/>
          </a:p>
        </p:txBody>
      </p:sp>
    </p:spTree>
    <p:extLst>
      <p:ext uri="{BB962C8B-B14F-4D97-AF65-F5344CB8AC3E}">
        <p14:creationId xmlns:p14="http://schemas.microsoft.com/office/powerpoint/2010/main" val="1559278050"/>
      </p:ext>
    </p:extLst>
  </p:cSld>
  <p:clrMapOvr>
    <a:masterClrMapping/>
  </p:clrMapOvr>
  <p:extLst>
    <p:ext uri="{DCECCB84-F9BA-43D5-87BE-67443E8EF086}">
      <p15:sldGuideLst xmlns:p15="http://schemas.microsoft.com/office/powerpoint/2012/main">
        <p15:guide id="1" orient="horz" pos="2160">
          <p15:clr>
            <a:srgbClr val="FBAE40"/>
          </p15:clr>
        </p15:guide>
        <p15:guide id="2" orient="horz" pos="72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4_Title Slide_DeepYellow">
    <p:spTree>
      <p:nvGrpSpPr>
        <p:cNvPr id="1" name=""/>
        <p:cNvGrpSpPr/>
        <p:nvPr/>
      </p:nvGrpSpPr>
      <p:grpSpPr>
        <a:xfrm>
          <a:off x="0" y="0"/>
          <a:ext cx="0" cy="0"/>
          <a:chOff x="0" y="0"/>
          <a:chExt cx="0" cy="0"/>
        </a:xfrm>
      </p:grpSpPr>
      <p:sp>
        <p:nvSpPr>
          <p:cNvPr id="26" name="Picture Placeholder 25"/>
          <p:cNvSpPr>
            <a:spLocks noGrp="1" noEditPoints="1"/>
          </p:cNvSpPr>
          <p:nvPr>
            <p:ph type="pic" sz="quarter" idx="11" hasCustomPrompt="1"/>
          </p:nvPr>
        </p:nvSpPr>
        <p:spPr>
          <a:xfrm>
            <a:off x="0" y="0"/>
            <a:ext cx="12192000" cy="6858000"/>
          </a:xfrm>
          <a:custGeom>
            <a:avLst/>
            <a:gdLst/>
            <a:ahLst/>
            <a:cxnLst/>
            <a:rect l="l" t="t" r="r" b="b"/>
            <a:pathLst>
              <a:path w="12192000" h="6858000">
                <a:moveTo>
                  <a:pt x="0" y="0"/>
                </a:moveTo>
                <a:lnTo>
                  <a:pt x="12192000" y="0"/>
                </a:lnTo>
                <a:lnTo>
                  <a:pt x="12192000" y="602525"/>
                </a:lnTo>
                <a:lnTo>
                  <a:pt x="8273508" y="6858000"/>
                </a:lnTo>
                <a:lnTo>
                  <a:pt x="0" y="6858000"/>
                </a:lnTo>
                <a:lnTo>
                  <a:pt x="0" y="0"/>
                </a:lnTo>
                <a:close/>
              </a:path>
            </a:pathLst>
          </a:custGeom>
          <a:solidFill>
            <a:schemeClr val="bg1"/>
          </a:solidFill>
          <a:effectLst>
            <a:outerShdw blurRad="165100" dist="38100" dir="2700000" algn="tl" rotWithShape="0">
              <a:prstClr val="black">
                <a:alpha val="40000"/>
              </a:prstClr>
            </a:outerShdw>
          </a:effectLst>
        </p:spPr>
        <p:txBody>
          <a:bodyPr wrap="square" anchor="ctr">
            <a:noAutofit/>
          </a:bodyPr>
          <a:lstStyle>
            <a:lvl1pPr marL="0" indent="0" algn="ctr">
              <a:buNone/>
            </a:lvl1pPr>
          </a:lstStyle>
          <a:p>
            <a:pPr lvl="0"/>
            <a:r>
              <a:rPr lang="en-US" dirty="0"/>
              <a:t>Insert Image</a:t>
            </a:r>
            <a:endParaRPr lang="en-GB" dirty="0"/>
          </a:p>
        </p:txBody>
      </p:sp>
      <p:sp>
        <p:nvSpPr>
          <p:cNvPr id="27" name="Text Placeholder 16"/>
          <p:cNvSpPr>
            <a:spLocks noGrp="1" noEditPoints="1"/>
          </p:cNvSpPr>
          <p:nvPr>
            <p:ph type="body" sz="quarter" idx="13" hasCustomPrompt="1"/>
          </p:nvPr>
        </p:nvSpPr>
        <p:spPr>
          <a:xfrm rot="10800000" flipH="1" flipV="1">
            <a:off x="8074536" y="3124200"/>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4" name="Text Placeholder 23"/>
          <p:cNvSpPr>
            <a:spLocks noGrp="1" noEditPoints="1"/>
          </p:cNvSpPr>
          <p:nvPr>
            <p:ph type="body" sz="quarter" idx="15" hasCustomPrompt="1"/>
          </p:nvPr>
        </p:nvSpPr>
        <p:spPr>
          <a:xfrm>
            <a:off x="2190750" y="609600"/>
            <a:ext cx="7810500" cy="5638800"/>
          </a:xfrm>
          <a:custGeom>
            <a:avLst/>
            <a:gdLst/>
            <a:ahLst/>
            <a:cxnLst/>
            <a:rect l="l" t="t" r="r" b="b"/>
            <a:pathLst>
              <a:path w="7810500" h="5638800">
                <a:moveTo>
                  <a:pt x="0" y="0"/>
                </a:moveTo>
                <a:lnTo>
                  <a:pt x="7810500" y="0"/>
                </a:lnTo>
                <a:lnTo>
                  <a:pt x="7810500" y="3151512"/>
                </a:lnTo>
                <a:lnTo>
                  <a:pt x="6252438" y="5638800"/>
                </a:lnTo>
                <a:lnTo>
                  <a:pt x="0" y="5638800"/>
                </a:lnTo>
                <a:lnTo>
                  <a:pt x="0" y="0"/>
                </a:lnTo>
                <a:close/>
              </a:path>
            </a:pathLst>
          </a:custGeom>
          <a:solidFill>
            <a:schemeClr val="accent1"/>
          </a:solidFill>
          <a:effectLst>
            <a:outerShdw blurRad="50800" dist="38100" dir="2700000" algn="tl" rotWithShape="0">
              <a:prstClr val="black">
                <a:alpha val="40000"/>
              </a:prstClr>
            </a:outerShdw>
          </a:effectLst>
        </p:spPr>
        <p:txBody>
          <a:bodyPr wrap="square">
            <a:noAutofit/>
          </a:bodyPr>
          <a:lstStyle>
            <a:lvl1pPr marL="0" indent="0" algn="ctr">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ctrTitle"/>
          </p:nvPr>
        </p:nvSpPr>
        <p:spPr>
          <a:xfrm>
            <a:off x="3163809" y="1905000"/>
            <a:ext cx="5864382" cy="2275238"/>
          </a:xfrm>
        </p:spPr>
        <p:txBody>
          <a:bodyPr anchor="t">
            <a:normAutofit/>
          </a:bodyPr>
          <a:lstStyle>
            <a:lvl1pPr algn="ctr">
              <a:defRPr lang="en-US" sz="5000" kern="1200" cap="all" spc="100" baseline="0" dirty="0">
                <a:solidFill>
                  <a:schemeClr val="bg1"/>
                </a:solidFill>
                <a:latin typeface="+mj-lt"/>
                <a:ea typeface="+mj-ea"/>
                <a:cs typeface="+mj-cs"/>
              </a:defRPr>
            </a:lvl1pPr>
          </a:lstStyle>
          <a:p>
            <a:r>
              <a:rPr lang="en-US"/>
              <a:t>Click to edit Master title style</a:t>
            </a:r>
            <a:endParaRPr lang="en-US" dirty="0"/>
          </a:p>
        </p:txBody>
      </p:sp>
      <p:sp>
        <p:nvSpPr>
          <p:cNvPr id="3" name="Subtitle 2"/>
          <p:cNvSpPr>
            <a:spLocks noGrp="1" noEditPoints="1"/>
          </p:cNvSpPr>
          <p:nvPr>
            <p:ph type="subTitle" idx="1"/>
          </p:nvPr>
        </p:nvSpPr>
        <p:spPr>
          <a:xfrm>
            <a:off x="4059707" y="4297679"/>
            <a:ext cx="4072586" cy="1463040"/>
          </a:xfrm>
        </p:spPr>
        <p:txBody>
          <a:bodyPr lIns="91440" rIns="91440" anchor="t">
            <a:normAutofit/>
          </a:bodyPr>
          <a:lstStyle>
            <a:lvl1pPr marL="0" indent="0" algn="ctr">
              <a:lnSpc>
                <a:spcPct val="100000"/>
              </a:lnSpc>
              <a:spcBef>
                <a:spcPts val="0"/>
              </a:spcBef>
              <a:buNone/>
              <a:defRPr lang="en-US" sz="2000" kern="1200" dirty="0">
                <a:solidFill>
                  <a:schemeClr val="bg1"/>
                </a:solidFill>
                <a:latin typeface="+mn-lt"/>
                <a:ea typeface="+mn-ea"/>
                <a:cs typeface="+mn-cs"/>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lvl="0"/>
            <a:r>
              <a:rPr lang="en-US"/>
              <a:t>Click to edit Master subtitle style</a:t>
            </a:r>
            <a:endParaRPr lang="en-US" dirty="0"/>
          </a:p>
        </p:txBody>
      </p:sp>
    </p:spTree>
    <p:extLst>
      <p:ext uri="{BB962C8B-B14F-4D97-AF65-F5344CB8AC3E}">
        <p14:creationId xmlns:p14="http://schemas.microsoft.com/office/powerpoint/2010/main" val="3386551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Segue">
    <p:spTree>
      <p:nvGrpSpPr>
        <p:cNvPr id="1" name=""/>
        <p:cNvGrpSpPr/>
        <p:nvPr/>
      </p:nvGrpSpPr>
      <p:grpSpPr>
        <a:xfrm>
          <a:off x="0" y="0"/>
          <a:ext cx="0" cy="0"/>
          <a:chOff x="0" y="0"/>
          <a:chExt cx="0" cy="0"/>
        </a:xfrm>
      </p:grpSpPr>
      <p:sp>
        <p:nvSpPr>
          <p:cNvPr id="8" name="Picture Placeholder 7"/>
          <p:cNvSpPr>
            <a:spLocks noGrp="1" noEditPoints="1"/>
          </p:cNvSpPr>
          <p:nvPr>
            <p:ph type="pic" sz="quarter" idx="17" hasCustomPrompt="1"/>
          </p:nvPr>
        </p:nvSpPr>
        <p:spPr>
          <a:xfrm>
            <a:off x="0" y="5378958"/>
            <a:ext cx="12191999" cy="1479041"/>
          </a:xfrm>
          <a:custGeom>
            <a:avLst/>
            <a:gdLst/>
            <a:ahLst/>
            <a:cxnLst/>
            <a:rect l="l" t="t" r="r" b="b"/>
            <a:pathLst>
              <a:path w="12191999" h="1479041">
                <a:moveTo>
                  <a:pt x="8243540" y="0"/>
                </a:moveTo>
                <a:lnTo>
                  <a:pt x="12191999" y="0"/>
                </a:lnTo>
                <a:lnTo>
                  <a:pt x="12191999" y="1479041"/>
                </a:lnTo>
                <a:lnTo>
                  <a:pt x="0" y="1479041"/>
                </a:lnTo>
                <a:lnTo>
                  <a:pt x="0" y="344224"/>
                </a:lnTo>
                <a:lnTo>
                  <a:pt x="7982281" y="344224"/>
                </a:lnTo>
                <a:lnTo>
                  <a:pt x="8243540" y="0"/>
                </a:lnTo>
                <a:close/>
              </a:path>
            </a:pathLst>
          </a:custGeom>
        </p:spPr>
        <p:txBody>
          <a:bodyPr wrap="square" anchor="ctr">
            <a:noAutofit/>
          </a:bodyPr>
          <a:lstStyle>
            <a:lvl1pPr marL="0" indent="0" algn="ctr">
              <a:buNone/>
              <a:defRPr>
                <a:solidFill>
                  <a:schemeClr val="bg1">
                    <a:lumMod val="50000"/>
                  </a:schemeClr>
                </a:solidFill>
              </a:defRPr>
            </a:lvl1pPr>
          </a:lstStyle>
          <a:p>
            <a:pPr lvl="0"/>
            <a:r>
              <a:rPr lang="en-US" dirty="0"/>
              <a:t>Insert Image</a:t>
            </a:r>
            <a:endParaRPr lang="en-GB" dirty="0"/>
          </a:p>
        </p:txBody>
      </p:sp>
      <p:sp>
        <p:nvSpPr>
          <p:cNvPr id="27" name="Text Placeholder 26"/>
          <p:cNvSpPr>
            <a:spLocks noGrp="1" noEditPoints="1"/>
          </p:cNvSpPr>
          <p:nvPr>
            <p:ph type="body" sz="quarter" idx="18" hasCustomPrompt="1"/>
          </p:nvPr>
        </p:nvSpPr>
        <p:spPr>
          <a:xfrm>
            <a:off x="0" y="0"/>
            <a:ext cx="12192000" cy="5723182"/>
          </a:xfrm>
          <a:custGeom>
            <a:avLst/>
            <a:gdLst/>
            <a:ahLst/>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lnTo>
                  <a:pt x="0" y="0"/>
                </a:lnTo>
                <a:close/>
              </a:path>
            </a:pathLst>
          </a:custGeom>
          <a:solidFill>
            <a:schemeClr val="accent2"/>
          </a:solidFill>
          <a:effectLst>
            <a:outerShdw blurRad="152400" dist="38100" dir="2700000" algn="tl" rotWithShape="0">
              <a:prstClr val="black">
                <a:alpha val="66000"/>
              </a:prstClr>
            </a:outerShdw>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title"/>
          </p:nvPr>
        </p:nvSpPr>
        <p:spPr>
          <a:xfrm>
            <a:off x="781049" y="990600"/>
            <a:ext cx="9144000" cy="2590800"/>
          </a:xfrm>
          <a:noFill/>
        </p:spPr>
        <p:txBody>
          <a:bodyPr anchor="t">
            <a:normAutofit/>
          </a:bodyPr>
          <a:lstStyle>
            <a:lvl1pPr algn="l">
              <a:defRPr sz="6000">
                <a:solidFill>
                  <a:schemeClr val="bg1"/>
                </a:solidFill>
              </a:defRPr>
            </a:lvl1pPr>
          </a:lstStyle>
          <a:p>
            <a:r>
              <a:rPr lang="en-US"/>
              <a:t>Click to edit Master title style</a:t>
            </a:r>
            <a:endParaRPr lang="en-GB" dirty="0"/>
          </a:p>
        </p:txBody>
      </p:sp>
      <p:sp>
        <p:nvSpPr>
          <p:cNvPr id="9" name="Text Placeholder 16"/>
          <p:cNvSpPr>
            <a:spLocks noGrp="1" noEditPoints="1"/>
          </p:cNvSpPr>
          <p:nvPr>
            <p:ph type="body" sz="quarter" idx="23" hasCustomPrompt="1"/>
          </p:nvPr>
        </p:nvSpPr>
        <p:spPr>
          <a:xfrm>
            <a:off x="0" y="633984"/>
            <a:ext cx="304800" cy="1499616"/>
          </a:xfrm>
          <a:solidFill>
            <a:schemeClr val="bg1"/>
          </a:solidFill>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Slide Number Placeholder 5"/>
          <p:cNvSpPr>
            <a:spLocks noGrp="1" noEditPoints="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15459370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Segue">
    <p:spTree>
      <p:nvGrpSpPr>
        <p:cNvPr id="1" name=""/>
        <p:cNvGrpSpPr/>
        <p:nvPr/>
      </p:nvGrpSpPr>
      <p:grpSpPr>
        <a:xfrm>
          <a:off x="0" y="0"/>
          <a:ext cx="0" cy="0"/>
          <a:chOff x="0" y="0"/>
          <a:chExt cx="0" cy="0"/>
        </a:xfrm>
      </p:grpSpPr>
      <p:sp>
        <p:nvSpPr>
          <p:cNvPr id="9" name="Text Placeholder 16"/>
          <p:cNvSpPr>
            <a:spLocks noGrp="1" noEditPoints="1"/>
          </p:cNvSpPr>
          <p:nvPr>
            <p:ph type="body" sz="quarter" idx="13" hasCustomPrompt="1"/>
          </p:nvPr>
        </p:nvSpPr>
        <p:spPr>
          <a:xfrm rot="10800000" flipH="1" flipV="1">
            <a:off x="10104322" y="3587303"/>
            <a:ext cx="2087678" cy="3270696"/>
          </a:xfrm>
          <a:prstGeom prst="triangle">
            <a:avLst>
              <a:gd name="adj" fmla="val 100000"/>
            </a:avLst>
          </a:prstGeom>
          <a:solidFill>
            <a:schemeClr val="accent2"/>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7" name="Text Placeholder 16"/>
          <p:cNvSpPr>
            <a:spLocks noGrp="1" noEditPoints="1"/>
          </p:cNvSpPr>
          <p:nvPr>
            <p:ph type="body" sz="quarter" idx="22" hasCustomPrompt="1"/>
          </p:nvPr>
        </p:nvSpPr>
        <p:spPr>
          <a:xfrm>
            <a:off x="285750" y="0"/>
            <a:ext cx="11620500" cy="6591300"/>
          </a:xfrm>
          <a:solidFill>
            <a:schemeClr val="accent5"/>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title"/>
          </p:nvPr>
        </p:nvSpPr>
        <p:spPr>
          <a:xfrm>
            <a:off x="1085850" y="2679192"/>
            <a:ext cx="9963150" cy="1499616"/>
          </a:xfrm>
          <a:noFill/>
        </p:spPr>
        <p:txBody>
          <a:bodyPr>
            <a:normAutofit/>
          </a:bodyPr>
          <a:lstStyle>
            <a:lvl1pPr>
              <a:defRPr sz="6000">
                <a:solidFill>
                  <a:schemeClr val="bg1"/>
                </a:solidFill>
              </a:defRPr>
            </a:lvl1pPr>
          </a:lstStyle>
          <a:p>
            <a:r>
              <a:rPr lang="en-US"/>
              <a:t>Click to edit Master title style</a:t>
            </a:r>
            <a:endParaRPr lang="en-GB" dirty="0"/>
          </a:p>
        </p:txBody>
      </p:sp>
      <p:sp>
        <p:nvSpPr>
          <p:cNvPr id="8" name="Text Placeholder 16"/>
          <p:cNvSpPr>
            <a:spLocks noGrp="1" noEditPoints="1"/>
          </p:cNvSpPr>
          <p:nvPr>
            <p:ph type="body" sz="quarter" idx="23" hasCustomPrompt="1"/>
          </p:nvPr>
        </p:nvSpPr>
        <p:spPr>
          <a:xfrm>
            <a:off x="0" y="2679192"/>
            <a:ext cx="533400" cy="1499616"/>
          </a:xfrm>
          <a:solidFill>
            <a:schemeClr val="accent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21680415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Segue">
    <p:spTree>
      <p:nvGrpSpPr>
        <p:cNvPr id="1" name=""/>
        <p:cNvGrpSpPr/>
        <p:nvPr/>
      </p:nvGrpSpPr>
      <p:grpSpPr>
        <a:xfrm>
          <a:off x="0" y="0"/>
          <a:ext cx="0" cy="0"/>
          <a:chOff x="0" y="0"/>
          <a:chExt cx="0" cy="0"/>
        </a:xfrm>
      </p:grpSpPr>
      <p:sp>
        <p:nvSpPr>
          <p:cNvPr id="25" name="Picture Placeholder 8"/>
          <p:cNvSpPr>
            <a:spLocks noGrp="1" noEditPoints="1"/>
          </p:cNvSpPr>
          <p:nvPr>
            <p:ph type="pic" sz="quarter" idx="17" hasCustomPrompt="1"/>
          </p:nvPr>
        </p:nvSpPr>
        <p:spPr>
          <a:xfrm>
            <a:off x="0" y="0"/>
            <a:ext cx="12191999" cy="6858000"/>
          </a:xfrm>
          <a:prstGeom prst="rect">
            <a:avLst/>
          </a:prstGeom>
        </p:spPr>
        <p:txBody>
          <a:bodyPr anchor="ctr"/>
          <a:lstStyle>
            <a:lvl1pPr marL="0" indent="0" algn="ctr">
              <a:buNone/>
              <a:defRPr>
                <a:solidFill>
                  <a:schemeClr val="bg1">
                    <a:lumMod val="50000"/>
                  </a:schemeClr>
                </a:solidFill>
              </a:defRPr>
            </a:lvl1pPr>
          </a:lstStyle>
          <a:p>
            <a:pPr lvl="0"/>
            <a:r>
              <a:rPr lang="en-US" dirty="0"/>
              <a:t>Insert Image</a:t>
            </a:r>
            <a:endParaRPr lang="en-GB" dirty="0"/>
          </a:p>
        </p:txBody>
      </p:sp>
      <p:sp>
        <p:nvSpPr>
          <p:cNvPr id="27" name="Text Placeholder 26"/>
          <p:cNvSpPr>
            <a:spLocks noGrp="1" noEditPoints="1"/>
          </p:cNvSpPr>
          <p:nvPr>
            <p:ph type="body" sz="quarter" idx="18" hasCustomPrompt="1"/>
          </p:nvPr>
        </p:nvSpPr>
        <p:spPr>
          <a:xfrm>
            <a:off x="0" y="0"/>
            <a:ext cx="12192000" cy="5723182"/>
          </a:xfrm>
          <a:custGeom>
            <a:avLst/>
            <a:gdLst/>
            <a:ahLst/>
            <a:cxnLst/>
            <a:rect l="l" t="t" r="r" b="b"/>
            <a:pathLst>
              <a:path w="12192000" h="5723182">
                <a:moveTo>
                  <a:pt x="0" y="0"/>
                </a:moveTo>
                <a:lnTo>
                  <a:pt x="12192000" y="0"/>
                </a:lnTo>
                <a:lnTo>
                  <a:pt x="12192000" y="5378958"/>
                </a:lnTo>
                <a:lnTo>
                  <a:pt x="8243540" y="5378958"/>
                </a:lnTo>
                <a:lnTo>
                  <a:pt x="7982281" y="5723182"/>
                </a:lnTo>
                <a:lnTo>
                  <a:pt x="0" y="5723182"/>
                </a:lnTo>
                <a:lnTo>
                  <a:pt x="0" y="5378958"/>
                </a:lnTo>
                <a:lnTo>
                  <a:pt x="0" y="5265982"/>
                </a:lnTo>
                <a:lnTo>
                  <a:pt x="0" y="0"/>
                </a:lnTo>
                <a:close/>
              </a:path>
            </a:pathLst>
          </a:custGeom>
          <a:solidFill>
            <a:schemeClr val="accent2">
              <a:alpha val="84000"/>
            </a:schemeClr>
          </a:solidFill>
          <a:effectLst/>
        </p:spPr>
        <p:txBody>
          <a:bodyPr wrap="square">
            <a:noAutofit/>
          </a:bodyPr>
          <a:lstStyle>
            <a:lvl1pPr marL="0" indent="0">
              <a:buNone/>
              <a:defRPr>
                <a:solidFill>
                  <a:schemeClr val="tx1">
                    <a:alpha val="0"/>
                  </a:schemeClr>
                </a:solidFill>
              </a:defRPr>
            </a:lvl1pPr>
          </a:lstStyle>
          <a:p>
            <a:pPr lvl="0"/>
            <a:r>
              <a:rPr lang="en-US" dirty="0"/>
              <a:t>I</a:t>
            </a:r>
            <a:endParaRPr lang="en-GB" dirty="0"/>
          </a:p>
        </p:txBody>
      </p:sp>
      <p:sp>
        <p:nvSpPr>
          <p:cNvPr id="26" name="Text Placeholder 16"/>
          <p:cNvSpPr>
            <a:spLocks noGrp="1" noEditPoints="1"/>
          </p:cNvSpPr>
          <p:nvPr>
            <p:ph type="body" sz="quarter" idx="12" hasCustomPrompt="1"/>
          </p:nvPr>
        </p:nvSpPr>
        <p:spPr>
          <a:xfrm>
            <a:off x="533400" y="0"/>
            <a:ext cx="6781800" cy="6324600"/>
          </a:xfrm>
          <a:solidFill>
            <a:schemeClr val="tx2"/>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title"/>
          </p:nvPr>
        </p:nvSpPr>
        <p:spPr>
          <a:xfrm>
            <a:off x="1266825" y="2265916"/>
            <a:ext cx="5314950" cy="3488998"/>
          </a:xfrm>
          <a:noFill/>
        </p:spPr>
        <p:txBody>
          <a:bodyPr anchor="b">
            <a:normAutofit/>
          </a:bodyPr>
          <a:lstStyle>
            <a:lvl1pPr algn="ctr">
              <a:defRPr sz="6000">
                <a:solidFill>
                  <a:schemeClr val="bg1"/>
                </a:solidFill>
              </a:defRPr>
            </a:lvl1pPr>
          </a:lstStyle>
          <a:p>
            <a:r>
              <a:rPr lang="en-US"/>
              <a:t>Click to edit Master title style</a:t>
            </a:r>
            <a:endParaRPr lang="en-GB" dirty="0"/>
          </a:p>
        </p:txBody>
      </p:sp>
      <p:sp>
        <p:nvSpPr>
          <p:cNvPr id="6" name="Slide Number Placeholder 5"/>
          <p:cNvSpPr>
            <a:spLocks noGrp="1" noEditPoints="1"/>
          </p:cNvSpPr>
          <p:nvPr>
            <p:ph type="sldNum" sz="quarter" idx="4"/>
          </p:nvPr>
        </p:nvSpPr>
        <p:spPr>
          <a:xfrm>
            <a:off x="628788" y="6339840"/>
            <a:ext cx="302281" cy="365760"/>
          </a:xfrm>
          <a:prstGeom prst="rect">
            <a:avLst/>
          </a:prstGeom>
          <a:solidFill>
            <a:schemeClr val="bg1"/>
          </a:solidFill>
          <a:ln>
            <a:solidFill>
              <a:schemeClr val="accent2"/>
            </a:solidFill>
          </a:ln>
        </p:spPr>
        <p:txBody>
          <a:bodyPr vert="horz" lIns="0" tIns="45720" rIns="0" bIns="45720" rtlCol="0" anchor="ctr"/>
          <a:lstStyle>
            <a:lvl1pPr algn="ctr">
              <a:defRPr sz="1000">
                <a:solidFill>
                  <a:schemeClr val="tx1">
                    <a:lumMod val="95000"/>
                    <a:lumOff val="5000"/>
                  </a:schemeClr>
                </a:solidFill>
                <a:latin typeface="+mj-lt"/>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33956728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Image Caption Content_Orange">
    <p:bg>
      <p:bgPr>
        <a:solidFill>
          <a:schemeClr val="accent2"/>
        </a:solidFill>
        <a:effectLst/>
      </p:bgPr>
    </p:bg>
    <p:spTree>
      <p:nvGrpSpPr>
        <p:cNvPr id="1" name=""/>
        <p:cNvGrpSpPr/>
        <p:nvPr/>
      </p:nvGrpSpPr>
      <p:grpSpPr>
        <a:xfrm>
          <a:off x="0" y="0"/>
          <a:ext cx="0" cy="0"/>
          <a:chOff x="0" y="0"/>
          <a:chExt cx="0" cy="0"/>
        </a:xfrm>
      </p:grpSpPr>
      <p:sp>
        <p:nvSpPr>
          <p:cNvPr id="11" name="Picture Placeholder 10"/>
          <p:cNvSpPr>
            <a:spLocks noGrp="1" noEditPoints="1"/>
          </p:cNvSpPr>
          <p:nvPr>
            <p:ph type="pic" sz="quarter" idx="15" hasCustomPrompt="1"/>
          </p:nvPr>
        </p:nvSpPr>
        <p:spPr>
          <a:xfrm>
            <a:off x="0" y="0"/>
            <a:ext cx="8329286" cy="6858000"/>
          </a:xfrm>
          <a:custGeom>
            <a:avLst/>
            <a:gdLst/>
            <a:ahLst/>
            <a:cxnLst/>
            <a:rect l="l" t="t" r="r" b="b"/>
            <a:pathLst>
              <a:path w="8329286" h="6858000">
                <a:moveTo>
                  <a:pt x="0" y="0"/>
                </a:moveTo>
                <a:lnTo>
                  <a:pt x="8329286" y="0"/>
                </a:lnTo>
                <a:lnTo>
                  <a:pt x="3124200" y="6858000"/>
                </a:lnTo>
                <a:lnTo>
                  <a:pt x="0" y="6858000"/>
                </a:lnTo>
                <a:lnTo>
                  <a:pt x="0" y="0"/>
                </a:lnTo>
                <a:close/>
              </a:path>
            </a:pathLst>
          </a:custGeom>
          <a:solidFill>
            <a:schemeClr val="bg1"/>
          </a:solidFill>
          <a:effectLst>
            <a:outerShdw blurRad="228600" dist="38100" algn="l" rotWithShape="0">
              <a:prstClr val="black">
                <a:alpha val="40000"/>
              </a:prstClr>
            </a:outerShdw>
          </a:effectLst>
        </p:spPr>
        <p:txBody>
          <a:bodyPr wrap="square" anchor="ctr">
            <a:noAutofit/>
          </a:bodyPr>
          <a:lstStyle>
            <a:lvl1pPr marL="0" indent="0" algn="ctr">
              <a:buNone/>
            </a:lvl1pPr>
          </a:lstStyle>
          <a:p>
            <a:pPr lvl="0"/>
            <a:r>
              <a:rPr lang="en-US" dirty="0"/>
              <a:t>Insert Image</a:t>
            </a:r>
            <a:endParaRPr lang="en-GB" dirty="0"/>
          </a:p>
        </p:txBody>
      </p:sp>
      <p:sp>
        <p:nvSpPr>
          <p:cNvPr id="17" name="Text Placeholder 16"/>
          <p:cNvSpPr>
            <a:spLocks noGrp="1" noEditPoints="1"/>
          </p:cNvSpPr>
          <p:nvPr>
            <p:ph type="body" sz="quarter" idx="12" hasCustomPrompt="1"/>
          </p:nvPr>
        </p:nvSpPr>
        <p:spPr>
          <a:xfrm>
            <a:off x="990600" y="609600"/>
            <a:ext cx="4648200" cy="6248400"/>
          </a:xfrm>
          <a:solidFill>
            <a:schemeClr val="bg1"/>
          </a:solidFill>
          <a:effectLst>
            <a:outerShdw blurRad="3556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2" name="Title 1"/>
          <p:cNvSpPr>
            <a:spLocks noGrp="1" noEditPoints="1"/>
          </p:cNvSpPr>
          <p:nvPr>
            <p:ph type="ctrTitle"/>
          </p:nvPr>
        </p:nvSpPr>
        <p:spPr>
          <a:xfrm>
            <a:off x="1257300" y="3962400"/>
            <a:ext cx="4114800" cy="1981200"/>
          </a:xfrm>
        </p:spPr>
        <p:txBody>
          <a:bodyPr anchor="ctr">
            <a:noAutofit/>
          </a:bodyPr>
          <a:lstStyle>
            <a:lvl1pPr algn="ctr">
              <a:lnSpc>
                <a:spcPct val="80000"/>
              </a:lnSpc>
              <a:defRPr sz="4000" b="0" spc="200" baseline="0"/>
            </a:lvl1pPr>
          </a:lstStyle>
          <a:p>
            <a:r>
              <a:rPr lang="en-US"/>
              <a:t>Click to edit Master title style</a:t>
            </a:r>
            <a:endParaRPr lang="en-US" dirty="0"/>
          </a:p>
        </p:txBody>
      </p:sp>
      <p:sp>
        <p:nvSpPr>
          <p:cNvPr id="3" name="Subtitle 2"/>
          <p:cNvSpPr>
            <a:spLocks noGrp="1" noEditPoints="1"/>
          </p:cNvSpPr>
          <p:nvPr>
            <p:ph type="subTitle" idx="1"/>
          </p:nvPr>
        </p:nvSpPr>
        <p:spPr>
          <a:xfrm>
            <a:off x="6057900" y="4114800"/>
            <a:ext cx="4876800" cy="1371602"/>
          </a:xfrm>
        </p:spPr>
        <p:txBody>
          <a:bodyPr lIns="91440" rIns="91440" anchor="ctr">
            <a:normAutofit/>
          </a:bodyPr>
          <a:lstStyle>
            <a:lvl1pPr marL="0" indent="0" algn="l">
              <a:lnSpc>
                <a:spcPct val="100000"/>
              </a:lnSpc>
              <a:spcBef>
                <a:spcPts val="0"/>
              </a:spcBef>
              <a:spcAft>
                <a:spcPts val="0"/>
              </a:spcAft>
              <a:buNone/>
              <a:defRPr sz="1600">
                <a:solidFill>
                  <a:schemeClr val="bg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lvl="0"/>
            <a:r>
              <a:rPr lang="en-US"/>
              <a:t>Click to edit Master subtitle style</a:t>
            </a:r>
            <a:endParaRPr lang="en-US" dirty="0"/>
          </a:p>
        </p:txBody>
      </p:sp>
      <p:sp>
        <p:nvSpPr>
          <p:cNvPr id="7" name="Text Placeholder 16"/>
          <p:cNvSpPr>
            <a:spLocks noGrp="1" noEditPoints="1"/>
          </p:cNvSpPr>
          <p:nvPr>
            <p:ph type="body" sz="quarter" idx="13" hasCustomPrompt="1"/>
          </p:nvPr>
        </p:nvSpPr>
        <p:spPr>
          <a:xfrm rot="16200000">
            <a:off x="381000" y="4840091"/>
            <a:ext cx="1219200" cy="225818"/>
          </a:xfrm>
          <a:solidFill>
            <a:schemeClr val="accent5"/>
          </a:solidFill>
          <a:effectLst>
            <a:outerShdw blurRad="50800" dist="38100" dir="2700000" algn="t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
        <p:nvSpPr>
          <p:cNvPr id="8" name="Text Placeholder 16"/>
          <p:cNvSpPr>
            <a:spLocks noGrp="1" noEditPoints="1"/>
          </p:cNvSpPr>
          <p:nvPr>
            <p:ph type="body" sz="quarter" idx="14" hasCustomPrompt="1"/>
          </p:nvPr>
        </p:nvSpPr>
        <p:spPr>
          <a:xfrm rot="16200000">
            <a:off x="5029200" y="4840092"/>
            <a:ext cx="1219200" cy="225818"/>
          </a:xfrm>
          <a:solidFill>
            <a:schemeClr val="accent5"/>
          </a:solidFill>
          <a:effectLst>
            <a:outerShdw blurRad="50800" dist="38100" dir="18900000" algn="bl" rotWithShape="0">
              <a:prstClr val="black">
                <a:alpha val="40000"/>
              </a:prstClr>
            </a:outerShdw>
          </a:effectLst>
        </p:spPr>
        <p:txBody>
          <a:bodyPr/>
          <a:lstStyle>
            <a:lvl1pPr marL="0" indent="0">
              <a:buNone/>
              <a:defRPr>
                <a:solidFill>
                  <a:schemeClr val="tx1">
                    <a:alpha val="0"/>
                  </a:schemeClr>
                </a:solidFill>
              </a:defRPr>
            </a:lvl1pPr>
          </a:lstStyle>
          <a:p>
            <a:pPr lvl="0"/>
            <a:r>
              <a:rPr lang="en-US" dirty="0"/>
              <a:t>I</a:t>
            </a:r>
            <a:endParaRPr lang="en-GB" dirty="0"/>
          </a:p>
        </p:txBody>
      </p:sp>
    </p:spTree>
    <p:extLst>
      <p:ext uri="{BB962C8B-B14F-4D97-AF65-F5344CB8AC3E}">
        <p14:creationId xmlns:p14="http://schemas.microsoft.com/office/powerpoint/2010/main" val="361083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03703699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forbesmiddleeast.com/lists/top-100-ceos-in-the-middle-east-2022/ahmed-bin-saeed-al-maktoum/" TargetMode="External"/><Relationship Id="rId2" Type="http://schemas.openxmlformats.org/officeDocument/2006/relationships/hyperlink" Target="https://www.google.com/search?sca_esv=582523324&amp;q=Dubai&amp;si=ALGXSlYh1-GEPndq7qMo--O-TPixQtNN4JMroSxgItz5kq0stCZUVLRFxtmjJRouOMzoeFrKLDx7qhVYd0Pg9fvvzbXIvvIm_BC1g_7Ya-3G3YpI_F2hY9hFCYDofOkkB6wvIdpdjiInk9Hdhy6MIMfJxFme1p2WjQ1c2XfOAlHImtuN-TxAS1O2R-F46LHZqF2uVCVTwsj6&amp;sa=X&amp;ved=2ahUKEwiWvaigpMWCAxVdXUEAHdN0CasQmxMoAHoECG8QAg"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23.jpe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15.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36.png"/><Relationship Id="rId7" Type="http://schemas.openxmlformats.org/officeDocument/2006/relationships/diagramData" Target="../diagrams/data3.xml"/><Relationship Id="rId2" Type="http://schemas.openxmlformats.org/officeDocument/2006/relationships/notesSlide" Target="../notesSlides/notesSlide11.xml"/><Relationship Id="rId1" Type="http://schemas.openxmlformats.org/officeDocument/2006/relationships/slideLayout" Target="../slideLayouts/slideLayout16.xml"/><Relationship Id="rId6" Type="http://schemas.openxmlformats.org/officeDocument/2006/relationships/image" Target="../media/image39.png"/><Relationship Id="rId11" Type="http://schemas.microsoft.com/office/2007/relationships/diagramDrawing" Target="../diagrams/drawing3.xml"/><Relationship Id="rId5" Type="http://schemas.openxmlformats.org/officeDocument/2006/relationships/image" Target="../media/image38.png"/><Relationship Id="rId10" Type="http://schemas.openxmlformats.org/officeDocument/2006/relationships/diagramColors" Target="../diagrams/colors3.xml"/><Relationship Id="rId4" Type="http://schemas.openxmlformats.org/officeDocument/2006/relationships/image" Target="../media/image37.png"/><Relationship Id="rId9"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47.png"/><Relationship Id="rId7" Type="http://schemas.openxmlformats.org/officeDocument/2006/relationships/diagramLayout" Target="../diagrams/layout5.xm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diagramData" Target="../diagrams/data5.xml"/><Relationship Id="rId5" Type="http://schemas.openxmlformats.org/officeDocument/2006/relationships/image" Target="../media/image49.png"/><Relationship Id="rId10" Type="http://schemas.microsoft.com/office/2007/relationships/diagramDrawing" Target="../diagrams/drawing5.xml"/><Relationship Id="rId4" Type="http://schemas.openxmlformats.org/officeDocument/2006/relationships/image" Target="../media/image48.png"/><Relationship Id="rId9" Type="http://schemas.openxmlformats.org/officeDocument/2006/relationships/diagramColors" Target="../diagrams/colors5.xml"/></Relationships>
</file>

<file path=ppt/slides/_rels/slide27.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15E9F7A-B64C-4192-8930-A05D1E23F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Why Delta CEO Ed Bastian is Uniquely Qualified to Lead Through COVID-19">
            <a:extLst>
              <a:ext uri="{FF2B5EF4-FFF2-40B4-BE49-F238E27FC236}">
                <a16:creationId xmlns:a16="http://schemas.microsoft.com/office/drawing/2014/main" id="{C4E08653-F7B8-C2E1-BFD4-BA42A84C88C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1424" r="23425"/>
          <a:stretch/>
        </p:blipFill>
        <p:spPr bwMode="auto">
          <a:xfrm>
            <a:off x="38736" y="3450079"/>
            <a:ext cx="2743179" cy="341751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and tie&#10;&#10;Description automatically generated">
            <a:extLst>
              <a:ext uri="{FF2B5EF4-FFF2-40B4-BE49-F238E27FC236}">
                <a16:creationId xmlns:a16="http://schemas.microsoft.com/office/drawing/2014/main" id="{D0A1DF26-E275-B9EB-A540-874A1DA11D6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9075" r="26072" b="-2"/>
          <a:stretch/>
        </p:blipFill>
        <p:spPr>
          <a:xfrm flipH="1">
            <a:off x="38736" y="0"/>
            <a:ext cx="2743179" cy="3440324"/>
          </a:xfrm>
          <a:prstGeom prst="rect">
            <a:avLst/>
          </a:prstGeom>
        </p:spPr>
      </p:pic>
      <p:sp>
        <p:nvSpPr>
          <p:cNvPr id="20" name="Rectangle 19">
            <a:extLst>
              <a:ext uri="{FF2B5EF4-FFF2-40B4-BE49-F238E27FC236}">
                <a16:creationId xmlns:a16="http://schemas.microsoft.com/office/drawing/2014/main" id="{793EB161-5CFE-4D7E-B34B-06C90F9B1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00" y="-1"/>
            <a:ext cx="6744336" cy="687718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8147C2-BF02-44AA-81D8-FD7776FA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5964" y="685799"/>
            <a:ext cx="5358808"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93AF9-9ECC-3208-E7F2-7B3913ADB6E8}"/>
              </a:ext>
            </a:extLst>
          </p:cNvPr>
          <p:cNvSpPr>
            <a:spLocks noGrp="1"/>
          </p:cNvSpPr>
          <p:nvPr>
            <p:ph type="title"/>
          </p:nvPr>
        </p:nvSpPr>
        <p:spPr>
          <a:xfrm>
            <a:off x="4040372" y="1015409"/>
            <a:ext cx="4231758" cy="1125102"/>
          </a:xfrm>
        </p:spPr>
        <p:txBody>
          <a:bodyPr anchor="b">
            <a:normAutofit/>
          </a:bodyPr>
          <a:lstStyle/>
          <a:p>
            <a:pPr algn="ctr"/>
            <a:r>
              <a:rPr lang="en-GB" sz="2500" b="1" dirty="0"/>
              <a:t>INTRODUCTION </a:t>
            </a:r>
            <a:br>
              <a:rPr lang="en-GB" sz="2500" b="1" dirty="0"/>
            </a:br>
            <a:r>
              <a:rPr lang="en-GB" sz="2500" b="1" dirty="0"/>
              <a:t>TO THE GROUP</a:t>
            </a:r>
            <a:br>
              <a:rPr lang="en-GB" sz="2500" b="1" dirty="0"/>
            </a:br>
            <a:r>
              <a:rPr lang="en-GB" sz="2500" b="1" dirty="0"/>
              <a:t>PRESENTATION</a:t>
            </a:r>
          </a:p>
        </p:txBody>
      </p:sp>
      <p:sp>
        <p:nvSpPr>
          <p:cNvPr id="3" name="Content Placeholder 2">
            <a:extLst>
              <a:ext uri="{FF2B5EF4-FFF2-40B4-BE49-F238E27FC236}">
                <a16:creationId xmlns:a16="http://schemas.microsoft.com/office/drawing/2014/main" id="{2A80D06E-2E8E-9226-13A7-3EF357A80FC7}"/>
              </a:ext>
            </a:extLst>
          </p:cNvPr>
          <p:cNvSpPr>
            <a:spLocks noGrp="1"/>
          </p:cNvSpPr>
          <p:nvPr>
            <p:ph idx="1"/>
          </p:nvPr>
        </p:nvSpPr>
        <p:spPr>
          <a:xfrm>
            <a:off x="3435962" y="2140511"/>
            <a:ext cx="5358807" cy="4031689"/>
          </a:xfrm>
        </p:spPr>
        <p:txBody>
          <a:bodyPr anchor="t">
            <a:normAutofit/>
          </a:bodyPr>
          <a:lstStyle/>
          <a:p>
            <a:r>
              <a:rPr lang="en-GB" sz="1800" dirty="0"/>
              <a:t>A leader motivates and guides a group towards achieving a shared Goal. </a:t>
            </a:r>
          </a:p>
          <a:p>
            <a:r>
              <a:rPr lang="en-GB" sz="1800" dirty="0"/>
              <a:t>And In the context of business, how business leaders play an important role in not just financial success of business but also of employee satisfaction and the company's sustainability. </a:t>
            </a:r>
          </a:p>
          <a:p>
            <a:r>
              <a:rPr lang="en-GB" sz="1800" dirty="0"/>
              <a:t>In this presentation we will talk about four leaders, two from the 20</a:t>
            </a:r>
            <a:r>
              <a:rPr lang="en-GB" sz="1800" baseline="30000" dirty="0"/>
              <a:t>th</a:t>
            </a:r>
            <a:r>
              <a:rPr lang="en-GB" sz="1800" dirty="0"/>
              <a:t> century and two from the 21</a:t>
            </a:r>
            <a:r>
              <a:rPr lang="en-GB" sz="1800" baseline="30000" dirty="0"/>
              <a:t>st</a:t>
            </a:r>
            <a:r>
              <a:rPr lang="en-GB" sz="1800" dirty="0"/>
              <a:t> century. With respect to the Airline Industry.</a:t>
            </a:r>
          </a:p>
          <a:p>
            <a:r>
              <a:rPr lang="en-GB" sz="1800" dirty="0"/>
              <a:t>Each leader has a different set of skills, traits, knowledge ,vision, achievements. We shall discuss the similarities and the differences.</a:t>
            </a:r>
          </a:p>
          <a:p>
            <a:pPr marL="0" indent="0">
              <a:buNone/>
            </a:pPr>
            <a:r>
              <a:rPr lang="en-GB" sz="1400" b="0" i="0" dirty="0">
                <a:effectLst/>
                <a:latin typeface="Arial" panose="020B0604020202020204" pitchFamily="34" charset="0"/>
              </a:rPr>
              <a:t>(</a:t>
            </a:r>
            <a:r>
              <a:rPr lang="en-GB" sz="1400" b="0" i="0" dirty="0" err="1">
                <a:effectLst/>
                <a:latin typeface="Arial" panose="020B0604020202020204" pitchFamily="34" charset="0"/>
              </a:rPr>
              <a:t>Muteswa</a:t>
            </a:r>
            <a:r>
              <a:rPr lang="en-GB" sz="1400" b="0" i="0" dirty="0">
                <a:effectLst/>
                <a:latin typeface="Arial" panose="020B0604020202020204" pitchFamily="34" charset="0"/>
              </a:rPr>
              <a:t>, R., 2016.)</a:t>
            </a:r>
            <a:endParaRPr lang="en-GB" sz="1400" dirty="0"/>
          </a:p>
          <a:p>
            <a:pPr marL="0" indent="0">
              <a:buNone/>
            </a:pPr>
            <a:endParaRPr lang="en-GB" sz="1400" dirty="0">
              <a:solidFill>
                <a:schemeClr val="tx1">
                  <a:lumMod val="65000"/>
                  <a:lumOff val="35000"/>
                </a:schemeClr>
              </a:solidFill>
            </a:endParaRPr>
          </a:p>
          <a:p>
            <a:pPr marL="0" indent="0">
              <a:buNone/>
            </a:pPr>
            <a:endParaRPr lang="en-GB" sz="1400" dirty="0">
              <a:solidFill>
                <a:schemeClr val="tx1">
                  <a:lumMod val="65000"/>
                  <a:lumOff val="35000"/>
                </a:schemeClr>
              </a:solidFill>
            </a:endParaRPr>
          </a:p>
          <a:p>
            <a:pPr marL="0" indent="0">
              <a:buNone/>
            </a:pPr>
            <a:endParaRPr lang="en-GB" sz="1400" dirty="0">
              <a:solidFill>
                <a:schemeClr val="tx1">
                  <a:lumMod val="65000"/>
                  <a:lumOff val="35000"/>
                </a:schemeClr>
              </a:solidFill>
            </a:endParaRPr>
          </a:p>
        </p:txBody>
      </p:sp>
      <p:pic>
        <p:nvPicPr>
          <p:cNvPr id="6" name="Picture 5" descr="A person in a white robe&#10;&#10;Description automatically generated">
            <a:extLst>
              <a:ext uri="{FF2B5EF4-FFF2-40B4-BE49-F238E27FC236}">
                <a16:creationId xmlns:a16="http://schemas.microsoft.com/office/drawing/2014/main" id="{97250FCC-2633-083F-0EB6-8BF742599D53}"/>
              </a:ext>
            </a:extLst>
          </p:cNvPr>
          <p:cNvPicPr>
            <a:picLocks noChangeAspect="1"/>
          </p:cNvPicPr>
          <p:nvPr/>
        </p:nvPicPr>
        <p:blipFill rotWithShape="1">
          <a:blip r:embed="rId4"/>
          <a:srcRect l="13524" r="482" b="1"/>
          <a:stretch/>
        </p:blipFill>
        <p:spPr>
          <a:xfrm>
            <a:off x="9487538" y="10"/>
            <a:ext cx="2704462" cy="3418353"/>
          </a:xfrm>
          <a:prstGeom prst="rect">
            <a:avLst/>
          </a:prstGeom>
        </p:spPr>
      </p:pic>
      <p:pic>
        <p:nvPicPr>
          <p:cNvPr id="7" name="Picture 6" descr="A person in a suit giving a hand sign&#10;&#10;Description automatically generated">
            <a:extLst>
              <a:ext uri="{FF2B5EF4-FFF2-40B4-BE49-F238E27FC236}">
                <a16:creationId xmlns:a16="http://schemas.microsoft.com/office/drawing/2014/main" id="{C380879E-08BC-EE2F-E1DE-0FC38C065884}"/>
              </a:ext>
            </a:extLst>
          </p:cNvPr>
          <p:cNvPicPr>
            <a:picLocks noChangeAspect="1"/>
          </p:cNvPicPr>
          <p:nvPr/>
        </p:nvPicPr>
        <p:blipFill rotWithShape="1">
          <a:blip r:embed="rId5"/>
          <a:srcRect l="14491" r="12987" b="-4"/>
          <a:stretch/>
        </p:blipFill>
        <p:spPr>
          <a:xfrm>
            <a:off x="9487536" y="3417676"/>
            <a:ext cx="2704463" cy="3440324"/>
          </a:xfrm>
          <a:prstGeom prst="rect">
            <a:avLst/>
          </a:prstGeom>
        </p:spPr>
      </p:pic>
    </p:spTree>
    <p:extLst>
      <p:ext uri="{BB962C8B-B14F-4D97-AF65-F5344CB8AC3E}">
        <p14:creationId xmlns:p14="http://schemas.microsoft.com/office/powerpoint/2010/main" val="1279989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 and tie&#10;&#10;Description automatically generated">
            <a:extLst>
              <a:ext uri="{FF2B5EF4-FFF2-40B4-BE49-F238E27FC236}">
                <a16:creationId xmlns:a16="http://schemas.microsoft.com/office/drawing/2014/main" id="{56C86EC7-AEFD-C584-67F2-5E9C623A76C4}"/>
              </a:ext>
            </a:extLst>
          </p:cNvPr>
          <p:cNvPicPr>
            <a:picLocks noChangeAspect="1"/>
          </p:cNvPicPr>
          <p:nvPr/>
        </p:nvPicPr>
        <p:blipFill rotWithShape="1">
          <a:blip r:embed="rId2">
            <a:extLst>
              <a:ext uri="{28A0092B-C50C-407E-A947-70E740481C1C}">
                <a14:useLocalDpi xmlns:a14="http://schemas.microsoft.com/office/drawing/2010/main" val="0"/>
              </a:ext>
            </a:extLst>
          </a:blip>
          <a:srcRect l="11720" r="8969"/>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155F62-3891-DDFA-A1E9-5429C5B50DD4}"/>
              </a:ext>
            </a:extLst>
          </p:cNvPr>
          <p:cNvSpPr>
            <a:spLocks noGrp="1"/>
          </p:cNvSpPr>
          <p:nvPr>
            <p:ph type="title"/>
          </p:nvPr>
        </p:nvSpPr>
        <p:spPr>
          <a:xfrm>
            <a:off x="838200" y="365125"/>
            <a:ext cx="3822189" cy="1899912"/>
          </a:xfrm>
        </p:spPr>
        <p:txBody>
          <a:bodyPr>
            <a:normAutofit/>
          </a:bodyPr>
          <a:lstStyle/>
          <a:p>
            <a:r>
              <a:rPr lang="en-GB" sz="4000"/>
              <a:t>JRD Tata the founder of Air India- 1932</a:t>
            </a:r>
          </a:p>
        </p:txBody>
      </p:sp>
      <p:sp>
        <p:nvSpPr>
          <p:cNvPr id="3" name="Content Placeholder 2">
            <a:extLst>
              <a:ext uri="{FF2B5EF4-FFF2-40B4-BE49-F238E27FC236}">
                <a16:creationId xmlns:a16="http://schemas.microsoft.com/office/drawing/2014/main" id="{2A3CE6F6-FBF3-E56A-D64A-3D800207423F}"/>
              </a:ext>
            </a:extLst>
          </p:cNvPr>
          <p:cNvSpPr>
            <a:spLocks noGrp="1"/>
          </p:cNvSpPr>
          <p:nvPr>
            <p:ph idx="1"/>
          </p:nvPr>
        </p:nvSpPr>
        <p:spPr>
          <a:xfrm>
            <a:off x="838200" y="2434201"/>
            <a:ext cx="3822189" cy="3742762"/>
          </a:xfrm>
        </p:spPr>
        <p:txBody>
          <a:bodyPr>
            <a:normAutofit/>
          </a:bodyPr>
          <a:lstStyle/>
          <a:p>
            <a:r>
              <a:rPr lang="en-GB" sz="2000" dirty="0"/>
              <a:t>Air Tata which later became Air India is India’s first Commercial airline to connect this diverse country to the rest of the world through air route. </a:t>
            </a:r>
          </a:p>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J.R.D. Tata a pilot himself. saw the potential for civil aviation in India and recognized the importance of air travel in connecting the vast and diverse country</a:t>
            </a:r>
            <a:r>
              <a:rPr lang="en-GB" sz="2000" dirty="0">
                <a:latin typeface="Calibri" panose="020F0502020204030204" pitchFamily="34" charset="0"/>
                <a:ea typeface="Times New Roman" panose="02020603050405020304" pitchFamily="18" charset="0"/>
                <a:cs typeface="Times New Roman" panose="02020603050405020304" pitchFamily="18" charset="0"/>
              </a:rPr>
              <a:t> </a:t>
            </a:r>
            <a:r>
              <a:rPr lang="en-GB" sz="2000" b="0" i="0" dirty="0">
                <a:effectLst/>
                <a:latin typeface="Aspira Webfont"/>
              </a:rPr>
              <a:t>(Tata Group, 2023).</a:t>
            </a:r>
            <a:endParaRPr lang="en-GB" sz="2000" dirty="0"/>
          </a:p>
        </p:txBody>
      </p:sp>
    </p:spTree>
    <p:extLst>
      <p:ext uri="{BB962C8B-B14F-4D97-AF65-F5344CB8AC3E}">
        <p14:creationId xmlns:p14="http://schemas.microsoft.com/office/powerpoint/2010/main" val="3869334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E5C67-8615-0ABD-CAB5-B78AD4B5F818}"/>
              </a:ext>
            </a:extLst>
          </p:cNvPr>
          <p:cNvSpPr>
            <a:spLocks noGrp="1"/>
          </p:cNvSpPr>
          <p:nvPr>
            <p:ph type="ctrTitle"/>
          </p:nvPr>
        </p:nvSpPr>
        <p:spPr>
          <a:xfrm>
            <a:off x="992055" y="4784661"/>
            <a:ext cx="6332168" cy="1197039"/>
          </a:xfrm>
        </p:spPr>
        <p:txBody>
          <a:bodyPr anchor="t">
            <a:normAutofit/>
          </a:bodyPr>
          <a:lstStyle/>
          <a:p>
            <a:pPr algn="l"/>
            <a:r>
              <a:rPr lang="en-GB" sz="4000" b="1" dirty="0"/>
              <a:t>20</a:t>
            </a:r>
            <a:r>
              <a:rPr lang="en-GB" sz="4000" b="1" baseline="30000" dirty="0"/>
              <a:t>th</a:t>
            </a:r>
            <a:r>
              <a:rPr lang="en-GB" sz="4000" b="1" dirty="0"/>
              <a:t> Century </a:t>
            </a:r>
          </a:p>
        </p:txBody>
      </p:sp>
      <p:sp>
        <p:nvSpPr>
          <p:cNvPr id="3" name="Subtitle 2">
            <a:extLst>
              <a:ext uri="{FF2B5EF4-FFF2-40B4-BE49-F238E27FC236}">
                <a16:creationId xmlns:a16="http://schemas.microsoft.com/office/drawing/2014/main" id="{8492D365-DC64-622F-FBC9-070D33E93029}"/>
              </a:ext>
            </a:extLst>
          </p:cNvPr>
          <p:cNvSpPr>
            <a:spLocks noGrp="1"/>
          </p:cNvSpPr>
          <p:nvPr>
            <p:ph type="subTitle" idx="1"/>
          </p:nvPr>
        </p:nvSpPr>
        <p:spPr>
          <a:xfrm>
            <a:off x="7324222" y="4784661"/>
            <a:ext cx="3833190" cy="1197941"/>
          </a:xfrm>
        </p:spPr>
        <p:txBody>
          <a:bodyPr>
            <a:normAutofit/>
          </a:bodyPr>
          <a:lstStyle/>
          <a:p>
            <a:pPr algn="r"/>
            <a:r>
              <a:rPr lang="en-GB" sz="2000" b="1" dirty="0">
                <a:latin typeface="Calibri (Body)"/>
              </a:rPr>
              <a:t>JRD Tata</a:t>
            </a:r>
          </a:p>
          <a:p>
            <a:pPr algn="r"/>
            <a:r>
              <a:rPr lang="en-GB" sz="2000" b="1" dirty="0">
                <a:latin typeface="Calibri (Body)"/>
              </a:rPr>
              <a:t>(</a:t>
            </a:r>
            <a:r>
              <a:rPr lang="en-GB" sz="2000" b="1" i="0" u="none" strike="noStrike" dirty="0">
                <a:effectLst/>
                <a:latin typeface="Calibri (Body)"/>
              </a:rPr>
              <a:t>Jehangir Ratanji Dadabhoy Tata)</a:t>
            </a:r>
            <a:endParaRPr lang="en-US" sz="2000" b="1" dirty="0">
              <a:latin typeface="Calibri (Body)"/>
            </a:endParaRPr>
          </a:p>
          <a:p>
            <a:pPr algn="r"/>
            <a:r>
              <a:rPr lang="en-GB" sz="2000" dirty="0"/>
              <a:t>(Tata Group, 2023).</a:t>
            </a:r>
          </a:p>
        </p:txBody>
      </p:sp>
      <p:pic>
        <p:nvPicPr>
          <p:cNvPr id="5" name="Picture 4" descr="A group of people standing in front of an airplane&#10;&#10;Description automatically generated">
            <a:extLst>
              <a:ext uri="{FF2B5EF4-FFF2-40B4-BE49-F238E27FC236}">
                <a16:creationId xmlns:a16="http://schemas.microsoft.com/office/drawing/2014/main" id="{41541427-0AC2-A68A-BC85-1F25EDE3447E}"/>
              </a:ext>
            </a:extLst>
          </p:cNvPr>
          <p:cNvPicPr>
            <a:picLocks noChangeAspect="1"/>
          </p:cNvPicPr>
          <p:nvPr/>
        </p:nvPicPr>
        <p:blipFill rotWithShape="1">
          <a:blip r:embed="rId2">
            <a:extLst>
              <a:ext uri="{28A0092B-C50C-407E-A947-70E740481C1C}">
                <a14:useLocalDpi xmlns:a14="http://schemas.microsoft.com/office/drawing/2010/main" val="0"/>
              </a:ext>
            </a:extLst>
          </a:blip>
          <a:srcRect l="12566" r="12568" b="2"/>
          <a:stretch/>
        </p:blipFill>
        <p:spPr>
          <a:xfrm>
            <a:off x="1076066" y="1070148"/>
            <a:ext cx="4987852" cy="3497706"/>
          </a:xfrm>
          <a:prstGeom prst="rect">
            <a:avLst/>
          </a:prstGeom>
        </p:spPr>
      </p:pic>
      <p:pic>
        <p:nvPicPr>
          <p:cNvPr id="8" name="Picture 7" descr="A plane flying in the sky&#10;&#10;Description automatically generated">
            <a:extLst>
              <a:ext uri="{FF2B5EF4-FFF2-40B4-BE49-F238E27FC236}">
                <a16:creationId xmlns:a16="http://schemas.microsoft.com/office/drawing/2014/main" id="{B52E6B4D-0238-A30C-060D-12853B0B2D6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812"/>
          <a:stretch/>
        </p:blipFill>
        <p:spPr>
          <a:xfrm>
            <a:off x="6134009" y="1070148"/>
            <a:ext cx="4987853" cy="3497706"/>
          </a:xfrm>
          <a:prstGeom prst="rect">
            <a:avLst/>
          </a:prstGeom>
        </p:spPr>
      </p:pic>
    </p:spTree>
    <p:extLst>
      <p:ext uri="{BB962C8B-B14F-4D97-AF65-F5344CB8AC3E}">
        <p14:creationId xmlns:p14="http://schemas.microsoft.com/office/powerpoint/2010/main" val="379538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C3ED7-17CA-5B07-31F5-31329EDB43E4}"/>
              </a:ext>
            </a:extLst>
          </p:cNvPr>
          <p:cNvSpPr>
            <a:spLocks noGrp="1"/>
          </p:cNvSpPr>
          <p:nvPr>
            <p:ph type="title"/>
          </p:nvPr>
        </p:nvSpPr>
        <p:spPr>
          <a:xfrm>
            <a:off x="572493" y="238539"/>
            <a:ext cx="11018520" cy="1434415"/>
          </a:xfrm>
        </p:spPr>
        <p:txBody>
          <a:bodyPr anchor="b">
            <a:normAutofit/>
          </a:bodyPr>
          <a:lstStyle/>
          <a:p>
            <a:r>
              <a:rPr lang="en-GB" sz="5400" dirty="0"/>
              <a:t>Leadership style</a:t>
            </a:r>
          </a:p>
        </p:txBody>
      </p:sp>
      <p:sp>
        <p:nvSpPr>
          <p:cNvPr id="3" name="Content Placeholder 2">
            <a:extLst>
              <a:ext uri="{FF2B5EF4-FFF2-40B4-BE49-F238E27FC236}">
                <a16:creationId xmlns:a16="http://schemas.microsoft.com/office/drawing/2014/main" id="{8E42B6FD-0019-46B7-24D5-1123F08EFE43}"/>
              </a:ext>
            </a:extLst>
          </p:cNvPr>
          <p:cNvSpPr>
            <a:spLocks noGrp="1"/>
          </p:cNvSpPr>
          <p:nvPr>
            <p:ph idx="1"/>
          </p:nvPr>
        </p:nvSpPr>
        <p:spPr>
          <a:xfrm>
            <a:off x="242596" y="2071316"/>
            <a:ext cx="7043449" cy="4119172"/>
          </a:xfrm>
        </p:spPr>
        <p:txBody>
          <a:bodyPr anchor="t">
            <a:normAutofit lnSpcReduction="10000"/>
          </a:bodyPr>
          <a:lstStyle/>
          <a:p>
            <a:pPr marL="0" indent="0">
              <a:buNone/>
            </a:pPr>
            <a:r>
              <a:rPr lang="en-GB" sz="2200" b="1" dirty="0">
                <a:latin typeface="Calibri (Body)"/>
              </a:rPr>
              <a:t>The Transformational Leadership Theory </a:t>
            </a:r>
            <a:r>
              <a:rPr lang="en-GB" sz="2200" dirty="0">
                <a:latin typeface="Calibri (Body)"/>
              </a:rPr>
              <a:t>is reflected through his style of leadership and management.</a:t>
            </a:r>
            <a:endParaRPr lang="en-GB" sz="1300" dirty="0"/>
          </a:p>
          <a:p>
            <a:r>
              <a:rPr lang="en-GB" sz="2200" dirty="0">
                <a:effectLst/>
                <a:latin typeface="Calibri (Body)"/>
                <a:ea typeface="Times New Roman" panose="02020603050405020304" pitchFamily="18" charset="0"/>
                <a:cs typeface="Times New Roman" panose="02020603050405020304" pitchFamily="18" charset="0"/>
              </a:rPr>
              <a:t>1. </a:t>
            </a:r>
            <a:r>
              <a:rPr lang="en-GB" sz="2200" b="1" dirty="0">
                <a:effectLst/>
                <a:latin typeface="Calibri (Body)"/>
                <a:ea typeface="Times New Roman" panose="02020603050405020304" pitchFamily="18" charset="0"/>
                <a:cs typeface="Times New Roman" panose="02020603050405020304" pitchFamily="18" charset="0"/>
              </a:rPr>
              <a:t>Visionary Leadership</a:t>
            </a:r>
            <a:r>
              <a:rPr lang="en-GB" sz="2200" dirty="0">
                <a:effectLst/>
                <a:latin typeface="Calibri (Body)"/>
                <a:ea typeface="Times New Roman" panose="02020603050405020304" pitchFamily="18" charset="0"/>
                <a:cs typeface="Times New Roman" panose="02020603050405020304" pitchFamily="18" charset="0"/>
              </a:rPr>
              <a:t>: Saw Potential in a country who was still fighting for independence from the British </a:t>
            </a:r>
            <a:r>
              <a:rPr lang="en-GB" sz="2200" dirty="0">
                <a:latin typeface="Calibri (Body)"/>
                <a:ea typeface="Times New Roman" panose="02020603050405020304" pitchFamily="18" charset="0"/>
                <a:cs typeface="Times New Roman" panose="02020603050405020304" pitchFamily="18" charset="0"/>
              </a:rPr>
              <a:t>Empire</a:t>
            </a:r>
            <a:r>
              <a:rPr lang="en-GB" sz="2200" dirty="0">
                <a:effectLst/>
                <a:latin typeface="Calibri (Body)"/>
                <a:ea typeface="Times New Roman" panose="02020603050405020304" pitchFamily="18" charset="0"/>
                <a:cs typeface="Times New Roman" panose="02020603050405020304" pitchFamily="18" charset="0"/>
              </a:rPr>
              <a:t>. Shows courage.</a:t>
            </a:r>
          </a:p>
          <a:p>
            <a:r>
              <a:rPr lang="en-GB" sz="2200" kern="100" dirty="0">
                <a:effectLst/>
                <a:latin typeface="Calibri (Body)"/>
                <a:ea typeface="Times New Roman" panose="02020603050405020304" pitchFamily="18" charset="0"/>
                <a:cs typeface="Times New Roman" panose="02020603050405020304" pitchFamily="18" charset="0"/>
              </a:rPr>
              <a:t>2. </a:t>
            </a:r>
            <a:r>
              <a:rPr lang="en-GB" sz="2200" b="1" kern="100" dirty="0">
                <a:effectLst/>
                <a:latin typeface="Calibri (Body)"/>
                <a:ea typeface="Times New Roman" panose="02020603050405020304" pitchFamily="18" charset="0"/>
                <a:cs typeface="Times New Roman" panose="02020603050405020304" pitchFamily="18" charset="0"/>
              </a:rPr>
              <a:t>Humility and Approachability</a:t>
            </a:r>
            <a:r>
              <a:rPr lang="en-GB" sz="2200" kern="100" dirty="0">
                <a:effectLst/>
                <a:latin typeface="Calibri (Body)"/>
                <a:ea typeface="Times New Roman" panose="02020603050405020304" pitchFamily="18" charset="0"/>
                <a:cs typeface="Times New Roman" panose="02020603050405020304" pitchFamily="18" charset="0"/>
              </a:rPr>
              <a:t>: making him accessible to employees at all levels. This approachability created a positive and open work environment. </a:t>
            </a:r>
            <a:r>
              <a:rPr lang="en-GB" sz="2200" dirty="0">
                <a:effectLst/>
                <a:latin typeface="Calibri (Body)"/>
                <a:ea typeface="Times New Roman" panose="02020603050405020304" pitchFamily="18" charset="0"/>
                <a:cs typeface="Times New Roman" panose="02020603050405020304" pitchFamily="18" charset="0"/>
              </a:rPr>
              <a:t>which fostered a sense of loyalty and dedication among his employees. </a:t>
            </a:r>
            <a:endParaRPr lang="en-GB" sz="2200" kern="100" dirty="0">
              <a:effectLst/>
              <a:latin typeface="Calibri (Body)"/>
              <a:ea typeface="Times New Roman" panose="02020603050405020304" pitchFamily="18" charset="0"/>
              <a:cs typeface="Times New Roman" panose="02020603050405020304" pitchFamily="18" charset="0"/>
            </a:endParaRPr>
          </a:p>
          <a:p>
            <a:r>
              <a:rPr lang="en-GB" sz="2200" dirty="0">
                <a:effectLst/>
                <a:latin typeface="Calibri (Body)"/>
                <a:ea typeface="Times New Roman" panose="02020603050405020304" pitchFamily="18" charset="0"/>
                <a:cs typeface="Times New Roman" panose="02020603050405020304" pitchFamily="18" charset="0"/>
              </a:rPr>
              <a:t>3</a:t>
            </a:r>
            <a:r>
              <a:rPr lang="en-GB" sz="2200" b="1" dirty="0">
                <a:effectLst/>
                <a:latin typeface="Calibri (Body)"/>
                <a:ea typeface="Times New Roman" panose="02020603050405020304" pitchFamily="18" charset="0"/>
                <a:cs typeface="Times New Roman" panose="02020603050405020304" pitchFamily="18" charset="0"/>
              </a:rPr>
              <a:t>. Employee-Centric</a:t>
            </a:r>
            <a:r>
              <a:rPr lang="en-GB" sz="2200" dirty="0">
                <a:effectLst/>
                <a:latin typeface="Calibri (Body)"/>
                <a:ea typeface="Times New Roman" panose="02020603050405020304" pitchFamily="18" charset="0"/>
                <a:cs typeface="Times New Roman" panose="02020603050405020304" pitchFamily="18" charset="0"/>
              </a:rPr>
              <a:t>: He believed in the importance of valuing and empowering employees.</a:t>
            </a:r>
          </a:p>
          <a:p>
            <a:pPr marL="0" indent="0">
              <a:buNone/>
            </a:pPr>
            <a:r>
              <a:rPr lang="en-GB" sz="2000" b="0" i="0" dirty="0">
                <a:solidFill>
                  <a:srgbClr val="222222"/>
                </a:solidFill>
                <a:effectLst/>
              </a:rPr>
              <a:t>(Nanjundeswaraswamy, T.S,Swamy, D.R, 2014)</a:t>
            </a:r>
            <a:endParaRPr lang="en-GB" sz="2000" dirty="0">
              <a:effectLst/>
              <a:latin typeface="Calibri (Body)"/>
              <a:ea typeface="Times New Roman" panose="02020603050405020304" pitchFamily="18" charset="0"/>
              <a:cs typeface="Times New Roman" panose="02020603050405020304" pitchFamily="18" charset="0"/>
            </a:endParaRPr>
          </a:p>
          <a:p>
            <a:pPr marL="0" indent="0">
              <a:buNone/>
            </a:pPr>
            <a:endParaRPr lang="en-GB" sz="2400" dirty="0">
              <a:effectLst/>
              <a:ea typeface="Times New Roman" panose="02020603050405020304" pitchFamily="18" charset="0"/>
              <a:cs typeface="Times New Roman" panose="02020603050405020304" pitchFamily="18" charset="0"/>
            </a:endParaRPr>
          </a:p>
        </p:txBody>
      </p:sp>
      <p:pic>
        <p:nvPicPr>
          <p:cNvPr id="6" name="Picture 5" descr="A silhouette of a person reaching for a person&#10;&#10;Description automatically generated">
            <a:extLst>
              <a:ext uri="{FF2B5EF4-FFF2-40B4-BE49-F238E27FC236}">
                <a16:creationId xmlns:a16="http://schemas.microsoft.com/office/drawing/2014/main" id="{1547F0B7-5E59-EA6F-A46A-F8BDA142331C}"/>
              </a:ext>
            </a:extLst>
          </p:cNvPr>
          <p:cNvPicPr>
            <a:picLocks noChangeAspect="1"/>
          </p:cNvPicPr>
          <p:nvPr/>
        </p:nvPicPr>
        <p:blipFill rotWithShape="1">
          <a:blip r:embed="rId2">
            <a:extLst>
              <a:ext uri="{28A0092B-C50C-407E-A947-70E740481C1C}">
                <a14:useLocalDpi xmlns:a14="http://schemas.microsoft.com/office/drawing/2010/main" val="0"/>
              </a:ext>
            </a:extLst>
          </a:blip>
          <a:srcRect l="17320" r="41792" b="-1"/>
          <a:stretch/>
        </p:blipFill>
        <p:spPr>
          <a:xfrm>
            <a:off x="7675658" y="2093976"/>
            <a:ext cx="3941064" cy="4096512"/>
          </a:xfrm>
          <a:prstGeom prst="rect">
            <a:avLst/>
          </a:prstGeom>
        </p:spPr>
      </p:pic>
    </p:spTree>
    <p:extLst>
      <p:ext uri="{BB962C8B-B14F-4D97-AF65-F5344CB8AC3E}">
        <p14:creationId xmlns:p14="http://schemas.microsoft.com/office/powerpoint/2010/main" val="2323532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F3664D-B368-5304-3340-DD6B447A5FBA}"/>
              </a:ext>
            </a:extLst>
          </p:cNvPr>
          <p:cNvSpPr>
            <a:spLocks noGrp="1"/>
          </p:cNvSpPr>
          <p:nvPr>
            <p:ph idx="1"/>
          </p:nvPr>
        </p:nvSpPr>
        <p:spPr>
          <a:xfrm>
            <a:off x="838200" y="531845"/>
            <a:ext cx="4619621" cy="5645118"/>
          </a:xfrm>
        </p:spPr>
        <p:txBody>
          <a:bodyPr>
            <a:normAutofit/>
          </a:bodyPr>
          <a:lstStyle/>
          <a:p>
            <a:endParaRPr lang="en-GB" sz="1700" dirty="0"/>
          </a:p>
          <a:p>
            <a:r>
              <a:rPr lang="en-GB" sz="2000" dirty="0">
                <a:effectLst/>
                <a:latin typeface="Calibri (Body)"/>
                <a:ea typeface="Times New Roman" panose="02020603050405020304" pitchFamily="18" charset="0"/>
                <a:cs typeface="Times New Roman" panose="02020603050405020304" pitchFamily="18" charset="0"/>
              </a:rPr>
              <a:t>He </a:t>
            </a:r>
            <a:r>
              <a:rPr lang="en-GB" sz="2000" b="1" dirty="0">
                <a:effectLst/>
                <a:latin typeface="Calibri (Body)"/>
                <a:ea typeface="Times New Roman" panose="02020603050405020304" pitchFamily="18" charset="0"/>
                <a:cs typeface="Times New Roman" panose="02020603050405020304" pitchFamily="18" charset="0"/>
              </a:rPr>
              <a:t>adopted a democratic and participative leadership </a:t>
            </a:r>
            <a:r>
              <a:rPr lang="en-GB" sz="2000" dirty="0">
                <a:effectLst/>
                <a:latin typeface="Calibri (Body)"/>
                <a:ea typeface="Times New Roman" panose="02020603050405020304" pitchFamily="18" charset="0"/>
                <a:cs typeface="Times New Roman" panose="02020603050405020304" pitchFamily="18" charset="0"/>
              </a:rPr>
              <a:t>style, empowering his employees to contribute to the decision-making process.</a:t>
            </a:r>
          </a:p>
          <a:p>
            <a:pPr marL="0" indent="0">
              <a:buNone/>
            </a:pPr>
            <a:endParaRPr lang="en-GB" sz="2000" dirty="0">
              <a:effectLst/>
              <a:latin typeface="Calibri (Body)"/>
              <a:ea typeface="Times New Roman" panose="02020603050405020304" pitchFamily="18" charset="0"/>
              <a:cs typeface="Times New Roman" panose="02020603050405020304" pitchFamily="18" charset="0"/>
            </a:endParaRPr>
          </a:p>
          <a:p>
            <a:r>
              <a:rPr lang="en-GB" sz="2000" dirty="0">
                <a:latin typeface="Calibri (Body)"/>
              </a:rPr>
              <a:t>The importance of nurturing and empowering employees. This approach made the Tata Group an attractive place to work, and </a:t>
            </a:r>
            <a:r>
              <a:rPr lang="en-GB" sz="2000" b="1" dirty="0">
                <a:latin typeface="Calibri (Body)"/>
              </a:rPr>
              <a:t>employees were loyal and committed to the organization.</a:t>
            </a:r>
          </a:p>
          <a:p>
            <a:pPr marL="0" indent="0">
              <a:buNone/>
            </a:pPr>
            <a:r>
              <a:rPr lang="en-GB" sz="2000" dirty="0">
                <a:latin typeface="Calibri (Body)"/>
              </a:rPr>
              <a:t>(Singh, 2011).</a:t>
            </a:r>
          </a:p>
          <a:p>
            <a:pPr marL="0" indent="0">
              <a:buNone/>
            </a:pPr>
            <a:endParaRPr lang="en-GB" sz="1700" dirty="0">
              <a:solidFill>
                <a:srgbClr val="FF0000"/>
              </a:solidFill>
            </a:endParaRPr>
          </a:p>
        </p:txBody>
      </p:sp>
      <p:pic>
        <p:nvPicPr>
          <p:cNvPr id="5" name="Picture 4" descr="One in a crowd">
            <a:extLst>
              <a:ext uri="{FF2B5EF4-FFF2-40B4-BE49-F238E27FC236}">
                <a16:creationId xmlns:a16="http://schemas.microsoft.com/office/drawing/2014/main" id="{FD21D7F5-91F9-BF96-04E7-AA1C0E2FDC61}"/>
              </a:ext>
            </a:extLst>
          </p:cNvPr>
          <p:cNvPicPr>
            <a:picLocks noChangeAspect="1"/>
          </p:cNvPicPr>
          <p:nvPr/>
        </p:nvPicPr>
        <p:blipFill rotWithShape="1">
          <a:blip r:embed="rId2"/>
          <a:srcRect l="17395" r="1739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49882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Checkmate in a chess game">
            <a:extLst>
              <a:ext uri="{FF2B5EF4-FFF2-40B4-BE49-F238E27FC236}">
                <a16:creationId xmlns:a16="http://schemas.microsoft.com/office/drawing/2014/main" id="{01030BC1-D9EF-63FE-27D2-AAE695B2F77C}"/>
              </a:ext>
            </a:extLst>
          </p:cNvPr>
          <p:cNvPicPr>
            <a:picLocks noChangeAspect="1"/>
          </p:cNvPicPr>
          <p:nvPr/>
        </p:nvPicPr>
        <p:blipFill rotWithShape="1">
          <a:blip r:embed="rId2">
            <a:alphaModFix amt="80000"/>
          </a:blip>
          <a:srcRect l="20039" r="22552" b="2"/>
          <a:stretch/>
        </p:blipFill>
        <p:spPr>
          <a:xfrm>
            <a:off x="7025951" y="0"/>
            <a:ext cx="5080324" cy="6857999"/>
          </a:xfrm>
          <a:prstGeom prst="rect">
            <a:avLst/>
          </a:prstGeom>
        </p:spPr>
      </p:pic>
      <p:sp>
        <p:nvSpPr>
          <p:cNvPr id="2" name="Title 1">
            <a:extLst>
              <a:ext uri="{FF2B5EF4-FFF2-40B4-BE49-F238E27FC236}">
                <a16:creationId xmlns:a16="http://schemas.microsoft.com/office/drawing/2014/main" id="{723C218C-4196-CF8F-0359-8416E75D4FBF}"/>
              </a:ext>
            </a:extLst>
          </p:cNvPr>
          <p:cNvSpPr>
            <a:spLocks noGrp="1"/>
          </p:cNvSpPr>
          <p:nvPr>
            <p:ph type="title"/>
          </p:nvPr>
        </p:nvSpPr>
        <p:spPr>
          <a:xfrm>
            <a:off x="515815" y="195943"/>
            <a:ext cx="3999542" cy="1726163"/>
          </a:xfrm>
        </p:spPr>
        <p:txBody>
          <a:bodyPr anchor="b">
            <a:normAutofit/>
          </a:bodyPr>
          <a:lstStyle/>
          <a:p>
            <a:r>
              <a:rPr lang="en-GB" sz="4000">
                <a:solidFill>
                  <a:srgbClr val="FFFFFF"/>
                </a:solidFill>
              </a:rPr>
              <a:t>Leadership Behaviour</a:t>
            </a:r>
            <a:endParaRPr lang="en-GB" sz="4000" dirty="0">
              <a:solidFill>
                <a:srgbClr val="FFFFFF"/>
              </a:solidFill>
            </a:endParaRPr>
          </a:p>
        </p:txBody>
      </p:sp>
      <p:sp>
        <p:nvSpPr>
          <p:cNvPr id="3" name="Content Placeholder 2">
            <a:extLst>
              <a:ext uri="{FF2B5EF4-FFF2-40B4-BE49-F238E27FC236}">
                <a16:creationId xmlns:a16="http://schemas.microsoft.com/office/drawing/2014/main" id="{BE614E2A-5477-5E94-46D6-43AE4F9CE77C}"/>
              </a:ext>
            </a:extLst>
          </p:cNvPr>
          <p:cNvSpPr>
            <a:spLocks noGrp="1"/>
          </p:cNvSpPr>
          <p:nvPr>
            <p:ph idx="1"/>
          </p:nvPr>
        </p:nvSpPr>
        <p:spPr>
          <a:xfrm>
            <a:off x="0" y="195944"/>
            <a:ext cx="7025951" cy="6662056"/>
          </a:xfrm>
        </p:spPr>
        <p:txBody>
          <a:bodyPr anchor="t">
            <a:normAutofit/>
          </a:bodyPr>
          <a:lstStyle/>
          <a:p>
            <a:pPr marL="0" indent="0" algn="ctr">
              <a:buNone/>
            </a:pPr>
            <a:r>
              <a:rPr lang="en-GB" sz="2000" dirty="0">
                <a:latin typeface="Calibri (Body)"/>
                <a:ea typeface="Times New Roman" panose="02020603050405020304" pitchFamily="18" charset="0"/>
                <a:cs typeface="Times New Roman" panose="02020603050405020304" pitchFamily="18" charset="0"/>
              </a:rPr>
              <a:t>He was courageous, charismatic, realistic, diplomatic and compassionate </a:t>
            </a:r>
            <a:r>
              <a:rPr lang="en-GB" sz="2000" dirty="0">
                <a:latin typeface="Calibri (Body)"/>
              </a:rPr>
              <a:t>(Singh, 2011).</a:t>
            </a:r>
          </a:p>
          <a:p>
            <a:pPr marL="0" indent="0">
              <a:buNone/>
            </a:pPr>
            <a:endParaRPr lang="en-GB" sz="2000" dirty="0">
              <a:effectLst/>
              <a:latin typeface="Calibri (Body)"/>
              <a:ea typeface="Times New Roman" panose="02020603050405020304" pitchFamily="18" charset="0"/>
              <a:cs typeface="Times New Roman" panose="02020603050405020304" pitchFamily="18" charset="0"/>
            </a:endParaRPr>
          </a:p>
          <a:p>
            <a:r>
              <a:rPr lang="en-GB" sz="2000" dirty="0">
                <a:effectLst/>
                <a:latin typeface="Calibri (Body)"/>
                <a:ea typeface="Times New Roman" panose="02020603050405020304" pitchFamily="18" charset="0"/>
                <a:cs typeface="Times New Roman" panose="02020603050405020304" pitchFamily="18" charset="0"/>
              </a:rPr>
              <a:t>His emphasis on </a:t>
            </a:r>
            <a:r>
              <a:rPr lang="en-GB" sz="2000" b="1" dirty="0">
                <a:effectLst/>
                <a:latin typeface="Calibri (Body)"/>
                <a:ea typeface="Times New Roman" panose="02020603050405020304" pitchFamily="18" charset="0"/>
                <a:cs typeface="Times New Roman" panose="02020603050405020304" pitchFamily="18" charset="0"/>
              </a:rPr>
              <a:t>long-term sustainability, ethics, and social responsibility </a:t>
            </a:r>
            <a:r>
              <a:rPr lang="en-GB" sz="2000" dirty="0">
                <a:effectLst/>
                <a:latin typeface="Calibri (Body)"/>
                <a:ea typeface="Times New Roman" panose="02020603050405020304" pitchFamily="18" charset="0"/>
                <a:cs typeface="Times New Roman" panose="02020603050405020304" pitchFamily="18" charset="0"/>
              </a:rPr>
              <a:t>set him apart as a leader who aimed to create a positive impact on society and not just maximize profits.</a:t>
            </a:r>
          </a:p>
          <a:p>
            <a:pPr marL="0" indent="0">
              <a:buNone/>
            </a:pPr>
            <a:endParaRPr lang="en-GB" sz="2000" dirty="0">
              <a:effectLst/>
              <a:latin typeface="Calibri (Body)"/>
              <a:ea typeface="Times New Roman" panose="02020603050405020304" pitchFamily="18" charset="0"/>
              <a:cs typeface="Times New Roman" panose="02020603050405020304" pitchFamily="18" charset="0"/>
            </a:endParaRPr>
          </a:p>
          <a:p>
            <a:r>
              <a:rPr lang="en-GB" sz="2000" dirty="0">
                <a:effectLst/>
                <a:latin typeface="Calibri (Body)"/>
                <a:ea typeface="Times New Roman" panose="02020603050405020304" pitchFamily="18" charset="0"/>
                <a:cs typeface="Times New Roman" panose="02020603050405020304" pitchFamily="18" charset="0"/>
              </a:rPr>
              <a:t>J.R.D. Tata was more </a:t>
            </a:r>
            <a:r>
              <a:rPr lang="en-GB" sz="2000" b="1" dirty="0">
                <a:effectLst/>
                <a:latin typeface="Calibri (Body)"/>
                <a:ea typeface="Times New Roman" panose="02020603050405020304" pitchFamily="18" charset="0"/>
                <a:cs typeface="Times New Roman" panose="02020603050405020304" pitchFamily="18" charset="0"/>
              </a:rPr>
              <a:t>relation-oriented</a:t>
            </a:r>
            <a:r>
              <a:rPr lang="en-GB" sz="2000" dirty="0">
                <a:effectLst/>
                <a:latin typeface="Calibri (Body)"/>
                <a:ea typeface="Times New Roman" panose="02020603050405020304" pitchFamily="18" charset="0"/>
                <a:cs typeface="Times New Roman" panose="02020603050405020304" pitchFamily="18" charset="0"/>
              </a:rPr>
              <a:t> in his leadership approach</a:t>
            </a:r>
            <a:r>
              <a:rPr lang="en-GB" sz="2000" dirty="0">
                <a:latin typeface="Calibri (Body)"/>
                <a:ea typeface="Times New Roman" panose="02020603050405020304" pitchFamily="18" charset="0"/>
                <a:cs typeface="Times New Roman" panose="02020603050405020304" pitchFamily="18" charset="0"/>
              </a:rPr>
              <a:t>.</a:t>
            </a:r>
          </a:p>
          <a:p>
            <a:r>
              <a:rPr lang="en-GB" sz="2000" dirty="0">
                <a:latin typeface="Calibri (Body)"/>
                <a:ea typeface="Times New Roman" panose="02020603050405020304" pitchFamily="18" charset="0"/>
                <a:cs typeface="Times New Roman" panose="02020603050405020304" pitchFamily="18" charset="0"/>
              </a:rPr>
              <a:t>B</a:t>
            </a:r>
            <a:r>
              <a:rPr lang="en-GB" sz="2000" dirty="0">
                <a:effectLst/>
                <a:latin typeface="Calibri (Body)"/>
                <a:ea typeface="Times New Roman" panose="02020603050405020304" pitchFamily="18" charset="0"/>
                <a:cs typeface="Times New Roman" panose="02020603050405020304" pitchFamily="18" charset="0"/>
              </a:rPr>
              <a:t>uilding and maintaining relationships with his </a:t>
            </a:r>
            <a:r>
              <a:rPr lang="en-GB" sz="2000" b="1" dirty="0">
                <a:effectLst/>
                <a:latin typeface="Calibri (Body)"/>
                <a:ea typeface="Times New Roman" panose="02020603050405020304" pitchFamily="18" charset="0"/>
                <a:cs typeface="Times New Roman" panose="02020603050405020304" pitchFamily="18" charset="0"/>
              </a:rPr>
              <a:t>employees, stakeholders, and the community.</a:t>
            </a:r>
          </a:p>
          <a:p>
            <a:pPr marL="0" indent="0">
              <a:buNone/>
            </a:pPr>
            <a:endParaRPr lang="en-GB" sz="2000" b="1" dirty="0">
              <a:effectLst/>
              <a:latin typeface="Calibri (Body)"/>
              <a:ea typeface="Times New Roman" panose="02020603050405020304" pitchFamily="18" charset="0"/>
              <a:cs typeface="Times New Roman" panose="02020603050405020304" pitchFamily="18" charset="0"/>
            </a:endParaRPr>
          </a:p>
          <a:p>
            <a:r>
              <a:rPr lang="en-GB" sz="2000" dirty="0">
                <a:effectLst/>
                <a:latin typeface="Calibri (Body)"/>
                <a:ea typeface="Times New Roman" panose="02020603050405020304" pitchFamily="18" charset="0"/>
                <a:cs typeface="Times New Roman" panose="02020603050405020304" pitchFamily="18" charset="0"/>
              </a:rPr>
              <a:t>This </a:t>
            </a:r>
            <a:r>
              <a:rPr lang="en-GB" sz="2000" b="1" dirty="0">
                <a:effectLst/>
                <a:latin typeface="Calibri (Body)"/>
                <a:ea typeface="Times New Roman" panose="02020603050405020304" pitchFamily="18" charset="0"/>
                <a:cs typeface="Times New Roman" panose="02020603050405020304" pitchFamily="18" charset="0"/>
              </a:rPr>
              <a:t>balanced approach </a:t>
            </a:r>
            <a:r>
              <a:rPr lang="en-GB" sz="2000" dirty="0">
                <a:effectLst/>
                <a:latin typeface="Calibri (Body)"/>
                <a:ea typeface="Times New Roman" panose="02020603050405020304" pitchFamily="18" charset="0"/>
                <a:cs typeface="Times New Roman" panose="02020603050405020304" pitchFamily="18" charset="0"/>
              </a:rPr>
              <a:t>allowed him to achieve both task-related goals and maintain strong, positive relationships.</a:t>
            </a:r>
          </a:p>
          <a:p>
            <a:r>
              <a:rPr lang="en-GB" sz="2000" dirty="0">
                <a:latin typeface="Calibri (Body)"/>
                <a:ea typeface="Times New Roman" panose="02020603050405020304" pitchFamily="18" charset="0"/>
                <a:cs typeface="Times New Roman" panose="02020603050405020304" pitchFamily="18" charset="0"/>
              </a:rPr>
              <a:t>Hired women even for managerial roles. First to offer </a:t>
            </a:r>
            <a:r>
              <a:rPr lang="en-GB" sz="2000" b="1" dirty="0">
                <a:latin typeface="Calibri (Body)"/>
                <a:ea typeface="Times New Roman" panose="02020603050405020304" pitchFamily="18" charset="0"/>
                <a:cs typeface="Times New Roman" panose="02020603050405020304" pitchFamily="18" charset="0"/>
              </a:rPr>
              <a:t>equal pay</a:t>
            </a:r>
            <a:r>
              <a:rPr lang="en-GB" sz="2000" dirty="0">
                <a:latin typeface="Calibri (Body)"/>
                <a:ea typeface="Times New Roman" panose="02020603050405020304" pitchFamily="18" charset="0"/>
                <a:cs typeface="Times New Roman" panose="02020603050405020304" pitchFamily="18" charset="0"/>
              </a:rPr>
              <a:t> In India.</a:t>
            </a:r>
          </a:p>
          <a:p>
            <a:pPr marL="0" indent="0">
              <a:buNone/>
            </a:pPr>
            <a:r>
              <a:rPr lang="en-GB" sz="2000" b="0" dirty="0">
                <a:solidFill>
                  <a:srgbClr val="000000"/>
                </a:solidFill>
                <a:effectLst/>
                <a:latin typeface="Calibri "/>
              </a:rPr>
              <a:t>(Tripathi R, Kumar A,2020).</a:t>
            </a:r>
            <a:endParaRPr lang="en-GB" sz="2000" dirty="0">
              <a:effectLst/>
              <a:latin typeface="Calibri "/>
              <a:ea typeface="Times New Roman" panose="02020603050405020304" pitchFamily="18"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2998241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1E498-C8E5-63C9-DC01-AFADA5EC7828}"/>
              </a:ext>
            </a:extLst>
          </p:cNvPr>
          <p:cNvSpPr>
            <a:spLocks noGrp="1"/>
          </p:cNvSpPr>
          <p:nvPr>
            <p:ph type="title"/>
          </p:nvPr>
        </p:nvSpPr>
        <p:spPr>
          <a:xfrm>
            <a:off x="838201" y="365125"/>
            <a:ext cx="5251316" cy="735887"/>
          </a:xfrm>
        </p:spPr>
        <p:txBody>
          <a:bodyPr>
            <a:normAutofit/>
          </a:bodyPr>
          <a:lstStyle/>
          <a:p>
            <a:r>
              <a:rPr lang="en-GB" dirty="0"/>
              <a:t>Followers Appeal </a:t>
            </a:r>
          </a:p>
        </p:txBody>
      </p:sp>
      <p:sp>
        <p:nvSpPr>
          <p:cNvPr id="3" name="Content Placeholder 2">
            <a:extLst>
              <a:ext uri="{FF2B5EF4-FFF2-40B4-BE49-F238E27FC236}">
                <a16:creationId xmlns:a16="http://schemas.microsoft.com/office/drawing/2014/main" id="{E5F2F592-EE76-4EF5-28F5-83361FA8AE38}"/>
              </a:ext>
            </a:extLst>
          </p:cNvPr>
          <p:cNvSpPr>
            <a:spLocks noGrp="1"/>
          </p:cNvSpPr>
          <p:nvPr>
            <p:ph idx="1"/>
          </p:nvPr>
        </p:nvSpPr>
        <p:spPr>
          <a:xfrm>
            <a:off x="182880" y="1455576"/>
            <a:ext cx="6618105" cy="5271795"/>
          </a:xfrm>
        </p:spPr>
        <p:txBody>
          <a:bodyPr>
            <a:normAutofit fontScale="70000" lnSpcReduction="20000"/>
          </a:bodyPr>
          <a:lstStyle/>
          <a:p>
            <a:r>
              <a:rPr lang="en-GB" sz="2600" b="1" dirty="0"/>
              <a:t>Social Responsibility</a:t>
            </a:r>
            <a:r>
              <a:rPr lang="en-GB" sz="2600" dirty="0"/>
              <a:t>: His commitment to philanthropy and community development projects outside of business endeared him to followers who believed in the Tata Group's positive impact on society till today.</a:t>
            </a:r>
          </a:p>
          <a:p>
            <a:pPr marL="0" indent="0">
              <a:buNone/>
            </a:pPr>
            <a:endParaRPr lang="en-GB" sz="2600" dirty="0"/>
          </a:p>
          <a:p>
            <a:r>
              <a:rPr lang="en-GB" sz="2600" b="1" dirty="0"/>
              <a:t>Long-Term Perspective</a:t>
            </a:r>
            <a:r>
              <a:rPr lang="en-GB" sz="2600" dirty="0"/>
              <a:t>: JRD Tata's leadership focused on long-term sustainability rather than short-term gains. This strategic approach resonated with those who valued stability and a responsible corporate outlook.</a:t>
            </a:r>
          </a:p>
          <a:p>
            <a:pPr marL="0" indent="0">
              <a:buNone/>
            </a:pPr>
            <a:endParaRPr lang="en-GB" sz="2600" dirty="0"/>
          </a:p>
          <a:p>
            <a:r>
              <a:rPr lang="en-GB" sz="2600" b="1" dirty="0"/>
              <a:t>Lead by Example</a:t>
            </a:r>
            <a:r>
              <a:rPr lang="en-GB" sz="2600" dirty="0"/>
              <a:t>: JRD Tata was known for his humility and integrity. He led by example, and his personal values resonated with his followers, creating a strong sense of trust and admiration.</a:t>
            </a:r>
          </a:p>
          <a:p>
            <a:endParaRPr lang="en-GB" sz="2600" dirty="0"/>
          </a:p>
          <a:p>
            <a:r>
              <a:rPr lang="en-GB" sz="2600" dirty="0"/>
              <a:t>JRD Tata's leadership style combined a strong ethical framework, a people-centric approach, and a vision for both business success and societal betterment, making him a</a:t>
            </a:r>
            <a:r>
              <a:rPr lang="en-GB" sz="2600" dirty="0">
                <a:solidFill>
                  <a:srgbClr val="FF0000"/>
                </a:solidFill>
              </a:rPr>
              <a:t> </a:t>
            </a:r>
            <a:r>
              <a:rPr lang="en-GB" sz="2600" b="1" dirty="0"/>
              <a:t>widely admired leader with a strong appeal to his followers.</a:t>
            </a:r>
          </a:p>
          <a:p>
            <a:pPr marL="0" indent="0">
              <a:buNone/>
            </a:pPr>
            <a:r>
              <a:rPr lang="en-GB" sz="2900" b="0" dirty="0">
                <a:solidFill>
                  <a:srgbClr val="000000"/>
                </a:solidFill>
                <a:effectLst/>
                <a:latin typeface="Calibri "/>
              </a:rPr>
              <a:t>(Tripathi R, Kumar A,2020).</a:t>
            </a:r>
            <a:endParaRPr lang="en-GB" sz="2900" dirty="0">
              <a:effectLst/>
              <a:latin typeface="Calibri "/>
              <a:ea typeface="Times New Roman" panose="02020603050405020304" pitchFamily="18" charset="0"/>
              <a:cs typeface="Times New Roman" panose="02020603050405020304" pitchFamily="18" charset="0"/>
            </a:endParaRPr>
          </a:p>
        </p:txBody>
      </p:sp>
      <p:pic>
        <p:nvPicPr>
          <p:cNvPr id="5" name="Picture 4" descr="One orange paper boat leading a group of white paper boats">
            <a:extLst>
              <a:ext uri="{FF2B5EF4-FFF2-40B4-BE49-F238E27FC236}">
                <a16:creationId xmlns:a16="http://schemas.microsoft.com/office/drawing/2014/main" id="{516A17E7-4872-3236-42BC-D4820BF8DC2C}"/>
              </a:ext>
            </a:extLst>
          </p:cNvPr>
          <p:cNvPicPr>
            <a:picLocks noChangeAspect="1"/>
          </p:cNvPicPr>
          <p:nvPr/>
        </p:nvPicPr>
        <p:blipFill rotWithShape="1">
          <a:blip r:embed="rId2"/>
          <a:srcRect l="7946" r="34017" b="-1"/>
          <a:stretch/>
        </p:blipFill>
        <p:spPr>
          <a:xfrm>
            <a:off x="6927718" y="10"/>
            <a:ext cx="526428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92688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C98D-55F2-886C-F344-A33D86E54C38}"/>
              </a:ext>
            </a:extLst>
          </p:cNvPr>
          <p:cNvSpPr>
            <a:spLocks noGrp="1"/>
          </p:cNvSpPr>
          <p:nvPr>
            <p:ph type="title"/>
          </p:nvPr>
        </p:nvSpPr>
        <p:spPr>
          <a:xfrm>
            <a:off x="6612862" y="0"/>
            <a:ext cx="4491821" cy="1616203"/>
          </a:xfrm>
        </p:spPr>
        <p:txBody>
          <a:bodyPr vert="horz" lIns="91440" tIns="45720" rIns="91440" bIns="45720" rtlCol="0" anchor="b">
            <a:normAutofit/>
          </a:bodyPr>
          <a:lstStyle/>
          <a:p>
            <a:r>
              <a:rPr lang="en-US" sz="3200" dirty="0"/>
              <a:t>ED BASTIAN </a:t>
            </a:r>
            <a:br>
              <a:rPr lang="en-US" sz="3200" dirty="0"/>
            </a:br>
            <a:r>
              <a:rPr lang="en-US" sz="3200" dirty="0"/>
              <a:t>CEO of Delta Air Lines</a:t>
            </a:r>
          </a:p>
        </p:txBody>
      </p:sp>
      <p:pic>
        <p:nvPicPr>
          <p:cNvPr id="4" name="Picture 2" descr="Why Delta CEO Ed Bastian is Uniquely Qualified to Lead Through COVID-19">
            <a:extLst>
              <a:ext uri="{FF2B5EF4-FFF2-40B4-BE49-F238E27FC236}">
                <a16:creationId xmlns:a16="http://schemas.microsoft.com/office/drawing/2014/main" id="{C4E08653-F7B8-C2E1-BFD4-BA42A84C88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875" r="21125"/>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D73C7A6-D645-057C-7F1D-3D2E2A3FCE39}"/>
              </a:ext>
            </a:extLst>
          </p:cNvPr>
          <p:cNvSpPr txBox="1"/>
          <p:nvPr/>
        </p:nvSpPr>
        <p:spPr>
          <a:xfrm>
            <a:off x="6449587" y="2655088"/>
            <a:ext cx="5421798" cy="4062651"/>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212529"/>
                </a:solidFill>
                <a:latin typeface="Calibri (Body)"/>
              </a:rPr>
              <a:t>Attached to family and community in ATL</a:t>
            </a:r>
            <a:endParaRPr lang="en-GB" sz="2000" b="0" i="0" u="none" strike="noStrike" dirty="0">
              <a:solidFill>
                <a:srgbClr val="212529"/>
              </a:solidFill>
              <a:effectLst/>
              <a:latin typeface="Calibri (Body)"/>
            </a:endParaRPr>
          </a:p>
          <a:p>
            <a:pPr marL="285750" indent="-285750" algn="l">
              <a:buFont typeface="Arial" panose="020B0604020202020204" pitchFamily="34" charset="0"/>
              <a:buChar char="•"/>
            </a:pPr>
            <a:r>
              <a:rPr lang="en-GB" sz="2000" b="0" i="0" u="none" strike="noStrike" dirty="0">
                <a:solidFill>
                  <a:srgbClr val="212529"/>
                </a:solidFill>
                <a:effectLst/>
                <a:latin typeface="Calibri (Body)"/>
              </a:rPr>
              <a:t>Ed grew up in Poughkeepsie (NY)</a:t>
            </a:r>
          </a:p>
          <a:p>
            <a:pPr marL="285750" indent="-285750" algn="l">
              <a:buFont typeface="Arial" panose="020B0604020202020204" pitchFamily="34" charset="0"/>
              <a:buChar char="•"/>
            </a:pPr>
            <a:r>
              <a:rPr lang="en-GB" sz="2000" b="0" i="0" u="none" strike="noStrike" dirty="0">
                <a:solidFill>
                  <a:srgbClr val="212529"/>
                </a:solidFill>
                <a:effectLst/>
                <a:latin typeface="Calibri (Body)"/>
              </a:rPr>
              <a:t>BA in business administration at St. Bonaventure University.</a:t>
            </a:r>
          </a:p>
          <a:p>
            <a:pPr algn="l"/>
            <a:endParaRPr lang="en-GB" sz="2000" b="0" i="0" u="none" strike="noStrike" dirty="0">
              <a:solidFill>
                <a:srgbClr val="212529"/>
              </a:solidFill>
              <a:effectLst/>
              <a:latin typeface="Calibri (Body)"/>
            </a:endParaRPr>
          </a:p>
          <a:p>
            <a:pPr marL="285750" indent="-285750">
              <a:buFont typeface="Arial" panose="020B0604020202020204" pitchFamily="34" charset="0"/>
              <a:buChar char="•"/>
            </a:pPr>
            <a:r>
              <a:rPr lang="en-GB" sz="2000" b="0" i="0" u="none" strike="noStrike" dirty="0">
                <a:solidFill>
                  <a:srgbClr val="212529"/>
                </a:solidFill>
                <a:effectLst/>
                <a:latin typeface="Calibri (Body)"/>
              </a:rPr>
              <a:t>Senior finance positions at Frito-Lay International and Pepsi-Cola International.</a:t>
            </a:r>
          </a:p>
          <a:p>
            <a:pPr marL="285750" indent="-285750">
              <a:buFont typeface="Arial" panose="020B0604020202020204" pitchFamily="34" charset="0"/>
              <a:buChar char="•"/>
            </a:pPr>
            <a:r>
              <a:rPr lang="en-GB" sz="2000" dirty="0">
                <a:solidFill>
                  <a:srgbClr val="212529"/>
                </a:solidFill>
                <a:latin typeface="Calibri (Body)"/>
              </a:rPr>
              <a:t>A</a:t>
            </a:r>
            <a:r>
              <a:rPr lang="en-GB" sz="2000" b="0" i="0" u="none" strike="noStrike" dirty="0">
                <a:solidFill>
                  <a:srgbClr val="212529"/>
                </a:solidFill>
                <a:effectLst/>
                <a:latin typeface="Calibri (Body)"/>
              </a:rPr>
              <a:t>udit partner at Price Waterhouse</a:t>
            </a:r>
          </a:p>
          <a:p>
            <a:pPr marL="285750" indent="-285750">
              <a:buFont typeface="Arial" panose="020B0604020202020204" pitchFamily="34" charset="0"/>
              <a:buChar char="•"/>
            </a:pPr>
            <a:r>
              <a:rPr lang="en-GB" sz="2000" b="0" i="0" u="none" strike="noStrike" dirty="0">
                <a:solidFill>
                  <a:srgbClr val="212529"/>
                </a:solidFill>
                <a:effectLst/>
                <a:latin typeface="Calibri (Body)"/>
              </a:rPr>
              <a:t>In 1998 Ed joined Delta as V.P. </a:t>
            </a:r>
          </a:p>
          <a:p>
            <a:pPr marL="285750" indent="-285750">
              <a:buFont typeface="Arial" panose="020B0604020202020204" pitchFamily="34" charset="0"/>
              <a:buChar char="•"/>
            </a:pPr>
            <a:r>
              <a:rPr lang="en-GB" sz="2000" b="0" i="0" u="none" strike="noStrike" dirty="0">
                <a:solidFill>
                  <a:srgbClr val="212529"/>
                </a:solidFill>
                <a:effectLst/>
                <a:latin typeface="Calibri (Body)"/>
              </a:rPr>
              <a:t>In 2005 he was named Chief Financial Officer</a:t>
            </a:r>
          </a:p>
          <a:p>
            <a:pPr marL="285750" indent="-285750">
              <a:buFont typeface="Arial" panose="020B0604020202020204" pitchFamily="34" charset="0"/>
              <a:buChar char="•"/>
            </a:pPr>
            <a:r>
              <a:rPr lang="en-GB" sz="2000" dirty="0">
                <a:solidFill>
                  <a:srgbClr val="212529"/>
                </a:solidFill>
                <a:latin typeface="Calibri (Body)"/>
              </a:rPr>
              <a:t>I</a:t>
            </a:r>
            <a:r>
              <a:rPr lang="en-GB" sz="2000" b="0" i="0" u="none" strike="noStrike" dirty="0">
                <a:solidFill>
                  <a:srgbClr val="212529"/>
                </a:solidFill>
                <a:effectLst/>
                <a:latin typeface="Calibri (Body)"/>
              </a:rPr>
              <a:t>n 2007 he was appointed to serve as Delta’s President. </a:t>
            </a:r>
            <a:r>
              <a:rPr lang="en-GB" sz="2000" b="0" i="0" u="none" dirty="0">
                <a:latin typeface="Calibri (Body)"/>
              </a:rPr>
              <a:t>(Delta, 2023)</a:t>
            </a:r>
            <a:endParaRPr lang="en-GB" sz="2000" dirty="0">
              <a:latin typeface="Calibri (Body)"/>
            </a:endParaRPr>
          </a:p>
          <a:p>
            <a:pPr marL="285750" indent="-285750" algn="l">
              <a:buFont typeface="Arial" panose="020B0604020202020204" pitchFamily="34" charset="0"/>
              <a:buChar char="•"/>
            </a:pPr>
            <a:endParaRPr lang="en-GB" b="0" i="0" u="none" strike="noStrike" dirty="0">
              <a:solidFill>
                <a:srgbClr val="212529"/>
              </a:solidFill>
              <a:effectLst/>
              <a:latin typeface="Open Sans" panose="020B0606030504020204" pitchFamily="34" charset="0"/>
            </a:endParaRPr>
          </a:p>
        </p:txBody>
      </p:sp>
    </p:spTree>
    <p:extLst>
      <p:ext uri="{BB962C8B-B14F-4D97-AF65-F5344CB8AC3E}">
        <p14:creationId xmlns:p14="http://schemas.microsoft.com/office/powerpoint/2010/main" val="3512493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51000">
              <a:schemeClr val="accent1">
                <a:lumMod val="5000"/>
                <a:lumOff val="95000"/>
              </a:schemeClr>
            </a:gs>
            <a:gs pos="100000">
              <a:srgbClr val="FF0000">
                <a:alpha val="45000"/>
              </a:srgbClr>
            </a:gs>
            <a:gs pos="0">
              <a:schemeClr val="accent1">
                <a:lumMod val="45000"/>
                <a:lumOff val="55000"/>
              </a:schemeClr>
            </a:gs>
            <a:gs pos="75000">
              <a:srgbClr val="FC7092">
                <a:alpha val="23957"/>
              </a:srgb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B589A-A4E1-1AF9-9891-358A27B69F86}"/>
              </a:ext>
            </a:extLst>
          </p:cNvPr>
          <p:cNvSpPr>
            <a:spLocks noGrp="1"/>
          </p:cNvSpPr>
          <p:nvPr>
            <p:ph type="title"/>
          </p:nvPr>
        </p:nvSpPr>
        <p:spPr>
          <a:xfrm>
            <a:off x="-3700462" y="-142039"/>
            <a:ext cx="10515600" cy="1325563"/>
          </a:xfrm>
        </p:spPr>
        <p:txBody>
          <a:bodyPr/>
          <a:lstStyle/>
          <a:p>
            <a:pPr algn="ctr"/>
            <a:r>
              <a:rPr lang="en-US" dirty="0"/>
              <a:t>ED BASTIAN </a:t>
            </a:r>
            <a:br>
              <a:rPr lang="en-US" dirty="0"/>
            </a:br>
            <a:r>
              <a:rPr lang="en-US" sz="1800" dirty="0"/>
              <a:t>CEO of Delta Air Lines</a:t>
            </a:r>
          </a:p>
        </p:txBody>
      </p:sp>
      <p:sp>
        <p:nvSpPr>
          <p:cNvPr id="20" name="Content Placeholder 19">
            <a:extLst>
              <a:ext uri="{FF2B5EF4-FFF2-40B4-BE49-F238E27FC236}">
                <a16:creationId xmlns:a16="http://schemas.microsoft.com/office/drawing/2014/main" id="{30CA7999-7719-3441-F469-9B4289D25FD7}"/>
              </a:ext>
            </a:extLst>
          </p:cNvPr>
          <p:cNvSpPr>
            <a:spLocks noGrp="1"/>
          </p:cNvSpPr>
          <p:nvPr>
            <p:ph idx="1"/>
          </p:nvPr>
        </p:nvSpPr>
        <p:spPr>
          <a:xfrm>
            <a:off x="4322978" y="333541"/>
            <a:ext cx="4187825" cy="579390"/>
          </a:xfrm>
        </p:spPr>
        <p:txBody>
          <a:bodyPr/>
          <a:lstStyle/>
          <a:p>
            <a:pPr marL="0" indent="0">
              <a:buNone/>
            </a:pPr>
            <a:r>
              <a:rPr lang="en-US" b="1" i="1" dirty="0">
                <a:solidFill>
                  <a:schemeClr val="tx1"/>
                </a:solidFill>
                <a:latin typeface="+mj-lt"/>
              </a:rPr>
              <a:t>LEADERSHIP STYLE</a:t>
            </a:r>
          </a:p>
          <a:p>
            <a:pPr lvl="2"/>
            <a:endParaRPr lang="en-US" dirty="0"/>
          </a:p>
        </p:txBody>
      </p:sp>
      <p:pic>
        <p:nvPicPr>
          <p:cNvPr id="6" name="Picture 5" descr="A red triangle with white stripes&#10;&#10;Description automatically generated">
            <a:extLst>
              <a:ext uri="{FF2B5EF4-FFF2-40B4-BE49-F238E27FC236}">
                <a16:creationId xmlns:a16="http://schemas.microsoft.com/office/drawing/2014/main" id="{4F77A5E2-FDA8-5F2F-8ECD-6B8FD730F715}"/>
              </a:ext>
            </a:extLst>
          </p:cNvPr>
          <p:cNvPicPr>
            <a:picLocks noChangeAspect="1"/>
          </p:cNvPicPr>
          <p:nvPr/>
        </p:nvPicPr>
        <p:blipFill rotWithShape="1">
          <a:blip r:embed="rId3">
            <a:alphaModFix amt="50000"/>
          </a:blip>
          <a:srcRect l="18876" t="18047" r="17941" b="24207"/>
          <a:stretch/>
        </p:blipFill>
        <p:spPr>
          <a:xfrm>
            <a:off x="9244011" y="191318"/>
            <a:ext cx="1928813" cy="1325564"/>
          </a:xfrm>
          <a:prstGeom prst="rect">
            <a:avLst/>
          </a:prstGeom>
        </p:spPr>
      </p:pic>
      <p:graphicFrame>
        <p:nvGraphicFramePr>
          <p:cNvPr id="23" name="Diagram 22">
            <a:extLst>
              <a:ext uri="{FF2B5EF4-FFF2-40B4-BE49-F238E27FC236}">
                <a16:creationId xmlns:a16="http://schemas.microsoft.com/office/drawing/2014/main" id="{E7FB54B3-D330-A69B-B8E0-9927AE100CB7}"/>
              </a:ext>
            </a:extLst>
          </p:cNvPr>
          <p:cNvGraphicFramePr/>
          <p:nvPr/>
        </p:nvGraphicFramePr>
        <p:xfrm>
          <a:off x="2434687" y="1928294"/>
          <a:ext cx="11189775" cy="12718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2" name="Diagram 31">
            <a:extLst>
              <a:ext uri="{FF2B5EF4-FFF2-40B4-BE49-F238E27FC236}">
                <a16:creationId xmlns:a16="http://schemas.microsoft.com/office/drawing/2014/main" id="{7920795C-CBFF-45FD-E9D8-ECA1D7BEF627}"/>
              </a:ext>
            </a:extLst>
          </p:cNvPr>
          <p:cNvGraphicFramePr/>
          <p:nvPr/>
        </p:nvGraphicFramePr>
        <p:xfrm>
          <a:off x="2526670" y="2724724"/>
          <a:ext cx="7681748" cy="383411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cxnSp>
        <p:nvCxnSpPr>
          <p:cNvPr id="10" name="Straight Arrow Connector 9">
            <a:extLst>
              <a:ext uri="{FF2B5EF4-FFF2-40B4-BE49-F238E27FC236}">
                <a16:creationId xmlns:a16="http://schemas.microsoft.com/office/drawing/2014/main" id="{AEBF0B0C-3A03-B687-4B25-DABAFA9B83E7}"/>
              </a:ext>
            </a:extLst>
          </p:cNvPr>
          <p:cNvCxnSpPr/>
          <p:nvPr/>
        </p:nvCxnSpPr>
        <p:spPr>
          <a:xfrm>
            <a:off x="5591330" y="2564195"/>
            <a:ext cx="113110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42A313A-FF3C-7D8C-F550-16A248EEF9A2}"/>
              </a:ext>
            </a:extLst>
          </p:cNvPr>
          <p:cNvSpPr txBox="1"/>
          <p:nvPr/>
        </p:nvSpPr>
        <p:spPr>
          <a:xfrm>
            <a:off x="4188026" y="1460047"/>
            <a:ext cx="3841548" cy="892552"/>
          </a:xfrm>
          <a:prstGeom prst="rect">
            <a:avLst/>
          </a:prstGeom>
          <a:noFill/>
        </p:spPr>
        <p:txBody>
          <a:bodyPr wrap="square" rtlCol="0">
            <a:spAutoFit/>
          </a:bodyPr>
          <a:lstStyle/>
          <a:p>
            <a:pPr lvl="0"/>
            <a:r>
              <a:rPr lang="en-GB" sz="1000" dirty="0">
                <a:solidFill>
                  <a:srgbClr val="212529"/>
                </a:solidFill>
                <a:latin typeface="Open Sans" panose="020B0606030504020204" pitchFamily="34" charset="0"/>
              </a:rPr>
              <a:t>‘</a:t>
            </a:r>
            <a:r>
              <a:rPr lang="en-GB" sz="1400" i="1" dirty="0">
                <a:solidFill>
                  <a:srgbClr val="212529"/>
                </a:solidFill>
                <a:latin typeface="Open Sans" panose="020B0606030504020204" pitchFamily="34" charset="0"/>
              </a:rPr>
              <a:t>I</a:t>
            </a:r>
            <a:r>
              <a:rPr lang="en-GB" sz="1400" b="0" i="1" u="none" strike="noStrike" dirty="0">
                <a:solidFill>
                  <a:srgbClr val="212529"/>
                </a:solidFill>
                <a:effectLst/>
                <a:latin typeface="Open Sans" panose="020B0606030504020204" pitchFamily="34" charset="0"/>
              </a:rPr>
              <a:t>f you take care of your people, they take care of your customers, whose business and loyalty allow you to reward your investors</a:t>
            </a:r>
            <a:r>
              <a:rPr lang="en-GB" sz="1400" b="0" i="1" u="none" strike="noStrike" dirty="0">
                <a:solidFill>
                  <a:srgbClr val="212529"/>
                </a:solidFill>
                <a:effectLst/>
                <a:latin typeface="+mj-lt"/>
              </a:rPr>
              <a:t>.’</a:t>
            </a:r>
            <a:r>
              <a:rPr lang="en-GB" sz="1400" b="0" i="1" u="none" strike="noStrike" dirty="0">
                <a:solidFill>
                  <a:srgbClr val="000000"/>
                </a:solidFill>
                <a:effectLst/>
                <a:latin typeface="+mj-lt"/>
              </a:rPr>
              <a:t> </a:t>
            </a:r>
            <a:r>
              <a:rPr lang="en-GB" sz="1000" b="0" i="0" u="none" dirty="0">
                <a:latin typeface="+mj-lt"/>
              </a:rPr>
              <a:t>(Delta, 2023)</a:t>
            </a:r>
            <a:endParaRPr lang="en-GB" sz="1000" dirty="0">
              <a:latin typeface="+mj-lt"/>
            </a:endParaRPr>
          </a:p>
          <a:p>
            <a:endParaRPr lang="en-US" sz="1000" dirty="0"/>
          </a:p>
        </p:txBody>
      </p:sp>
      <p:grpSp>
        <p:nvGrpSpPr>
          <p:cNvPr id="3" name="Group 2">
            <a:extLst>
              <a:ext uri="{FF2B5EF4-FFF2-40B4-BE49-F238E27FC236}">
                <a16:creationId xmlns:a16="http://schemas.microsoft.com/office/drawing/2014/main" id="{EF5F0EFB-54F6-7CA0-716B-14C725DF5A76}"/>
              </a:ext>
            </a:extLst>
          </p:cNvPr>
          <p:cNvGrpSpPr/>
          <p:nvPr/>
        </p:nvGrpSpPr>
        <p:grpSpPr>
          <a:xfrm>
            <a:off x="4681080" y="3141235"/>
            <a:ext cx="1950163" cy="1207584"/>
            <a:chOff x="2108923" y="192304"/>
            <a:chExt cx="1950163" cy="1207584"/>
          </a:xfrm>
        </p:grpSpPr>
        <p:sp>
          <p:nvSpPr>
            <p:cNvPr id="4" name="Rectangle 3">
              <a:extLst>
                <a:ext uri="{FF2B5EF4-FFF2-40B4-BE49-F238E27FC236}">
                  <a16:creationId xmlns:a16="http://schemas.microsoft.com/office/drawing/2014/main" id="{FF4C2EF7-66DA-FDBD-FEDC-37FB87639D46}"/>
                </a:ext>
              </a:extLst>
            </p:cNvPr>
            <p:cNvSpPr/>
            <p:nvPr/>
          </p:nvSpPr>
          <p:spPr>
            <a:xfrm>
              <a:off x="2988599" y="192304"/>
              <a:ext cx="1070487" cy="57553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9" name="TextBox 8">
              <a:extLst>
                <a:ext uri="{FF2B5EF4-FFF2-40B4-BE49-F238E27FC236}">
                  <a16:creationId xmlns:a16="http://schemas.microsoft.com/office/drawing/2014/main" id="{A1F84C23-B684-B907-10A0-ADCBB7B946F1}"/>
                </a:ext>
              </a:extLst>
            </p:cNvPr>
            <p:cNvSpPr txBox="1"/>
            <p:nvPr/>
          </p:nvSpPr>
          <p:spPr>
            <a:xfrm>
              <a:off x="2108923" y="824358"/>
              <a:ext cx="1070487" cy="57553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US" sz="600" kern="1200" dirty="0"/>
                <a:t>- Delta is a family</a:t>
              </a:r>
            </a:p>
            <a:p>
              <a:pPr marL="0" lvl="0" indent="0" algn="l" defTabSz="266700">
                <a:lnSpc>
                  <a:spcPct val="90000"/>
                </a:lnSpc>
                <a:spcBef>
                  <a:spcPct val="0"/>
                </a:spcBef>
                <a:spcAft>
                  <a:spcPct val="35000"/>
                </a:spcAft>
                <a:buNone/>
              </a:pPr>
              <a:r>
                <a:rPr lang="en-US" sz="600" kern="1200" dirty="0"/>
                <a:t>-Delta is not for sale</a:t>
              </a:r>
            </a:p>
            <a:p>
              <a:pPr marL="0" lvl="0" indent="0" algn="l" defTabSz="266700">
                <a:lnSpc>
                  <a:spcPct val="90000"/>
                </a:lnSpc>
                <a:spcBef>
                  <a:spcPct val="0"/>
                </a:spcBef>
                <a:spcAft>
                  <a:spcPct val="35000"/>
                </a:spcAft>
                <a:buNone/>
              </a:pPr>
              <a:r>
                <a:rPr lang="en-GB" sz="600" b="0" i="0" u="none" kern="1200" dirty="0"/>
                <a:t>(</a:t>
              </a:r>
              <a:r>
                <a:rPr lang="en-GB" sz="600" b="0" i="0" u="none" kern="1200" dirty="0" err="1"/>
                <a:t>OperationHOPE</a:t>
              </a:r>
              <a:r>
                <a:rPr lang="en-GB" sz="600" b="0" i="0" u="none" kern="1200" dirty="0"/>
                <a:t>, 2021)</a:t>
              </a:r>
              <a:endParaRPr lang="en-GB" sz="600" kern="1200" dirty="0"/>
            </a:p>
          </p:txBody>
        </p:sp>
      </p:grpSp>
      <p:sp>
        <p:nvSpPr>
          <p:cNvPr id="13" name="TextBox 12">
            <a:extLst>
              <a:ext uri="{FF2B5EF4-FFF2-40B4-BE49-F238E27FC236}">
                <a16:creationId xmlns:a16="http://schemas.microsoft.com/office/drawing/2014/main" id="{BD3BA554-13BB-F52D-7C62-08E3E081602A}"/>
              </a:ext>
            </a:extLst>
          </p:cNvPr>
          <p:cNvSpPr txBox="1"/>
          <p:nvPr/>
        </p:nvSpPr>
        <p:spPr>
          <a:xfrm>
            <a:off x="7892884" y="6402418"/>
            <a:ext cx="1235838" cy="246221"/>
          </a:xfrm>
          <a:prstGeom prst="rect">
            <a:avLst/>
          </a:prstGeom>
          <a:noFill/>
        </p:spPr>
        <p:txBody>
          <a:bodyPr wrap="square">
            <a:spAutoFit/>
          </a:bodyPr>
          <a:lstStyle/>
          <a:p>
            <a:pPr lvl="0"/>
            <a:r>
              <a:rPr lang="en-GB" sz="1000" b="0" i="0" u="none" dirty="0"/>
              <a:t>(Western, </a:t>
            </a:r>
            <a:r>
              <a:rPr lang="en-GB" sz="1000" dirty="0"/>
              <a:t>23</a:t>
            </a:r>
            <a:r>
              <a:rPr lang="en-GB" sz="1000" b="0" i="0" u="none" dirty="0"/>
              <a:t>–24)</a:t>
            </a:r>
            <a:endParaRPr lang="en-GB" sz="1000" dirty="0"/>
          </a:p>
        </p:txBody>
      </p:sp>
      <p:sp>
        <p:nvSpPr>
          <p:cNvPr id="15" name="TextBox 14">
            <a:extLst>
              <a:ext uri="{FF2B5EF4-FFF2-40B4-BE49-F238E27FC236}">
                <a16:creationId xmlns:a16="http://schemas.microsoft.com/office/drawing/2014/main" id="{16855111-0F1B-B3A1-5F18-39A75D27F3E5}"/>
              </a:ext>
            </a:extLst>
          </p:cNvPr>
          <p:cNvSpPr txBox="1"/>
          <p:nvPr/>
        </p:nvSpPr>
        <p:spPr>
          <a:xfrm>
            <a:off x="4681080" y="1066183"/>
            <a:ext cx="5305541" cy="450699"/>
          </a:xfrm>
          <a:prstGeom prst="rect">
            <a:avLst/>
          </a:prstGeom>
        </p:spPr>
        <p:txBody>
          <a:bodyPr vert="horz" lIns="91440" tIns="45720" rIns="91440" bIns="45720" rtlCol="0" anchor="t">
            <a:normAutofit/>
          </a:bodyPr>
          <a:lstStyle/>
          <a:p>
            <a:pPr>
              <a:lnSpc>
                <a:spcPct val="90000"/>
              </a:lnSpc>
              <a:spcAft>
                <a:spcPts val="600"/>
              </a:spcAft>
            </a:pPr>
            <a:r>
              <a:rPr lang="en-US" sz="2000" b="0" i="0" u="none" strike="noStrike" dirty="0">
                <a:effectLst/>
              </a:rPr>
              <a:t>“Leading With Purpose” </a:t>
            </a:r>
            <a:r>
              <a:rPr lang="en-US" sz="1000" b="0" i="0" u="none" strike="noStrike" dirty="0">
                <a:effectLst/>
              </a:rPr>
              <a:t>(</a:t>
            </a:r>
            <a:r>
              <a:rPr lang="en-US" sz="1000" b="0" i="0" u="none" strike="noStrike" dirty="0" err="1">
                <a:effectLst/>
              </a:rPr>
              <a:t>Moraitakis</a:t>
            </a:r>
            <a:r>
              <a:rPr lang="en-US" sz="1000" b="0" i="0" u="none" strike="noStrike" dirty="0">
                <a:effectLst/>
              </a:rPr>
              <a:t>, 2023)</a:t>
            </a:r>
            <a:endParaRPr lang="en-US" sz="1000" dirty="0"/>
          </a:p>
        </p:txBody>
      </p:sp>
      <p:sp>
        <p:nvSpPr>
          <p:cNvPr id="5" name="TextBox 4">
            <a:extLst>
              <a:ext uri="{FF2B5EF4-FFF2-40B4-BE49-F238E27FC236}">
                <a16:creationId xmlns:a16="http://schemas.microsoft.com/office/drawing/2014/main" id="{DBC5CBFB-C79B-9FC9-C947-81E44053BF0E}"/>
              </a:ext>
            </a:extLst>
          </p:cNvPr>
          <p:cNvSpPr txBox="1"/>
          <p:nvPr/>
        </p:nvSpPr>
        <p:spPr>
          <a:xfrm>
            <a:off x="1046814" y="3789632"/>
            <a:ext cx="2179675" cy="830997"/>
          </a:xfrm>
          <a:prstGeom prst="rect">
            <a:avLst/>
          </a:prstGeom>
          <a:noFill/>
        </p:spPr>
        <p:txBody>
          <a:bodyPr wrap="square" rtlCol="0">
            <a:spAutoFit/>
          </a:bodyPr>
          <a:lstStyle/>
          <a:p>
            <a:r>
              <a:rPr lang="en-US" sz="1200" i="1" dirty="0"/>
              <a:t>Concentrates on assisting and fostering the personal growth of individuals inside an organization (Allen et al., 2018)</a:t>
            </a:r>
          </a:p>
        </p:txBody>
      </p:sp>
      <p:sp>
        <p:nvSpPr>
          <p:cNvPr id="7" name="TextBox 6">
            <a:extLst>
              <a:ext uri="{FF2B5EF4-FFF2-40B4-BE49-F238E27FC236}">
                <a16:creationId xmlns:a16="http://schemas.microsoft.com/office/drawing/2014/main" id="{CE52AAF6-7247-3FDA-FA18-2F3B96AE43FC}"/>
              </a:ext>
            </a:extLst>
          </p:cNvPr>
          <p:cNvSpPr txBox="1"/>
          <p:nvPr/>
        </p:nvSpPr>
        <p:spPr>
          <a:xfrm>
            <a:off x="9470952" y="3716765"/>
            <a:ext cx="2445488" cy="553998"/>
          </a:xfrm>
          <a:prstGeom prst="rect">
            <a:avLst/>
          </a:prstGeom>
          <a:noFill/>
        </p:spPr>
        <p:txBody>
          <a:bodyPr wrap="square" rtlCol="0">
            <a:spAutoFit/>
          </a:bodyPr>
          <a:lstStyle/>
          <a:p>
            <a:r>
              <a:rPr lang="en-US" sz="1000" dirty="0"/>
              <a:t>Concentrates on motivating followers to strive towards a common objective (Allen et al., 2018)</a:t>
            </a:r>
          </a:p>
        </p:txBody>
      </p:sp>
      <p:cxnSp>
        <p:nvCxnSpPr>
          <p:cNvPr id="11" name="Straight Arrow Connector 10">
            <a:extLst>
              <a:ext uri="{FF2B5EF4-FFF2-40B4-BE49-F238E27FC236}">
                <a16:creationId xmlns:a16="http://schemas.microsoft.com/office/drawing/2014/main" id="{1BF548C6-68BE-8353-D7AE-A075CFAA910E}"/>
              </a:ext>
            </a:extLst>
          </p:cNvPr>
          <p:cNvCxnSpPr/>
          <p:nvPr/>
        </p:nvCxnSpPr>
        <p:spPr>
          <a:xfrm flipH="1">
            <a:off x="2434687" y="3338623"/>
            <a:ext cx="489266" cy="319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A4853DE-7544-5D16-E4EA-7BBEF3CBE23E}"/>
              </a:ext>
            </a:extLst>
          </p:cNvPr>
          <p:cNvCxnSpPr/>
          <p:nvPr/>
        </p:nvCxnSpPr>
        <p:spPr>
          <a:xfrm>
            <a:off x="9367284" y="3256621"/>
            <a:ext cx="390029" cy="4012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916B877-AA34-7EB0-F9CB-5A953DEE9BCF}"/>
              </a:ext>
            </a:extLst>
          </p:cNvPr>
          <p:cNvCxnSpPr>
            <a:cxnSpLocks/>
          </p:cNvCxnSpPr>
          <p:nvPr/>
        </p:nvCxnSpPr>
        <p:spPr>
          <a:xfrm flipV="1">
            <a:off x="-41074" y="944563"/>
            <a:ext cx="8318500" cy="52357"/>
          </a:xfrm>
          <a:prstGeom prst="line">
            <a:avLst/>
          </a:prstGeom>
          <a:ln w="31750">
            <a:solidFill>
              <a:schemeClr val="accent3">
                <a:alpha val="44000"/>
              </a:schemeClr>
            </a:solidFill>
          </a:ln>
        </p:spPr>
        <p:style>
          <a:lnRef idx="2">
            <a:schemeClr val="accent3"/>
          </a:lnRef>
          <a:fillRef idx="0">
            <a:schemeClr val="accent3"/>
          </a:fillRef>
          <a:effectRef idx="1">
            <a:schemeClr val="accent3"/>
          </a:effectRef>
          <a:fontRef idx="minor">
            <a:schemeClr val="tx1"/>
          </a:fontRef>
        </p:style>
      </p:cxnSp>
    </p:spTree>
    <p:extLst>
      <p:ext uri="{BB962C8B-B14F-4D97-AF65-F5344CB8AC3E}">
        <p14:creationId xmlns:p14="http://schemas.microsoft.com/office/powerpoint/2010/main" val="4081996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51000">
              <a:schemeClr val="accent1">
                <a:lumMod val="5000"/>
                <a:lumOff val="95000"/>
              </a:schemeClr>
            </a:gs>
            <a:gs pos="100000">
              <a:srgbClr val="FF0000">
                <a:lumMod val="74936"/>
                <a:lumOff val="25064"/>
                <a:alpha val="31360"/>
              </a:srgbClr>
            </a:gs>
            <a:gs pos="0">
              <a:schemeClr val="accent1">
                <a:lumMod val="45000"/>
                <a:lumOff val="55000"/>
              </a:schemeClr>
            </a:gs>
            <a:gs pos="82000">
              <a:srgbClr val="FC7092">
                <a:alpha val="23857"/>
                <a:lumMod val="99000"/>
                <a:lumOff val="1000"/>
              </a:srgbClr>
            </a:gs>
          </a:gsLst>
          <a:lin ang="5400000" scaled="1"/>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49715-2DD8-DD76-D0EE-DA1EFE10E564}"/>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en-US" sz="3000" kern="1200" dirty="0">
                <a:latin typeface="+mj-lt"/>
                <a:ea typeface="+mj-ea"/>
                <a:cs typeface="+mj-cs"/>
              </a:rPr>
              <a:t>ED BASTIAN </a:t>
            </a:r>
            <a:br>
              <a:rPr lang="en-US" sz="3000" kern="1200" dirty="0">
                <a:latin typeface="+mj-lt"/>
                <a:ea typeface="+mj-ea"/>
                <a:cs typeface="+mj-cs"/>
              </a:rPr>
            </a:br>
            <a:r>
              <a:rPr lang="en-US" sz="3000" kern="1200" dirty="0">
                <a:latin typeface="+mj-lt"/>
                <a:ea typeface="+mj-ea"/>
                <a:cs typeface="+mj-cs"/>
              </a:rPr>
              <a:t>CEO of Delta Air Lines</a:t>
            </a:r>
          </a:p>
        </p:txBody>
      </p:sp>
      <p:sp>
        <p:nvSpPr>
          <p:cNvPr id="28"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3CB834E-EB1A-405D-0D00-B0A5879AF073}"/>
              </a:ext>
            </a:extLst>
          </p:cNvPr>
          <p:cNvSpPr txBox="1"/>
          <p:nvPr/>
        </p:nvSpPr>
        <p:spPr>
          <a:xfrm>
            <a:off x="6142892" y="422031"/>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9B176944-3AB7-7ADA-8234-DE95624ED1B4}"/>
              </a:ext>
            </a:extLst>
          </p:cNvPr>
          <p:cNvSpPr txBox="1"/>
          <p:nvPr/>
        </p:nvSpPr>
        <p:spPr>
          <a:xfrm>
            <a:off x="5928681" y="4978502"/>
            <a:ext cx="1724886" cy="283505"/>
          </a:xfrm>
          <a:prstGeom prst="rect">
            <a:avLst/>
          </a:prstGeom>
        </p:spPr>
        <p:txBody>
          <a:bodyPr vert="horz" lIns="91440" tIns="45720" rIns="91440" bIns="45720" rtlCol="0">
            <a:normAutofit fontScale="92500" lnSpcReduction="10000"/>
          </a:bodyPr>
          <a:lstStyle/>
          <a:p>
            <a:pPr defTabSz="419527">
              <a:lnSpc>
                <a:spcPct val="90000"/>
              </a:lnSpc>
              <a:spcAft>
                <a:spcPts val="275"/>
              </a:spcAft>
            </a:pPr>
            <a:r>
              <a:rPr lang="en-US" sz="700" kern="1200">
                <a:solidFill>
                  <a:srgbClr val="FFFFFF"/>
                </a:solidFill>
                <a:latin typeface="+mj-lt"/>
                <a:ea typeface="+mn-ea"/>
                <a:cs typeface="+mn-cs"/>
              </a:rPr>
              <a:t>(Relationship oriented)</a:t>
            </a:r>
            <a:br>
              <a:rPr lang="en-US" sz="700" b="1" kern="1200">
                <a:solidFill>
                  <a:srgbClr val="FFFFFF"/>
                </a:solidFill>
                <a:latin typeface="+mj-lt"/>
                <a:ea typeface="+mn-ea"/>
                <a:cs typeface="+mn-cs"/>
              </a:rPr>
            </a:br>
            <a:r>
              <a:rPr lang="en-US" sz="700" b="1" kern="1200">
                <a:solidFill>
                  <a:srgbClr val="FFFFFF"/>
                </a:solidFill>
                <a:latin typeface="+mj-lt"/>
                <a:ea typeface="+mn-ea"/>
                <a:cs typeface="+mn-cs"/>
              </a:rPr>
              <a:t>(Praveen, 2016)</a:t>
            </a:r>
          </a:p>
          <a:p>
            <a:pPr indent="-228600">
              <a:lnSpc>
                <a:spcPct val="90000"/>
              </a:lnSpc>
              <a:spcAft>
                <a:spcPts val="600"/>
              </a:spcAft>
              <a:buFont typeface="Arial" panose="020B0604020202020204" pitchFamily="34" charset="0"/>
              <a:buChar char="•"/>
            </a:pPr>
            <a:endParaRPr lang="en-US" sz="700">
              <a:solidFill>
                <a:srgbClr val="FFFFFF"/>
              </a:solidFill>
            </a:endParaRPr>
          </a:p>
        </p:txBody>
      </p:sp>
      <p:graphicFrame>
        <p:nvGraphicFramePr>
          <p:cNvPr id="4" name="Content Placeholder 3">
            <a:extLst>
              <a:ext uri="{FF2B5EF4-FFF2-40B4-BE49-F238E27FC236}">
                <a16:creationId xmlns:a16="http://schemas.microsoft.com/office/drawing/2014/main" id="{17C83440-A9A9-0493-03CB-C5438BA1593A}"/>
              </a:ext>
            </a:extLst>
          </p:cNvPr>
          <p:cNvGraphicFramePr>
            <a:graphicFrameLocks/>
          </p:cNvGraphicFramePr>
          <p:nvPr>
            <p:extLst>
              <p:ext uri="{D42A27DB-BD31-4B8C-83A1-F6EECF244321}">
                <p14:modId xmlns:p14="http://schemas.microsoft.com/office/powerpoint/2010/main" val="333930385"/>
              </p:ext>
            </p:extLst>
          </p:nvPr>
        </p:nvGraphicFramePr>
        <p:xfrm>
          <a:off x="5849306" y="2312763"/>
          <a:ext cx="5407002" cy="3839914"/>
        </p:xfrm>
        <a:graphic>
          <a:graphicData uri="http://schemas.openxmlformats.org/drawingml/2006/table">
            <a:tbl>
              <a:tblPr firstRow="1" bandRow="1">
                <a:tableStyleId>{0505E3EF-67EA-436B-97B2-0124C06EBD24}</a:tableStyleId>
              </a:tblPr>
              <a:tblGrid>
                <a:gridCol w="5407002">
                  <a:extLst>
                    <a:ext uri="{9D8B030D-6E8A-4147-A177-3AD203B41FA5}">
                      <a16:colId xmlns:a16="http://schemas.microsoft.com/office/drawing/2014/main" val="328097992"/>
                    </a:ext>
                  </a:extLst>
                </a:gridCol>
              </a:tblGrid>
              <a:tr h="3775803">
                <a:tc>
                  <a:txBody>
                    <a:bodyPr/>
                    <a:lstStyle/>
                    <a:p>
                      <a:pPr algn="ctr"/>
                      <a:r>
                        <a:rPr lang="en-GB" sz="2000" b="0" kern="1200" dirty="0">
                          <a:solidFill>
                            <a:schemeClr val="tx1"/>
                          </a:solidFill>
                          <a:effectLst/>
                        </a:rPr>
                        <a:t>Listening and communication</a:t>
                      </a:r>
                    </a:p>
                    <a:p>
                      <a:pPr algn="ctr"/>
                      <a:r>
                        <a:rPr lang="en-GB" sz="2000" b="0" kern="1200" dirty="0">
                          <a:solidFill>
                            <a:schemeClr val="tx1"/>
                          </a:solidFill>
                          <a:effectLst/>
                        </a:rPr>
                        <a:t>Respect, empathy, humility</a:t>
                      </a:r>
                    </a:p>
                    <a:p>
                      <a:pPr algn="ctr"/>
                      <a:endParaRPr lang="en-GB" sz="2000" b="0" kern="1200" dirty="0">
                        <a:solidFill>
                          <a:schemeClr val="tx1"/>
                        </a:solidFill>
                        <a:effectLst/>
                      </a:endParaRPr>
                    </a:p>
                    <a:p>
                      <a:pPr algn="ctr"/>
                      <a:r>
                        <a:rPr lang="en-GB" sz="2000" b="0" kern="1200" dirty="0">
                          <a:solidFill>
                            <a:schemeClr val="tx1"/>
                          </a:solidFill>
                          <a:effectLst/>
                        </a:rPr>
                        <a:t>Embrace different mindsets </a:t>
                      </a:r>
                    </a:p>
                    <a:p>
                      <a:pPr algn="ctr"/>
                      <a:r>
                        <a:rPr lang="en-GB" sz="2000" b="0" kern="1200" dirty="0">
                          <a:solidFill>
                            <a:schemeClr val="tx1"/>
                          </a:solidFill>
                          <a:effectLst/>
                        </a:rPr>
                        <a:t>Incurring change in innovation </a:t>
                      </a:r>
                    </a:p>
                    <a:p>
                      <a:pPr algn="ctr"/>
                      <a:endParaRPr lang="en-GB" sz="2000" b="0" kern="1200" dirty="0">
                        <a:solidFill>
                          <a:schemeClr val="tx1"/>
                        </a:solidFill>
                        <a:effectLst/>
                      </a:endParaRPr>
                    </a:p>
                    <a:p>
                      <a:pPr algn="ctr"/>
                      <a:r>
                        <a:rPr lang="en-GB" sz="2000" b="0" kern="1200" dirty="0">
                          <a:solidFill>
                            <a:schemeClr val="tx1"/>
                          </a:solidFill>
                          <a:effectLst/>
                        </a:rPr>
                        <a:t>Encourage Teamwork</a:t>
                      </a:r>
                    </a:p>
                    <a:p>
                      <a:pPr algn="ctr"/>
                      <a:r>
                        <a:rPr lang="en-GB" sz="2000" b="0" kern="1200" dirty="0">
                          <a:solidFill>
                            <a:schemeClr val="tx1"/>
                          </a:solidFill>
                          <a:effectLst/>
                        </a:rPr>
                        <a:t>Establish Self-awareness</a:t>
                      </a:r>
                    </a:p>
                    <a:p>
                      <a:pPr algn="ctr"/>
                      <a:endParaRPr lang="en-GB" sz="2000" b="0" kern="1200" dirty="0">
                        <a:solidFill>
                          <a:schemeClr val="tx1"/>
                        </a:solidFill>
                        <a:effectLst/>
                      </a:endParaRPr>
                    </a:p>
                    <a:p>
                      <a:pPr marL="0" marR="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tx1"/>
                          </a:solidFill>
                          <a:effectLst/>
                        </a:rPr>
                        <a:t>Focus on foresight </a:t>
                      </a:r>
                      <a:r>
                        <a:rPr lang="en-GB" sz="1000" b="0" kern="1200" dirty="0">
                          <a:solidFill>
                            <a:schemeClr val="tx1"/>
                          </a:solidFill>
                          <a:effectLst/>
                        </a:rPr>
                        <a:t>(Gomez, 2022)</a:t>
                      </a:r>
                    </a:p>
                    <a:p>
                      <a:pPr algn="ctr"/>
                      <a:r>
                        <a:rPr lang="en-GB" sz="2000" b="0" kern="1200" dirty="0">
                          <a:solidFill>
                            <a:schemeClr val="tx1"/>
                          </a:solidFill>
                          <a:effectLst/>
                        </a:rPr>
                        <a:t>Be Optimism</a:t>
                      </a:r>
                    </a:p>
                    <a:p>
                      <a:endParaRPr lang="en-US" altLang="en-US" sz="2400" dirty="0"/>
                    </a:p>
                  </a:txBody>
                  <a:tcPr marL="121354" marR="121354" marT="60677" marB="60677"/>
                </a:tc>
                <a:extLst>
                  <a:ext uri="{0D108BD9-81ED-4DB2-BD59-A6C34878D82A}">
                    <a16:rowId xmlns:a16="http://schemas.microsoft.com/office/drawing/2014/main" val="334577854"/>
                  </a:ext>
                </a:extLst>
              </a:tr>
            </a:tbl>
          </a:graphicData>
        </a:graphic>
      </p:graphicFrame>
      <p:sp>
        <p:nvSpPr>
          <p:cNvPr id="17" name="TextBox 16">
            <a:extLst>
              <a:ext uri="{FF2B5EF4-FFF2-40B4-BE49-F238E27FC236}">
                <a16:creationId xmlns:a16="http://schemas.microsoft.com/office/drawing/2014/main" id="{A23ABE8C-7C0B-F41F-5B4A-3BCC85E6FD9F}"/>
              </a:ext>
            </a:extLst>
          </p:cNvPr>
          <p:cNvSpPr txBox="1"/>
          <p:nvPr/>
        </p:nvSpPr>
        <p:spPr>
          <a:xfrm>
            <a:off x="5946969" y="874971"/>
            <a:ext cx="4913055" cy="738664"/>
          </a:xfrm>
          <a:prstGeom prst="rect">
            <a:avLst/>
          </a:prstGeom>
          <a:noFill/>
        </p:spPr>
        <p:txBody>
          <a:bodyPr wrap="square" rtlCol="0">
            <a:spAutoFit/>
          </a:bodyPr>
          <a:lstStyle/>
          <a:p>
            <a:pPr defTabSz="419527">
              <a:spcAft>
                <a:spcPts val="444"/>
              </a:spcAft>
            </a:pPr>
            <a:r>
              <a:rPr lang="en-US" sz="3200" b="1" i="1" kern="1200" dirty="0">
                <a:solidFill>
                  <a:schemeClr val="tx1"/>
                </a:solidFill>
                <a:latin typeface="+mj-lt"/>
                <a:ea typeface="+mn-ea"/>
                <a:cs typeface="+mn-cs"/>
              </a:rPr>
              <a:t>LEADERSHIP BEHAVIOUR </a:t>
            </a:r>
            <a:r>
              <a:rPr lang="en-GB" sz="1000" kern="1200" dirty="0">
                <a:solidFill>
                  <a:schemeClr val="tx1"/>
                </a:solidFill>
                <a:latin typeface="+mn-lt"/>
                <a:ea typeface="+mn-ea"/>
                <a:cs typeface="+mn-cs"/>
              </a:rPr>
              <a:t>(</a:t>
            </a:r>
            <a:r>
              <a:rPr lang="en-GB" sz="1000" kern="1200" dirty="0" err="1">
                <a:solidFill>
                  <a:schemeClr val="tx1"/>
                </a:solidFill>
                <a:latin typeface="+mn-lt"/>
                <a:ea typeface="+mn-ea"/>
                <a:cs typeface="+mn-cs"/>
              </a:rPr>
              <a:t>Croitor</a:t>
            </a:r>
            <a:r>
              <a:rPr lang="en-GB" sz="1000" kern="1200" dirty="0">
                <a:solidFill>
                  <a:schemeClr val="tx1"/>
                </a:solidFill>
                <a:latin typeface="+mn-lt"/>
                <a:ea typeface="+mn-ea"/>
                <a:cs typeface="+mn-cs"/>
              </a:rPr>
              <a:t>, 2017)</a:t>
            </a:r>
            <a:endParaRPr lang="en-US" sz="1000" b="1" dirty="0">
              <a:solidFill>
                <a:schemeClr val="tx1"/>
              </a:solidFill>
              <a:latin typeface="+mj-lt"/>
            </a:endParaRPr>
          </a:p>
        </p:txBody>
      </p:sp>
      <p:sp>
        <p:nvSpPr>
          <p:cNvPr id="19" name="TextBox 18">
            <a:extLst>
              <a:ext uri="{FF2B5EF4-FFF2-40B4-BE49-F238E27FC236}">
                <a16:creationId xmlns:a16="http://schemas.microsoft.com/office/drawing/2014/main" id="{7166F1E0-F054-6459-43C4-DE2B833F358C}"/>
              </a:ext>
            </a:extLst>
          </p:cNvPr>
          <p:cNvSpPr txBox="1"/>
          <p:nvPr/>
        </p:nvSpPr>
        <p:spPr>
          <a:xfrm>
            <a:off x="9172894" y="5374279"/>
            <a:ext cx="805663" cy="219419"/>
          </a:xfrm>
          <a:prstGeom prst="rect">
            <a:avLst/>
          </a:prstGeom>
          <a:noFill/>
        </p:spPr>
        <p:txBody>
          <a:bodyPr wrap="square">
            <a:spAutoFit/>
          </a:bodyPr>
          <a:lstStyle/>
          <a:p>
            <a:pPr defTabSz="419527">
              <a:spcAft>
                <a:spcPts val="444"/>
              </a:spcAft>
            </a:pPr>
            <a:r>
              <a:rPr lang="en-GB" sz="826" kern="1200">
                <a:solidFill>
                  <a:schemeClr val="tx1"/>
                </a:solidFill>
                <a:latin typeface="+mn-lt"/>
                <a:ea typeface="+mn-ea"/>
                <a:cs typeface="+mn-cs"/>
              </a:rPr>
              <a:t>(</a:t>
            </a:r>
            <a:r>
              <a:rPr lang="en-GB" sz="826" kern="1200" err="1">
                <a:solidFill>
                  <a:schemeClr val="tx1"/>
                </a:solidFill>
                <a:latin typeface="+mn-lt"/>
                <a:ea typeface="+mn-ea"/>
                <a:cs typeface="+mn-cs"/>
              </a:rPr>
              <a:t>Croitor</a:t>
            </a:r>
            <a:r>
              <a:rPr lang="en-GB" sz="826" kern="1200">
                <a:solidFill>
                  <a:schemeClr val="tx1"/>
                </a:solidFill>
                <a:latin typeface="+mn-lt"/>
                <a:ea typeface="+mn-ea"/>
                <a:cs typeface="+mn-cs"/>
              </a:rPr>
              <a:t>, 2017)</a:t>
            </a:r>
            <a:endParaRPr lang="en-US"/>
          </a:p>
        </p:txBody>
      </p:sp>
      <p:pic>
        <p:nvPicPr>
          <p:cNvPr id="21" name="Picture 20" descr="A person and person holding a flag&#10;&#10;Description automatically generated">
            <a:extLst>
              <a:ext uri="{FF2B5EF4-FFF2-40B4-BE49-F238E27FC236}">
                <a16:creationId xmlns:a16="http://schemas.microsoft.com/office/drawing/2014/main" id="{9ACCD19B-BE2A-0432-A798-62B0D785443B}"/>
              </a:ext>
            </a:extLst>
          </p:cNvPr>
          <p:cNvPicPr>
            <a:picLocks noChangeAspect="1"/>
          </p:cNvPicPr>
          <p:nvPr/>
        </p:nvPicPr>
        <p:blipFill>
          <a:blip r:embed="rId2"/>
          <a:stretch>
            <a:fillRect/>
          </a:stretch>
        </p:blipFill>
        <p:spPr>
          <a:xfrm>
            <a:off x="577421" y="2633107"/>
            <a:ext cx="4694464" cy="2628900"/>
          </a:xfrm>
          <a:prstGeom prst="rect">
            <a:avLst/>
          </a:prstGeom>
          <a:effectLst>
            <a:softEdge rad="201065"/>
          </a:effectLst>
        </p:spPr>
      </p:pic>
    </p:spTree>
    <p:extLst>
      <p:ext uri="{BB962C8B-B14F-4D97-AF65-F5344CB8AC3E}">
        <p14:creationId xmlns:p14="http://schemas.microsoft.com/office/powerpoint/2010/main" val="1164804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51000">
              <a:schemeClr val="accent1">
                <a:lumMod val="5000"/>
                <a:lumOff val="95000"/>
              </a:schemeClr>
            </a:gs>
            <a:gs pos="100000">
              <a:srgbClr val="FF0000">
                <a:lumMod val="74936"/>
                <a:lumOff val="25064"/>
                <a:alpha val="31360"/>
              </a:srgbClr>
            </a:gs>
            <a:gs pos="0">
              <a:schemeClr val="accent1">
                <a:lumMod val="45000"/>
                <a:lumOff val="55000"/>
              </a:schemeClr>
            </a:gs>
            <a:gs pos="82000">
              <a:srgbClr val="FC7092">
                <a:alpha val="23857"/>
                <a:lumMod val="99000"/>
                <a:lumOff val="1000"/>
              </a:srgbClr>
            </a:gs>
          </a:gsLst>
          <a:lin ang="5400000" scaled="1"/>
        </a:gra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23" name="Rectangle 22">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DC346DD-1AFD-EDC4-9C8B-44D65B35204E}"/>
              </a:ext>
            </a:extLst>
          </p:cNvPr>
          <p:cNvSpPr>
            <a:spLocks noGrp="1"/>
          </p:cNvSpPr>
          <p:nvPr>
            <p:ph type="title"/>
          </p:nvPr>
        </p:nvSpPr>
        <p:spPr>
          <a:xfrm>
            <a:off x="876691" y="301843"/>
            <a:ext cx="10477109" cy="1003532"/>
          </a:xfrm>
        </p:spPr>
        <p:txBody>
          <a:bodyPr vert="horz" lIns="91440" tIns="45720" rIns="91440" bIns="45720" rtlCol="0" anchor="ctr">
            <a:normAutofit/>
          </a:bodyPr>
          <a:lstStyle/>
          <a:p>
            <a:r>
              <a:rPr lang="en-US" sz="3200" kern="1200">
                <a:solidFill>
                  <a:srgbClr val="FFFFFF"/>
                </a:solidFill>
                <a:latin typeface="+mj-lt"/>
                <a:ea typeface="+mj-ea"/>
                <a:cs typeface="+mj-cs"/>
              </a:rPr>
              <a:t>ED BASTIAN </a:t>
            </a:r>
            <a:br>
              <a:rPr lang="en-US" sz="3200" kern="1200">
                <a:solidFill>
                  <a:srgbClr val="FFFFFF"/>
                </a:solidFill>
                <a:latin typeface="+mj-lt"/>
                <a:ea typeface="+mj-ea"/>
                <a:cs typeface="+mj-cs"/>
              </a:rPr>
            </a:br>
            <a:r>
              <a:rPr lang="en-US" sz="3200" kern="1200">
                <a:solidFill>
                  <a:srgbClr val="FFFFFF"/>
                </a:solidFill>
                <a:latin typeface="+mj-lt"/>
                <a:ea typeface="+mj-ea"/>
                <a:cs typeface="+mj-cs"/>
              </a:rPr>
              <a:t>CEO of Delta Air Lines</a:t>
            </a:r>
            <a:endParaRPr lang="en-US" sz="3200" kern="1200" dirty="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A3B8721F-E2BC-D159-991E-74BD6FFB2B13}"/>
              </a:ext>
            </a:extLst>
          </p:cNvPr>
          <p:cNvGraphicFramePr>
            <a:graphicFrameLocks/>
          </p:cNvGraphicFramePr>
          <p:nvPr>
            <p:extLst>
              <p:ext uri="{D42A27DB-BD31-4B8C-83A1-F6EECF244321}">
                <p14:modId xmlns:p14="http://schemas.microsoft.com/office/powerpoint/2010/main" val="1026277287"/>
              </p:ext>
            </p:extLst>
          </p:nvPr>
        </p:nvGraphicFramePr>
        <p:xfrm>
          <a:off x="2064451" y="2642051"/>
          <a:ext cx="8275582" cy="3500340"/>
        </p:xfrm>
        <a:graphic>
          <a:graphicData uri="http://schemas.openxmlformats.org/drawingml/2006/table">
            <a:tbl>
              <a:tblPr firstRow="1" bandRow="1">
                <a:tableStyleId>{35758FB7-9AC5-4552-8A53-C91805E547FA}</a:tableStyleId>
              </a:tblPr>
              <a:tblGrid>
                <a:gridCol w="4137791">
                  <a:extLst>
                    <a:ext uri="{9D8B030D-6E8A-4147-A177-3AD203B41FA5}">
                      <a16:colId xmlns:a16="http://schemas.microsoft.com/office/drawing/2014/main" val="328097992"/>
                    </a:ext>
                  </a:extLst>
                </a:gridCol>
                <a:gridCol w="4137791">
                  <a:extLst>
                    <a:ext uri="{9D8B030D-6E8A-4147-A177-3AD203B41FA5}">
                      <a16:colId xmlns:a16="http://schemas.microsoft.com/office/drawing/2014/main" val="3262900742"/>
                    </a:ext>
                  </a:extLst>
                </a:gridCol>
              </a:tblGrid>
              <a:tr h="571494">
                <a:tc gridSpan="2">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800" b="1" i="1" dirty="0">
                          <a:solidFill>
                            <a:schemeClr val="tx1"/>
                          </a:solidFill>
                          <a:latin typeface="+mj-lt"/>
                        </a:rPr>
                        <a:t>FOLLOWERS APPEAL for Employees </a:t>
                      </a:r>
                      <a:br>
                        <a:rPr lang="en-US" sz="2800" b="1" i="1" dirty="0">
                          <a:solidFill>
                            <a:schemeClr val="tx1"/>
                          </a:solidFill>
                          <a:latin typeface="+mj-lt"/>
                        </a:rPr>
                      </a:br>
                      <a:endParaRPr lang="en-US" sz="2800" b="1" i="1" dirty="0">
                        <a:solidFill>
                          <a:schemeClr val="tx1"/>
                        </a:solidFill>
                        <a:latin typeface="+mj-lt"/>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tc hMerge="1">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1800" b="1" dirty="0">
                        <a:solidFill>
                          <a:schemeClr val="tx1"/>
                        </a:solidFill>
                        <a:latin typeface="+mj-lt"/>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extLst>
                  <a:ext uri="{0D108BD9-81ED-4DB2-BD59-A6C34878D82A}">
                    <a16:rowId xmlns:a16="http://schemas.microsoft.com/office/drawing/2014/main" val="4266272064"/>
                  </a:ext>
                </a:extLst>
              </a:tr>
              <a:tr h="22608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Value based </a:t>
                      </a:r>
                      <a:r>
                        <a:rPr lang="en-GB" sz="1000" b="0" i="0" u="none" dirty="0"/>
                        <a:t>(Western, </a:t>
                      </a:r>
                      <a:r>
                        <a:rPr lang="en-GB" sz="1000" dirty="0"/>
                        <a:t>23</a:t>
                      </a:r>
                      <a:r>
                        <a:rPr lang="en-GB" sz="1000" b="0" i="0" u="none" dirty="0"/>
                        <a:t>–24)</a:t>
                      </a:r>
                      <a:endParaRPr lang="en-GB" sz="1000" dirty="0"/>
                    </a:p>
                    <a:p>
                      <a:endParaRPr lang="en-US" sz="18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Collective </a:t>
                      </a:r>
                      <a:r>
                        <a:rPr lang="en-GB" sz="1000" b="0" i="0" u="none" dirty="0"/>
                        <a:t>(Western, </a:t>
                      </a:r>
                      <a:r>
                        <a:rPr lang="en-GB" sz="1000" dirty="0"/>
                        <a:t>23</a:t>
                      </a:r>
                      <a:r>
                        <a:rPr lang="en-GB" sz="1000" b="0" i="0" u="none" dirty="0"/>
                        <a:t>–24)</a:t>
                      </a:r>
                      <a:endParaRPr lang="en-GB" sz="1800" b="0" i="0" u="none" strike="noStrike" dirty="0">
                        <a:solidFill>
                          <a:srgbClr val="000000"/>
                        </a:solidFill>
                        <a:effectLst/>
                        <a:latin typeface="-webkit-standar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dirty="0">
                          <a:solidFill>
                            <a:srgbClr val="000000"/>
                          </a:solidFill>
                          <a:effectLst/>
                          <a:latin typeface="-webkit-standard"/>
                        </a:rPr>
                        <a:t>Trust and loyalty in management </a:t>
                      </a:r>
                      <a:r>
                        <a:rPr lang="en-GB" sz="1000" b="0" i="0" u="none" strike="noStrike" dirty="0">
                          <a:solidFill>
                            <a:srgbClr val="000000"/>
                          </a:solidFill>
                          <a:effectLst/>
                          <a:latin typeface="-webkit-standard"/>
                        </a:rPr>
                        <a:t>(Davis, 2019)</a:t>
                      </a:r>
                      <a:endParaRPr lang="en-GB" sz="10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Optimism </a:t>
                      </a:r>
                      <a:r>
                        <a:rPr lang="en-US" sz="1000" dirty="0"/>
                        <a:t>(</a:t>
                      </a:r>
                      <a:r>
                        <a:rPr lang="en-US" sz="1000" dirty="0" err="1"/>
                        <a:t>OperationHOPE</a:t>
                      </a:r>
                      <a:r>
                        <a:rPr lang="en-US" sz="1000" dirty="0"/>
                        <a:t>, 2021)</a:t>
                      </a:r>
                      <a:r>
                        <a:rPr lang="en-US" sz="1800" dirty="0"/>
                        <a:t>   </a:t>
                      </a:r>
                    </a:p>
                    <a:p>
                      <a:endParaRPr lang="en-GB" sz="1800" b="0" i="1" u="none" strike="noStrike" kern="1200" dirty="0">
                        <a:solidFill>
                          <a:schemeClr val="dk1"/>
                        </a:solidFill>
                        <a:effectLst/>
                        <a:latin typeface="+mn-lt"/>
                        <a:ea typeface="+mn-ea"/>
                        <a:cs typeface="+mn-cs"/>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rPr>
                        <a:t>Quality, Responsibility, Vision and Integrity </a:t>
                      </a:r>
                      <a:r>
                        <a:rPr lang="en-US" sz="1000" b="0" i="0" u="none" strike="noStrike" dirty="0">
                          <a:effectLst/>
                        </a:rPr>
                        <a:t>(</a:t>
                      </a:r>
                      <a:r>
                        <a:rPr lang="en-US" sz="1000" b="0" i="0" u="none" strike="noStrike" dirty="0" err="1">
                          <a:effectLst/>
                        </a:rPr>
                        <a:t>Moraitakis</a:t>
                      </a:r>
                      <a:r>
                        <a:rPr lang="en-US" sz="1000" b="0" i="0" u="none" strike="noStrike" dirty="0">
                          <a:effectLst/>
                        </a:rPr>
                        <a:t>, 2023)</a:t>
                      </a:r>
                      <a:endParaRPr lang="en-US" sz="1000" dirty="0"/>
                    </a:p>
                    <a:p>
                      <a:endParaRPr lang="en-GB" sz="1800" b="0" i="1" u="none" strike="noStrike" kern="1200" dirty="0">
                        <a:solidFill>
                          <a:schemeClr val="dk1"/>
                        </a:solidFill>
                        <a:effectLst/>
                        <a:latin typeface="+mn-lt"/>
                        <a:ea typeface="+mn-ea"/>
                        <a:cs typeface="+mn-cs"/>
                      </a:endParaRPr>
                    </a:p>
                    <a:p>
                      <a:r>
                        <a:rPr lang="en-US" sz="1800" dirty="0"/>
                        <a:t>Staff comes together to pursue company purpose </a:t>
                      </a:r>
                      <a:r>
                        <a:rPr lang="en-GB" sz="1000" b="0" i="0" u="none" strike="noStrike" dirty="0">
                          <a:solidFill>
                            <a:srgbClr val="000000"/>
                          </a:solidFill>
                          <a:effectLst/>
                          <a:latin typeface="-webkit-standard"/>
                        </a:rPr>
                        <a:t>(</a:t>
                      </a:r>
                      <a:r>
                        <a:rPr lang="en-GB" sz="1000" b="0" i="0" u="none" strike="noStrike" dirty="0" err="1">
                          <a:solidFill>
                            <a:srgbClr val="000000"/>
                          </a:solidFill>
                          <a:effectLst/>
                          <a:latin typeface="-webkit-standard"/>
                        </a:rPr>
                        <a:t>Moraitakis</a:t>
                      </a:r>
                      <a:r>
                        <a:rPr lang="en-GB" sz="1000" b="0" i="0" u="none" strike="noStrike" dirty="0">
                          <a:solidFill>
                            <a:srgbClr val="000000"/>
                          </a:solidFill>
                          <a:effectLst/>
                          <a:latin typeface="-webkit-standard"/>
                        </a:rPr>
                        <a:t>, 2023)</a:t>
                      </a:r>
                    </a:p>
                    <a:p>
                      <a:endParaRPr lang="en-GB" sz="1800" b="0" i="0" u="none" strike="noStrike" kern="1200" dirty="0">
                        <a:solidFill>
                          <a:srgbClr val="000000"/>
                        </a:solidFill>
                        <a:effectLst/>
                        <a:latin typeface="-webkit-standard"/>
                        <a:ea typeface="+mn-ea"/>
                        <a:cs typeface="+mn-cs"/>
                      </a:endParaRPr>
                    </a:p>
                    <a:p>
                      <a:endParaRPr lang="en-US" sz="1800" dirty="0"/>
                    </a:p>
                    <a:p>
                      <a:r>
                        <a:rPr lang="en-US" sz="1800" dirty="0"/>
                        <a:t>Customer oriented </a:t>
                      </a:r>
                      <a:r>
                        <a:rPr lang="en-US" sz="1000" dirty="0"/>
                        <a:t>(</a:t>
                      </a:r>
                      <a:r>
                        <a:rPr lang="en-US" sz="1000" dirty="0" err="1"/>
                        <a:t>OperationHOPE</a:t>
                      </a:r>
                      <a:r>
                        <a:rPr lang="en-US" sz="1000" dirty="0"/>
                        <a:t>, 2021) </a:t>
                      </a:r>
                      <a:endParaRPr lang="en-GB" sz="1000" b="0" i="1" u="none" strike="noStrike" kern="1200" dirty="0">
                        <a:solidFill>
                          <a:schemeClr val="dk1"/>
                        </a:solidFill>
                        <a:effectLst/>
                        <a:latin typeface="+mn-lt"/>
                        <a:ea typeface="+mn-ea"/>
                        <a:cs typeface="+mn-cs"/>
                      </a:endParaRPr>
                    </a:p>
                  </a:txBody>
                  <a:tcPr marL="89009" marR="89009" marT="44505" marB="44505">
                    <a:gradFill flip="none" rotWithShape="1">
                      <a:gsLst>
                        <a:gs pos="0">
                          <a:schemeClr val="accent5">
                            <a:tint val="66000"/>
                            <a:satMod val="160000"/>
                          </a:schemeClr>
                        </a:gs>
                        <a:gs pos="50000">
                          <a:schemeClr val="accent5">
                            <a:tint val="44500"/>
                            <a:satMod val="160000"/>
                          </a:schemeClr>
                        </a:gs>
                        <a:gs pos="100000">
                          <a:schemeClr val="accent5">
                            <a:tint val="23500"/>
                            <a:satMod val="160000"/>
                          </a:schemeClr>
                        </a:gs>
                      </a:gsLst>
                      <a:lin ang="10800000" scaled="1"/>
                      <a:tileRect/>
                    </a:gradFill>
                  </a:tcPr>
                </a:tc>
                <a:extLst>
                  <a:ext uri="{0D108BD9-81ED-4DB2-BD59-A6C34878D82A}">
                    <a16:rowId xmlns:a16="http://schemas.microsoft.com/office/drawing/2014/main" val="334577854"/>
                  </a:ext>
                </a:extLst>
              </a:tr>
            </a:tbl>
          </a:graphicData>
        </a:graphic>
      </p:graphicFrame>
      <p:cxnSp>
        <p:nvCxnSpPr>
          <p:cNvPr id="9" name="Straight Arrow Connector 8">
            <a:extLst>
              <a:ext uri="{FF2B5EF4-FFF2-40B4-BE49-F238E27FC236}">
                <a16:creationId xmlns:a16="http://schemas.microsoft.com/office/drawing/2014/main" id="{25526468-092F-457E-BB0F-1970EEC8CA37}"/>
              </a:ext>
            </a:extLst>
          </p:cNvPr>
          <p:cNvCxnSpPr/>
          <p:nvPr/>
        </p:nvCxnSpPr>
        <p:spPr>
          <a:xfrm>
            <a:off x="4879792" y="3924812"/>
            <a:ext cx="1216208"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0" name="Straight Arrow Connector 9">
            <a:extLst>
              <a:ext uri="{FF2B5EF4-FFF2-40B4-BE49-F238E27FC236}">
                <a16:creationId xmlns:a16="http://schemas.microsoft.com/office/drawing/2014/main" id="{59EB166B-44D8-0000-7AA2-FEDD6C07BBBE}"/>
              </a:ext>
            </a:extLst>
          </p:cNvPr>
          <p:cNvCxnSpPr>
            <a:cxnSpLocks/>
          </p:cNvCxnSpPr>
          <p:nvPr/>
        </p:nvCxnSpPr>
        <p:spPr>
          <a:xfrm>
            <a:off x="5617528" y="5091600"/>
            <a:ext cx="584714"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17" name="Straight Arrow Connector 16">
            <a:extLst>
              <a:ext uri="{FF2B5EF4-FFF2-40B4-BE49-F238E27FC236}">
                <a16:creationId xmlns:a16="http://schemas.microsoft.com/office/drawing/2014/main" id="{11030244-1E81-B9BF-5DA8-C939E91CCA59}"/>
              </a:ext>
            </a:extLst>
          </p:cNvPr>
          <p:cNvCxnSpPr/>
          <p:nvPr/>
        </p:nvCxnSpPr>
        <p:spPr>
          <a:xfrm>
            <a:off x="4986034" y="5627028"/>
            <a:ext cx="1216208"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pic>
        <p:nvPicPr>
          <p:cNvPr id="1026" name="Picture 2" descr="Leaders need to be Better 'Followers' - CEO Monthly">
            <a:extLst>
              <a:ext uri="{FF2B5EF4-FFF2-40B4-BE49-F238E27FC236}">
                <a16:creationId xmlns:a16="http://schemas.microsoft.com/office/drawing/2014/main" id="{C5ABA440-E43D-0306-FEDF-CB180A7AB6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087" y="160171"/>
            <a:ext cx="3819134" cy="229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962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AED2A-1442-8F8C-F354-081C79C49811}"/>
              </a:ext>
            </a:extLst>
          </p:cNvPr>
          <p:cNvSpPr>
            <a:spLocks noGrp="1"/>
          </p:cNvSpPr>
          <p:nvPr>
            <p:ph type="title"/>
          </p:nvPr>
        </p:nvSpPr>
        <p:spPr>
          <a:xfrm>
            <a:off x="823442" y="921715"/>
            <a:ext cx="5163022" cy="2635993"/>
          </a:xfrm>
        </p:spPr>
        <p:txBody>
          <a:bodyPr vert="horz" lIns="91440" tIns="45720" rIns="91440" bIns="45720" rtlCol="0" anchor="b">
            <a:normAutofit/>
          </a:bodyPr>
          <a:lstStyle/>
          <a:p>
            <a:r>
              <a:rPr lang="en-US" sz="4800" b="1" kern="1200">
                <a:solidFill>
                  <a:schemeClr val="tx1"/>
                </a:solidFill>
                <a:latin typeface="+mj-lt"/>
                <a:ea typeface="+mj-ea"/>
                <a:cs typeface="+mj-cs"/>
              </a:rPr>
              <a:t>DIFFERENCES</a:t>
            </a:r>
          </a:p>
        </p:txBody>
      </p:sp>
      <p:sp>
        <p:nvSpPr>
          <p:cNvPr id="22" name="Rectangle 21">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456E3204-E7C7-83B4-BC3A-15405D0D7F6A}"/>
              </a:ext>
            </a:extLst>
          </p:cNvPr>
          <p:cNvGraphicFramePr>
            <a:graphicFrameLocks noGrp="1"/>
          </p:cNvGraphicFramePr>
          <p:nvPr>
            <p:ph idx="1"/>
            <p:extLst>
              <p:ext uri="{D42A27DB-BD31-4B8C-83A1-F6EECF244321}">
                <p14:modId xmlns:p14="http://schemas.microsoft.com/office/powerpoint/2010/main" val="1447589792"/>
              </p:ext>
            </p:extLst>
          </p:nvPr>
        </p:nvGraphicFramePr>
        <p:xfrm>
          <a:off x="4833599" y="1896809"/>
          <a:ext cx="7015094" cy="3543298"/>
        </p:xfrm>
        <a:graphic>
          <a:graphicData uri="http://schemas.openxmlformats.org/drawingml/2006/table">
            <a:tbl>
              <a:tblPr firstRow="1" bandRow="1">
                <a:tableStyleId>{69CF1AB2-1976-4502-BF36-3FF5EA218861}</a:tableStyleId>
              </a:tblPr>
              <a:tblGrid>
                <a:gridCol w="1652566">
                  <a:extLst>
                    <a:ext uri="{9D8B030D-6E8A-4147-A177-3AD203B41FA5}">
                      <a16:colId xmlns:a16="http://schemas.microsoft.com/office/drawing/2014/main" val="453156533"/>
                    </a:ext>
                  </a:extLst>
                </a:gridCol>
                <a:gridCol w="1791365">
                  <a:extLst>
                    <a:ext uri="{9D8B030D-6E8A-4147-A177-3AD203B41FA5}">
                      <a16:colId xmlns:a16="http://schemas.microsoft.com/office/drawing/2014/main" val="1502134625"/>
                    </a:ext>
                  </a:extLst>
                </a:gridCol>
                <a:gridCol w="1779798">
                  <a:extLst>
                    <a:ext uri="{9D8B030D-6E8A-4147-A177-3AD203B41FA5}">
                      <a16:colId xmlns:a16="http://schemas.microsoft.com/office/drawing/2014/main" val="881540160"/>
                    </a:ext>
                  </a:extLst>
                </a:gridCol>
                <a:gridCol w="1791365">
                  <a:extLst>
                    <a:ext uri="{9D8B030D-6E8A-4147-A177-3AD203B41FA5}">
                      <a16:colId xmlns:a16="http://schemas.microsoft.com/office/drawing/2014/main" val="1097346582"/>
                    </a:ext>
                  </a:extLst>
                </a:gridCol>
              </a:tblGrid>
              <a:tr h="78037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1" kern="1200"/>
                        <a:t>Ahmed Bin Saeed Al Maktoum</a:t>
                      </a:r>
                      <a:endParaRPr lang="en-US" sz="1200"/>
                    </a:p>
                    <a:p>
                      <a:pPr algn="ctr"/>
                      <a:r>
                        <a:rPr lang="en-US" sz="1200" b="0"/>
                        <a:t>21th</a:t>
                      </a:r>
                    </a:p>
                  </a:txBody>
                  <a:tcPr marL="40330" marR="40330" marT="20165" marB="20165"/>
                </a:tc>
                <a:tc>
                  <a:txBody>
                    <a:bodyPr/>
                    <a:lstStyle/>
                    <a:p>
                      <a:pPr algn="ctr"/>
                      <a:r>
                        <a:rPr lang="en-US" sz="1200"/>
                        <a:t>Ed Bastian</a:t>
                      </a:r>
                    </a:p>
                    <a:p>
                      <a:pPr algn="ctr"/>
                      <a:r>
                        <a:rPr lang="en-US" sz="1200"/>
                        <a:t>  </a:t>
                      </a:r>
                    </a:p>
                    <a:p>
                      <a:pPr algn="ctr"/>
                      <a:r>
                        <a:rPr lang="en-US" sz="1200" b="0"/>
                        <a:t>21th</a:t>
                      </a:r>
                    </a:p>
                  </a:txBody>
                  <a:tcPr marL="40330" marR="40330" marT="20165" marB="20165"/>
                </a:tc>
                <a:tc>
                  <a:txBody>
                    <a:bodyPr/>
                    <a:lstStyle/>
                    <a:p>
                      <a:pPr algn="ctr"/>
                      <a:r>
                        <a:rPr lang="en-GB" sz="1200"/>
                        <a:t>JRD Tata </a:t>
                      </a:r>
                    </a:p>
                    <a:p>
                      <a:pPr algn="ctr"/>
                      <a:endParaRPr lang="en-GB" sz="1200"/>
                    </a:p>
                    <a:p>
                      <a:pPr algn="ctr"/>
                      <a:r>
                        <a:rPr lang="en-GB" sz="1200" b="0"/>
                        <a:t>20th</a:t>
                      </a:r>
                      <a:endParaRPr lang="en-US" sz="1200" b="0"/>
                    </a:p>
                  </a:txBody>
                  <a:tcPr marL="40330" marR="40330" marT="20165" marB="20165"/>
                </a:tc>
                <a:tc>
                  <a:txBody>
                    <a:bodyPr/>
                    <a:lstStyle/>
                    <a:p>
                      <a:pPr algn="ctr"/>
                      <a:r>
                        <a:rPr lang="en-US" sz="1200"/>
                        <a:t>Richard Branson</a:t>
                      </a:r>
                    </a:p>
                    <a:p>
                      <a:pPr algn="ctr"/>
                      <a:endParaRPr lang="en-US" sz="1200" b="0"/>
                    </a:p>
                    <a:p>
                      <a:pPr algn="ctr"/>
                      <a:r>
                        <a:rPr lang="en-US" sz="1200" b="0"/>
                        <a:t>20th</a:t>
                      </a:r>
                    </a:p>
                  </a:txBody>
                  <a:tcPr marL="40330" marR="40330" marT="20165" marB="20165"/>
                </a:tc>
                <a:extLst>
                  <a:ext uri="{0D108BD9-81ED-4DB2-BD59-A6C34878D82A}">
                    <a16:rowId xmlns:a16="http://schemas.microsoft.com/office/drawing/2014/main" val="1715568050"/>
                  </a:ext>
                </a:extLst>
              </a:tr>
              <a:tr h="421801">
                <a:tc>
                  <a:txBody>
                    <a:bodyPr/>
                    <a:lstStyle/>
                    <a:p>
                      <a:r>
                        <a:rPr lang="en-US" sz="1200"/>
                        <a:t>Democratic</a:t>
                      </a:r>
                    </a:p>
                  </a:txBody>
                  <a:tcPr marL="40330" marR="40330" marT="20165" marB="20165"/>
                </a:tc>
                <a:tc>
                  <a:txBody>
                    <a:bodyPr/>
                    <a:lstStyle/>
                    <a:p>
                      <a:r>
                        <a:rPr lang="en-US" sz="1200"/>
                        <a:t>Servant / Transformational</a:t>
                      </a:r>
                    </a:p>
                  </a:txBody>
                  <a:tcPr marL="40330" marR="40330" marT="20165" marB="20165"/>
                </a:tc>
                <a:tc>
                  <a:txBody>
                    <a:bodyPr/>
                    <a:lstStyle/>
                    <a:p>
                      <a:r>
                        <a:rPr lang="en-US" sz="1200"/>
                        <a:t>Visionary</a:t>
                      </a:r>
                    </a:p>
                  </a:txBody>
                  <a:tcPr marL="40330" marR="40330" marT="20165" marB="20165"/>
                </a:tc>
                <a:tc>
                  <a:txBody>
                    <a:bodyPr/>
                    <a:lstStyle/>
                    <a:p>
                      <a:r>
                        <a:rPr lang="en-US" sz="1200"/>
                        <a:t>Transformational \ laissez faire</a:t>
                      </a:r>
                    </a:p>
                  </a:txBody>
                  <a:tcPr marL="40330" marR="40330" marT="20165" marB="20165"/>
                </a:tc>
                <a:extLst>
                  <a:ext uri="{0D108BD9-81ED-4DB2-BD59-A6C34878D82A}">
                    <a16:rowId xmlns:a16="http://schemas.microsoft.com/office/drawing/2014/main" val="3656264667"/>
                  </a:ext>
                </a:extLst>
              </a:tr>
              <a:tr h="421801">
                <a:tc>
                  <a:txBody>
                    <a:bodyPr/>
                    <a:lstStyle/>
                    <a:p>
                      <a:r>
                        <a:rPr lang="en-US" sz="1200"/>
                        <a:t>Participation </a:t>
                      </a:r>
                    </a:p>
                  </a:txBody>
                  <a:tcPr marL="40330" marR="40330" marT="20165" marB="20165"/>
                </a:tc>
                <a:tc>
                  <a:txBody>
                    <a:bodyPr/>
                    <a:lstStyle/>
                    <a:p>
                      <a:r>
                        <a:rPr lang="en-US" sz="1200"/>
                        <a:t>Collectivism/ Matriarchal</a:t>
                      </a:r>
                    </a:p>
                  </a:txBody>
                  <a:tcPr marL="40330" marR="40330" marT="20165" marB="20165"/>
                </a:tc>
                <a:tc>
                  <a:txBody>
                    <a:bodyPr/>
                    <a:lstStyle/>
                    <a:p>
                      <a:r>
                        <a:rPr lang="en-US" sz="1200"/>
                        <a:t>Mobilize towards a vision</a:t>
                      </a:r>
                    </a:p>
                  </a:txBody>
                  <a:tcPr marL="40330" marR="40330" marT="20165" marB="20165"/>
                </a:tc>
                <a:tc>
                  <a:txBody>
                    <a:bodyPr/>
                    <a:lstStyle/>
                    <a:p>
                      <a:r>
                        <a:rPr lang="en-US" sz="1200"/>
                        <a:t>Collectivism</a:t>
                      </a:r>
                    </a:p>
                  </a:txBody>
                  <a:tcPr marL="40330" marR="40330" marT="20165" marB="20165"/>
                </a:tc>
                <a:extLst>
                  <a:ext uri="{0D108BD9-81ED-4DB2-BD59-A6C34878D82A}">
                    <a16:rowId xmlns:a16="http://schemas.microsoft.com/office/drawing/2014/main" val="2970638076"/>
                  </a:ext>
                </a:extLst>
              </a:tr>
              <a:tr h="421801">
                <a:tc>
                  <a:txBody>
                    <a:bodyPr/>
                    <a:lstStyle/>
                    <a:p>
                      <a:r>
                        <a:rPr lang="en-US" sz="1200"/>
                        <a:t>Calm, innovated </a:t>
                      </a:r>
                    </a:p>
                  </a:txBody>
                  <a:tcPr marL="40330" marR="40330" marT="20165" marB="20165"/>
                </a:tc>
                <a:tc>
                  <a:txBody>
                    <a:bodyPr/>
                    <a:lstStyle/>
                    <a:p>
                      <a:r>
                        <a:rPr lang="en-US" sz="1200"/>
                        <a:t>Optimism</a:t>
                      </a:r>
                    </a:p>
                  </a:txBody>
                  <a:tcPr marL="40330" marR="40330" marT="20165" marB="20165"/>
                </a:tc>
                <a:tc>
                  <a:txBody>
                    <a:bodyPr/>
                    <a:lstStyle/>
                    <a:p>
                      <a:r>
                        <a:rPr lang="en-US" sz="1200" dirty="0"/>
                        <a:t>Equality</a:t>
                      </a:r>
                    </a:p>
                  </a:txBody>
                  <a:tcPr marL="40330" marR="40330" marT="20165" marB="20165"/>
                </a:tc>
                <a:tc>
                  <a:txBody>
                    <a:bodyPr/>
                    <a:lstStyle/>
                    <a:p>
                      <a:r>
                        <a:rPr lang="en-US" sz="1200"/>
                        <a:t>Individual development</a:t>
                      </a:r>
                    </a:p>
                  </a:txBody>
                  <a:tcPr marL="40330" marR="40330" marT="20165" marB="20165"/>
                </a:tc>
                <a:extLst>
                  <a:ext uri="{0D108BD9-81ED-4DB2-BD59-A6C34878D82A}">
                    <a16:rowId xmlns:a16="http://schemas.microsoft.com/office/drawing/2014/main" val="2824283481"/>
                  </a:ext>
                </a:extLst>
              </a:tr>
              <a:tr h="1497521">
                <a:tc>
                  <a:txBody>
                    <a:bodyPr/>
                    <a:lstStyle/>
                    <a:p>
                      <a:r>
                        <a:rPr lang="en-GB" sz="1200" b="0" i="0" u="none" strike="noStrike" kern="1200">
                          <a:solidFill>
                            <a:schemeClr val="dk1"/>
                          </a:solidFill>
                          <a:effectLst/>
                          <a:latin typeface="+mn-lt"/>
                          <a:ea typeface="+mn-ea"/>
                          <a:cs typeface="+mn-cs"/>
                        </a:rPr>
                        <a:t>Focused on members’ opinions, to include them in final decisions. </a:t>
                      </a:r>
                    </a:p>
                    <a:p>
                      <a:r>
                        <a:rPr lang="en-GB" sz="1200" b="0" i="0" u="none" strike="noStrike" kern="1200">
                          <a:solidFill>
                            <a:schemeClr val="dk1"/>
                          </a:solidFill>
                          <a:effectLst/>
                          <a:latin typeface="+mn-lt"/>
                          <a:ea typeface="+mn-ea"/>
                          <a:cs typeface="+mn-cs"/>
                        </a:rPr>
                        <a:t>Trust is gained through consultation</a:t>
                      </a:r>
                    </a:p>
                  </a:txBody>
                  <a:tcPr marL="40330" marR="40330" marT="20165" marB="20165"/>
                </a:tc>
                <a:tc>
                  <a:txBody>
                    <a:bodyPr/>
                    <a:lstStyle/>
                    <a:p>
                      <a:r>
                        <a:rPr lang="en-US" sz="1200"/>
                        <a:t>Trust is gained through the services provided to employees.</a:t>
                      </a:r>
                    </a:p>
                    <a:p>
                      <a:endParaRPr lang="en-US" sz="1200"/>
                    </a:p>
                  </a:txBody>
                  <a:tcPr marL="40330" marR="40330" marT="20165" marB="20165"/>
                </a:tc>
                <a:tc>
                  <a:txBody>
                    <a:bodyPr/>
                    <a:lstStyle/>
                    <a:p>
                      <a:r>
                        <a:rPr lang="en-GB" sz="1200" b="0" i="0" u="none" strike="noStrike" kern="1200">
                          <a:solidFill>
                            <a:schemeClr val="dk1"/>
                          </a:solidFill>
                          <a:effectLst/>
                          <a:latin typeface="+mn-lt"/>
                          <a:ea typeface="+mn-ea"/>
                          <a:cs typeface="+mn-cs"/>
                        </a:rPr>
                        <a:t>Short-term oriented.</a:t>
                      </a:r>
                    </a:p>
                    <a:p>
                      <a:r>
                        <a:rPr lang="en-GB" sz="1200" b="0" i="0" u="none" strike="noStrike" kern="1200">
                          <a:solidFill>
                            <a:schemeClr val="dk1"/>
                          </a:solidFill>
                          <a:effectLst/>
                          <a:latin typeface="+mn-lt"/>
                          <a:ea typeface="+mn-ea"/>
                          <a:cs typeface="+mn-cs"/>
                        </a:rPr>
                        <a:t>Trust is gained through the purchasing of the common vision</a:t>
                      </a:r>
                    </a:p>
                  </a:txBody>
                  <a:tcPr marL="40330" marR="40330" marT="20165" marB="20165"/>
                </a:tc>
                <a:tc>
                  <a:txBody>
                    <a:bodyPr/>
                    <a:lstStyle/>
                    <a:p>
                      <a:r>
                        <a:rPr lang="en-GB" sz="1200" b="0" i="0" u="none" strike="noStrike" kern="1200" dirty="0">
                          <a:solidFill>
                            <a:schemeClr val="dk1"/>
                          </a:solidFill>
                          <a:effectLst/>
                          <a:latin typeface="+mn-lt"/>
                          <a:ea typeface="+mn-ea"/>
                          <a:cs typeface="+mn-cs"/>
                        </a:rPr>
                        <a:t>Less structured.</a:t>
                      </a:r>
                    </a:p>
                    <a:p>
                      <a:r>
                        <a:rPr lang="en-GB" sz="1200" b="0" i="0" u="none" strike="noStrike" kern="1200" dirty="0">
                          <a:solidFill>
                            <a:schemeClr val="dk1"/>
                          </a:solidFill>
                          <a:effectLst/>
                          <a:latin typeface="+mn-lt"/>
                          <a:ea typeface="+mn-ea"/>
                          <a:cs typeface="+mn-cs"/>
                        </a:rPr>
                        <a:t>Trust is gained through delegation.</a:t>
                      </a:r>
                    </a:p>
                    <a:p>
                      <a:r>
                        <a:rPr lang="en-GB" sz="1200" b="0" i="0" u="none" strike="noStrike" kern="1200" dirty="0">
                          <a:solidFill>
                            <a:schemeClr val="dk1"/>
                          </a:solidFill>
                          <a:effectLst/>
                          <a:latin typeface="+mn-lt"/>
                          <a:ea typeface="+mn-ea"/>
                          <a:cs typeface="+mn-cs"/>
                        </a:rPr>
                        <a:t>Mayor responsibility.</a:t>
                      </a:r>
                    </a:p>
                  </a:txBody>
                  <a:tcPr marL="40330" marR="40330" marT="20165" marB="20165"/>
                </a:tc>
                <a:extLst>
                  <a:ext uri="{0D108BD9-81ED-4DB2-BD59-A6C34878D82A}">
                    <a16:rowId xmlns:a16="http://schemas.microsoft.com/office/drawing/2014/main" val="163183949"/>
                  </a:ext>
                </a:extLst>
              </a:tr>
            </a:tbl>
          </a:graphicData>
        </a:graphic>
      </p:graphicFrame>
      <p:pic>
        <p:nvPicPr>
          <p:cNvPr id="3" name="Picture 2" descr="A person with white hair and a black jacket&#10;&#10;Description automatically generated">
            <a:extLst>
              <a:ext uri="{FF2B5EF4-FFF2-40B4-BE49-F238E27FC236}">
                <a16:creationId xmlns:a16="http://schemas.microsoft.com/office/drawing/2014/main" id="{18CD6716-6DCC-39C6-62DE-45853C67BC0E}"/>
              </a:ext>
            </a:extLst>
          </p:cNvPr>
          <p:cNvPicPr>
            <a:picLocks noChangeAspect="1"/>
          </p:cNvPicPr>
          <p:nvPr/>
        </p:nvPicPr>
        <p:blipFill rotWithShape="1">
          <a:blip r:embed="rId2">
            <a:alphaModFix/>
          </a:blip>
          <a:srcRect l="4750" r="2995" b="-5"/>
          <a:stretch/>
        </p:blipFill>
        <p:spPr>
          <a:xfrm>
            <a:off x="10231901" y="212983"/>
            <a:ext cx="1616792" cy="161679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5" name="Picture 4" descr="A person in a white robe sitting in a chair&#10;&#10;Description automatically generated">
            <a:extLst>
              <a:ext uri="{FF2B5EF4-FFF2-40B4-BE49-F238E27FC236}">
                <a16:creationId xmlns:a16="http://schemas.microsoft.com/office/drawing/2014/main" id="{C3F8A662-A755-8221-CDF2-A3353A6DB515}"/>
              </a:ext>
            </a:extLst>
          </p:cNvPr>
          <p:cNvPicPr>
            <a:picLocks noChangeAspect="1"/>
          </p:cNvPicPr>
          <p:nvPr/>
        </p:nvPicPr>
        <p:blipFill rotWithShape="1">
          <a:blip r:embed="rId3">
            <a:alphaModFix/>
          </a:blip>
          <a:srcRect l="13000" r="2" b="2"/>
          <a:stretch/>
        </p:blipFill>
        <p:spPr>
          <a:xfrm>
            <a:off x="2260730" y="-202105"/>
            <a:ext cx="2793870" cy="2793868"/>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6" name="Picture 5" descr="A person in a suit and tie&#10;&#10;Description automatically generated">
            <a:extLst>
              <a:ext uri="{FF2B5EF4-FFF2-40B4-BE49-F238E27FC236}">
                <a16:creationId xmlns:a16="http://schemas.microsoft.com/office/drawing/2014/main" id="{1C46A749-1366-1B82-8772-89A04E1ED32C}"/>
              </a:ext>
            </a:extLst>
          </p:cNvPr>
          <p:cNvPicPr>
            <a:picLocks noChangeAspect="1"/>
          </p:cNvPicPr>
          <p:nvPr/>
        </p:nvPicPr>
        <p:blipFill rotWithShape="1">
          <a:blip r:embed="rId4" cstate="print">
            <a:alphaModFix/>
            <a:extLst>
              <a:ext uri="{28A0092B-C50C-407E-A947-70E740481C1C}">
                <a14:useLocalDpi xmlns:a14="http://schemas.microsoft.com/office/drawing/2010/main" val="0"/>
              </a:ext>
            </a:extLst>
          </a:blip>
          <a:srcRect l="18654" r="16153" b="2"/>
          <a:stretch/>
        </p:blipFill>
        <p:spPr>
          <a:xfrm>
            <a:off x="8115299" y="-1"/>
            <a:ext cx="2158197" cy="1862105"/>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7" name="Picture 2" descr="Why Delta CEO Ed Bastian is Uniquely Qualified to Lead Through COVID-19">
            <a:extLst>
              <a:ext uri="{FF2B5EF4-FFF2-40B4-BE49-F238E27FC236}">
                <a16:creationId xmlns:a16="http://schemas.microsoft.com/office/drawing/2014/main" id="{558B073F-F905-42CA-50DF-D232CBB86D92}"/>
              </a:ext>
            </a:extLst>
          </p:cNvPr>
          <p:cNvPicPr>
            <a:picLocks noChangeAspect="1" noChangeArrowheads="1"/>
          </p:cNvPicPr>
          <p:nvPr/>
        </p:nvPicPr>
        <p:blipFill rotWithShape="1">
          <a:blip r:embed="rId5" cstate="print">
            <a:alphaModFix/>
            <a:extLst>
              <a:ext uri="{28A0092B-C50C-407E-A947-70E740481C1C}">
                <a14:useLocalDpi xmlns:a14="http://schemas.microsoft.com/office/drawing/2010/main" val="0"/>
              </a:ext>
            </a:extLst>
          </a:blip>
          <a:srcRect l="21075" r="13325"/>
          <a:stretch/>
        </p:blipFill>
        <p:spPr bwMode="auto">
          <a:xfrm>
            <a:off x="6533774" y="245823"/>
            <a:ext cx="1886325" cy="1617470"/>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5914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7250FCC-2633-083F-0EB6-8BF742599D53}"/>
              </a:ext>
            </a:extLst>
          </p:cNvPr>
          <p:cNvPicPr>
            <a:picLocks noChangeAspect="1"/>
          </p:cNvPicPr>
          <p:nvPr/>
        </p:nvPicPr>
        <p:blipFill rotWithShape="1">
          <a:blip r:embed="rId3"/>
          <a:srcRect t="12960" r="9090" b="2087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75E0875-DA6F-3B26-1C54-5BA08D6528E6}"/>
              </a:ext>
            </a:extLst>
          </p:cNvPr>
          <p:cNvSpPr txBox="1"/>
          <p:nvPr/>
        </p:nvSpPr>
        <p:spPr>
          <a:xfrm>
            <a:off x="477981" y="1122363"/>
            <a:ext cx="4023360" cy="32041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4400" b="1">
                <a:solidFill>
                  <a:schemeClr val="bg1"/>
                </a:solidFill>
                <a:latin typeface="+mj-lt"/>
                <a:ea typeface="+mj-ea"/>
                <a:cs typeface="+mj-cs"/>
              </a:rPr>
              <a:t>Leadership Analysis; </a:t>
            </a:r>
            <a:endParaRPr lang="en-US" sz="4400">
              <a:solidFill>
                <a:schemeClr val="bg1"/>
              </a:solidFill>
              <a:latin typeface="+mj-lt"/>
              <a:ea typeface="+mj-ea"/>
              <a:cs typeface="+mj-cs"/>
            </a:endParaRPr>
          </a:p>
          <a:p>
            <a:pPr defTabSz="914400">
              <a:lnSpc>
                <a:spcPct val="90000"/>
              </a:lnSpc>
              <a:spcBef>
                <a:spcPct val="0"/>
              </a:spcBef>
              <a:spcAft>
                <a:spcPts val="600"/>
              </a:spcAft>
            </a:pPr>
            <a:r>
              <a:rPr lang="en-US" sz="4400" b="1">
                <a:solidFill>
                  <a:schemeClr val="bg1"/>
                </a:solidFill>
                <a:latin typeface="+mj-lt"/>
                <a:ea typeface="+mj-ea"/>
                <a:cs typeface="+mj-cs"/>
              </a:rPr>
              <a:t>Ahmed Bin Saeed Al Maktoum</a:t>
            </a:r>
            <a:endParaRPr lang="en-US" sz="4400">
              <a:solidFill>
                <a:schemeClr val="bg1"/>
              </a:solidFill>
              <a:latin typeface="+mj-lt"/>
              <a:ea typeface="+mj-ea"/>
              <a:cs typeface="+mj-cs"/>
            </a:endParaRP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1283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AC0ED1-4F54-EC18-F44B-EB21194E754B}"/>
              </a:ext>
            </a:extLst>
          </p:cNvPr>
          <p:cNvSpPr txBox="1"/>
          <p:nvPr/>
        </p:nvSpPr>
        <p:spPr>
          <a:xfrm>
            <a:off x="-1525" y="1674421"/>
            <a:ext cx="5462649" cy="5082639"/>
          </a:xfrm>
          <a:prstGeom prst="rect">
            <a:avLst/>
          </a:prstGeom>
        </p:spPr>
        <p:txBody>
          <a:bodyPr vert="horz" lIns="91440" tIns="45720" rIns="91440" bIns="45720" rtlCol="0">
            <a:normAutofit/>
          </a:bodyPr>
          <a:lstStyle/>
          <a:p>
            <a:pPr>
              <a:lnSpc>
                <a:spcPct val="90000"/>
              </a:lnSpc>
              <a:spcAft>
                <a:spcPts val="600"/>
              </a:spcAft>
            </a:pPr>
            <a:r>
              <a:rPr lang="en-US" sz="2800" b="1" dirty="0">
                <a:latin typeface="Times New Roman" panose="02020603050405020304" pitchFamily="18" charset="0"/>
                <a:cs typeface="Times New Roman" panose="02020603050405020304" pitchFamily="18" charset="0"/>
              </a:rPr>
              <a:t> Ahmed Bin Saeed Al Maktoum</a:t>
            </a:r>
          </a:p>
          <a:p>
            <a:pPr algn="ctr">
              <a:lnSpc>
                <a:spcPct val="90000"/>
              </a:lnSpc>
              <a:spcAft>
                <a:spcPts val="600"/>
              </a:spcAft>
            </a:pPr>
            <a:endParaRPr lang="en-US" sz="2200" b="1" dirty="0">
              <a:cs typeface="Times New Roman" panose="02020603050405020304" pitchFamily="18" charset="0"/>
            </a:endParaRPr>
          </a:p>
          <a:p>
            <a:pPr marL="342900" indent="-342900">
              <a:lnSpc>
                <a:spcPct val="90000"/>
              </a:lnSpc>
              <a:spcAft>
                <a:spcPts val="600"/>
              </a:spcAft>
              <a:buFont typeface="Arial" panose="020B0604020202020204" pitchFamily="34" charset="0"/>
              <a:buChar char="•"/>
            </a:pPr>
            <a:r>
              <a:rPr lang="en-US" sz="2200" i="0" dirty="0">
                <a:effectLst/>
                <a:cs typeface="Times New Roman" panose="02020603050405020304" pitchFamily="18" charset="0"/>
              </a:rPr>
              <a:t>1 December 1958 , </a:t>
            </a:r>
            <a:r>
              <a:rPr lang="en-US" sz="2200" i="0" strike="noStrike" dirty="0">
                <a:effectLst/>
                <a:cs typeface="Times New Roman" panose="02020603050405020304" pitchFamily="18" charset="0"/>
                <a:hlinkClick r:id="rId2">
                  <a:extLst>
                    <a:ext uri="{A12FA001-AC4F-418D-AE19-62706E023703}">
                      <ahyp:hlinkClr xmlns:ahyp="http://schemas.microsoft.com/office/drawing/2018/hyperlinkcolor" val="tx"/>
                    </a:ext>
                  </a:extLst>
                </a:hlinkClick>
              </a:rPr>
              <a:t>Dubai, United Arab Emirates</a:t>
            </a:r>
            <a:endParaRPr lang="en-US" sz="2200" i="0" dirty="0">
              <a:effectLst/>
              <a:cs typeface="Times New Roman" panose="02020603050405020304" pitchFamily="18" charset="0"/>
            </a:endParaRPr>
          </a:p>
          <a:p>
            <a:pPr marL="342900" indent="-342900">
              <a:lnSpc>
                <a:spcPct val="90000"/>
              </a:lnSpc>
              <a:spcAft>
                <a:spcPts val="600"/>
              </a:spcAft>
              <a:buFont typeface="Arial" panose="020B0604020202020204" pitchFamily="34" charset="0"/>
              <a:buChar char="•"/>
            </a:pPr>
            <a:r>
              <a:rPr lang="en-US" sz="2200" i="0" dirty="0">
                <a:effectLst/>
                <a:cs typeface="Times New Roman" panose="02020603050405020304" pitchFamily="18" charset="0"/>
              </a:rPr>
              <a:t>He is the president of the Dubai Civil Aviation Authority,</a:t>
            </a:r>
          </a:p>
          <a:p>
            <a:pPr marL="342900" indent="-342900">
              <a:lnSpc>
                <a:spcPct val="90000"/>
              </a:lnSpc>
              <a:spcAft>
                <a:spcPts val="600"/>
              </a:spcAft>
              <a:buFont typeface="Arial" panose="020B0604020202020204" pitchFamily="34" charset="0"/>
              <a:buChar char="•"/>
            </a:pPr>
            <a:r>
              <a:rPr lang="en-US" sz="2200" i="0" dirty="0">
                <a:effectLst/>
                <a:cs typeface="Times New Roman" panose="02020603050405020304" pitchFamily="18" charset="0"/>
              </a:rPr>
              <a:t> CEO and founder of the Emirates Group, and chairman of Dubai World. </a:t>
            </a:r>
          </a:p>
          <a:p>
            <a:pPr marL="342900" indent="-342900">
              <a:lnSpc>
                <a:spcPct val="90000"/>
              </a:lnSpc>
              <a:spcAft>
                <a:spcPts val="600"/>
              </a:spcAft>
              <a:buFont typeface="Arial" panose="020B0604020202020204" pitchFamily="34" charset="0"/>
              <a:buChar char="•"/>
            </a:pPr>
            <a:r>
              <a:rPr lang="en-GB" sz="2200" i="0" strike="noStrike" dirty="0">
                <a:effectLst/>
                <a:cs typeface="Times New Roman" panose="02020603050405020304" pitchFamily="18" charset="0"/>
                <a:hlinkClick r:id="rId3">
                  <a:extLst>
                    <a:ext uri="{A12FA001-AC4F-418D-AE19-62706E023703}">
                      <ahyp:hlinkClr xmlns:ahyp="http://schemas.microsoft.com/office/drawing/2018/hyperlinkcolor" val="tx"/>
                    </a:ext>
                  </a:extLst>
                </a:hlinkClick>
              </a:rPr>
              <a:t>Ahmed bin Saeed Al Maktoum - Top 100 CEO,s 2022</a:t>
            </a:r>
          </a:p>
          <a:p>
            <a:pPr indent="-228600" algn="ctr">
              <a:lnSpc>
                <a:spcPct val="90000"/>
              </a:lnSpc>
              <a:spcAft>
                <a:spcPts val="600"/>
              </a:spcAft>
              <a:buFont typeface="Arial" panose="020B0604020202020204" pitchFamily="34" charset="0"/>
              <a:buChar char="•"/>
            </a:pPr>
            <a:endParaRPr lang="en-US" sz="28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endParaRPr lang="en-US" sz="1900" dirty="0"/>
          </a:p>
        </p:txBody>
      </p:sp>
      <p:pic>
        <p:nvPicPr>
          <p:cNvPr id="4" name="Picture 3">
            <a:extLst>
              <a:ext uri="{FF2B5EF4-FFF2-40B4-BE49-F238E27FC236}">
                <a16:creationId xmlns:a16="http://schemas.microsoft.com/office/drawing/2014/main" id="{9414BA76-919F-774F-2BE1-D195DEF56155}"/>
              </a:ext>
            </a:extLst>
          </p:cNvPr>
          <p:cNvPicPr>
            <a:picLocks noChangeAspect="1"/>
          </p:cNvPicPr>
          <p:nvPr/>
        </p:nvPicPr>
        <p:blipFill rotWithShape="1">
          <a:blip r:embed="rId4"/>
          <a:srcRect r="-2" b="827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2234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7321EC-761B-9053-1258-8751284B0828}"/>
              </a:ext>
            </a:extLst>
          </p:cNvPr>
          <p:cNvSpPr txBox="1"/>
          <p:nvPr/>
        </p:nvSpPr>
        <p:spPr>
          <a:xfrm>
            <a:off x="380010" y="736866"/>
            <a:ext cx="5336507" cy="109917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5400" b="1" dirty="0">
                <a:latin typeface="+mj-lt"/>
                <a:ea typeface="+mj-ea"/>
                <a:cs typeface="+mj-cs"/>
              </a:rPr>
              <a:t>Leadership Style</a:t>
            </a:r>
            <a:endParaRPr lang="en-US" sz="5400" dirty="0">
              <a:latin typeface="+mj-lt"/>
              <a:ea typeface="+mj-ea"/>
              <a:cs typeface="+mj-cs"/>
            </a:endParaRPr>
          </a:p>
        </p:txBody>
      </p:sp>
      <p:sp>
        <p:nvSpPr>
          <p:cNvPr id="2" name="TextBox 1">
            <a:extLst>
              <a:ext uri="{FF2B5EF4-FFF2-40B4-BE49-F238E27FC236}">
                <a16:creationId xmlns:a16="http://schemas.microsoft.com/office/drawing/2014/main" id="{8C11A197-0344-5107-A9E5-BA903C78826F}"/>
              </a:ext>
            </a:extLst>
          </p:cNvPr>
          <p:cNvSpPr txBox="1"/>
          <p:nvPr/>
        </p:nvSpPr>
        <p:spPr>
          <a:xfrm>
            <a:off x="640080" y="1909192"/>
            <a:ext cx="5748845" cy="36111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marL="342900" indent="-342900">
              <a:lnSpc>
                <a:spcPct val="90000"/>
              </a:lnSpc>
              <a:spcAft>
                <a:spcPts val="600"/>
              </a:spcAft>
              <a:buFont typeface="Arial" panose="020B0604020202020204" pitchFamily="34" charset="0"/>
              <a:buChar char="•"/>
            </a:pPr>
            <a:r>
              <a:rPr lang="en-US" sz="2000" dirty="0">
                <a:cs typeface="Times New Roman" panose="02020603050405020304" pitchFamily="18" charset="0"/>
              </a:rPr>
              <a:t>Ahmed Bin Saeed adopted </a:t>
            </a:r>
            <a:r>
              <a:rPr lang="en-GB" sz="2000" dirty="0">
                <a:latin typeface="Calibri (Body)"/>
                <a:cs typeface="Times New Roman" panose="02020603050405020304" pitchFamily="18" charset="0"/>
              </a:rPr>
              <a:t>t</a:t>
            </a:r>
            <a:r>
              <a:rPr lang="en-GB" sz="2000" dirty="0">
                <a:latin typeface="Calibri (Body)"/>
              </a:rPr>
              <a:t>ransformational and </a:t>
            </a:r>
            <a:r>
              <a:rPr lang="en-GB" sz="2000" dirty="0">
                <a:latin typeface="Calibri (Body)"/>
                <a:cs typeface="Times New Roman" panose="02020603050405020304" pitchFamily="18" charset="0"/>
              </a:rPr>
              <a:t>v</a:t>
            </a:r>
            <a:r>
              <a:rPr lang="en-GB" sz="2000" dirty="0">
                <a:effectLst/>
                <a:latin typeface="Calibri (Body)"/>
                <a:ea typeface="Times New Roman" panose="02020603050405020304" pitchFamily="18" charset="0"/>
                <a:cs typeface="Times New Roman" panose="02020603050405020304" pitchFamily="18" charset="0"/>
              </a:rPr>
              <a:t>isionary Leadership.</a:t>
            </a:r>
            <a:endParaRPr lang="en-US" sz="2000" dirty="0">
              <a:cs typeface="Times New Roman" panose="02020603050405020304" pitchFamily="18" charset="0"/>
            </a:endParaRPr>
          </a:p>
          <a:p>
            <a:pPr marL="342900" indent="-342900">
              <a:lnSpc>
                <a:spcPct val="90000"/>
              </a:lnSpc>
              <a:spcAft>
                <a:spcPts val="600"/>
              </a:spcAft>
              <a:buFont typeface="Arial" panose="020B0604020202020204" pitchFamily="34" charset="0"/>
              <a:buChar char="•"/>
            </a:pPr>
            <a:r>
              <a:rPr lang="en-US" sz="2000" dirty="0">
                <a:cs typeface="Times New Roman" panose="02020603050405020304" pitchFamily="18" charset="0"/>
              </a:rPr>
              <a:t>Ahmed Bin Saeed approached a democratic leadership</a:t>
            </a:r>
          </a:p>
          <a:p>
            <a:pPr marL="342900" indent="-342900">
              <a:lnSpc>
                <a:spcPct val="90000"/>
              </a:lnSpc>
              <a:spcAft>
                <a:spcPts val="600"/>
              </a:spcAft>
              <a:buFont typeface="Arial" panose="020B0604020202020204" pitchFamily="34" charset="0"/>
              <a:buChar char="•"/>
            </a:pPr>
            <a:r>
              <a:rPr lang="en-US" sz="2000" dirty="0">
                <a:cs typeface="Times New Roman" panose="02020603050405020304" pitchFamily="18" charset="0"/>
              </a:rPr>
              <a:t>Subordinates are encouraged to achieve a common goal, and at the same time, everyone has an opportunity to engage and receive guidance  </a:t>
            </a:r>
          </a:p>
          <a:p>
            <a:pPr marL="342900" indent="-342900">
              <a:lnSpc>
                <a:spcPct val="90000"/>
              </a:lnSpc>
              <a:spcAft>
                <a:spcPts val="600"/>
              </a:spcAft>
              <a:buFont typeface="Arial" panose="020B0604020202020204" pitchFamily="34" charset="0"/>
              <a:buChar char="•"/>
            </a:pPr>
            <a:r>
              <a:rPr lang="en-US" sz="2000" dirty="0">
                <a:cs typeface="Times New Roman" panose="02020603050405020304" pitchFamily="18" charset="0"/>
              </a:rPr>
              <a:t>Staff are involved in decision-making</a:t>
            </a:r>
          </a:p>
          <a:p>
            <a:pPr marL="342900" indent="-342900">
              <a:lnSpc>
                <a:spcPct val="90000"/>
              </a:lnSpc>
              <a:spcAft>
                <a:spcPts val="600"/>
              </a:spcAft>
              <a:buFont typeface="Arial" panose="020B0604020202020204" pitchFamily="34" charset="0"/>
              <a:buChar char="•"/>
            </a:pPr>
            <a:r>
              <a:rPr lang="en-US" sz="2000" dirty="0">
                <a:cs typeface="Times New Roman" panose="02020603050405020304" pitchFamily="18" charset="0"/>
              </a:rPr>
              <a:t>The style boosts morale through participation </a:t>
            </a:r>
          </a:p>
          <a:p>
            <a:pPr marL="342900" indent="-342900">
              <a:lnSpc>
                <a:spcPct val="90000"/>
              </a:lnSpc>
              <a:spcAft>
                <a:spcPts val="600"/>
              </a:spcAft>
              <a:buFont typeface="Arial" panose="020B0604020202020204" pitchFamily="34" charset="0"/>
              <a:buChar char="•"/>
            </a:pPr>
            <a:r>
              <a:rPr lang="en-US" sz="2000" dirty="0">
                <a:cs typeface="Times New Roman" panose="02020603050405020304" pitchFamily="18" charset="0"/>
              </a:rPr>
              <a:t>Leads to </a:t>
            </a:r>
            <a:r>
              <a:rPr lang="en-GB" sz="2000" dirty="0">
                <a:cs typeface="Times New Roman" panose="02020603050405020304" pitchFamily="18" charset="0"/>
              </a:rPr>
              <a:t>organisational</a:t>
            </a:r>
            <a:r>
              <a:rPr lang="en-US" sz="2000" dirty="0">
                <a:cs typeface="Times New Roman" panose="02020603050405020304" pitchFamily="18" charset="0"/>
              </a:rPr>
              <a:t> growth and development </a:t>
            </a:r>
          </a:p>
        </p:txBody>
      </p:sp>
      <p:pic>
        <p:nvPicPr>
          <p:cNvPr id="3" name="Picture 2" descr="A white airplane in the air&#10;&#10;Description automatically generated">
            <a:extLst>
              <a:ext uri="{FF2B5EF4-FFF2-40B4-BE49-F238E27FC236}">
                <a16:creationId xmlns:a16="http://schemas.microsoft.com/office/drawing/2014/main" id="{1A15F7FC-E8CA-47D2-8040-DC2E8670BAD4}"/>
              </a:ext>
            </a:extLst>
          </p:cNvPr>
          <p:cNvPicPr>
            <a:picLocks noChangeAspect="1"/>
          </p:cNvPicPr>
          <p:nvPr/>
        </p:nvPicPr>
        <p:blipFill rotWithShape="1">
          <a:blip r:embed="rId3"/>
          <a:srcRect l="25481" r="29633" b="1"/>
          <a:stretch/>
        </p:blipFill>
        <p:spPr>
          <a:xfrm>
            <a:off x="6475484" y="-142494"/>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BAC5C007-08AA-15B1-C50A-F89074246D4C}"/>
              </a:ext>
            </a:extLst>
          </p:cNvPr>
          <p:cNvSpPr txBox="1"/>
          <p:nvPr/>
        </p:nvSpPr>
        <p:spPr>
          <a:xfrm>
            <a:off x="897769" y="1909192"/>
            <a:ext cx="4586513" cy="36477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solidFill>
                <a:schemeClr val="bg1"/>
              </a:solidFill>
              <a:cs typeface="Calibri"/>
            </a:endParaRPr>
          </a:p>
        </p:txBody>
      </p:sp>
    </p:spTree>
    <p:extLst>
      <p:ext uri="{BB962C8B-B14F-4D97-AF65-F5344CB8AC3E}">
        <p14:creationId xmlns:p14="http://schemas.microsoft.com/office/powerpoint/2010/main" val="1465702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ACBC5A-B559-CAF7-DF65-FD408FCD9429}"/>
              </a:ext>
            </a:extLst>
          </p:cNvPr>
          <p:cNvSpPr>
            <a:spLocks noGrp="1"/>
          </p:cNvSpPr>
          <p:nvPr>
            <p:ph type="title"/>
          </p:nvPr>
        </p:nvSpPr>
        <p:spPr>
          <a:xfrm>
            <a:off x="1137034" y="609600"/>
            <a:ext cx="6881026" cy="1322887"/>
          </a:xfrm>
        </p:spPr>
        <p:txBody>
          <a:bodyPr>
            <a:normAutofit/>
          </a:bodyPr>
          <a:lstStyle/>
          <a:p>
            <a:r>
              <a:rPr lang="en-US" b="1"/>
              <a:t>Leadership Behavior </a:t>
            </a:r>
            <a:br>
              <a:rPr lang="en-US"/>
            </a:br>
            <a:endParaRPr lang="en-GB" dirty="0"/>
          </a:p>
        </p:txBody>
      </p:sp>
      <p:sp>
        <p:nvSpPr>
          <p:cNvPr id="3" name="Content Placeholder 2">
            <a:extLst>
              <a:ext uri="{FF2B5EF4-FFF2-40B4-BE49-F238E27FC236}">
                <a16:creationId xmlns:a16="http://schemas.microsoft.com/office/drawing/2014/main" id="{44CE67F6-B0B6-2D9B-09D3-AB716D4A0BFB}"/>
              </a:ext>
            </a:extLst>
          </p:cNvPr>
          <p:cNvSpPr>
            <a:spLocks noGrp="1"/>
          </p:cNvSpPr>
          <p:nvPr>
            <p:ph idx="1"/>
          </p:nvPr>
        </p:nvSpPr>
        <p:spPr>
          <a:xfrm>
            <a:off x="0" y="1752600"/>
            <a:ext cx="7894320" cy="4983480"/>
          </a:xfrm>
        </p:spPr>
        <p:txBody>
          <a:bodyPr>
            <a:normAutofit/>
          </a:bodyPr>
          <a:lstStyle/>
          <a:p>
            <a:r>
              <a:rPr lang="en-GB" sz="2000" dirty="0">
                <a:latin typeface="+mn-lt"/>
              </a:rPr>
              <a:t>Making quick decisions in various situations saves valuable time and resources.</a:t>
            </a:r>
          </a:p>
          <a:p>
            <a:r>
              <a:rPr lang="en-US" sz="2000" dirty="0">
                <a:latin typeface="+mn-lt"/>
              </a:rPr>
              <a:t>Able to take calculated risks.</a:t>
            </a:r>
          </a:p>
          <a:p>
            <a:r>
              <a:rPr lang="en-US" sz="2000" dirty="0">
                <a:latin typeface="+mn-lt"/>
              </a:rPr>
              <a:t>Good judgement.</a:t>
            </a:r>
          </a:p>
          <a:p>
            <a:r>
              <a:rPr lang="en-GB" sz="2000" dirty="0"/>
              <a:t>Open to everyone.</a:t>
            </a:r>
          </a:p>
          <a:p>
            <a:r>
              <a:rPr lang="en-US" sz="2000" dirty="0"/>
              <a:t>A good communicator</a:t>
            </a:r>
            <a:r>
              <a:rPr lang="en-GB" sz="2000" dirty="0"/>
              <a:t>.</a:t>
            </a:r>
          </a:p>
          <a:p>
            <a:r>
              <a:rPr lang="en-US" sz="2000" dirty="0"/>
              <a:t>Cooperates with partners.</a:t>
            </a:r>
          </a:p>
          <a:p>
            <a:r>
              <a:rPr lang="en-GB" sz="2000" dirty="0"/>
              <a:t>Adopts a democratic style, leading to increased productivity and innovation</a:t>
            </a:r>
            <a:r>
              <a:rPr lang="en-US" sz="2000" dirty="0"/>
              <a:t>.</a:t>
            </a:r>
          </a:p>
          <a:p>
            <a:r>
              <a:rPr lang="en-GB" sz="2000" dirty="0"/>
              <a:t>Sustain good relationships with stakeholders, customers and employees.</a:t>
            </a:r>
            <a:endParaRPr lang="en-US" sz="2000" dirty="0">
              <a:latin typeface="+mn-lt"/>
            </a:endParaRPr>
          </a:p>
          <a:p>
            <a:endParaRPr lang="en-GB" sz="1900" dirty="0"/>
          </a:p>
          <a:p>
            <a:pPr marL="0" indent="0">
              <a:buNone/>
            </a:pPr>
            <a:endParaRPr lang="en-GB" sz="1900" dirty="0">
              <a:latin typeface="+mn-lt"/>
            </a:endParaRPr>
          </a:p>
          <a:p>
            <a:endParaRPr lang="en-GB" sz="1900" dirty="0"/>
          </a:p>
        </p:txBody>
      </p:sp>
      <p:pic>
        <p:nvPicPr>
          <p:cNvPr id="4" name="Picture 3" descr="A red and white logo&#10;&#10;Description automatically generated">
            <a:extLst>
              <a:ext uri="{FF2B5EF4-FFF2-40B4-BE49-F238E27FC236}">
                <a16:creationId xmlns:a16="http://schemas.microsoft.com/office/drawing/2014/main" id="{469840F9-59F1-A7B1-5420-1F084C6D1D56}"/>
              </a:ext>
            </a:extLst>
          </p:cNvPr>
          <p:cNvPicPr>
            <a:picLocks noChangeAspect="1"/>
          </p:cNvPicPr>
          <p:nvPr/>
        </p:nvPicPr>
        <p:blipFill rotWithShape="1">
          <a:blip r:embed="rId2"/>
          <a:srcRect t="8932" r="-1" b="-1"/>
          <a:stretch/>
        </p:blipFill>
        <p:spPr>
          <a:xfrm>
            <a:off x="8795981" y="2321646"/>
            <a:ext cx="2906973" cy="2244139"/>
          </a:xfrm>
          <a:prstGeom prst="rect">
            <a:avLst/>
          </a:prstGeom>
        </p:spPr>
      </p:pic>
    </p:spTree>
    <p:extLst>
      <p:ext uri="{BB962C8B-B14F-4D97-AF65-F5344CB8AC3E}">
        <p14:creationId xmlns:p14="http://schemas.microsoft.com/office/powerpoint/2010/main" val="3448772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2B3A6C4-60DB-B666-E787-3EF37588EBE7}"/>
              </a:ext>
            </a:extLst>
          </p:cNvPr>
          <p:cNvSpPr txBox="1"/>
          <p:nvPr/>
        </p:nvSpPr>
        <p:spPr>
          <a:xfrm>
            <a:off x="1137034" y="609597"/>
            <a:ext cx="9392421" cy="13308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4400" b="1" kern="1200">
                <a:solidFill>
                  <a:schemeClr val="tx1"/>
                </a:solidFill>
                <a:latin typeface="+mj-lt"/>
                <a:ea typeface="+mj-ea"/>
                <a:cs typeface="+mj-cs"/>
              </a:rPr>
              <a:t>Followers Appeal </a:t>
            </a:r>
            <a:endParaRPr lang="en-US" sz="4400"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A5F6ED1D-E0F1-4D46-B37B-9482FAEBCD4F}"/>
              </a:ext>
            </a:extLst>
          </p:cNvPr>
          <p:cNvSpPr txBox="1"/>
          <p:nvPr/>
        </p:nvSpPr>
        <p:spPr>
          <a:xfrm>
            <a:off x="1137034" y="2198362"/>
            <a:ext cx="4958966" cy="3917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457200" indent="-228600" defTabSz="914400">
              <a:lnSpc>
                <a:spcPct val="90000"/>
              </a:lnSpc>
              <a:spcAft>
                <a:spcPts val="600"/>
              </a:spcAft>
              <a:buFont typeface="Arial" panose="020B0604020202020204" pitchFamily="34" charset="0"/>
              <a:buChar char="•"/>
            </a:pPr>
            <a:r>
              <a:rPr lang="en-US" sz="2400" dirty="0"/>
              <a:t>Passionate about the growth of followers</a:t>
            </a:r>
          </a:p>
          <a:p>
            <a:pPr marL="457200" indent="-228600" defTabSz="914400">
              <a:lnSpc>
                <a:spcPct val="90000"/>
              </a:lnSpc>
              <a:spcAft>
                <a:spcPts val="600"/>
              </a:spcAft>
              <a:buFont typeface="Arial" panose="020B0604020202020204" pitchFamily="34" charset="0"/>
              <a:buChar char="•"/>
            </a:pPr>
            <a:r>
              <a:rPr lang="en-US" sz="2400" dirty="0"/>
              <a:t>Employees are treated as valuable assets</a:t>
            </a:r>
          </a:p>
          <a:p>
            <a:pPr marL="457200" indent="-228600" defTabSz="914400">
              <a:lnSpc>
                <a:spcPct val="90000"/>
              </a:lnSpc>
              <a:spcAft>
                <a:spcPts val="600"/>
              </a:spcAft>
              <a:buFont typeface="Arial" panose="020B0604020202020204" pitchFamily="34" charset="0"/>
              <a:buChar char="•"/>
            </a:pPr>
            <a:r>
              <a:rPr lang="en-US" sz="2400" dirty="0"/>
              <a:t>Resources invested in them</a:t>
            </a:r>
          </a:p>
          <a:p>
            <a:pPr marL="457200" indent="-228600" defTabSz="914400">
              <a:lnSpc>
                <a:spcPct val="90000"/>
              </a:lnSpc>
              <a:spcAft>
                <a:spcPts val="600"/>
              </a:spcAft>
              <a:buFont typeface="Arial" panose="020B0604020202020204" pitchFamily="34" charset="0"/>
              <a:buChar char="•"/>
            </a:pPr>
            <a:r>
              <a:rPr lang="en-US" sz="2400" dirty="0"/>
              <a:t>Followers treated equally</a:t>
            </a:r>
          </a:p>
          <a:p>
            <a:pPr marL="457200" indent="-228600" defTabSz="914400">
              <a:lnSpc>
                <a:spcPct val="90000"/>
              </a:lnSpc>
              <a:spcAft>
                <a:spcPts val="600"/>
              </a:spcAft>
              <a:buFont typeface="Arial" panose="020B0604020202020204" pitchFamily="34" charset="0"/>
              <a:buChar char="•"/>
            </a:pPr>
            <a:r>
              <a:rPr lang="en-US" sz="2400" dirty="0"/>
              <a:t>Employees have a voice</a:t>
            </a:r>
          </a:p>
          <a:p>
            <a:pPr marL="457200" indent="-228600" defTabSz="914400">
              <a:lnSpc>
                <a:spcPct val="90000"/>
              </a:lnSpc>
              <a:spcAft>
                <a:spcPts val="600"/>
              </a:spcAft>
              <a:buFont typeface="Arial" panose="020B0604020202020204" pitchFamily="34" charset="0"/>
              <a:buChar char="•"/>
            </a:pPr>
            <a:r>
              <a:rPr lang="en-US" sz="2400" dirty="0"/>
              <a:t>They can influence decisions </a:t>
            </a:r>
          </a:p>
        </p:txBody>
      </p:sp>
      <p:pic>
        <p:nvPicPr>
          <p:cNvPr id="62" name="Graphic 61" descr="Connections">
            <a:extLst>
              <a:ext uri="{FF2B5EF4-FFF2-40B4-BE49-F238E27FC236}">
                <a16:creationId xmlns:a16="http://schemas.microsoft.com/office/drawing/2014/main" id="{3BBFB12E-0799-4CA1-9283-ECA4D8E3614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35662" y="2184914"/>
            <a:ext cx="3755915" cy="3755915"/>
          </a:xfrm>
          <a:prstGeom prst="rect">
            <a:avLst/>
          </a:prstGeom>
        </p:spPr>
      </p:pic>
      <p:sp>
        <p:nvSpPr>
          <p:cNvPr id="71" name="Freeform: Shape 7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0FACF1E7-9F90-6F33-4F02-59ECC8263B92}"/>
              </a:ext>
            </a:extLst>
          </p:cNvPr>
          <p:cNvSpPr txBox="1"/>
          <p:nvPr/>
        </p:nvSpPr>
        <p:spPr>
          <a:xfrm>
            <a:off x="-1" y="1877492"/>
            <a:ext cx="7235661" cy="48555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endParaRPr lang="en-US" sz="4400" b="1" kern="1200" dirty="0">
              <a:solidFill>
                <a:schemeClr val="bg1"/>
              </a:solidFill>
              <a:latin typeface="+mj-lt"/>
              <a:ea typeface="+mj-ea"/>
              <a:cs typeface="Calibri Light"/>
            </a:endParaRPr>
          </a:p>
        </p:txBody>
      </p:sp>
      <p:sp>
        <p:nvSpPr>
          <p:cNvPr id="7" name="TextBox 6">
            <a:extLst>
              <a:ext uri="{FF2B5EF4-FFF2-40B4-BE49-F238E27FC236}">
                <a16:creationId xmlns:a16="http://schemas.microsoft.com/office/drawing/2014/main" id="{8346EACB-34A3-EE94-051A-46CABAF0A480}"/>
              </a:ext>
            </a:extLst>
          </p:cNvPr>
          <p:cNvSpPr txBox="1"/>
          <p:nvPr/>
        </p:nvSpPr>
        <p:spPr>
          <a:xfrm>
            <a:off x="5932944" y="2352922"/>
            <a:ext cx="6309851" cy="43800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400" dirty="0">
              <a:solidFill>
                <a:schemeClr val="bg1"/>
              </a:solidFill>
              <a:ea typeface="Calibri"/>
              <a:cs typeface="Calibri"/>
            </a:endParaRPr>
          </a:p>
        </p:txBody>
      </p:sp>
    </p:spTree>
    <p:extLst>
      <p:ext uri="{BB962C8B-B14F-4D97-AF65-F5344CB8AC3E}">
        <p14:creationId xmlns:p14="http://schemas.microsoft.com/office/powerpoint/2010/main" val="1971828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0D1D6-CAAB-70A9-A7D4-2B7AA3D6E6C8}"/>
              </a:ext>
            </a:extLst>
          </p:cNvPr>
          <p:cNvSpPr>
            <a:spLocks noGrp="1"/>
          </p:cNvSpPr>
          <p:nvPr>
            <p:ph type="title"/>
          </p:nvPr>
        </p:nvSpPr>
        <p:spPr>
          <a:xfrm>
            <a:off x="7158669" y="889462"/>
            <a:ext cx="3245647" cy="997915"/>
          </a:xfrm>
        </p:spPr>
        <p:txBody>
          <a:bodyPr anchor="b">
            <a:normAutofit fontScale="90000"/>
          </a:bodyPr>
          <a:lstStyle/>
          <a:p>
            <a:r>
              <a:rPr lang="en-US" sz="3600" b="1" dirty="0">
                <a:solidFill>
                  <a:schemeClr val="tx2"/>
                </a:solidFill>
                <a:latin typeface="Arial"/>
                <a:cs typeface="Arial"/>
              </a:rPr>
              <a:t>     </a:t>
            </a:r>
            <a:r>
              <a:rPr lang="en-US" sz="4000" b="1" dirty="0">
                <a:latin typeface="+mn-lt"/>
                <a:cs typeface="Arial"/>
              </a:rPr>
              <a:t>Similarities</a:t>
            </a:r>
            <a:r>
              <a:rPr lang="en-US" sz="3600" b="1" dirty="0">
                <a:solidFill>
                  <a:schemeClr val="tx2"/>
                </a:solidFill>
                <a:latin typeface="Arial"/>
                <a:cs typeface="Arial"/>
              </a:rPr>
              <a:t> </a:t>
            </a:r>
            <a:br>
              <a:rPr lang="en-US" sz="3600" b="1" dirty="0">
                <a:solidFill>
                  <a:schemeClr val="tx2"/>
                </a:solidFill>
                <a:latin typeface="Arial"/>
                <a:cs typeface="Arial"/>
              </a:rPr>
            </a:br>
            <a:r>
              <a:rPr lang="en-US" sz="3600" b="1" dirty="0">
                <a:latin typeface="+mn-lt"/>
                <a:cs typeface="Times New Roman" panose="02020603050405020304" pitchFamily="18" charset="0"/>
              </a:rPr>
              <a:t>Democratic styles</a:t>
            </a:r>
            <a:br>
              <a:rPr lang="en-US" sz="3600" b="1" dirty="0">
                <a:latin typeface="Times New Roman" panose="02020603050405020304" pitchFamily="18" charset="0"/>
                <a:cs typeface="Times New Roman" panose="02020603050405020304" pitchFamily="18" charset="0"/>
              </a:rPr>
            </a:br>
            <a:r>
              <a:rPr lang="en-US" sz="3600" b="1" dirty="0">
                <a:solidFill>
                  <a:schemeClr val="tx2"/>
                </a:solidFill>
                <a:latin typeface="Arial"/>
                <a:cs typeface="Arial"/>
              </a:rPr>
              <a:t> </a:t>
            </a:r>
            <a:endParaRPr lang="en-US" sz="3600" dirty="0">
              <a:solidFill>
                <a:schemeClr val="tx2"/>
              </a:solidFill>
              <a:cs typeface="Calibri Light"/>
            </a:endParaRPr>
          </a:p>
        </p:txBody>
      </p:sp>
      <p:sp>
        <p:nvSpPr>
          <p:cNvPr id="135" name="Content Placeholder 2">
            <a:extLst>
              <a:ext uri="{FF2B5EF4-FFF2-40B4-BE49-F238E27FC236}">
                <a16:creationId xmlns:a16="http://schemas.microsoft.com/office/drawing/2014/main" id="{299D44B9-5914-6B4B-E93B-5BBD7E825E21}"/>
              </a:ext>
            </a:extLst>
          </p:cNvPr>
          <p:cNvSpPr>
            <a:spLocks noGrp="1"/>
          </p:cNvSpPr>
          <p:nvPr>
            <p:ph idx="1"/>
          </p:nvPr>
        </p:nvSpPr>
        <p:spPr>
          <a:xfrm>
            <a:off x="6759024" y="1060461"/>
            <a:ext cx="5341931" cy="5907213"/>
          </a:xfrm>
        </p:spPr>
        <p:txBody>
          <a:bodyPr vert="horz" lIns="91440" tIns="45720" rIns="91440" bIns="45720" rtlCol="0" anchor="ctr">
            <a:normAutofit/>
          </a:bodyPr>
          <a:lstStyle/>
          <a:p>
            <a:pPr marL="0" indent="0">
              <a:buNone/>
            </a:pPr>
            <a:r>
              <a:rPr lang="en-US" sz="2000" dirty="0">
                <a:cs typeface="Times New Roman" panose="02020603050405020304" pitchFamily="18" charset="0"/>
              </a:rPr>
              <a:t>                 </a:t>
            </a:r>
          </a:p>
          <a:p>
            <a:r>
              <a:rPr lang="en-US" sz="2000" dirty="0">
                <a:cs typeface="Times New Roman" panose="02020603050405020304" pitchFamily="18" charset="0"/>
              </a:rPr>
              <a:t>All four leader they adopt  visionary and innovation style</a:t>
            </a:r>
          </a:p>
          <a:p>
            <a:r>
              <a:rPr lang="en-US" sz="2000" dirty="0">
                <a:cs typeface="Times New Roman" panose="02020603050405020304" pitchFamily="18" charset="0"/>
              </a:rPr>
              <a:t>Celebrating  subordinates and motivates them</a:t>
            </a:r>
          </a:p>
          <a:p>
            <a:r>
              <a:rPr lang="en-US" sz="2000" dirty="0">
                <a:cs typeface="Times New Roman" panose="02020603050405020304" pitchFamily="18" charset="0"/>
              </a:rPr>
              <a:t>They are professional, and inspirational leaders</a:t>
            </a:r>
          </a:p>
          <a:p>
            <a:r>
              <a:rPr lang="en-US" sz="2000" dirty="0">
                <a:cs typeface="Times New Roman" panose="02020603050405020304" pitchFamily="18" charset="0"/>
              </a:rPr>
              <a:t>Common goals </a:t>
            </a:r>
          </a:p>
          <a:p>
            <a:r>
              <a:rPr lang="en-US" sz="2000" dirty="0">
                <a:cs typeface="Times New Roman" panose="02020603050405020304" pitchFamily="18" charset="0"/>
              </a:rPr>
              <a:t>Value empower employees</a:t>
            </a:r>
          </a:p>
          <a:p>
            <a:r>
              <a:rPr lang="en-US" sz="2000" dirty="0">
                <a:cs typeface="Times New Roman" panose="02020603050405020304" pitchFamily="18" charset="0"/>
              </a:rPr>
              <a:t> Adaptable for new change</a:t>
            </a:r>
          </a:p>
          <a:p>
            <a:r>
              <a:rPr lang="en-GB" sz="2000" dirty="0">
                <a:cs typeface="Times New Roman" panose="02020603050405020304" pitchFamily="18" charset="0"/>
              </a:rPr>
              <a:t>Humility and Approachability</a:t>
            </a:r>
          </a:p>
          <a:p>
            <a:r>
              <a:rPr lang="en-US" sz="2000" dirty="0">
                <a:cs typeface="Times New Roman" panose="02020603050405020304" pitchFamily="18" charset="0"/>
              </a:rPr>
              <a:t>Concentrate on motivating followers</a:t>
            </a:r>
          </a:p>
          <a:p>
            <a:pPr marL="0" indent="0">
              <a:buNone/>
            </a:pPr>
            <a:endParaRPr lang="en-US" sz="1700" dirty="0">
              <a:solidFill>
                <a:schemeClr val="tx2"/>
              </a:solidFill>
              <a:cs typeface="Calibri"/>
            </a:endParaRPr>
          </a:p>
          <a:p>
            <a:pPr>
              <a:buChar char="•"/>
            </a:pPr>
            <a:endParaRPr lang="en-US" sz="1700" dirty="0">
              <a:solidFill>
                <a:schemeClr val="tx2"/>
              </a:solidFill>
              <a:cs typeface="Calibri"/>
            </a:endParaRPr>
          </a:p>
        </p:txBody>
      </p:sp>
      <p:pic>
        <p:nvPicPr>
          <p:cNvPr id="7" name="Picture 6" descr="A person with white hair and a black jacket&#10;&#10;Description automatically generated">
            <a:extLst>
              <a:ext uri="{FF2B5EF4-FFF2-40B4-BE49-F238E27FC236}">
                <a16:creationId xmlns:a16="http://schemas.microsoft.com/office/drawing/2014/main" id="{5D192494-B992-7652-A682-AF3F77844C51}"/>
              </a:ext>
            </a:extLst>
          </p:cNvPr>
          <p:cNvPicPr>
            <a:picLocks noChangeAspect="1"/>
          </p:cNvPicPr>
          <p:nvPr/>
        </p:nvPicPr>
        <p:blipFill rotWithShape="1">
          <a:blip r:embed="rId3">
            <a:alphaModFix/>
          </a:blip>
          <a:srcRect l="4750" r="2995" b="-5"/>
          <a:stretch/>
        </p:blipFill>
        <p:spPr>
          <a:xfrm>
            <a:off x="4448399"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5" name="Picture 4" descr="A person in a white robe sitting in a chair&#10;&#10;Description automatically generated">
            <a:extLst>
              <a:ext uri="{FF2B5EF4-FFF2-40B4-BE49-F238E27FC236}">
                <a16:creationId xmlns:a16="http://schemas.microsoft.com/office/drawing/2014/main" id="{CF1BCA07-0989-CB29-85CF-AB8D909A992B}"/>
              </a:ext>
            </a:extLst>
          </p:cNvPr>
          <p:cNvPicPr>
            <a:picLocks noChangeAspect="1"/>
          </p:cNvPicPr>
          <p:nvPr/>
        </p:nvPicPr>
        <p:blipFill rotWithShape="1">
          <a:blip r:embed="rId4">
            <a:alphaModFix/>
          </a:blip>
          <a:srcRect l="13000" r="2" b="2"/>
          <a:stretch/>
        </p:blipFill>
        <p:spPr>
          <a:xfrm>
            <a:off x="3225930" y="2624324"/>
            <a:ext cx="3316388"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6" name="Picture 5" descr="A person in a suit and tie&#10;&#10;Description automatically generated">
            <a:extLst>
              <a:ext uri="{FF2B5EF4-FFF2-40B4-BE49-F238E27FC236}">
                <a16:creationId xmlns:a16="http://schemas.microsoft.com/office/drawing/2014/main" id="{73E4F1EE-9D98-8524-7656-9B2C541E0319}"/>
              </a:ext>
            </a:extLst>
          </p:cNvPr>
          <p:cNvPicPr>
            <a:picLocks noChangeAspect="1"/>
          </p:cNvPicPr>
          <p:nvPr/>
        </p:nvPicPr>
        <p:blipFill rotWithShape="1">
          <a:blip r:embed="rId5" cstate="print">
            <a:alphaModFix/>
            <a:extLst>
              <a:ext uri="{28A0092B-C50C-407E-A947-70E740481C1C}">
                <a14:useLocalDpi xmlns:a14="http://schemas.microsoft.com/office/drawing/2010/main" val="0"/>
              </a:ext>
            </a:extLst>
          </a:blip>
          <a:srcRect l="18654" r="16153" b="2"/>
          <a:stretch/>
        </p:blipFill>
        <p:spPr>
          <a:xfrm>
            <a:off x="20" y="6910"/>
            <a:ext cx="4377325" cy="3776782"/>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8" name="Picture 2" descr="Why Delta CEO Ed Bastian is Uniquely Qualified to Lead Through COVID-19">
            <a:extLst>
              <a:ext uri="{FF2B5EF4-FFF2-40B4-BE49-F238E27FC236}">
                <a16:creationId xmlns:a16="http://schemas.microsoft.com/office/drawing/2014/main" id="{A95260A2-1EB4-C7FD-08B4-17DF19C61949}"/>
              </a:ext>
            </a:extLst>
          </p:cNvPr>
          <p:cNvPicPr>
            <a:picLocks noChangeAspect="1" noChangeArrowheads="1"/>
          </p:cNvPicPr>
          <p:nvPr/>
        </p:nvPicPr>
        <p:blipFill rotWithShape="1">
          <a:blip r:embed="rId6">
            <a:alphaModFix/>
            <a:extLst>
              <a:ext uri="{28A0092B-C50C-407E-A947-70E740481C1C}">
                <a14:useLocalDpi xmlns:a14="http://schemas.microsoft.com/office/drawing/2010/main" val="0"/>
              </a:ext>
            </a:extLst>
          </a:blip>
          <a:srcRect l="21075" r="13325"/>
          <a:stretch/>
        </p:blipFill>
        <p:spPr bwMode="auto">
          <a:xfrm>
            <a:off x="-8884" y="3902285"/>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2460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5"/>
          </p:nvPr>
        </p:nvSpPr>
        <p:spPr/>
        <p:txBody>
          <a:bodyPr/>
          <a:lstStyle/>
          <a:p>
            <a:endParaRPr lang="en-US"/>
          </a:p>
        </p:txBody>
      </p:sp>
      <p:sp>
        <p:nvSpPr>
          <p:cNvPr id="3" name="Text Placeholder 2"/>
          <p:cNvSpPr>
            <a:spLocks noGrp="1" noEditPoints="1"/>
          </p:cNvSpPr>
          <p:nvPr>
            <p:ph type="body" sz="quarter" idx="12"/>
          </p:nvPr>
        </p:nvSpPr>
        <p:spPr/>
        <p:txBody>
          <a:bodyPr/>
          <a:lstStyle/>
          <a:p>
            <a:endParaRPr lang="en-GB"/>
          </a:p>
        </p:txBody>
      </p:sp>
      <p:sp>
        <p:nvSpPr>
          <p:cNvPr id="4" name="Title 3"/>
          <p:cNvSpPr>
            <a:spLocks noGrp="1" noEditPoints="1"/>
          </p:cNvSpPr>
          <p:nvPr>
            <p:ph type="ctrTitle"/>
          </p:nvPr>
        </p:nvSpPr>
        <p:spPr/>
        <p:txBody>
          <a:bodyPr/>
          <a:lstStyle/>
          <a:p>
            <a:endParaRPr lang="en-GB" dirty="0"/>
          </a:p>
        </p:txBody>
      </p:sp>
      <p:sp>
        <p:nvSpPr>
          <p:cNvPr id="5" name="Subtitle 4"/>
          <p:cNvSpPr>
            <a:spLocks noGrp="1" noEditPoints="1"/>
          </p:cNvSpPr>
          <p:nvPr>
            <p:ph type="subTitle" idx="1"/>
          </p:nvPr>
        </p:nvSpPr>
        <p:spPr/>
        <p:txBody>
          <a:bodyPr/>
          <a:lstStyle/>
          <a:p>
            <a:endParaRPr lang="en-GB"/>
          </a:p>
        </p:txBody>
      </p:sp>
      <p:sp>
        <p:nvSpPr>
          <p:cNvPr id="6" name="Text Placeholder 5"/>
          <p:cNvSpPr>
            <a:spLocks noGrp="1" noEditPoints="1"/>
          </p:cNvSpPr>
          <p:nvPr>
            <p:ph type="body" sz="quarter" idx="13"/>
          </p:nvPr>
        </p:nvSpPr>
        <p:spPr/>
        <p:txBody>
          <a:bodyPr>
            <a:normAutofit fontScale="92500" lnSpcReduction="20000"/>
          </a:bodyPr>
          <a:lstStyle/>
          <a:p>
            <a:endParaRPr lang="en-GB"/>
          </a:p>
        </p:txBody>
      </p:sp>
      <p:sp>
        <p:nvSpPr>
          <p:cNvPr id="7" name="Text Placeholder 6"/>
          <p:cNvSpPr>
            <a:spLocks noGrp="1" noEditPoints="1"/>
          </p:cNvSpPr>
          <p:nvPr>
            <p:ph type="body" sz="quarter" idx="14"/>
          </p:nvPr>
        </p:nvSpPr>
        <p:spPr/>
        <p:txBody>
          <a:bodyPr>
            <a:normAutofit fontScale="92500" lnSpcReduction="20000"/>
          </a:bodyPr>
          <a:lstStyle/>
          <a:p>
            <a:endParaRPr lang="en-GB"/>
          </a:p>
        </p:txBody>
      </p:sp>
      <p:pic>
        <p:nvPicPr>
          <p:cNvPr id="8" name="Picture 7"/>
          <p:cNvPicPr>
            <a:picLocks noChangeAspect="1"/>
          </p:cNvPicPr>
          <p:nvPr/>
        </p:nvPicPr>
        <p:blipFill>
          <a:blip r:embed="rId3"/>
          <a:srcRect/>
          <a:stretch>
            <a:fillRect/>
          </a:stretch>
        </p:blipFill>
        <p:spPr>
          <a:xfrm>
            <a:off x="0" y="0"/>
            <a:ext cx="12192000" cy="6858000"/>
          </a:xfrm>
          <a:prstGeom prst="rect">
            <a:avLst/>
          </a:prstGeom>
        </p:spPr>
      </p:pic>
      <p:sp>
        <p:nvSpPr>
          <p:cNvPr id="9" name="TextBox 8"/>
          <p:cNvSpPr txBox="1"/>
          <p:nvPr/>
        </p:nvSpPr>
        <p:spPr>
          <a:xfrm>
            <a:off x="2673447" y="5047505"/>
            <a:ext cx="11305256"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RICHARD BRANSON</a:t>
            </a:r>
            <a:endParaRPr lang="en-GB" sz="5400" b="1"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2843672" y="6091252"/>
            <a:ext cx="11305256" cy="646331"/>
          </a:xfrm>
          <a:prstGeom prst="rect">
            <a:avLst/>
          </a:prstGeom>
          <a:noFill/>
        </p:spPr>
        <p:txBody>
          <a:bodyPr wrap="square" rtlCol="0">
            <a:spAutoFit/>
          </a:bodyPr>
          <a:lstStyle/>
          <a:p>
            <a:r>
              <a:rPr lang="en-US" sz="3600" b="1" dirty="0">
                <a:solidFill>
                  <a:schemeClr val="bg1"/>
                </a:solidFill>
                <a:latin typeface="Times New Roman" panose="02020603050405020304" pitchFamily="18" charset="0"/>
                <a:cs typeface="Times New Roman" panose="02020603050405020304" pitchFamily="18" charset="0"/>
              </a:rPr>
              <a:t>The Man, The Myth, The Legend</a:t>
            </a:r>
            <a:endParaRPr lang="en-GB" sz="36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5"/>
          <p:cNvPicPr>
            <a:picLocks noGrp="1" noChangeAspect="1"/>
          </p:cNvPicPr>
          <p:nvPr>
            <p:ph type="pic" sz="quarter" idx="15"/>
          </p:nvPr>
        </p:nvPicPr>
        <p:blipFill>
          <a:blip r:embed="rId3"/>
          <a:srcRect t="143" b="143"/>
          <a:stretch/>
        </p:blipFill>
        <p:spPr>
          <a:prstGeom prst="rect">
            <a:avLst/>
          </a:prstGeom>
        </p:spPr>
      </p:pic>
      <p:sp>
        <p:nvSpPr>
          <p:cNvPr id="2" name="Text Placeholder 1"/>
          <p:cNvSpPr>
            <a:spLocks noGrp="1" noEditPoints="1"/>
          </p:cNvSpPr>
          <p:nvPr>
            <p:ph type="body" sz="quarter" idx="16"/>
          </p:nvPr>
        </p:nvSpPr>
        <p:spPr>
          <a:xfrm>
            <a:off x="-1" y="469392"/>
            <a:ext cx="12192001" cy="757130"/>
          </a:xfrm>
        </p:spPr>
        <p:txBody>
          <a:bodyPr/>
          <a:lstStyle/>
          <a:p>
            <a:r>
              <a:rPr lang="en-US" sz="4800" b="1" dirty="0">
                <a:latin typeface="Times New Roman" panose="02020603050405020304" pitchFamily="18" charset="0"/>
                <a:cs typeface="Times New Roman" panose="02020603050405020304" pitchFamily="18" charset="0"/>
              </a:rPr>
              <a:t>The Journey of Entrepreneurial Success</a:t>
            </a:r>
          </a:p>
        </p:txBody>
      </p:sp>
      <p:sp>
        <p:nvSpPr>
          <p:cNvPr id="3" name="Slide Number Placeholder 2"/>
          <p:cNvSpPr>
            <a:spLocks noGrp="1" noEditPoints="1"/>
          </p:cNvSpPr>
          <p:nvPr>
            <p:ph type="sldNum" sz="quarter" idx="4"/>
          </p:nvPr>
        </p:nvSpPr>
        <p:spPr/>
        <p:txBody>
          <a:bodyPr/>
          <a:lstStyle/>
          <a:p>
            <a:fld id="{4FAB73BC-B049-4115-A692-8D63A059BFB8}" type="slidenum">
              <a:rPr lang="en-US" smtClean="0"/>
              <a:t>20</a:t>
            </a:fld>
            <a:endParaRPr lang="en-US" dirty="0"/>
          </a:p>
        </p:txBody>
      </p:sp>
      <p:sp>
        <p:nvSpPr>
          <p:cNvPr id="18" name="Text Placeholder 119"/>
          <p:cNvSpPr txBox="1"/>
          <p:nvPr/>
        </p:nvSpPr>
        <p:spPr>
          <a:xfrm>
            <a:off x="693060" y="6641305"/>
            <a:ext cx="173736" cy="152400"/>
          </a:xfrm>
          <a:prstGeom prst="rect">
            <a:avLst/>
          </a:prstGeom>
          <a:solidFill>
            <a:schemeClr val="accent2"/>
          </a:solidFill>
          <a:effectLst>
            <a:outerShdw blurRad="50800" dist="38100" dir="2700000" algn="tl" rotWithShape="0">
              <a:prstClr val="black">
                <a:alpha val="40000"/>
              </a:prstClr>
            </a:outerShdw>
          </a:effectLst>
        </p:spPr>
        <p:txBody>
          <a:bodyPr vert="horz" lIns="45720" tIns="45720" rIns="45720" bIns="45720" rtlCol="0">
            <a:normAutofit fontScale="25000" lnSpcReduction="20000"/>
          </a:bodyPr>
          <a:lstStyle>
            <a:lvl1pPr marL="0" indent="0" algn="l" defTabSz="914400" rtl="0" eaLnBrk="1" latinLnBrk="0" hangingPunct="1">
              <a:lnSpc>
                <a:spcPct val="90000"/>
              </a:lnSpc>
              <a:spcBef>
                <a:spcPts val="1200"/>
              </a:spcBef>
              <a:spcAft>
                <a:spcPts val="200"/>
              </a:spcAft>
              <a:buClr>
                <a:schemeClr val="accent1"/>
              </a:buClr>
              <a:buSzPct val="100000"/>
              <a:buFont typeface="Arial" panose="020B0604020202020204" pitchFamily="34" charset="0"/>
              <a:buNone/>
              <a:defRPr sz="2000" kern="1200">
                <a:solidFill>
                  <a:schemeClr val="tx1">
                    <a:alpha val="0"/>
                  </a:schemeClr>
                </a:solidFill>
                <a:latin typeface="+mn-lt"/>
                <a:ea typeface="+mn-ea"/>
                <a:cs typeface="+mn-cs"/>
              </a:defRPr>
            </a:lvl1pPr>
            <a:lvl2pPr marL="4572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90000"/>
              </a:lnSpc>
              <a:spcBef>
                <a:spcPts val="200"/>
              </a:spcBef>
              <a:spcAft>
                <a:spcPts val="400"/>
              </a:spcAft>
              <a:buClr>
                <a:schemeClr val="accent1"/>
              </a:buClr>
              <a:buFont typeface="Arial" panose="020B0604020202020204" pitchFamily="34" charset="0"/>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endParaRPr lang="en-US" dirty="0"/>
          </a:p>
        </p:txBody>
      </p:sp>
      <p:pic>
        <p:nvPicPr>
          <p:cNvPr id="11" name="Picture 10"/>
          <p:cNvPicPr>
            <a:picLocks noChangeAspect="1"/>
          </p:cNvPicPr>
          <p:nvPr/>
        </p:nvPicPr>
        <p:blipFill>
          <a:blip r:embed="rId4"/>
          <a:srcRect/>
          <a:stretch>
            <a:fillRect/>
          </a:stretch>
        </p:blipFill>
        <p:spPr>
          <a:xfrm>
            <a:off x="-1" y="1527987"/>
            <a:ext cx="3916709" cy="5330013"/>
          </a:xfrm>
          <a:prstGeom prst="rect">
            <a:avLst/>
          </a:prstGeom>
        </p:spPr>
      </p:pic>
      <p:pic>
        <p:nvPicPr>
          <p:cNvPr id="8" name="Picture 7"/>
          <p:cNvPicPr>
            <a:picLocks noChangeAspect="1"/>
          </p:cNvPicPr>
          <p:nvPr/>
        </p:nvPicPr>
        <p:blipFill>
          <a:blip r:embed="rId5"/>
          <a:srcRect/>
          <a:stretch>
            <a:fillRect/>
          </a:stretch>
        </p:blipFill>
        <p:spPr>
          <a:xfrm>
            <a:off x="4164806" y="1238715"/>
            <a:ext cx="3672408" cy="3774462"/>
          </a:xfrm>
          <a:prstGeom prst="rect">
            <a:avLst/>
          </a:prstGeom>
        </p:spPr>
      </p:pic>
      <p:pic>
        <p:nvPicPr>
          <p:cNvPr id="9" name="Picture 8"/>
          <p:cNvPicPr>
            <a:picLocks noChangeAspect="1"/>
          </p:cNvPicPr>
          <p:nvPr/>
        </p:nvPicPr>
        <p:blipFill>
          <a:blip r:embed="rId6"/>
          <a:srcRect/>
          <a:stretch>
            <a:fillRect/>
          </a:stretch>
        </p:blipFill>
        <p:spPr>
          <a:xfrm>
            <a:off x="8085312" y="1700707"/>
            <a:ext cx="3987352" cy="4811853"/>
          </a:xfrm>
          <a:prstGeom prst="rect">
            <a:avLst/>
          </a:prstGeom>
        </p:spPr>
      </p:pic>
      <p:sp>
        <p:nvSpPr>
          <p:cNvPr id="14" name="TextBox 13"/>
          <p:cNvSpPr txBox="1"/>
          <p:nvPr/>
        </p:nvSpPr>
        <p:spPr>
          <a:xfrm>
            <a:off x="4079776" y="5098161"/>
            <a:ext cx="3757438" cy="1569660"/>
          </a:xfrm>
          <a:prstGeom prst="rect">
            <a:avLst/>
          </a:prstGeom>
          <a:solidFill>
            <a:schemeClr val="accent1">
              <a:lumMod val="40000"/>
              <a:lumOff val="60000"/>
            </a:schemeClr>
          </a:solidFill>
        </p:spPr>
        <p:txBody>
          <a:bodyPr wrap="square" rtlCol="0">
            <a:spAutoFit/>
          </a:bodyPr>
          <a:lstStyle/>
          <a:p>
            <a:r>
              <a:rPr lang="en-US" sz="2400" dirty="0">
                <a:latin typeface="Times New Roman" panose="02020603050405020304" pitchFamily="18" charset="0"/>
                <a:cs typeface="Times New Roman" panose="02020603050405020304" pitchFamily="18" charset="0"/>
              </a:rPr>
              <a:t>With many ventures along the way, he set up ‘Virgin’ a mail order company that soared to success.</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1"/>
          </p:nvPr>
        </p:nvPicPr>
        <p:blipFill>
          <a:blip r:embed="rId3"/>
          <a:srcRect t="7813" b="7813"/>
          <a:stretch/>
        </p:blipFill>
        <p:spPr>
          <a:prstGeom prst="rect">
            <a:avLst/>
          </a:prstGeom>
        </p:spPr>
      </p:pic>
      <p:sp>
        <p:nvSpPr>
          <p:cNvPr id="285" name="Text Placeholder 284"/>
          <p:cNvSpPr>
            <a:spLocks noGrp="1" noEditPoints="1"/>
          </p:cNvSpPr>
          <p:nvPr>
            <p:ph type="body" sz="quarter" idx="13"/>
          </p:nvPr>
        </p:nvSpPr>
        <p:spPr/>
        <p:txBody>
          <a:bodyPr/>
          <a:lstStyle/>
          <a:p>
            <a:endParaRPr lang="en-US" dirty="0"/>
          </a:p>
        </p:txBody>
      </p:sp>
      <p:sp>
        <p:nvSpPr>
          <p:cNvPr id="286" name="Text Placeholder 285"/>
          <p:cNvSpPr>
            <a:spLocks noGrp="1" noEditPoints="1"/>
          </p:cNvSpPr>
          <p:nvPr>
            <p:ph type="body" sz="quarter" idx="15"/>
          </p:nvPr>
        </p:nvSpPr>
        <p:spPr/>
        <p:txBody>
          <a:bodyPr/>
          <a:lstStyle/>
          <a:p>
            <a:endParaRPr lang="en-US" dirty="0"/>
          </a:p>
        </p:txBody>
      </p:sp>
      <p:sp>
        <p:nvSpPr>
          <p:cNvPr id="6" name="Title 5"/>
          <p:cNvSpPr>
            <a:spLocks noGrp="1" noEditPoints="1"/>
          </p:cNvSpPr>
          <p:nvPr>
            <p:ph type="ctrTitle"/>
          </p:nvPr>
        </p:nvSpPr>
        <p:spPr/>
        <p:txBody>
          <a:bodyPr/>
          <a:lstStyle/>
          <a:p>
            <a:r>
              <a:rPr lang="en-US" dirty="0"/>
              <a:t>Richard Branson</a:t>
            </a:r>
            <a:br>
              <a:rPr lang="en-US" dirty="0"/>
            </a:br>
            <a:endParaRPr lang="en-US" dirty="0"/>
          </a:p>
        </p:txBody>
      </p:sp>
      <p:sp>
        <p:nvSpPr>
          <p:cNvPr id="7" name="Subtitle 6"/>
          <p:cNvSpPr>
            <a:spLocks noGrp="1" noEditPoints="1"/>
          </p:cNvSpPr>
          <p:nvPr>
            <p:ph type="subTitle" idx="1"/>
          </p:nvPr>
        </p:nvSpPr>
        <p:spPr/>
        <p:txBody>
          <a:bodyPr/>
          <a:lstStyle/>
          <a:p>
            <a:r>
              <a:rPr lang="en-US" dirty="0"/>
              <a:t>A Journey of Entrepreneurial Leadership</a:t>
            </a:r>
          </a:p>
          <a:p>
            <a:endParaRPr lang="en-US" dirty="0"/>
          </a:p>
        </p:txBody>
      </p:sp>
      <p:pic>
        <p:nvPicPr>
          <p:cNvPr id="2" name="Picture 1"/>
          <p:cNvPicPr>
            <a:picLocks noChangeAspect="1"/>
          </p:cNvPicPr>
          <p:nvPr/>
        </p:nvPicPr>
        <p:blipFill>
          <a:blip r:embed="rId4"/>
          <a:srcRect/>
          <a:stretch>
            <a:fillRect/>
          </a:stretch>
        </p:blipFill>
        <p:spPr>
          <a:xfrm>
            <a:off x="0" y="15280"/>
            <a:ext cx="12196151" cy="68580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noEditPoints="1"/>
          </p:cNvSpPr>
          <p:nvPr>
            <p:ph type="body" sz="quarter" idx="18"/>
          </p:nvPr>
        </p:nvSpPr>
        <p:spPr>
          <a:xfrm>
            <a:off x="0" y="0"/>
            <a:ext cx="12192000" cy="6339840"/>
          </a:xfrm>
        </p:spPr>
        <p:txBody>
          <a:bodyPr/>
          <a:lstStyle/>
          <a:p>
            <a:endParaRPr lang="en-GB" dirty="0"/>
          </a:p>
        </p:txBody>
      </p:sp>
      <p:sp>
        <p:nvSpPr>
          <p:cNvPr id="4" name="Title 3"/>
          <p:cNvSpPr>
            <a:spLocks noGrp="1" noEditPoints="1"/>
          </p:cNvSpPr>
          <p:nvPr>
            <p:ph type="title"/>
          </p:nvPr>
        </p:nvSpPr>
        <p:spPr>
          <a:xfrm>
            <a:off x="2098643" y="225925"/>
            <a:ext cx="9144000" cy="1295400"/>
          </a:xfrm>
        </p:spPr>
        <p:txBody>
          <a:bodyPr/>
          <a:lstStyle/>
          <a:p>
            <a:r>
              <a:rPr lang="en-US" b="1" dirty="0">
                <a:latin typeface="Times New Roman" panose="02020603050405020304" pitchFamily="18" charset="0"/>
                <a:cs typeface="Times New Roman" panose="02020603050405020304" pitchFamily="18" charset="0"/>
              </a:rPr>
              <a:t>Leadership style</a:t>
            </a:r>
            <a:endParaRPr lang="en-GB" b="1" dirty="0">
              <a:latin typeface="Times New Roman" panose="02020603050405020304" pitchFamily="18" charset="0"/>
              <a:cs typeface="Times New Roman" panose="02020603050405020304" pitchFamily="18" charset="0"/>
            </a:endParaRPr>
          </a:p>
        </p:txBody>
      </p:sp>
      <p:sp>
        <p:nvSpPr>
          <p:cNvPr id="5" name="Text Placeholder 4"/>
          <p:cNvSpPr>
            <a:spLocks noGrp="1" noEditPoints="1"/>
          </p:cNvSpPr>
          <p:nvPr>
            <p:ph type="body" sz="quarter" idx="23"/>
          </p:nvPr>
        </p:nvSpPr>
        <p:spPr/>
        <p:txBody>
          <a:bodyPr/>
          <a:lstStyle/>
          <a:p>
            <a:endParaRPr lang="en-GB"/>
          </a:p>
        </p:txBody>
      </p:sp>
      <p:sp>
        <p:nvSpPr>
          <p:cNvPr id="6" name="Slide Number Placeholder 5"/>
          <p:cNvSpPr>
            <a:spLocks noGrp="1" noEditPoints="1"/>
          </p:cNvSpPr>
          <p:nvPr>
            <p:ph type="sldNum" sz="quarter" idx="4"/>
          </p:nvPr>
        </p:nvSpPr>
        <p:spPr/>
        <p:txBody>
          <a:bodyPr/>
          <a:lstStyle/>
          <a:p>
            <a:fld id="{4FAB73BC-B049-4115-A692-8D63A059BFB8}" type="slidenum">
              <a:rPr lang="en-US" smtClean="0"/>
              <a:t>22</a:t>
            </a:fld>
            <a:endParaRPr lang="en-US" dirty="0"/>
          </a:p>
        </p:txBody>
      </p:sp>
      <p:pic>
        <p:nvPicPr>
          <p:cNvPr id="7" name="Picture 6"/>
          <p:cNvPicPr>
            <a:picLocks noChangeAspect="1"/>
          </p:cNvPicPr>
          <p:nvPr/>
        </p:nvPicPr>
        <p:blipFill>
          <a:blip r:embed="rId3"/>
          <a:srcRect/>
          <a:stretch>
            <a:fillRect/>
          </a:stretch>
        </p:blipFill>
        <p:spPr>
          <a:xfrm>
            <a:off x="517543" y="1883318"/>
            <a:ext cx="11521280" cy="4176464"/>
          </a:xfrm>
          <a:prstGeom prst="rect">
            <a:avLst/>
          </a:prstGeom>
        </p:spPr>
      </p:pic>
      <p:sp>
        <p:nvSpPr>
          <p:cNvPr id="8" name="TextBox 7"/>
          <p:cNvSpPr txBox="1"/>
          <p:nvPr/>
        </p:nvSpPr>
        <p:spPr>
          <a:xfrm>
            <a:off x="-29783" y="1832601"/>
            <a:ext cx="4249249" cy="584775"/>
          </a:xfrm>
          <a:prstGeom prst="rect">
            <a:avLst/>
          </a:prstGeom>
          <a:noFill/>
        </p:spPr>
        <p:txBody>
          <a:bodyPr wrap="square" rtlCol="0">
            <a:spAutoFit/>
          </a:bodyPr>
          <a:lstStyle/>
          <a:p>
            <a:r>
              <a:rPr lang="en-US" sz="3200" b="1" dirty="0">
                <a:cs typeface="Times New Roman" panose="02020603050405020304" pitchFamily="18" charset="0"/>
              </a:rPr>
              <a:t>TRANSFORMATIVE</a:t>
            </a:r>
            <a:r>
              <a:rPr lang="en-US" sz="3200" b="1" dirty="0">
                <a:latin typeface="Times New Roman" panose="02020603050405020304" pitchFamily="18" charset="0"/>
                <a:cs typeface="Times New Roman" panose="02020603050405020304" pitchFamily="18" charset="0"/>
              </a:rPr>
              <a:t> </a:t>
            </a:r>
            <a:endParaRPr lang="en-GB" sz="3200" b="1" dirty="0">
              <a:latin typeface="Times New Roman" panose="02020603050405020304" pitchFamily="18" charset="0"/>
              <a:cs typeface="Times New Roman" panose="02020603050405020304" pitchFamily="18" charset="0"/>
            </a:endParaRPr>
          </a:p>
        </p:txBody>
      </p:sp>
      <p:sp>
        <p:nvSpPr>
          <p:cNvPr id="9" name="TextBox 8"/>
          <p:cNvSpPr txBox="1"/>
          <p:nvPr/>
        </p:nvSpPr>
        <p:spPr>
          <a:xfrm>
            <a:off x="7984738" y="1938947"/>
            <a:ext cx="5104184" cy="584775"/>
          </a:xfrm>
          <a:prstGeom prst="rect">
            <a:avLst/>
          </a:prstGeom>
          <a:noFill/>
        </p:spPr>
        <p:txBody>
          <a:bodyPr wrap="square" rtlCol="0">
            <a:spAutoFit/>
          </a:bodyPr>
          <a:lstStyle/>
          <a:p>
            <a:r>
              <a:rPr lang="en-US" sz="3200" b="1" dirty="0">
                <a:cs typeface="Times New Roman" panose="02020603050405020304" pitchFamily="18" charset="0"/>
              </a:rPr>
              <a:t>VISIONERY</a:t>
            </a:r>
            <a:endParaRPr lang="en-GB" sz="3200" b="1" dirty="0">
              <a:cs typeface="Times New Roman" panose="02020603050405020304" pitchFamily="18" charset="0"/>
            </a:endParaRPr>
          </a:p>
        </p:txBody>
      </p:sp>
      <p:sp>
        <p:nvSpPr>
          <p:cNvPr id="10" name="TextBox 9"/>
          <p:cNvSpPr txBox="1"/>
          <p:nvPr/>
        </p:nvSpPr>
        <p:spPr>
          <a:xfrm>
            <a:off x="0" y="2495593"/>
            <a:ext cx="3886926" cy="3785652"/>
          </a:xfrm>
          <a:prstGeom prst="rect">
            <a:avLst/>
          </a:prstGeom>
          <a:noFill/>
        </p:spPr>
        <p:txBody>
          <a:bodyPr wrap="square" rtlCol="0">
            <a:spAutoFit/>
          </a:bodyPr>
          <a:lstStyle/>
          <a:p>
            <a:r>
              <a:rPr lang="en-US" sz="2000" dirty="0">
                <a:cs typeface="Times New Roman" panose="02020603050405020304" pitchFamily="18" charset="0"/>
              </a:rPr>
              <a:t>Branson showed the characteristics of being a transformative leader.</a:t>
            </a:r>
          </a:p>
          <a:p>
            <a:endParaRPr lang="en-US" sz="2000" dirty="0">
              <a:cs typeface="Times New Roman" panose="02020603050405020304" pitchFamily="18" charset="0"/>
            </a:endParaRPr>
          </a:p>
          <a:p>
            <a:r>
              <a:rPr lang="en-US" sz="2000" dirty="0">
                <a:cs typeface="Times New Roman" panose="02020603050405020304" pitchFamily="18" charset="0"/>
              </a:rPr>
              <a:t>He would always set lofty and extreme goals for his business (Aschbacher, 2019).</a:t>
            </a:r>
          </a:p>
          <a:p>
            <a:endParaRPr lang="en-US" sz="2000" dirty="0">
              <a:cs typeface="Times New Roman" panose="02020603050405020304" pitchFamily="18" charset="0"/>
            </a:endParaRPr>
          </a:p>
          <a:p>
            <a:r>
              <a:rPr lang="en-US" sz="2000" dirty="0">
                <a:cs typeface="Times New Roman" panose="02020603050405020304" pitchFamily="18" charset="0"/>
              </a:rPr>
              <a:t>Though instead of expecting that he’ll be successful in his first attempt at everything, and focuses on providing guidance to his employees. </a:t>
            </a:r>
            <a:endParaRPr lang="en-GB" sz="2000" dirty="0">
              <a:cs typeface="Times New Roman" panose="02020603050405020304" pitchFamily="18" charset="0"/>
            </a:endParaRPr>
          </a:p>
        </p:txBody>
      </p:sp>
      <p:sp>
        <p:nvSpPr>
          <p:cNvPr id="11" name="TextBox 10"/>
          <p:cNvSpPr txBox="1"/>
          <p:nvPr/>
        </p:nvSpPr>
        <p:spPr>
          <a:xfrm>
            <a:off x="7464151" y="2560509"/>
            <a:ext cx="4757632" cy="3170099"/>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Calbri"/>
                <a:cs typeface="Times New Roman" panose="02020603050405020304" pitchFamily="18" charset="0"/>
              </a:rPr>
              <a:t>Branson shows extreme reliance on people rather than their ideas.</a:t>
            </a:r>
          </a:p>
          <a:p>
            <a:pPr marL="285750" indent="-285750">
              <a:buFont typeface="Arial" panose="020B0604020202020204" pitchFamily="34" charset="0"/>
              <a:buChar char="•"/>
            </a:pPr>
            <a:endParaRPr lang="en-US" sz="2000" dirty="0">
              <a:latin typeface="Calbri"/>
              <a:cs typeface="Times New Roman" panose="02020603050405020304" pitchFamily="18" charset="0"/>
            </a:endParaRPr>
          </a:p>
          <a:p>
            <a:pPr marL="285750" indent="-285750">
              <a:buFont typeface="Arial" panose="020B0604020202020204" pitchFamily="34" charset="0"/>
              <a:buChar char="•"/>
            </a:pPr>
            <a:r>
              <a:rPr lang="en-US" sz="2000" dirty="0">
                <a:latin typeface="Calbri"/>
                <a:cs typeface="Times New Roman" panose="02020603050405020304" pitchFamily="18" charset="0"/>
              </a:rPr>
              <a:t>He would invest in any opportunity that presents itself, even if has no idea about the field, leading him to establish Virgin Atlantic, with no engineering experience.</a:t>
            </a:r>
          </a:p>
          <a:p>
            <a:pPr marL="285750" indent="-285750">
              <a:buFont typeface="Arial" panose="020B0604020202020204" pitchFamily="34" charset="0"/>
              <a:buChar char="•"/>
            </a:pPr>
            <a:endParaRPr lang="en-US" sz="2000" dirty="0">
              <a:latin typeface="Calbri"/>
              <a:cs typeface="Times New Roman" panose="02020603050405020304" pitchFamily="18" charset="0"/>
            </a:endParaRPr>
          </a:p>
          <a:p>
            <a:pPr marL="285750" indent="-285750">
              <a:buFont typeface="Arial" panose="020B0604020202020204" pitchFamily="34" charset="0"/>
              <a:buChar char="•"/>
            </a:pPr>
            <a:r>
              <a:rPr lang="en-US" sz="2000" dirty="0">
                <a:latin typeface="Calbri"/>
                <a:cs typeface="Times New Roman" panose="02020603050405020304" pitchFamily="18" charset="0"/>
              </a:rPr>
              <a:t>His vision is evident from ‘Virgin’ having more than 400 companies under its tag.</a:t>
            </a:r>
          </a:p>
        </p:txBody>
      </p:sp>
      <p:pic>
        <p:nvPicPr>
          <p:cNvPr id="12" name="Picture 11"/>
          <p:cNvPicPr>
            <a:picLocks noChangeAspect="1"/>
          </p:cNvPicPr>
          <p:nvPr/>
        </p:nvPicPr>
        <p:blipFill>
          <a:blip r:embed="rId4"/>
          <a:srcRect/>
          <a:stretch>
            <a:fillRect/>
          </a:stretch>
        </p:blipFill>
        <p:spPr>
          <a:xfrm>
            <a:off x="4099669" y="1947613"/>
            <a:ext cx="3543234" cy="439222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7"/>
          </p:nvPr>
        </p:nvSpPr>
        <p:spPr/>
        <p:txBody>
          <a:bodyPr/>
          <a:lstStyle/>
          <a:p>
            <a:endParaRPr lang="en-US"/>
          </a:p>
        </p:txBody>
      </p:sp>
      <p:sp>
        <p:nvSpPr>
          <p:cNvPr id="3" name="Text Placeholder 2"/>
          <p:cNvSpPr>
            <a:spLocks noGrp="1" noEditPoints="1"/>
          </p:cNvSpPr>
          <p:nvPr>
            <p:ph type="body" sz="quarter" idx="18"/>
          </p:nvPr>
        </p:nvSpPr>
        <p:spPr>
          <a:xfrm>
            <a:off x="-20713" y="104516"/>
            <a:ext cx="12192000" cy="6339840"/>
          </a:xfrm>
        </p:spPr>
        <p:txBody>
          <a:bodyPr/>
          <a:lstStyle/>
          <a:p>
            <a:endParaRPr lang="en-GB" dirty="0"/>
          </a:p>
        </p:txBody>
      </p:sp>
      <p:sp>
        <p:nvSpPr>
          <p:cNvPr id="4" name="Title 3"/>
          <p:cNvSpPr>
            <a:spLocks noGrp="1" noEditPoints="1"/>
          </p:cNvSpPr>
          <p:nvPr>
            <p:ph type="title"/>
          </p:nvPr>
        </p:nvSpPr>
        <p:spPr>
          <a:xfrm>
            <a:off x="710183" y="633984"/>
            <a:ext cx="11481817" cy="864095"/>
          </a:xfrm>
        </p:spPr>
        <p:txBody>
          <a:bodyPr>
            <a:noAutofit/>
          </a:bodyPr>
          <a:lstStyle/>
          <a:p>
            <a:endParaRPr lang="en-GB" sz="4800" b="1" dirty="0">
              <a:latin typeface="Times New Roman" panose="02020603050405020304" pitchFamily="18" charset="0"/>
              <a:cs typeface="Times New Roman" panose="02020603050405020304" pitchFamily="18" charset="0"/>
            </a:endParaRPr>
          </a:p>
          <a:p>
            <a:endParaRPr lang="en-GB" sz="4800" b="1" dirty="0">
              <a:latin typeface="Times New Roman" panose="02020603050405020304" pitchFamily="18" charset="0"/>
              <a:cs typeface="Times New Roman" panose="02020603050405020304" pitchFamily="18" charset="0"/>
            </a:endParaRPr>
          </a:p>
        </p:txBody>
      </p:sp>
      <p:sp>
        <p:nvSpPr>
          <p:cNvPr id="5" name="Text Placeholder 4"/>
          <p:cNvSpPr>
            <a:spLocks noGrp="1" noEditPoints="1"/>
          </p:cNvSpPr>
          <p:nvPr>
            <p:ph type="body" sz="quarter" idx="23"/>
          </p:nvPr>
        </p:nvSpPr>
        <p:spPr/>
        <p:txBody>
          <a:bodyPr/>
          <a:lstStyle/>
          <a:p>
            <a:endParaRPr lang="en-GB"/>
          </a:p>
        </p:txBody>
      </p:sp>
      <p:sp>
        <p:nvSpPr>
          <p:cNvPr id="6" name="Slide Number Placeholder 5"/>
          <p:cNvSpPr>
            <a:spLocks noGrp="1" noEditPoints="1"/>
          </p:cNvSpPr>
          <p:nvPr>
            <p:ph type="sldNum" sz="quarter" idx="4"/>
          </p:nvPr>
        </p:nvSpPr>
        <p:spPr/>
        <p:txBody>
          <a:bodyPr/>
          <a:lstStyle/>
          <a:p>
            <a:fld id="{4FAB73BC-B049-4115-A692-8D63A059BFB8}" type="slidenum">
              <a:rPr lang="en-US" smtClean="0"/>
              <a:t>23</a:t>
            </a:fld>
            <a:endParaRPr lang="en-US" dirty="0"/>
          </a:p>
        </p:txBody>
      </p:sp>
      <p:pic>
        <p:nvPicPr>
          <p:cNvPr id="8" name="Picture 7"/>
          <p:cNvPicPr>
            <a:picLocks noChangeAspect="1"/>
          </p:cNvPicPr>
          <p:nvPr/>
        </p:nvPicPr>
        <p:blipFill>
          <a:blip r:embed="rId3"/>
          <a:srcRect/>
          <a:stretch>
            <a:fillRect/>
          </a:stretch>
        </p:blipFill>
        <p:spPr>
          <a:xfrm>
            <a:off x="4655840" y="2133600"/>
            <a:ext cx="2200275" cy="4206240"/>
          </a:xfrm>
          <a:prstGeom prst="rect">
            <a:avLst/>
          </a:prstGeom>
        </p:spPr>
      </p:pic>
      <p:pic>
        <p:nvPicPr>
          <p:cNvPr id="9" name="Picture 8"/>
          <p:cNvPicPr>
            <a:picLocks noChangeAspect="1"/>
          </p:cNvPicPr>
          <p:nvPr/>
        </p:nvPicPr>
        <p:blipFill>
          <a:blip r:embed="rId3"/>
          <a:srcRect/>
          <a:stretch>
            <a:fillRect/>
          </a:stretch>
        </p:blipFill>
        <p:spPr>
          <a:xfrm>
            <a:off x="-20713" y="2133600"/>
            <a:ext cx="11877353" cy="4206240"/>
          </a:xfrm>
          <a:prstGeom prst="rect">
            <a:avLst/>
          </a:prstGeom>
        </p:spPr>
      </p:pic>
      <p:pic>
        <p:nvPicPr>
          <p:cNvPr id="10" name="Picture 9"/>
          <p:cNvPicPr>
            <a:picLocks noChangeAspect="1"/>
          </p:cNvPicPr>
          <p:nvPr/>
        </p:nvPicPr>
        <p:blipFill>
          <a:blip r:embed="rId3"/>
          <a:srcRect/>
          <a:stretch>
            <a:fillRect/>
          </a:stretch>
        </p:blipFill>
        <p:spPr>
          <a:xfrm>
            <a:off x="0" y="0"/>
            <a:ext cx="2200275" cy="561975"/>
          </a:xfrm>
          <a:prstGeom prst="rect">
            <a:avLst/>
          </a:prstGeom>
        </p:spPr>
      </p:pic>
      <p:pic>
        <p:nvPicPr>
          <p:cNvPr id="14" name="Picture 13"/>
          <p:cNvPicPr>
            <a:picLocks noChangeAspect="1"/>
          </p:cNvPicPr>
          <p:nvPr/>
        </p:nvPicPr>
        <p:blipFill>
          <a:blip r:embed="rId4"/>
          <a:srcRect/>
          <a:stretch>
            <a:fillRect/>
          </a:stretch>
        </p:blipFill>
        <p:spPr>
          <a:xfrm>
            <a:off x="119335" y="2133600"/>
            <a:ext cx="12051951" cy="4322872"/>
          </a:xfrm>
          <a:prstGeom prst="rect">
            <a:avLst/>
          </a:prstGeom>
        </p:spPr>
      </p:pic>
      <p:pic>
        <p:nvPicPr>
          <p:cNvPr id="11" name="Picture 10"/>
          <p:cNvPicPr>
            <a:picLocks noChangeAspect="1"/>
          </p:cNvPicPr>
          <p:nvPr/>
        </p:nvPicPr>
        <p:blipFill>
          <a:blip r:embed="rId5"/>
          <a:srcRect/>
          <a:stretch>
            <a:fillRect/>
          </a:stretch>
        </p:blipFill>
        <p:spPr>
          <a:xfrm>
            <a:off x="0" y="0"/>
            <a:ext cx="771633" cy="390580"/>
          </a:xfrm>
          <a:prstGeom prst="rect">
            <a:avLst/>
          </a:prstGeom>
        </p:spPr>
      </p:pic>
      <p:sp>
        <p:nvSpPr>
          <p:cNvPr id="15" name="TextBox 14"/>
          <p:cNvSpPr txBox="1"/>
          <p:nvPr/>
        </p:nvSpPr>
        <p:spPr>
          <a:xfrm>
            <a:off x="152613" y="2027547"/>
            <a:ext cx="3762436" cy="4278094"/>
          </a:xfrm>
          <a:prstGeom prst="rect">
            <a:avLst/>
          </a:prstGeom>
          <a:noFill/>
        </p:spPr>
        <p:txBody>
          <a:bodyPr wrap="square" rtlCol="0">
            <a:spAutoFit/>
          </a:bodyPr>
          <a:lstStyle/>
          <a:p>
            <a:r>
              <a:rPr lang="en-US" sz="3200" b="1" dirty="0">
                <a:cs typeface="Times New Roman" panose="02020603050405020304" pitchFamily="18" charset="0"/>
              </a:rPr>
              <a:t>COLLABORATIVE</a:t>
            </a:r>
          </a:p>
          <a:p>
            <a:endParaRPr lang="en-US" sz="2000" dirty="0">
              <a:latin typeface="Times New Roman" panose="02020603050405020304" pitchFamily="18" charset="0"/>
              <a:cs typeface="Times New Roman" panose="02020603050405020304" pitchFamily="18" charset="0"/>
            </a:endParaRPr>
          </a:p>
          <a:p>
            <a:r>
              <a:rPr lang="en-US" sz="2000" dirty="0">
                <a:cs typeface="Times New Roman" panose="02020603050405020304" pitchFamily="18" charset="0"/>
              </a:rPr>
              <a:t>Branson seeks to develop a bond with people his is working, and mentoring.</a:t>
            </a:r>
          </a:p>
          <a:p>
            <a:endParaRPr lang="en-US" sz="2000" dirty="0">
              <a:cs typeface="Times New Roman" panose="02020603050405020304" pitchFamily="18" charset="0"/>
            </a:endParaRPr>
          </a:p>
          <a:p>
            <a:r>
              <a:rPr lang="en-US" sz="2000" dirty="0">
                <a:cs typeface="Times New Roman" panose="02020603050405020304" pitchFamily="18" charset="0"/>
              </a:rPr>
              <a:t>He has this philosophy to collaborate with people who can help him reach his goals.</a:t>
            </a:r>
          </a:p>
          <a:p>
            <a:endParaRPr lang="en-US" sz="2000" dirty="0">
              <a:cs typeface="Times New Roman" panose="02020603050405020304" pitchFamily="18" charset="0"/>
            </a:endParaRPr>
          </a:p>
          <a:p>
            <a:r>
              <a:rPr lang="en-US" sz="2000" dirty="0">
                <a:cs typeface="Times New Roman" panose="02020603050405020304" pitchFamily="18" charset="0"/>
              </a:rPr>
              <a:t>Though he does focuses on assisting people, he cannot be deemed a servant leader.</a:t>
            </a:r>
            <a:endParaRPr lang="en-GB" sz="2000" dirty="0">
              <a:cs typeface="Times New Roman" panose="02020603050405020304" pitchFamily="18" charset="0"/>
            </a:endParaRPr>
          </a:p>
        </p:txBody>
      </p:sp>
      <p:sp>
        <p:nvSpPr>
          <p:cNvPr id="16" name="TextBox 15"/>
          <p:cNvSpPr txBox="1"/>
          <p:nvPr/>
        </p:nvSpPr>
        <p:spPr>
          <a:xfrm>
            <a:off x="7172151" y="2039627"/>
            <a:ext cx="4867236" cy="3970318"/>
          </a:xfrm>
          <a:prstGeom prst="rect">
            <a:avLst/>
          </a:prstGeom>
          <a:noFill/>
        </p:spPr>
        <p:txBody>
          <a:bodyPr wrap="square" rtlCol="0">
            <a:spAutoFit/>
          </a:bodyPr>
          <a:lstStyle/>
          <a:p>
            <a:r>
              <a:rPr lang="en-US" sz="3200" b="1" dirty="0">
                <a:cs typeface="Times New Roman" panose="02020603050405020304" pitchFamily="18" charset="0"/>
              </a:rPr>
              <a:t>LAISSEZ-FAIRE</a:t>
            </a:r>
          </a:p>
          <a:p>
            <a:endParaRPr lang="en-US" sz="2000" dirty="0">
              <a:latin typeface="Times New Roman" panose="02020603050405020304" pitchFamily="18" charset="0"/>
              <a:cs typeface="Times New Roman" panose="02020603050405020304" pitchFamily="18" charset="0"/>
            </a:endParaRPr>
          </a:p>
          <a:p>
            <a:r>
              <a:rPr lang="en-US" sz="2000" dirty="0">
                <a:cs typeface="Times New Roman" panose="02020603050405020304" pitchFamily="18" charset="0"/>
              </a:rPr>
              <a:t>He sets goals for his businesses, though he leaves the process to his team of experts.</a:t>
            </a:r>
          </a:p>
          <a:p>
            <a:endParaRPr lang="en-US" sz="2000" dirty="0">
              <a:cs typeface="Times New Roman" panose="02020603050405020304" pitchFamily="18" charset="0"/>
            </a:endParaRPr>
          </a:p>
          <a:p>
            <a:r>
              <a:rPr lang="en-US" sz="2000" dirty="0">
                <a:cs typeface="Times New Roman" panose="02020603050405020304" pitchFamily="18" charset="0"/>
              </a:rPr>
              <a:t>He takes on an easy-going approach with his employees and gives them free rein in conducting affairs (Conger and Pearce, 2023).</a:t>
            </a:r>
          </a:p>
          <a:p>
            <a:endParaRPr lang="en-US" sz="2000" dirty="0">
              <a:cs typeface="Times New Roman" panose="02020603050405020304" pitchFamily="18" charset="0"/>
            </a:endParaRPr>
          </a:p>
          <a:p>
            <a:r>
              <a:rPr lang="en-US" sz="2000" dirty="0">
                <a:cs typeface="Times New Roman" panose="02020603050405020304" pitchFamily="18" charset="0"/>
              </a:rPr>
              <a:t>This approach has led to many failures too like that of ‘Virgin Cola’ but also to exceptional success.</a:t>
            </a:r>
            <a:endParaRPr lang="en-GB" sz="2000" dirty="0">
              <a:cs typeface="Times New Roman" panose="02020603050405020304" pitchFamily="18" charset="0"/>
            </a:endParaRPr>
          </a:p>
        </p:txBody>
      </p:sp>
      <p:pic>
        <p:nvPicPr>
          <p:cNvPr id="12" name="Picture 11"/>
          <p:cNvPicPr>
            <a:picLocks noChangeAspect="1"/>
          </p:cNvPicPr>
          <p:nvPr/>
        </p:nvPicPr>
        <p:blipFill>
          <a:blip r:embed="rId5"/>
          <a:srcRect/>
          <a:stretch>
            <a:fillRect/>
          </a:stretch>
        </p:blipFill>
        <p:spPr>
          <a:xfrm>
            <a:off x="3935761" y="1732073"/>
            <a:ext cx="3096342" cy="4607767"/>
          </a:xfrm>
          <a:prstGeom prst="rect">
            <a:avLst/>
          </a:prstGeom>
        </p:spPr>
      </p:pic>
      <p:pic>
        <p:nvPicPr>
          <p:cNvPr id="13" name="Picture 12"/>
          <p:cNvPicPr>
            <a:picLocks noChangeAspect="1"/>
          </p:cNvPicPr>
          <p:nvPr/>
        </p:nvPicPr>
        <p:blipFill>
          <a:blip r:embed="rId6"/>
          <a:srcRect/>
          <a:stretch>
            <a:fillRect/>
          </a:stretch>
        </p:blipFill>
        <p:spPr>
          <a:xfrm>
            <a:off x="4118508" y="2133600"/>
            <a:ext cx="2892883" cy="427228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noEditPoints="1"/>
          </p:cNvSpPr>
          <p:nvPr>
            <p:ph type="body" sz="quarter" idx="13"/>
          </p:nvPr>
        </p:nvSpPr>
        <p:spPr/>
        <p:txBody>
          <a:bodyPr/>
          <a:lstStyle/>
          <a:p>
            <a:endParaRPr lang="en-GB"/>
          </a:p>
        </p:txBody>
      </p:sp>
      <p:sp>
        <p:nvSpPr>
          <p:cNvPr id="3" name="Text Placeholder 2"/>
          <p:cNvSpPr>
            <a:spLocks noGrp="1" noEditPoints="1"/>
          </p:cNvSpPr>
          <p:nvPr>
            <p:ph type="body" sz="quarter" idx="22"/>
          </p:nvPr>
        </p:nvSpPr>
        <p:spPr>
          <a:xfrm>
            <a:off x="0" y="0"/>
            <a:ext cx="11620500" cy="6591300"/>
          </a:xfrm>
        </p:spPr>
        <p:txBody>
          <a:bodyPr/>
          <a:lstStyle/>
          <a:p>
            <a:endParaRPr lang="en-GB" dirty="0"/>
          </a:p>
        </p:txBody>
      </p:sp>
      <p:sp>
        <p:nvSpPr>
          <p:cNvPr id="4" name="Title 3"/>
          <p:cNvSpPr>
            <a:spLocks noGrp="1" noEditPoints="1"/>
          </p:cNvSpPr>
          <p:nvPr>
            <p:ph type="title"/>
          </p:nvPr>
        </p:nvSpPr>
        <p:spPr>
          <a:xfrm>
            <a:off x="2999656" y="260648"/>
            <a:ext cx="9963150" cy="1499616"/>
          </a:xfrm>
        </p:spPr>
        <p:txBody>
          <a:bodyPr/>
          <a:lstStyle/>
          <a:p>
            <a:r>
              <a:rPr lang="en-US" dirty="0"/>
              <a:t>Leadership behaviour</a:t>
            </a:r>
            <a:endParaRPr lang="en-GB" dirty="0"/>
          </a:p>
        </p:txBody>
      </p:sp>
      <p:sp>
        <p:nvSpPr>
          <p:cNvPr id="5" name="Text Placeholder 4"/>
          <p:cNvSpPr>
            <a:spLocks noGrp="1" noEditPoints="1"/>
          </p:cNvSpPr>
          <p:nvPr>
            <p:ph type="body" sz="quarter" idx="23"/>
          </p:nvPr>
        </p:nvSpPr>
        <p:spPr/>
        <p:txBody>
          <a:bodyPr/>
          <a:lstStyle/>
          <a:p>
            <a:endParaRPr lang="en-GB"/>
          </a:p>
        </p:txBody>
      </p:sp>
      <p:pic>
        <p:nvPicPr>
          <p:cNvPr id="8" name="Picture 7"/>
          <p:cNvPicPr>
            <a:picLocks noChangeAspect="1"/>
          </p:cNvPicPr>
          <p:nvPr/>
        </p:nvPicPr>
        <p:blipFill>
          <a:blip r:embed="rId3"/>
          <a:srcRect/>
          <a:stretch>
            <a:fillRect/>
          </a:stretch>
        </p:blipFill>
        <p:spPr>
          <a:xfrm>
            <a:off x="7032104" y="1916832"/>
            <a:ext cx="4874146" cy="4674468"/>
          </a:xfrm>
          <a:prstGeom prst="rect">
            <a:avLst/>
          </a:prstGeom>
        </p:spPr>
      </p:pic>
      <p:pic>
        <p:nvPicPr>
          <p:cNvPr id="9" name="Picture 8"/>
          <p:cNvPicPr>
            <a:picLocks noChangeAspect="1"/>
          </p:cNvPicPr>
          <p:nvPr/>
        </p:nvPicPr>
        <p:blipFill>
          <a:blip r:embed="rId4"/>
          <a:srcRect/>
          <a:stretch>
            <a:fillRect/>
          </a:stretch>
        </p:blipFill>
        <p:spPr>
          <a:xfrm>
            <a:off x="495450" y="1340768"/>
            <a:ext cx="11087099" cy="5250532"/>
          </a:xfrm>
          <a:prstGeom prst="rect">
            <a:avLst/>
          </a:prstGeom>
        </p:spPr>
      </p:pic>
      <p:pic>
        <p:nvPicPr>
          <p:cNvPr id="10" name="Picture 9"/>
          <p:cNvPicPr>
            <a:picLocks noChangeAspect="1"/>
          </p:cNvPicPr>
          <p:nvPr/>
        </p:nvPicPr>
        <p:blipFill>
          <a:blip r:embed="rId5"/>
          <a:srcRect/>
          <a:stretch>
            <a:fillRect/>
          </a:stretch>
        </p:blipFill>
        <p:spPr>
          <a:xfrm>
            <a:off x="495450" y="1484784"/>
            <a:ext cx="10785126" cy="5106516"/>
          </a:xfrm>
          <a:prstGeom prst="rect">
            <a:avLst/>
          </a:prstGeom>
        </p:spPr>
      </p:pic>
      <p:pic>
        <p:nvPicPr>
          <p:cNvPr id="14" name="Picture 13"/>
          <p:cNvPicPr>
            <a:picLocks noChangeAspect="1"/>
          </p:cNvPicPr>
          <p:nvPr/>
        </p:nvPicPr>
        <p:blipFill>
          <a:blip r:embed="rId6"/>
          <a:srcRect/>
          <a:stretch>
            <a:fillRect/>
          </a:stretch>
        </p:blipFill>
        <p:spPr>
          <a:xfrm>
            <a:off x="495450" y="4077073"/>
            <a:ext cx="10785125" cy="2403716"/>
          </a:xfrm>
          <a:prstGeom prst="rect">
            <a:avLst/>
          </a:prstGeom>
        </p:spPr>
      </p:pic>
      <p:graphicFrame>
        <p:nvGraphicFramePr>
          <p:cNvPr id="15" name="Diagram 14"/>
          <p:cNvGraphicFramePr/>
          <p:nvPr/>
        </p:nvGraphicFramePr>
        <p:xfrm>
          <a:off x="2495601" y="3861048"/>
          <a:ext cx="8803950" cy="26472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noEditPoints="1"/>
          </p:cNvSpPr>
          <p:nvPr>
            <p:ph type="body" sz="quarter" idx="13"/>
          </p:nvPr>
        </p:nvSpPr>
        <p:spPr/>
        <p:txBody>
          <a:bodyPr/>
          <a:lstStyle/>
          <a:p>
            <a:endParaRPr lang="en-GB"/>
          </a:p>
        </p:txBody>
      </p:sp>
      <p:sp>
        <p:nvSpPr>
          <p:cNvPr id="3" name="Text Placeholder 2"/>
          <p:cNvSpPr>
            <a:spLocks noGrp="1" noEditPoints="1"/>
          </p:cNvSpPr>
          <p:nvPr>
            <p:ph type="body" sz="quarter" idx="22"/>
          </p:nvPr>
        </p:nvSpPr>
        <p:spPr/>
        <p:txBody>
          <a:bodyPr/>
          <a:lstStyle/>
          <a:p>
            <a:endParaRPr lang="en-GB" dirty="0"/>
          </a:p>
        </p:txBody>
      </p:sp>
      <p:sp>
        <p:nvSpPr>
          <p:cNvPr id="4" name="Title 3"/>
          <p:cNvSpPr>
            <a:spLocks noGrp="1" noEditPoints="1"/>
          </p:cNvSpPr>
          <p:nvPr>
            <p:ph type="title"/>
          </p:nvPr>
        </p:nvSpPr>
        <p:spPr>
          <a:xfrm>
            <a:off x="1847529" y="116632"/>
            <a:ext cx="8353376" cy="702765"/>
          </a:xfrm>
        </p:spPr>
        <p:txBody>
          <a:bodyPr>
            <a:normAutofit fontScale="90000"/>
          </a:bodyPr>
          <a:lstStyle/>
          <a:p>
            <a:r>
              <a:rPr lang="en-GB" dirty="0"/>
              <a:t>Leadership behaviour</a:t>
            </a:r>
          </a:p>
        </p:txBody>
      </p:sp>
      <p:sp>
        <p:nvSpPr>
          <p:cNvPr id="5" name="Text Placeholder 4"/>
          <p:cNvSpPr>
            <a:spLocks noGrp="1" noEditPoints="1"/>
          </p:cNvSpPr>
          <p:nvPr>
            <p:ph type="body" sz="quarter" idx="23"/>
          </p:nvPr>
        </p:nvSpPr>
        <p:spPr/>
        <p:txBody>
          <a:bodyPr/>
          <a:lstStyle/>
          <a:p>
            <a:endParaRPr lang="en-GB"/>
          </a:p>
        </p:txBody>
      </p:sp>
      <p:graphicFrame>
        <p:nvGraphicFramePr>
          <p:cNvPr id="6" name="Diagram 5"/>
          <p:cNvGraphicFramePr/>
          <p:nvPr>
            <p:extLst>
              <p:ext uri="{D42A27DB-BD31-4B8C-83A1-F6EECF244321}">
                <p14:modId xmlns:p14="http://schemas.microsoft.com/office/powerpoint/2010/main" val="4052919514"/>
              </p:ext>
            </p:extLst>
          </p:nvPr>
        </p:nvGraphicFramePr>
        <p:xfrm>
          <a:off x="5334704" y="1196752"/>
          <a:ext cx="6857296" cy="5112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person holding another person's hand&#10;&#10;Description automatically generated"/>
          <p:cNvPicPr>
            <a:picLocks noChangeAspect="1"/>
          </p:cNvPicPr>
          <p:nvPr/>
        </p:nvPicPr>
        <p:blipFill>
          <a:blip r:embed="rId8"/>
          <a:srcRect/>
          <a:stretch>
            <a:fillRect/>
          </a:stretch>
        </p:blipFill>
        <p:spPr>
          <a:xfrm>
            <a:off x="246771" y="1483776"/>
            <a:ext cx="5048955" cy="508706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7"/>
          </p:nvPr>
        </p:nvSpPr>
        <p:spPr/>
        <p:txBody>
          <a:bodyPr/>
          <a:lstStyle/>
          <a:p>
            <a:endParaRPr lang="en-US"/>
          </a:p>
        </p:txBody>
      </p:sp>
      <p:sp>
        <p:nvSpPr>
          <p:cNvPr id="3" name="Text Placeholder 2"/>
          <p:cNvSpPr>
            <a:spLocks noGrp="1" noEditPoints="1"/>
          </p:cNvSpPr>
          <p:nvPr>
            <p:ph type="body" sz="quarter" idx="18"/>
          </p:nvPr>
        </p:nvSpPr>
        <p:spPr/>
        <p:txBody>
          <a:bodyPr/>
          <a:lstStyle/>
          <a:p>
            <a:endParaRPr lang="en-GB" dirty="0"/>
          </a:p>
        </p:txBody>
      </p:sp>
      <p:sp>
        <p:nvSpPr>
          <p:cNvPr id="4" name="Text Placeholder 3"/>
          <p:cNvSpPr>
            <a:spLocks noGrp="1" noEditPoints="1"/>
          </p:cNvSpPr>
          <p:nvPr>
            <p:ph type="body" sz="quarter" idx="12"/>
          </p:nvPr>
        </p:nvSpPr>
        <p:spPr/>
        <p:txBody>
          <a:bodyPr/>
          <a:lstStyle/>
          <a:p>
            <a:endParaRPr lang="en-GB" dirty="0"/>
          </a:p>
        </p:txBody>
      </p:sp>
      <p:sp>
        <p:nvSpPr>
          <p:cNvPr id="6" name="Slide Number Placeholder 5"/>
          <p:cNvSpPr>
            <a:spLocks noGrp="1" noEditPoints="1"/>
          </p:cNvSpPr>
          <p:nvPr>
            <p:ph type="sldNum" sz="quarter" idx="4"/>
          </p:nvPr>
        </p:nvSpPr>
        <p:spPr/>
        <p:txBody>
          <a:bodyPr/>
          <a:lstStyle/>
          <a:p>
            <a:fld id="{4FAB73BC-B049-4115-A692-8D63A059BFB8}" type="slidenum">
              <a:rPr lang="en-US" smtClean="0"/>
              <a:t>26</a:t>
            </a:fld>
            <a:endParaRPr lang="en-US" dirty="0"/>
          </a:p>
        </p:txBody>
      </p:sp>
      <p:pic>
        <p:nvPicPr>
          <p:cNvPr id="7" name="Picture 6"/>
          <p:cNvPicPr>
            <a:picLocks noChangeAspect="1"/>
          </p:cNvPicPr>
          <p:nvPr/>
        </p:nvPicPr>
        <p:blipFill>
          <a:blip r:embed="rId3"/>
          <a:srcRect/>
          <a:stretch>
            <a:fillRect/>
          </a:stretch>
        </p:blipFill>
        <p:spPr>
          <a:xfrm>
            <a:off x="7680176" y="1772816"/>
            <a:ext cx="4032448" cy="1872208"/>
          </a:xfrm>
          <a:prstGeom prst="rect">
            <a:avLst/>
          </a:prstGeom>
        </p:spPr>
      </p:pic>
      <p:pic>
        <p:nvPicPr>
          <p:cNvPr id="8" name="Picture 7"/>
          <p:cNvPicPr>
            <a:picLocks noChangeAspect="1"/>
          </p:cNvPicPr>
          <p:nvPr/>
        </p:nvPicPr>
        <p:blipFill>
          <a:blip r:embed="rId3"/>
          <a:srcRect/>
          <a:stretch>
            <a:fillRect/>
          </a:stretch>
        </p:blipFill>
        <p:spPr>
          <a:xfrm>
            <a:off x="0" y="0"/>
            <a:ext cx="1104900" cy="485775"/>
          </a:xfrm>
          <a:prstGeom prst="rect">
            <a:avLst/>
          </a:prstGeom>
        </p:spPr>
      </p:pic>
      <p:pic>
        <p:nvPicPr>
          <p:cNvPr id="14" name="Picture 13"/>
          <p:cNvPicPr>
            <a:picLocks noChangeAspect="1"/>
          </p:cNvPicPr>
          <p:nvPr/>
        </p:nvPicPr>
        <p:blipFill>
          <a:blip r:embed="rId4"/>
          <a:srcRect/>
          <a:stretch>
            <a:fillRect/>
          </a:stretch>
        </p:blipFill>
        <p:spPr>
          <a:xfrm>
            <a:off x="5231904" y="2281144"/>
            <a:ext cx="990600" cy="466725"/>
          </a:xfrm>
          <a:prstGeom prst="rect">
            <a:avLst/>
          </a:prstGeom>
        </p:spPr>
      </p:pic>
      <p:sp>
        <p:nvSpPr>
          <p:cNvPr id="10" name="TextBox 9"/>
          <p:cNvSpPr txBox="1"/>
          <p:nvPr/>
        </p:nvSpPr>
        <p:spPr>
          <a:xfrm>
            <a:off x="3503440" y="101054"/>
            <a:ext cx="8688560" cy="769441"/>
          </a:xfrm>
          <a:prstGeom prst="rect">
            <a:avLst/>
          </a:prstGeom>
          <a:noFill/>
        </p:spPr>
        <p:txBody>
          <a:bodyPr wrap="square" rtlCol="0">
            <a:spAutoFit/>
          </a:bodyPr>
          <a:lstStyle/>
          <a:p>
            <a:r>
              <a:rPr lang="en-US" sz="4400" b="1" dirty="0">
                <a:solidFill>
                  <a:schemeClr val="bg1"/>
                </a:solidFill>
                <a:latin typeface="Times New Roman" panose="02020603050405020304" pitchFamily="18" charset="0"/>
                <a:cs typeface="Times New Roman" panose="02020603050405020304" pitchFamily="18" charset="0"/>
              </a:rPr>
              <a:t>FOLLOWERS APPEAL</a:t>
            </a:r>
            <a:endParaRPr lang="en-GB" sz="4400" b="1" dirty="0">
              <a:solidFill>
                <a:schemeClr val="bg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5"/>
          <a:srcRect/>
          <a:stretch>
            <a:fillRect/>
          </a:stretch>
        </p:blipFill>
        <p:spPr>
          <a:xfrm>
            <a:off x="-1" y="1124744"/>
            <a:ext cx="12191999" cy="5733256"/>
          </a:xfrm>
          <a:prstGeom prst="rect">
            <a:avLst/>
          </a:prstGeom>
        </p:spPr>
      </p:pic>
      <p:graphicFrame>
        <p:nvGraphicFramePr>
          <p:cNvPr id="15" name="Diagram 14"/>
          <p:cNvGraphicFramePr/>
          <p:nvPr/>
        </p:nvGraphicFramePr>
        <p:xfrm>
          <a:off x="263352" y="4077071"/>
          <a:ext cx="11449272" cy="277085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EditPoints="1"/>
          </p:cNvSpPr>
          <p:nvPr>
            <p:ph type="pic" sz="quarter" idx="15"/>
          </p:nvPr>
        </p:nvSpPr>
        <p:spPr/>
        <p:txBody>
          <a:bodyPr/>
          <a:lstStyle/>
          <a:p>
            <a:endParaRPr lang="en-US"/>
          </a:p>
        </p:txBody>
      </p:sp>
      <p:sp>
        <p:nvSpPr>
          <p:cNvPr id="3" name="Text Placeholder 2"/>
          <p:cNvSpPr>
            <a:spLocks noGrp="1" noEditPoints="1"/>
          </p:cNvSpPr>
          <p:nvPr>
            <p:ph type="body" sz="quarter" idx="12"/>
          </p:nvPr>
        </p:nvSpPr>
        <p:spPr/>
        <p:txBody>
          <a:bodyPr/>
          <a:lstStyle/>
          <a:p>
            <a:endParaRPr lang="en-GB" dirty="0"/>
          </a:p>
        </p:txBody>
      </p:sp>
      <p:sp>
        <p:nvSpPr>
          <p:cNvPr id="4" name="Title 3"/>
          <p:cNvSpPr>
            <a:spLocks noGrp="1" noEditPoints="1"/>
          </p:cNvSpPr>
          <p:nvPr>
            <p:ph type="ctrTitle"/>
          </p:nvPr>
        </p:nvSpPr>
        <p:spPr/>
        <p:txBody>
          <a:bodyPr/>
          <a:lstStyle/>
          <a:p>
            <a:r>
              <a:rPr lang="en-US" sz="4400" b="1" dirty="0">
                <a:latin typeface="Times New Roman" panose="02020603050405020304" pitchFamily="18" charset="0"/>
                <a:cs typeface="Times New Roman" panose="02020603050405020304" pitchFamily="18" charset="0"/>
              </a:rPr>
              <a:t>Leadership traits</a:t>
            </a:r>
            <a:endParaRPr lang="en-GB" sz="4400" b="1" dirty="0">
              <a:latin typeface="Times New Roman" panose="02020603050405020304" pitchFamily="18" charset="0"/>
              <a:cs typeface="Times New Roman" panose="02020603050405020304" pitchFamily="18" charset="0"/>
            </a:endParaRPr>
          </a:p>
        </p:txBody>
      </p:sp>
      <p:sp>
        <p:nvSpPr>
          <p:cNvPr id="6" name="Text Placeholder 5"/>
          <p:cNvSpPr>
            <a:spLocks noGrp="1" noEditPoints="1"/>
          </p:cNvSpPr>
          <p:nvPr>
            <p:ph type="body" sz="quarter" idx="13"/>
          </p:nvPr>
        </p:nvSpPr>
        <p:spPr/>
        <p:txBody>
          <a:bodyPr>
            <a:normAutofit fontScale="40000" lnSpcReduction="20000"/>
          </a:bodyPr>
          <a:lstStyle/>
          <a:p>
            <a:endParaRPr lang="en-GB"/>
          </a:p>
        </p:txBody>
      </p:sp>
      <p:sp>
        <p:nvSpPr>
          <p:cNvPr id="7" name="Text Placeholder 6"/>
          <p:cNvSpPr>
            <a:spLocks noGrp="1" noEditPoints="1"/>
          </p:cNvSpPr>
          <p:nvPr>
            <p:ph type="body" sz="quarter" idx="14"/>
          </p:nvPr>
        </p:nvSpPr>
        <p:spPr/>
        <p:txBody>
          <a:bodyPr>
            <a:normAutofit fontScale="40000" lnSpcReduction="20000"/>
          </a:bodyPr>
          <a:lstStyle/>
          <a:p>
            <a:endParaRPr lang="en-GB"/>
          </a:p>
        </p:txBody>
      </p:sp>
      <p:graphicFrame>
        <p:nvGraphicFramePr>
          <p:cNvPr id="9" name="Diagram 8"/>
          <p:cNvGraphicFramePr/>
          <p:nvPr>
            <p:extLst>
              <p:ext uri="{D42A27DB-BD31-4B8C-83A1-F6EECF244321}">
                <p14:modId xmlns:p14="http://schemas.microsoft.com/office/powerpoint/2010/main" val="4294958194"/>
              </p:ext>
            </p:extLst>
          </p:nvPr>
        </p:nvGraphicFramePr>
        <p:xfrm>
          <a:off x="5638800" y="836712"/>
          <a:ext cx="6540198"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p:cNvPicPr>
            <a:picLocks noChangeAspect="1"/>
          </p:cNvPicPr>
          <p:nvPr/>
        </p:nvPicPr>
        <p:blipFill>
          <a:blip r:embed="rId8"/>
          <a:srcRect/>
          <a:stretch>
            <a:fillRect/>
          </a:stretch>
        </p:blipFill>
        <p:spPr>
          <a:xfrm>
            <a:off x="1257300" y="609600"/>
            <a:ext cx="4114800" cy="3107432"/>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2" name="Text Placeholder 13"/>
          <p:cNvSpPr>
            <a:spLocks noGrp="1"/>
          </p:cNvSpPr>
          <p:nvPr>
            <p:ph type="body" sz="quarter" idx="13"/>
          </p:nvPr>
        </p:nvSpPr>
        <p:spPr/>
        <p:txBody>
          <a:bodyPr/>
          <a:lstStyle/>
          <a:p>
            <a:endParaRPr lang="en-US" dirty="0"/>
          </a:p>
        </p:txBody>
      </p:sp>
      <p:sp>
        <p:nvSpPr>
          <p:cNvPr id="1048583" name="Text Placeholder 14"/>
          <p:cNvSpPr>
            <a:spLocks noGrp="1"/>
          </p:cNvSpPr>
          <p:nvPr>
            <p:ph type="body" sz="quarter" idx="22"/>
          </p:nvPr>
        </p:nvSpPr>
        <p:spPr>
          <a:xfrm>
            <a:off x="191344" y="0"/>
            <a:ext cx="12000656" cy="6846530"/>
          </a:xfrm>
        </p:spPr>
        <p:txBody>
          <a:bodyPr/>
          <a:lstStyle/>
          <a:p>
            <a:endParaRPr lang="en-US" dirty="0"/>
          </a:p>
        </p:txBody>
      </p:sp>
      <p:sp>
        <p:nvSpPr>
          <p:cNvPr id="1048584" name="Title 12"/>
          <p:cNvSpPr>
            <a:spLocks noGrp="1"/>
          </p:cNvSpPr>
          <p:nvPr>
            <p:ph type="title"/>
          </p:nvPr>
        </p:nvSpPr>
        <p:spPr>
          <a:xfrm>
            <a:off x="533400" y="-247581"/>
            <a:ext cx="11372850" cy="1499616"/>
          </a:xfrm>
        </p:spPr>
        <p:txBody>
          <a:bodyPr>
            <a:normAutofit/>
          </a:bodyPr>
          <a:lstStyle/>
          <a:p>
            <a:r>
              <a:rPr lang="en-US" sz="4200" b="1" dirty="0">
                <a:latin typeface="Times New Roman" panose="02020603050405020304" pitchFamily="18" charset="0"/>
                <a:cs typeface="Times New Roman" panose="02020603050405020304" pitchFamily="18" charset="0"/>
              </a:rPr>
              <a:t>CONCLUSION and recommendations</a:t>
            </a:r>
          </a:p>
        </p:txBody>
      </p:sp>
      <p:sp>
        <p:nvSpPr>
          <p:cNvPr id="1048585" name="Text Placeholder 15"/>
          <p:cNvSpPr>
            <a:spLocks noGrp="1"/>
          </p:cNvSpPr>
          <p:nvPr>
            <p:ph type="body" sz="quarter" idx="23"/>
          </p:nvPr>
        </p:nvSpPr>
        <p:spPr/>
        <p:txBody>
          <a:bodyPr/>
          <a:lstStyle/>
          <a:p>
            <a:endParaRPr lang="en-US" dirty="0"/>
          </a:p>
        </p:txBody>
      </p:sp>
      <p:graphicFrame>
        <p:nvGraphicFramePr>
          <p:cNvPr id="4194304" name="Diagram 1"/>
          <p:cNvGraphicFramePr>
            <a:graphicFrameLocks/>
          </p:cNvGraphicFramePr>
          <p:nvPr/>
        </p:nvGraphicFramePr>
        <p:xfrm>
          <a:off x="266700" y="1581643"/>
          <a:ext cx="6552728" cy="48756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194305" name="Diagram 2"/>
          <p:cNvGraphicFramePr>
            <a:graphicFrameLocks/>
          </p:cNvGraphicFramePr>
          <p:nvPr/>
        </p:nvGraphicFramePr>
        <p:xfrm>
          <a:off x="6479694" y="1800710"/>
          <a:ext cx="5879976" cy="44375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758D6-4834-DCAF-D43F-990D7C97665C}"/>
              </a:ext>
            </a:extLst>
          </p:cNvPr>
          <p:cNvSpPr>
            <a:spLocks noGrp="1"/>
          </p:cNvSpPr>
          <p:nvPr>
            <p:ph type="ctrTitle"/>
          </p:nvPr>
        </p:nvSpPr>
        <p:spPr>
          <a:xfrm>
            <a:off x="1524000" y="205740"/>
            <a:ext cx="9144000" cy="388620"/>
          </a:xfrm>
        </p:spPr>
        <p:txBody>
          <a:bodyPr>
            <a:noAutofit/>
          </a:bodyPr>
          <a:lstStyle/>
          <a:p>
            <a:r>
              <a:rPr lang="en-GB" sz="3200" dirty="0"/>
              <a:t>References</a:t>
            </a:r>
          </a:p>
        </p:txBody>
      </p:sp>
      <p:sp>
        <p:nvSpPr>
          <p:cNvPr id="3" name="Subtitle 2">
            <a:extLst>
              <a:ext uri="{FF2B5EF4-FFF2-40B4-BE49-F238E27FC236}">
                <a16:creationId xmlns:a16="http://schemas.microsoft.com/office/drawing/2014/main" id="{42BD798C-1C47-7E84-757C-D0A1EF56710E}"/>
              </a:ext>
            </a:extLst>
          </p:cNvPr>
          <p:cNvSpPr>
            <a:spLocks noGrp="1"/>
          </p:cNvSpPr>
          <p:nvPr>
            <p:ph type="subTitle" idx="1"/>
          </p:nvPr>
        </p:nvSpPr>
        <p:spPr>
          <a:xfrm>
            <a:off x="53340" y="594360"/>
            <a:ext cx="12039600" cy="6174740"/>
          </a:xfrm>
        </p:spPr>
        <p:txBody>
          <a:bodyPr>
            <a:normAutofit fontScale="55000" lnSpcReduction="20000"/>
          </a:bodyPr>
          <a:lstStyle/>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Ahmed, G. and Al Amiri, N., 2022. the Transformational Leadership of the Founding Leaders of the United Arab Emirates: Sheikh Zayed Bin Sultan Al Nahyan and Sheikh Rashid Bin Saeed Al Maktoum. International Journal of Technology, Innovation and Management (IJTIM), 2(1).</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Allen, G.P., Moore, W.M., Moser, L.R., Neill, K.K., </a:t>
            </a:r>
            <a:r>
              <a:rPr lang="en-GB" sz="2500" i="1" dirty="0" err="1">
                <a:effectLst/>
                <a:latin typeface="Calibri" panose="020F0502020204030204" pitchFamily="34" charset="0"/>
                <a:ea typeface="Calibri" panose="020F0502020204030204" pitchFamily="34" charset="0"/>
                <a:cs typeface="Times New Roman" panose="02020603050405020304" pitchFamily="18" charset="0"/>
              </a:rPr>
              <a:t>Sambamoorthi</a:t>
            </a:r>
            <a:r>
              <a:rPr lang="en-GB" sz="2500" i="1" dirty="0">
                <a:effectLst/>
                <a:latin typeface="Calibri" panose="020F0502020204030204" pitchFamily="34" charset="0"/>
                <a:ea typeface="Calibri" panose="020F0502020204030204" pitchFamily="34" charset="0"/>
                <a:cs typeface="Times New Roman" panose="02020603050405020304" pitchFamily="18" charset="0"/>
              </a:rPr>
              <a:t>, U. and Bell, H.S. (2018). The Role of Servant Leadership and Transformational Leadership in Academic Pharmacy. American journal of pharmaceutical education, [online] 80(7), p.113. </a:t>
            </a:r>
            <a:r>
              <a:rPr lang="en-GB" sz="2500" i="1"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GB" sz="2500" i="1" dirty="0">
                <a:effectLst/>
                <a:latin typeface="Calibri" panose="020F0502020204030204" pitchFamily="34" charset="0"/>
                <a:ea typeface="Calibri" panose="020F0502020204030204" pitchFamily="34" charset="0"/>
                <a:cs typeface="Times New Roman" panose="02020603050405020304" pitchFamily="18" charset="0"/>
              </a:rPr>
              <a:t>://doi.org/10.5688/ajpe807113.</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Anning-Dorson, T., 2021. Organizational culture and leadership as antecedents to organizational flexibility: implications for SME competitiveness. Journal of Entrepreneurship in Emerging Economies, 13(5), pp.1309-1325.</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err="1">
                <a:effectLst/>
                <a:latin typeface="Calibri" panose="020F0502020204030204" pitchFamily="34" charset="0"/>
                <a:ea typeface="Calibri" panose="020F0502020204030204" pitchFamily="34" charset="0"/>
                <a:cs typeface="Times New Roman" panose="02020603050405020304" pitchFamily="18" charset="0"/>
              </a:rPr>
              <a:t>Aschbacher</a:t>
            </a:r>
            <a:r>
              <a:rPr lang="en-GB" sz="2500" i="1" dirty="0">
                <a:effectLst/>
                <a:latin typeface="Calibri" panose="020F0502020204030204" pitchFamily="34" charset="0"/>
                <a:ea typeface="Calibri" panose="020F0502020204030204" pitchFamily="34" charset="0"/>
                <a:cs typeface="Times New Roman" panose="02020603050405020304" pitchFamily="18" charset="0"/>
              </a:rPr>
              <a:t>, M.C., (2019). Innovative leadership style for industrial companies. In 7th MEDITERANNEAN INTERDISCIPLINARY FORUM ON SOCIAL SCIENCES AND HUMANITIES, MIFS 2019, 16-17 May 2019, Barcelona, Spain. p. 177</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Bartlett, W. and </a:t>
            </a:r>
            <a:r>
              <a:rPr lang="en-GB" sz="2500" i="1" dirty="0" err="1">
                <a:effectLst/>
                <a:latin typeface="Calibri" panose="020F0502020204030204" pitchFamily="34" charset="0"/>
                <a:ea typeface="Calibri" panose="020F0502020204030204" pitchFamily="34" charset="0"/>
                <a:cs typeface="Times New Roman" panose="02020603050405020304" pitchFamily="18" charset="0"/>
              </a:rPr>
              <a:t>Prelec</a:t>
            </a:r>
            <a:r>
              <a:rPr lang="en-GB" sz="2500" i="1" dirty="0">
                <a:effectLst/>
                <a:latin typeface="Calibri" panose="020F0502020204030204" pitchFamily="34" charset="0"/>
                <a:ea typeface="Calibri" panose="020F0502020204030204" pitchFamily="34" charset="0"/>
                <a:cs typeface="Times New Roman" panose="02020603050405020304" pitchFamily="18" charset="0"/>
              </a:rPr>
              <a:t>, T., 2019. UAE: Sultanism meets illiberal democracy. In The Western Balkans in the World (pp. 241-259). Routledge.</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Conger, J.A. and Pearce, C.L., (2023). Empowerment’s Pivotal Role in Enhancing Effective Self-and Shared Leadership. Principles of Organizational </a:t>
            </a:r>
            <a:r>
              <a:rPr lang="en-GB" sz="2500" i="1"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2500" i="1" dirty="0">
                <a:effectLst/>
                <a:latin typeface="Calibri" panose="020F0502020204030204" pitchFamily="34" charset="0"/>
                <a:ea typeface="Calibri" panose="020F0502020204030204" pitchFamily="34" charset="0"/>
                <a:cs typeface="Times New Roman" panose="02020603050405020304" pitchFamily="18" charset="0"/>
              </a:rPr>
              <a:t>: The Handbook of Evidence-Based Management, p.293.</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err="1">
                <a:effectLst/>
                <a:latin typeface="Calibri" panose="020F0502020204030204" pitchFamily="34" charset="0"/>
                <a:ea typeface="Calibri" panose="020F0502020204030204" pitchFamily="34" charset="0"/>
                <a:cs typeface="Times New Roman" panose="02020603050405020304" pitchFamily="18" charset="0"/>
              </a:rPr>
              <a:t>Croitor</a:t>
            </a:r>
            <a:r>
              <a:rPr lang="en-GB" sz="2500" i="1" dirty="0">
                <a:effectLst/>
                <a:latin typeface="Calibri" panose="020F0502020204030204" pitchFamily="34" charset="0"/>
                <a:ea typeface="Calibri" panose="020F0502020204030204" pitchFamily="34" charset="0"/>
                <a:cs typeface="Times New Roman" panose="02020603050405020304" pitchFamily="18" charset="0"/>
              </a:rPr>
              <a:t>, D. (2017). DELTA’S 11 MOST IMPORTANT BEHAVIORS via Ed Bastian. [online] www.youtube.com. Available at: https://www.youtube.com/watch?v=XzdUb9Gads4 [Accessed 1 Nov. 2023].</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Davis, R. (2019). Delta named to Fortune’s ‘Best Companies to Work For’ list for third straight year. [online] Delta News Hub. Available at: https://news.delta.com/delta-named-fortunes-best-companies-work-list-third-straight-year [Accessed 8 Nov. 2023].</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Delta (2023). Ed Bastian, Chief Executive Officer. [online] Delta News Hub. Available at: https://news.delta.com/leader-bio-ed-bastian-chief-executive-officer [Accessed 8 Nov. 2023].</a:t>
            </a:r>
          </a:p>
          <a:p>
            <a:pPr algn="l">
              <a:lnSpc>
                <a:spcPct val="107000"/>
              </a:lnSpc>
              <a:spcAft>
                <a:spcPts val="800"/>
              </a:spcAft>
            </a:pPr>
            <a:r>
              <a:rPr lang="en-GB" sz="2500" i="1" dirty="0">
                <a:effectLst/>
                <a:latin typeface="Calibri" panose="020F0502020204030204" pitchFamily="34" charset="0"/>
                <a:ea typeface="Calibri" panose="020F0502020204030204" pitchFamily="34" charset="0"/>
                <a:cs typeface="Times New Roman" panose="02020603050405020304" pitchFamily="18" charset="0"/>
              </a:rPr>
              <a:t>Forbes. (2023). Richard Branson. [online] Available at: https://www.forbes.com/profile/richard-branson/</a:t>
            </a: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2400" i="1" dirty="0" err="1">
                <a:effectLst/>
                <a:latin typeface="Calibri" panose="020F0502020204030204" pitchFamily="34" charset="0"/>
                <a:ea typeface="Calibri" panose="020F0502020204030204" pitchFamily="34" charset="0"/>
                <a:cs typeface="Times New Roman" panose="02020603050405020304" pitchFamily="18" charset="0"/>
              </a:rPr>
              <a:t>Gentili</a:t>
            </a:r>
            <a:r>
              <a:rPr lang="en-GB" sz="2400" i="1" dirty="0">
                <a:effectLst/>
                <a:latin typeface="Calibri" panose="020F0502020204030204" pitchFamily="34" charset="0"/>
                <a:ea typeface="Calibri" panose="020F0502020204030204" pitchFamily="34" charset="0"/>
                <a:cs typeface="Times New Roman" panose="02020603050405020304" pitchFamily="18" charset="0"/>
              </a:rPr>
              <a:t>, L., (2021). The Polycentric Leadership Model–A Circular and Decentralized Approach to Leadership Sociology. European Journal of Business and Management Research, 6(4), pp.270-276.</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p>
        </p:txBody>
      </p:sp>
    </p:spTree>
    <p:extLst>
      <p:ext uri="{BB962C8B-B14F-4D97-AF65-F5344CB8AC3E}">
        <p14:creationId xmlns:p14="http://schemas.microsoft.com/office/powerpoint/2010/main" val="2779591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18ED-654C-60EA-1A53-6F7E761366B6}"/>
              </a:ext>
            </a:extLst>
          </p:cNvPr>
          <p:cNvSpPr>
            <a:spLocks noGrp="1"/>
          </p:cNvSpPr>
          <p:nvPr>
            <p:ph type="title"/>
          </p:nvPr>
        </p:nvSpPr>
        <p:spPr>
          <a:xfrm>
            <a:off x="838200" y="60961"/>
            <a:ext cx="10515600" cy="441959"/>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90ADA92F-EAAE-E337-95D6-F563BD2DD90D}"/>
              </a:ext>
            </a:extLst>
          </p:cNvPr>
          <p:cNvSpPr>
            <a:spLocks noGrp="1"/>
          </p:cNvSpPr>
          <p:nvPr>
            <p:ph idx="1"/>
          </p:nvPr>
        </p:nvSpPr>
        <p:spPr>
          <a:xfrm>
            <a:off x="266700" y="579120"/>
            <a:ext cx="11087100" cy="6217919"/>
          </a:xfrm>
        </p:spPr>
        <p:txBody>
          <a:bodyPr>
            <a:normAutofit fontScale="70000" lnSpcReduction="20000"/>
          </a:bodyPr>
          <a:lstStyle/>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Gomez, A.L. (2022). What are the pros and cons of servant leadership? [online] www.betterup.com. Available at: https://www.betterup.com/blog/servant-leadership-what-makes-it-different [Accessed 8 Nov.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JRD Tata: Tata Group (no date) JRD Tata | Tata group. Available at: https://www.tata.com/about-us/tata-group-our-heritage/tata-titans/jrd-tata (Accessed: 08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Jackson, T., (2021). CO‐CREATION LEADERSHIP. Leader to Leader, 2021(102), pp.62-67.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Moraitakis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M. (2023). Ed Bastian receives Four Pillar Award for leadership and commitment to economic development in Atlanta | Delta News Hub. [online] news.delta.com. Available at: https://news.delta.com/ed-bastian-receives-four-pillar-award-leadership-and-commitment-economic-development-atlanta [Accessed 8 Nov.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Muteswa</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R., 2016. Qualities of a good leader and the benefits of good leadership to an organization: A conceptual study. European Journal of Business and Management, 8(24), pp.135-140.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Nanjundeswaraswamy</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T.S. and Swamy, D.R., 2014. Leadership styles. Advances in management, 7(2), p.57.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OperationalHope</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(2021). Leading with Purpose: A Conversation with Delta Air Lines CEO Ed Bastian. [online] www.youtube.com. Available at: https://www.youtube.com/watch?v=VIN_k5PJtL4 [Accessed 28 Oct.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Praveen, K. (2016). Task-oriented and relationship-oriented leadership. [online] www.linkedin.com. Available at: https://www.linkedin.com/pulse/task-oriented-relationship-oriented-leadership-praveen-kumar [Accessed 8 Nov.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Shahrour</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K., 2020. The evolution of Emirati foreign policy (1971-2020): The unexpected rise of a small state with boundless ambitions. Paris: Science Po.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Singh, A. (2011) Leadership style of JRD Tata, Scribd. Available at: https://www.scribd.com/document/72464677/Leadership-Style-of-JRD-TATA (Accessed: 07 November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TRIPATHI, R. and KUMAR, A., 2020. Humanistic leadership in the Tata group: the synergy in personal values, organisational strategy and national cultural ethos. Cross Cultural &amp; Strategic Management, 27(4), pp. 607-626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i="1" dirty="0">
                <a:effectLst/>
                <a:latin typeface="Calibri" panose="020F0502020204030204" pitchFamily="34" charset="0"/>
                <a:ea typeface="Calibri" panose="020F0502020204030204" pitchFamily="34" charset="0"/>
                <a:cs typeface="Times New Roman" panose="02020603050405020304" pitchFamily="18" charset="0"/>
              </a:rPr>
              <a:t>Western, S. (2008). Leadership [electronic resource]. Los Angeles, Calif., London: Sage, p.p. 23 -24, 51-52</a:t>
            </a:r>
            <a:endParaRPr lang="en-GB" dirty="0"/>
          </a:p>
        </p:txBody>
      </p:sp>
    </p:spTree>
    <p:extLst>
      <p:ext uri="{BB962C8B-B14F-4D97-AF65-F5344CB8AC3E}">
        <p14:creationId xmlns:p14="http://schemas.microsoft.com/office/powerpoint/2010/main" val="804946403"/>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{19DF151A-4ECE-CB45-A7DF-99F01B043CF8}tf10001122</Template>
  <TotalTime>0</TotalTime>
  <Words>3712</Words>
  <Application>Microsoft Office PowerPoint</Application>
  <PresentationFormat>Widescreen</PresentationFormat>
  <Paragraphs>296</Paragraphs>
  <Slides>30</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30</vt:i4>
      </vt:variant>
    </vt:vector>
  </HeadingPairs>
  <TitlesOfParts>
    <vt:vector size="41" baseType="lpstr">
      <vt:lpstr>Arial</vt:lpstr>
      <vt:lpstr>Aspira Webfont</vt:lpstr>
      <vt:lpstr>Calbri</vt:lpstr>
      <vt:lpstr>Calibri</vt:lpstr>
      <vt:lpstr>Calibri </vt:lpstr>
      <vt:lpstr>Calibri (Body)</vt:lpstr>
      <vt:lpstr>Calibri Light</vt:lpstr>
      <vt:lpstr>Open Sans</vt:lpstr>
      <vt:lpstr>Times New Roman</vt:lpstr>
      <vt:lpstr>-webkit-standard</vt:lpstr>
      <vt:lpstr>Office Theme</vt:lpstr>
      <vt:lpstr>INTRODUCTION  TO THE GROUP PRESENTATION</vt:lpstr>
      <vt:lpstr>JRD Tata the founder of Air India- 1932</vt:lpstr>
      <vt:lpstr>20th Century </vt:lpstr>
      <vt:lpstr>Leadership style</vt:lpstr>
      <vt:lpstr>PowerPoint Presentation</vt:lpstr>
      <vt:lpstr>Leadership Behaviour</vt:lpstr>
      <vt:lpstr>Followers Appeal </vt:lpstr>
      <vt:lpstr>ED BASTIAN  CEO of Delta Air Lines</vt:lpstr>
      <vt:lpstr>ED BASTIAN  CEO of Delta Air Lines</vt:lpstr>
      <vt:lpstr>ED BASTIAN  CEO of Delta Air Lines</vt:lpstr>
      <vt:lpstr>ED BASTIAN  CEO of Delta Air Lines</vt:lpstr>
      <vt:lpstr>DIFFERENCES</vt:lpstr>
      <vt:lpstr>PowerPoint Presentation</vt:lpstr>
      <vt:lpstr>PowerPoint Presentation</vt:lpstr>
      <vt:lpstr>PowerPoint Presentation</vt:lpstr>
      <vt:lpstr>Leadership Behavior  </vt:lpstr>
      <vt:lpstr>PowerPoint Presentation</vt:lpstr>
      <vt:lpstr>     Similarities  Democratic styles  </vt:lpstr>
      <vt:lpstr>PowerPoint Presentation</vt:lpstr>
      <vt:lpstr>PowerPoint Presentation</vt:lpstr>
      <vt:lpstr>Richard Branson </vt:lpstr>
      <vt:lpstr>Leadership style</vt:lpstr>
      <vt:lpstr> </vt:lpstr>
      <vt:lpstr>Leadership behaviour</vt:lpstr>
      <vt:lpstr>Leadership behaviour</vt:lpstr>
      <vt:lpstr>PowerPoint Presentation</vt:lpstr>
      <vt:lpstr>Leadership traits</vt:lpstr>
      <vt:lpstr>CONCLUSION and recommendations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lakeesha sousa</cp:lastModifiedBy>
  <cp:revision>1104</cp:revision>
  <dcterms:created xsi:type="dcterms:W3CDTF">2022-12-02T07:39:25Z</dcterms:created>
  <dcterms:modified xsi:type="dcterms:W3CDTF">2023-11-19T14:08:48Z</dcterms:modified>
</cp:coreProperties>
</file>