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5" r:id="rId6"/>
    <p:sldId id="260" r:id="rId7"/>
    <p:sldId id="261" r:id="rId8"/>
    <p:sldId id="262" r:id="rId9"/>
    <p:sldId id="266" r:id="rId10"/>
    <p:sldId id="263" r:id="rId11"/>
    <p:sldId id="264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10CDAE-BC17-C67B-3B42-A85EE2B24AB4}" v="675" dt="2021-03-15T19:39:21.474"/>
    <p1510:client id="{2F249C37-E900-ABE8-3AE0-0ACC479F7B12}" v="34" dt="2021-03-17T11:31:11.841"/>
    <p1510:client id="{40443F99-4752-5034-1D76-E4C7CF1B2EA7}" v="48" dt="2021-03-17T12:23:50.909"/>
    <p1510:client id="{42D4C49A-90B4-8C17-5EDD-A80120190CB0}" v="93" dt="2021-03-18T20:37:31.155"/>
    <p1510:client id="{455357B2-02E9-05CC-84D9-42E538879B53}" v="21" dt="2021-03-14T17:05:44.790"/>
    <p1510:client id="{4633FCFC-543A-04C1-7AD6-E6E8614F41E0}" v="221" dt="2021-03-14T18:31:06.719"/>
    <p1510:client id="{4BC025E0-45C5-386A-9098-64B77120D881}" v="1206" dt="2021-03-14T16:19:16.752"/>
    <p1510:client id="{64B55690-9BBB-954D-D554-79890C39A5AA}" v="339" dt="2021-03-14T17:56:57.952"/>
    <p1510:client id="{8514E658-5FF7-F8CA-DDFC-7F50A253B952}" v="52" dt="2021-03-17T14:00:29.189"/>
    <p1510:client id="{8E9A286A-F0D9-6FE1-91B4-959F38BAF17D}" v="91" dt="2021-03-18T17:35:41.026"/>
    <p1510:client id="{9B08684D-F42D-8D3A-D967-D7DC8BA426C5}" v="70" dt="2021-03-17T22:22:08.003"/>
    <p1510:client id="{C0DB4C63-C59B-49A3-8E41-FC214D366637}" v="248" dt="2021-03-11T22:46:53.239"/>
    <p1510:client id="{ED16EB4C-B470-0E67-3282-CA167BB2EA12}" v="60" dt="2021-03-17T22:49:38.949"/>
    <p1510:client id="{EDAE49AB-F1EA-1835-D380-7FB4D327F36B}" v="86" dt="2021-03-18T17:00:29.462"/>
    <p1510:client id="{F7E0DF33-956D-EC72-4DF8-9F2071A1E566}" v="223" dt="2021-03-18T22:32:27.9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ela Laura Muntean (2021775)" userId="S::2021775@student.uwtsd.ac.uk::a975fcf8-c529-489e-87b6-627a9ec48587" providerId="AD" clId="Web-{4633FCFC-543A-04C1-7AD6-E6E8614F41E0}"/>
    <pc:docChg chg="modSld">
      <pc:chgData name="Angela Laura Muntean (2021775)" userId="S::2021775@student.uwtsd.ac.uk::a975fcf8-c529-489e-87b6-627a9ec48587" providerId="AD" clId="Web-{4633FCFC-543A-04C1-7AD6-E6E8614F41E0}" dt="2021-03-14T18:31:06.719" v="122" actId="1076"/>
      <pc:docMkLst>
        <pc:docMk/>
      </pc:docMkLst>
      <pc:sldChg chg="addSp delSp modSp">
        <pc:chgData name="Angela Laura Muntean (2021775)" userId="S::2021775@student.uwtsd.ac.uk::a975fcf8-c529-489e-87b6-627a9ec48587" providerId="AD" clId="Web-{4633FCFC-543A-04C1-7AD6-E6E8614F41E0}" dt="2021-03-14T18:27:49.972" v="100" actId="20577"/>
        <pc:sldMkLst>
          <pc:docMk/>
          <pc:sldMk cId="3575572408" sldId="257"/>
        </pc:sldMkLst>
        <pc:spChg chg="mod">
          <ac:chgData name="Angela Laura Muntean (2021775)" userId="S::2021775@student.uwtsd.ac.uk::a975fcf8-c529-489e-87b6-627a9ec48587" providerId="AD" clId="Web-{4633FCFC-543A-04C1-7AD6-E6E8614F41E0}" dt="2021-03-14T18:27:49.972" v="100" actId="20577"/>
          <ac:spMkLst>
            <pc:docMk/>
            <pc:sldMk cId="3575572408" sldId="257"/>
            <ac:spMk id="3" creationId="{0C0DF523-9ABE-4B48-B735-8C26DB0F4F6D}"/>
          </ac:spMkLst>
        </pc:spChg>
        <pc:picChg chg="del mod">
          <ac:chgData name="Angela Laura Muntean (2021775)" userId="S::2021775@student.uwtsd.ac.uk::a975fcf8-c529-489e-87b6-627a9ec48587" providerId="AD" clId="Web-{4633FCFC-543A-04C1-7AD6-E6E8614F41E0}" dt="2021-03-14T18:26:02.414" v="61"/>
          <ac:picMkLst>
            <pc:docMk/>
            <pc:sldMk cId="3575572408" sldId="257"/>
            <ac:picMk id="4" creationId="{1D7C6949-91D2-409C-A985-C3F4C0B9D435}"/>
          </ac:picMkLst>
        </pc:picChg>
        <pc:picChg chg="add mod">
          <ac:chgData name="Angela Laura Muntean (2021775)" userId="S::2021775@student.uwtsd.ac.uk::a975fcf8-c529-489e-87b6-627a9ec48587" providerId="AD" clId="Web-{4633FCFC-543A-04C1-7AD6-E6E8614F41E0}" dt="2021-03-14T18:26:26.321" v="65" actId="14100"/>
          <ac:picMkLst>
            <pc:docMk/>
            <pc:sldMk cId="3575572408" sldId="257"/>
            <ac:picMk id="6" creationId="{DCA652D7-0ED1-43DA-A4A6-4E624C7FE6F4}"/>
          </ac:picMkLst>
        </pc:picChg>
      </pc:sldChg>
      <pc:sldChg chg="addSp modSp">
        <pc:chgData name="Angela Laura Muntean (2021775)" userId="S::2021775@student.uwtsd.ac.uk::a975fcf8-c529-489e-87b6-627a9ec48587" providerId="AD" clId="Web-{4633FCFC-543A-04C1-7AD6-E6E8614F41E0}" dt="2021-03-14T18:30:46.749" v="118" actId="1076"/>
        <pc:sldMkLst>
          <pc:docMk/>
          <pc:sldMk cId="506060286" sldId="258"/>
        </pc:sldMkLst>
        <pc:spChg chg="mod">
          <ac:chgData name="Angela Laura Muntean (2021775)" userId="S::2021775@student.uwtsd.ac.uk::a975fcf8-c529-489e-87b6-627a9ec48587" providerId="AD" clId="Web-{4633FCFC-543A-04C1-7AD6-E6E8614F41E0}" dt="2021-03-14T18:30:29.608" v="116" actId="1076"/>
          <ac:spMkLst>
            <pc:docMk/>
            <pc:sldMk cId="506060286" sldId="258"/>
            <ac:spMk id="3" creationId="{748311C0-8C82-4C4A-8FE1-51D2F4B670CC}"/>
          </ac:spMkLst>
        </pc:spChg>
        <pc:spChg chg="mod">
          <ac:chgData name="Angela Laura Muntean (2021775)" userId="S::2021775@student.uwtsd.ac.uk::a975fcf8-c529-489e-87b6-627a9ec48587" providerId="AD" clId="Web-{4633FCFC-543A-04C1-7AD6-E6E8614F41E0}" dt="2021-03-14T18:30:19.919" v="114" actId="1076"/>
          <ac:spMkLst>
            <pc:docMk/>
            <pc:sldMk cId="506060286" sldId="258"/>
            <ac:spMk id="5" creationId="{761C8F53-3AE3-46CD-ACAC-1181A3851187}"/>
          </ac:spMkLst>
        </pc:spChg>
        <pc:picChg chg="add mod">
          <ac:chgData name="Angela Laura Muntean (2021775)" userId="S::2021775@student.uwtsd.ac.uk::a975fcf8-c529-489e-87b6-627a9ec48587" providerId="AD" clId="Web-{4633FCFC-543A-04C1-7AD6-E6E8614F41E0}" dt="2021-03-14T18:30:46.749" v="118" actId="1076"/>
          <ac:picMkLst>
            <pc:docMk/>
            <pc:sldMk cId="506060286" sldId="258"/>
            <ac:picMk id="4" creationId="{5B75F6BF-AFFB-41EC-A5C2-69FFF0B51A77}"/>
          </ac:picMkLst>
        </pc:picChg>
      </pc:sldChg>
      <pc:sldChg chg="addSp modSp">
        <pc:chgData name="Angela Laura Muntean (2021775)" userId="S::2021775@student.uwtsd.ac.uk::a975fcf8-c529-489e-87b6-627a9ec48587" providerId="AD" clId="Web-{4633FCFC-543A-04C1-7AD6-E6E8614F41E0}" dt="2021-03-14T18:31:06.719" v="122" actId="1076"/>
        <pc:sldMkLst>
          <pc:docMk/>
          <pc:sldMk cId="88881472" sldId="259"/>
        </pc:sldMkLst>
        <pc:spChg chg="mod">
          <ac:chgData name="Angela Laura Muntean (2021775)" userId="S::2021775@student.uwtsd.ac.uk::a975fcf8-c529-489e-87b6-627a9ec48587" providerId="AD" clId="Web-{4633FCFC-543A-04C1-7AD6-E6E8614F41E0}" dt="2021-03-14T18:30:59.109" v="119" actId="1076"/>
          <ac:spMkLst>
            <pc:docMk/>
            <pc:sldMk cId="88881472" sldId="259"/>
            <ac:spMk id="2" creationId="{483F8688-5675-4A05-8673-78E639E8FB5E}"/>
          </ac:spMkLst>
        </pc:spChg>
        <pc:spChg chg="mod">
          <ac:chgData name="Angela Laura Muntean (2021775)" userId="S::2021775@student.uwtsd.ac.uk::a975fcf8-c529-489e-87b6-627a9ec48587" providerId="AD" clId="Web-{4633FCFC-543A-04C1-7AD6-E6E8614F41E0}" dt="2021-03-14T18:29:30.932" v="109" actId="1076"/>
          <ac:spMkLst>
            <pc:docMk/>
            <pc:sldMk cId="88881472" sldId="259"/>
            <ac:spMk id="4" creationId="{A4278BEB-5518-4B89-BAAE-EB2B630E2BED}"/>
          </ac:spMkLst>
        </pc:spChg>
        <pc:picChg chg="add mod">
          <ac:chgData name="Angela Laura Muntean (2021775)" userId="S::2021775@student.uwtsd.ac.uk::a975fcf8-c529-489e-87b6-627a9ec48587" providerId="AD" clId="Web-{4633FCFC-543A-04C1-7AD6-E6E8614F41E0}" dt="2021-03-14T18:31:06.719" v="122" actId="1076"/>
          <ac:picMkLst>
            <pc:docMk/>
            <pc:sldMk cId="88881472" sldId="259"/>
            <ac:picMk id="5" creationId="{3716EB6B-AC76-4712-A4D1-D9C56D2B3F17}"/>
          </ac:picMkLst>
        </pc:picChg>
      </pc:sldChg>
      <pc:sldChg chg="modSp">
        <pc:chgData name="Angela Laura Muntean (2021775)" userId="S::2021775@student.uwtsd.ac.uk::a975fcf8-c529-489e-87b6-627a9ec48587" providerId="AD" clId="Web-{4633FCFC-543A-04C1-7AD6-E6E8614F41E0}" dt="2021-03-14T18:23:11.776" v="59" actId="20577"/>
        <pc:sldMkLst>
          <pc:docMk/>
          <pc:sldMk cId="3453350731" sldId="264"/>
        </pc:sldMkLst>
        <pc:spChg chg="mod">
          <ac:chgData name="Angela Laura Muntean (2021775)" userId="S::2021775@student.uwtsd.ac.uk::a975fcf8-c529-489e-87b6-627a9ec48587" providerId="AD" clId="Web-{4633FCFC-543A-04C1-7AD6-E6E8614F41E0}" dt="2021-03-14T18:23:11.776" v="59" actId="20577"/>
          <ac:spMkLst>
            <pc:docMk/>
            <pc:sldMk cId="3453350731" sldId="264"/>
            <ac:spMk id="3" creationId="{CCDBC98F-5AAF-4BCB-821E-7FD9819B0EB7}"/>
          </ac:spMkLst>
        </pc:spChg>
      </pc:sldChg>
    </pc:docChg>
  </pc:docChgLst>
  <pc:docChgLst>
    <pc:chgData name="Angela Laura Muntean (2021775)" userId="S::2021775@student.uwtsd.ac.uk::a975fcf8-c529-489e-87b6-627a9ec48587" providerId="AD" clId="Web-{EDAE49AB-F1EA-1835-D380-7FB4D327F36B}"/>
    <pc:docChg chg="addSld modSld">
      <pc:chgData name="Angela Laura Muntean (2021775)" userId="S::2021775@student.uwtsd.ac.uk::a975fcf8-c529-489e-87b6-627a9ec48587" providerId="AD" clId="Web-{EDAE49AB-F1EA-1835-D380-7FB4D327F36B}" dt="2021-03-18T16:59:55.711" v="68" actId="20577"/>
      <pc:docMkLst>
        <pc:docMk/>
      </pc:docMkLst>
      <pc:sldChg chg="modSp">
        <pc:chgData name="Angela Laura Muntean (2021775)" userId="S::2021775@student.uwtsd.ac.uk::a975fcf8-c529-489e-87b6-627a9ec48587" providerId="AD" clId="Web-{EDAE49AB-F1EA-1835-D380-7FB4D327F36B}" dt="2021-03-18T16:59:55.711" v="68" actId="20577"/>
        <pc:sldMkLst>
          <pc:docMk/>
          <pc:sldMk cId="555515178" sldId="260"/>
        </pc:sldMkLst>
        <pc:spChg chg="mod">
          <ac:chgData name="Angela Laura Muntean (2021775)" userId="S::2021775@student.uwtsd.ac.uk::a975fcf8-c529-489e-87b6-627a9ec48587" providerId="AD" clId="Web-{EDAE49AB-F1EA-1835-D380-7FB4D327F36B}" dt="2021-03-18T16:59:40.367" v="64" actId="20577"/>
          <ac:spMkLst>
            <pc:docMk/>
            <pc:sldMk cId="555515178" sldId="260"/>
            <ac:spMk id="2" creationId="{0EA3C900-ED4C-405D-A5AB-4D57DC4D025C}"/>
          </ac:spMkLst>
        </pc:spChg>
        <pc:spChg chg="mod">
          <ac:chgData name="Angela Laura Muntean (2021775)" userId="S::2021775@student.uwtsd.ac.uk::a975fcf8-c529-489e-87b6-627a9ec48587" providerId="AD" clId="Web-{EDAE49AB-F1EA-1835-D380-7FB4D327F36B}" dt="2021-03-18T16:59:55.711" v="68" actId="20577"/>
          <ac:spMkLst>
            <pc:docMk/>
            <pc:sldMk cId="555515178" sldId="260"/>
            <ac:spMk id="3" creationId="{1743F0D1-A33E-40D3-8233-05E8B388D03C}"/>
          </ac:spMkLst>
        </pc:spChg>
      </pc:sldChg>
      <pc:sldChg chg="addSp delSp modSp">
        <pc:chgData name="Angela Laura Muntean (2021775)" userId="S::2021775@student.uwtsd.ac.uk::a975fcf8-c529-489e-87b6-627a9ec48587" providerId="AD" clId="Web-{EDAE49AB-F1EA-1835-D380-7FB4D327F36B}" dt="2021-03-18T16:55:42.847" v="24" actId="14100"/>
        <pc:sldMkLst>
          <pc:docMk/>
          <pc:sldMk cId="1756888867" sldId="261"/>
        </pc:sldMkLst>
        <pc:picChg chg="add del mod">
          <ac:chgData name="Angela Laura Muntean (2021775)" userId="S::2021775@student.uwtsd.ac.uk::a975fcf8-c529-489e-87b6-627a9ec48587" providerId="AD" clId="Web-{EDAE49AB-F1EA-1835-D380-7FB4D327F36B}" dt="2021-03-18T16:55:20.941" v="19"/>
          <ac:picMkLst>
            <pc:docMk/>
            <pc:sldMk cId="1756888867" sldId="261"/>
            <ac:picMk id="4" creationId="{B99D5DEE-5216-4235-9C26-B8B422E51632}"/>
          </ac:picMkLst>
        </pc:picChg>
        <pc:picChg chg="add mod">
          <ac:chgData name="Angela Laura Muntean (2021775)" userId="S::2021775@student.uwtsd.ac.uk::a975fcf8-c529-489e-87b6-627a9ec48587" providerId="AD" clId="Web-{EDAE49AB-F1EA-1835-D380-7FB4D327F36B}" dt="2021-03-18T16:55:42.847" v="24" actId="14100"/>
          <ac:picMkLst>
            <pc:docMk/>
            <pc:sldMk cId="1756888867" sldId="261"/>
            <ac:picMk id="6" creationId="{07EFD626-23A4-493D-928A-B4B218898492}"/>
          </ac:picMkLst>
        </pc:picChg>
      </pc:sldChg>
      <pc:sldChg chg="modSp">
        <pc:chgData name="Angela Laura Muntean (2021775)" userId="S::2021775@student.uwtsd.ac.uk::a975fcf8-c529-489e-87b6-627a9ec48587" providerId="AD" clId="Web-{EDAE49AB-F1EA-1835-D380-7FB4D327F36B}" dt="2021-03-18T16:56:56.646" v="26" actId="20577"/>
        <pc:sldMkLst>
          <pc:docMk/>
          <pc:sldMk cId="1399148593" sldId="262"/>
        </pc:sldMkLst>
        <pc:spChg chg="mod">
          <ac:chgData name="Angela Laura Muntean (2021775)" userId="S::2021775@student.uwtsd.ac.uk::a975fcf8-c529-489e-87b6-627a9ec48587" providerId="AD" clId="Web-{EDAE49AB-F1EA-1835-D380-7FB4D327F36B}" dt="2021-03-18T16:56:56.646" v="26" actId="20577"/>
          <ac:spMkLst>
            <pc:docMk/>
            <pc:sldMk cId="1399148593" sldId="262"/>
            <ac:spMk id="3" creationId="{DA70D0C7-F3D2-4CA6-B812-1138E400C99A}"/>
          </ac:spMkLst>
        </pc:spChg>
      </pc:sldChg>
      <pc:sldChg chg="addSp delSp modSp new mod setBg">
        <pc:chgData name="Angela Laura Muntean (2021775)" userId="S::2021775@student.uwtsd.ac.uk::a975fcf8-c529-489e-87b6-627a9ec48587" providerId="AD" clId="Web-{EDAE49AB-F1EA-1835-D380-7FB4D327F36B}" dt="2021-03-18T16:57:21.302" v="37"/>
        <pc:sldMkLst>
          <pc:docMk/>
          <pc:sldMk cId="825569801" sldId="265"/>
        </pc:sldMkLst>
        <pc:spChg chg="mod">
          <ac:chgData name="Angela Laura Muntean (2021775)" userId="S::2021775@student.uwtsd.ac.uk::a975fcf8-c529-489e-87b6-627a9ec48587" providerId="AD" clId="Web-{EDAE49AB-F1EA-1835-D380-7FB4D327F36B}" dt="2021-03-18T16:57:21.302" v="37"/>
          <ac:spMkLst>
            <pc:docMk/>
            <pc:sldMk cId="825569801" sldId="265"/>
            <ac:spMk id="2" creationId="{F16FF995-2B19-42DF-922D-8EAD1586BFD6}"/>
          </ac:spMkLst>
        </pc:spChg>
        <pc:spChg chg="del">
          <ac:chgData name="Angela Laura Muntean (2021775)" userId="S::2021775@student.uwtsd.ac.uk::a975fcf8-c529-489e-87b6-627a9ec48587" providerId="AD" clId="Web-{EDAE49AB-F1EA-1835-D380-7FB4D327F36B}" dt="2021-03-18T16:19:39.840" v="3"/>
          <ac:spMkLst>
            <pc:docMk/>
            <pc:sldMk cId="825569801" sldId="265"/>
            <ac:spMk id="3" creationId="{08C0B671-F139-4393-8C20-69145E92EF38}"/>
          </ac:spMkLst>
        </pc:spChg>
        <pc:spChg chg="add del mod">
          <ac:chgData name="Angela Laura Muntean (2021775)" userId="S::2021775@student.uwtsd.ac.uk::a975fcf8-c529-489e-87b6-627a9ec48587" providerId="AD" clId="Web-{EDAE49AB-F1EA-1835-D380-7FB4D327F36B}" dt="2021-03-18T16:24:12.642" v="9"/>
          <ac:spMkLst>
            <pc:docMk/>
            <pc:sldMk cId="825569801" sldId="265"/>
            <ac:spMk id="6" creationId="{995580FA-763A-40F8-8E21-062D0938C460}"/>
          </ac:spMkLst>
        </pc:spChg>
        <pc:spChg chg="add del">
          <ac:chgData name="Angela Laura Muntean (2021775)" userId="S::2021775@student.uwtsd.ac.uk::a975fcf8-c529-489e-87b6-627a9ec48587" providerId="AD" clId="Web-{EDAE49AB-F1EA-1835-D380-7FB4D327F36B}" dt="2021-03-18T16:57:11.255" v="30"/>
          <ac:spMkLst>
            <pc:docMk/>
            <pc:sldMk cId="825569801" sldId="265"/>
            <ac:spMk id="9" creationId="{DA381740-063A-41A4-836D-85D14980EEF0}"/>
          </ac:spMkLst>
        </pc:spChg>
        <pc:spChg chg="add del">
          <ac:chgData name="Angela Laura Muntean (2021775)" userId="S::2021775@student.uwtsd.ac.uk::a975fcf8-c529-489e-87b6-627a9ec48587" providerId="AD" clId="Web-{EDAE49AB-F1EA-1835-D380-7FB4D327F36B}" dt="2021-03-18T16:57:11.255" v="30"/>
          <ac:spMkLst>
            <pc:docMk/>
            <pc:sldMk cId="825569801" sldId="265"/>
            <ac:spMk id="10" creationId="{168AB93A-48BC-4C25-A3AD-C17B5A682A94}"/>
          </ac:spMkLst>
        </pc:spChg>
        <pc:spChg chg="add del">
          <ac:chgData name="Angela Laura Muntean (2021775)" userId="S::2021775@student.uwtsd.ac.uk::a975fcf8-c529-489e-87b6-627a9ec48587" providerId="AD" clId="Web-{EDAE49AB-F1EA-1835-D380-7FB4D327F36B}" dt="2021-03-18T16:57:11.255" v="30"/>
          <ac:spMkLst>
            <pc:docMk/>
            <pc:sldMk cId="825569801" sldId="265"/>
            <ac:spMk id="11" creationId="{3FCFB1DE-0B7E-48CC-BA90-B2AB0889F9D6}"/>
          </ac:spMkLst>
        </pc:spChg>
        <pc:spChg chg="add del">
          <ac:chgData name="Angela Laura Muntean (2021775)" userId="S::2021775@student.uwtsd.ac.uk::a975fcf8-c529-489e-87b6-627a9ec48587" providerId="AD" clId="Web-{EDAE49AB-F1EA-1835-D380-7FB4D327F36B}" dt="2021-03-18T16:57:07.083" v="28"/>
          <ac:spMkLst>
            <pc:docMk/>
            <pc:sldMk cId="825569801" sldId="265"/>
            <ac:spMk id="12" creationId="{DA381740-063A-41A4-836D-85D14980EEF0}"/>
          </ac:spMkLst>
        </pc:spChg>
        <pc:spChg chg="add del">
          <ac:chgData name="Angela Laura Muntean (2021775)" userId="S::2021775@student.uwtsd.ac.uk::a975fcf8-c529-489e-87b6-627a9ec48587" providerId="AD" clId="Web-{EDAE49AB-F1EA-1835-D380-7FB4D327F36B}" dt="2021-03-18T16:57:13.724" v="32"/>
          <ac:spMkLst>
            <pc:docMk/>
            <pc:sldMk cId="825569801" sldId="265"/>
            <ac:spMk id="13" creationId="{2B97F24A-32CE-4C1C-A50D-3016B394DCFB}"/>
          </ac:spMkLst>
        </pc:spChg>
        <pc:spChg chg="add del">
          <ac:chgData name="Angela Laura Muntean (2021775)" userId="S::2021775@student.uwtsd.ac.uk::a975fcf8-c529-489e-87b6-627a9ec48587" providerId="AD" clId="Web-{EDAE49AB-F1EA-1835-D380-7FB4D327F36B}" dt="2021-03-18T16:57:07.083" v="28"/>
          <ac:spMkLst>
            <pc:docMk/>
            <pc:sldMk cId="825569801" sldId="265"/>
            <ac:spMk id="14" creationId="{665DBBEF-238B-476B-96AB-8AAC3224ECEA}"/>
          </ac:spMkLst>
        </pc:spChg>
        <pc:spChg chg="add del">
          <ac:chgData name="Angela Laura Muntean (2021775)" userId="S::2021775@student.uwtsd.ac.uk::a975fcf8-c529-489e-87b6-627a9ec48587" providerId="AD" clId="Web-{EDAE49AB-F1EA-1835-D380-7FB4D327F36B}" dt="2021-03-18T16:57:13.724" v="32"/>
          <ac:spMkLst>
            <pc:docMk/>
            <pc:sldMk cId="825569801" sldId="265"/>
            <ac:spMk id="15" creationId="{3CE8AF5E-D374-4CF1-90CC-35CF73B81C3E}"/>
          </ac:spMkLst>
        </pc:spChg>
        <pc:spChg chg="add del">
          <ac:chgData name="Angela Laura Muntean (2021775)" userId="S::2021775@student.uwtsd.ac.uk::a975fcf8-c529-489e-87b6-627a9ec48587" providerId="AD" clId="Web-{EDAE49AB-F1EA-1835-D380-7FB4D327F36B}" dt="2021-03-18T16:57:07.083" v="28"/>
          <ac:spMkLst>
            <pc:docMk/>
            <pc:sldMk cId="825569801" sldId="265"/>
            <ac:spMk id="16" creationId="{3FCFB1DE-0B7E-48CC-BA90-B2AB0889F9D6}"/>
          </ac:spMkLst>
        </pc:spChg>
        <pc:spChg chg="add del">
          <ac:chgData name="Angela Laura Muntean (2021775)" userId="S::2021775@student.uwtsd.ac.uk::a975fcf8-c529-489e-87b6-627a9ec48587" providerId="AD" clId="Web-{EDAE49AB-F1EA-1835-D380-7FB4D327F36B}" dt="2021-03-18T16:57:13.724" v="32"/>
          <ac:spMkLst>
            <pc:docMk/>
            <pc:sldMk cId="825569801" sldId="265"/>
            <ac:spMk id="17" creationId="{F3F79EA2-FCF2-452C-938E-16DB8823508F}"/>
          </ac:spMkLst>
        </pc:spChg>
        <pc:spChg chg="add del">
          <ac:chgData name="Angela Laura Muntean (2021775)" userId="S::2021775@student.uwtsd.ac.uk::a975fcf8-c529-489e-87b6-627a9ec48587" providerId="AD" clId="Web-{EDAE49AB-F1EA-1835-D380-7FB4D327F36B}" dt="2021-03-18T16:57:16.224" v="34"/>
          <ac:spMkLst>
            <pc:docMk/>
            <pc:sldMk cId="825569801" sldId="265"/>
            <ac:spMk id="19" creationId="{AE6A207B-97BE-4DE3-B7BA-6EB713664F78}"/>
          </ac:spMkLst>
        </pc:spChg>
        <pc:spChg chg="add del">
          <ac:chgData name="Angela Laura Muntean (2021775)" userId="S::2021775@student.uwtsd.ac.uk::a975fcf8-c529-489e-87b6-627a9ec48587" providerId="AD" clId="Web-{EDAE49AB-F1EA-1835-D380-7FB4D327F36B}" dt="2021-03-18T16:57:16.224" v="34"/>
          <ac:spMkLst>
            <pc:docMk/>
            <pc:sldMk cId="825569801" sldId="265"/>
            <ac:spMk id="20" creationId="{3CE8AF5E-D374-4CF1-90CC-35CF73B81C3E}"/>
          </ac:spMkLst>
        </pc:spChg>
        <pc:spChg chg="add del">
          <ac:chgData name="Angela Laura Muntean (2021775)" userId="S::2021775@student.uwtsd.ac.uk::a975fcf8-c529-489e-87b6-627a9ec48587" providerId="AD" clId="Web-{EDAE49AB-F1EA-1835-D380-7FB4D327F36B}" dt="2021-03-18T16:57:16.224" v="34"/>
          <ac:spMkLst>
            <pc:docMk/>
            <pc:sldMk cId="825569801" sldId="265"/>
            <ac:spMk id="21" creationId="{F2736E4A-47BA-4587-B7C6-0D659D713EA5}"/>
          </ac:spMkLst>
        </pc:spChg>
        <pc:spChg chg="add del">
          <ac:chgData name="Angela Laura Muntean (2021775)" userId="S::2021775@student.uwtsd.ac.uk::a975fcf8-c529-489e-87b6-627a9ec48587" providerId="AD" clId="Web-{EDAE49AB-F1EA-1835-D380-7FB4D327F36B}" dt="2021-03-18T16:57:21.302" v="36"/>
          <ac:spMkLst>
            <pc:docMk/>
            <pc:sldMk cId="825569801" sldId="265"/>
            <ac:spMk id="23" creationId="{743AA782-23D1-4521-8CAD-47662984AA08}"/>
          </ac:spMkLst>
        </pc:spChg>
        <pc:spChg chg="add del">
          <ac:chgData name="Angela Laura Muntean (2021775)" userId="S::2021775@student.uwtsd.ac.uk::a975fcf8-c529-489e-87b6-627a9ec48587" providerId="AD" clId="Web-{EDAE49AB-F1EA-1835-D380-7FB4D327F36B}" dt="2021-03-18T16:57:21.302" v="36"/>
          <ac:spMkLst>
            <pc:docMk/>
            <pc:sldMk cId="825569801" sldId="265"/>
            <ac:spMk id="24" creationId="{3CE8AF5E-D374-4CF1-90CC-35CF73B81C3E}"/>
          </ac:spMkLst>
        </pc:spChg>
        <pc:spChg chg="add del">
          <ac:chgData name="Angela Laura Muntean (2021775)" userId="S::2021775@student.uwtsd.ac.uk::a975fcf8-c529-489e-87b6-627a9ec48587" providerId="AD" clId="Web-{EDAE49AB-F1EA-1835-D380-7FB4D327F36B}" dt="2021-03-18T16:57:21.302" v="36"/>
          <ac:spMkLst>
            <pc:docMk/>
            <pc:sldMk cId="825569801" sldId="265"/>
            <ac:spMk id="25" creationId="{37BC632D-D7AC-4C52-B2C9-2A6FF724ED68}"/>
          </ac:spMkLst>
        </pc:spChg>
        <pc:spChg chg="add">
          <ac:chgData name="Angela Laura Muntean (2021775)" userId="S::2021775@student.uwtsd.ac.uk::a975fcf8-c529-489e-87b6-627a9ec48587" providerId="AD" clId="Web-{EDAE49AB-F1EA-1835-D380-7FB4D327F36B}" dt="2021-03-18T16:57:21.302" v="37"/>
          <ac:spMkLst>
            <pc:docMk/>
            <pc:sldMk cId="825569801" sldId="265"/>
            <ac:spMk id="27" creationId="{DA381740-063A-41A4-836D-85D14980EEF0}"/>
          </ac:spMkLst>
        </pc:spChg>
        <pc:spChg chg="add">
          <ac:chgData name="Angela Laura Muntean (2021775)" userId="S::2021775@student.uwtsd.ac.uk::a975fcf8-c529-489e-87b6-627a9ec48587" providerId="AD" clId="Web-{EDAE49AB-F1EA-1835-D380-7FB4D327F36B}" dt="2021-03-18T16:57:21.302" v="37"/>
          <ac:spMkLst>
            <pc:docMk/>
            <pc:sldMk cId="825569801" sldId="265"/>
            <ac:spMk id="28" creationId="{168AB93A-48BC-4C25-A3AD-C17B5A682A94}"/>
          </ac:spMkLst>
        </pc:spChg>
        <pc:spChg chg="add">
          <ac:chgData name="Angela Laura Muntean (2021775)" userId="S::2021775@student.uwtsd.ac.uk::a975fcf8-c529-489e-87b6-627a9ec48587" providerId="AD" clId="Web-{EDAE49AB-F1EA-1835-D380-7FB4D327F36B}" dt="2021-03-18T16:57:21.302" v="37"/>
          <ac:spMkLst>
            <pc:docMk/>
            <pc:sldMk cId="825569801" sldId="265"/>
            <ac:spMk id="29" creationId="{3FCFB1DE-0B7E-48CC-BA90-B2AB0889F9D6}"/>
          </ac:spMkLst>
        </pc:spChg>
        <pc:picChg chg="add del mod ord">
          <ac:chgData name="Angela Laura Muntean (2021775)" userId="S::2021775@student.uwtsd.ac.uk::a975fcf8-c529-489e-87b6-627a9ec48587" providerId="AD" clId="Web-{EDAE49AB-F1EA-1835-D380-7FB4D327F36B}" dt="2021-03-18T16:22:52.078" v="8"/>
          <ac:picMkLst>
            <pc:docMk/>
            <pc:sldMk cId="825569801" sldId="265"/>
            <ac:picMk id="4" creationId="{FF905B37-13B8-4ECB-8338-0366449B0602}"/>
          </ac:picMkLst>
        </pc:picChg>
        <pc:picChg chg="add mod ord">
          <ac:chgData name="Angela Laura Muntean (2021775)" userId="S::2021775@student.uwtsd.ac.uk::a975fcf8-c529-489e-87b6-627a9ec48587" providerId="AD" clId="Web-{EDAE49AB-F1EA-1835-D380-7FB4D327F36B}" dt="2021-03-18T16:57:21.302" v="37"/>
          <ac:picMkLst>
            <pc:docMk/>
            <pc:sldMk cId="825569801" sldId="265"/>
            <ac:picMk id="7" creationId="{7ABB7155-BBFD-44AA-A559-FEBA726BFEB4}"/>
          </ac:picMkLst>
        </pc:picChg>
        <pc:inkChg chg="add del">
          <ac:chgData name="Angela Laura Muntean (2021775)" userId="S::2021775@student.uwtsd.ac.uk::a975fcf8-c529-489e-87b6-627a9ec48587" providerId="AD" clId="Web-{EDAE49AB-F1EA-1835-D380-7FB4D327F36B}" dt="2021-03-18T16:57:13.724" v="32"/>
          <ac:inkMkLst>
            <pc:docMk/>
            <pc:sldMk cId="825569801" sldId="265"/>
            <ac:inkMk id="18" creationId="{070477C5-0410-4E4F-97A1-F84C2465C187}"/>
          </ac:inkMkLst>
        </pc:inkChg>
        <pc:inkChg chg="add del">
          <ac:chgData name="Angela Laura Muntean (2021775)" userId="S::2021775@student.uwtsd.ac.uk::a975fcf8-c529-489e-87b6-627a9ec48587" providerId="AD" clId="Web-{EDAE49AB-F1EA-1835-D380-7FB4D327F36B}" dt="2021-03-18T16:57:16.224" v="34"/>
          <ac:inkMkLst>
            <pc:docMk/>
            <pc:sldMk cId="825569801" sldId="265"/>
            <ac:inkMk id="22" creationId="{070477C5-0410-4E4F-97A1-F84C2465C187}"/>
          </ac:inkMkLst>
        </pc:inkChg>
        <pc:inkChg chg="add del">
          <ac:chgData name="Angela Laura Muntean (2021775)" userId="S::2021775@student.uwtsd.ac.uk::a975fcf8-c529-489e-87b6-627a9ec48587" providerId="AD" clId="Web-{EDAE49AB-F1EA-1835-D380-7FB4D327F36B}" dt="2021-03-18T16:57:21.302" v="36"/>
          <ac:inkMkLst>
            <pc:docMk/>
            <pc:sldMk cId="825569801" sldId="265"/>
            <ac:inkMk id="26" creationId="{070477C5-0410-4E4F-97A1-F84C2465C187}"/>
          </ac:inkMkLst>
        </pc:inkChg>
      </pc:sldChg>
    </pc:docChg>
  </pc:docChgLst>
  <pc:docChgLst>
    <pc:chgData name="Angela Laura Muntean (2021775)" userId="S::2021775@student.uwtsd.ac.uk::a975fcf8-c529-489e-87b6-627a9ec48587" providerId="AD" clId="Web-{9B08684D-F42D-8D3A-D967-D7DC8BA426C5}"/>
    <pc:docChg chg="addSld delSld modSld">
      <pc:chgData name="Angela Laura Muntean (2021775)" userId="S::2021775@student.uwtsd.ac.uk::a975fcf8-c529-489e-87b6-627a9ec48587" providerId="AD" clId="Web-{9B08684D-F42D-8D3A-D967-D7DC8BA426C5}" dt="2021-03-17T22:22:08.003" v="33" actId="20577"/>
      <pc:docMkLst>
        <pc:docMk/>
      </pc:docMkLst>
      <pc:sldChg chg="modSp">
        <pc:chgData name="Angela Laura Muntean (2021775)" userId="S::2021775@student.uwtsd.ac.uk::a975fcf8-c529-489e-87b6-627a9ec48587" providerId="AD" clId="Web-{9B08684D-F42D-8D3A-D967-D7DC8BA426C5}" dt="2021-03-17T17:58:31.728" v="0" actId="20577"/>
        <pc:sldMkLst>
          <pc:docMk/>
          <pc:sldMk cId="506060286" sldId="258"/>
        </pc:sldMkLst>
        <pc:spChg chg="mod">
          <ac:chgData name="Angela Laura Muntean (2021775)" userId="S::2021775@student.uwtsd.ac.uk::a975fcf8-c529-489e-87b6-627a9ec48587" providerId="AD" clId="Web-{9B08684D-F42D-8D3A-D967-D7DC8BA426C5}" dt="2021-03-17T17:58:31.728" v="0" actId="20577"/>
          <ac:spMkLst>
            <pc:docMk/>
            <pc:sldMk cId="506060286" sldId="258"/>
            <ac:spMk id="3" creationId="{748311C0-8C82-4C4A-8FE1-51D2F4B670CC}"/>
          </ac:spMkLst>
        </pc:spChg>
      </pc:sldChg>
      <pc:sldChg chg="modSp">
        <pc:chgData name="Angela Laura Muntean (2021775)" userId="S::2021775@student.uwtsd.ac.uk::a975fcf8-c529-489e-87b6-627a9ec48587" providerId="AD" clId="Web-{9B08684D-F42D-8D3A-D967-D7DC8BA426C5}" dt="2021-03-17T17:58:56.166" v="2" actId="20577"/>
        <pc:sldMkLst>
          <pc:docMk/>
          <pc:sldMk cId="555515178" sldId="260"/>
        </pc:sldMkLst>
        <pc:spChg chg="mod">
          <ac:chgData name="Angela Laura Muntean (2021775)" userId="S::2021775@student.uwtsd.ac.uk::a975fcf8-c529-489e-87b6-627a9ec48587" providerId="AD" clId="Web-{9B08684D-F42D-8D3A-D967-D7DC8BA426C5}" dt="2021-03-17T17:58:56.166" v="2" actId="20577"/>
          <ac:spMkLst>
            <pc:docMk/>
            <pc:sldMk cId="555515178" sldId="260"/>
            <ac:spMk id="3" creationId="{1743F0D1-A33E-40D3-8233-05E8B388D03C}"/>
          </ac:spMkLst>
        </pc:spChg>
      </pc:sldChg>
      <pc:sldChg chg="modSp">
        <pc:chgData name="Angela Laura Muntean (2021775)" userId="S::2021775@student.uwtsd.ac.uk::a975fcf8-c529-489e-87b6-627a9ec48587" providerId="AD" clId="Web-{9B08684D-F42D-8D3A-D967-D7DC8BA426C5}" dt="2021-03-17T22:20:26.092" v="8" actId="20577"/>
        <pc:sldMkLst>
          <pc:docMk/>
          <pc:sldMk cId="1756888867" sldId="261"/>
        </pc:sldMkLst>
        <pc:spChg chg="mod">
          <ac:chgData name="Angela Laura Muntean (2021775)" userId="S::2021775@student.uwtsd.ac.uk::a975fcf8-c529-489e-87b6-627a9ec48587" providerId="AD" clId="Web-{9B08684D-F42D-8D3A-D967-D7DC8BA426C5}" dt="2021-03-17T22:20:26.092" v="8" actId="20577"/>
          <ac:spMkLst>
            <pc:docMk/>
            <pc:sldMk cId="1756888867" sldId="261"/>
            <ac:spMk id="3" creationId="{AA9F4608-32F1-44EE-A3CD-53F68FACCB8F}"/>
          </ac:spMkLst>
        </pc:spChg>
      </pc:sldChg>
      <pc:sldChg chg="modSp">
        <pc:chgData name="Angela Laura Muntean (2021775)" userId="S::2021775@student.uwtsd.ac.uk::a975fcf8-c529-489e-87b6-627a9ec48587" providerId="AD" clId="Web-{9B08684D-F42D-8D3A-D967-D7DC8BA426C5}" dt="2021-03-17T22:22:08.003" v="33" actId="20577"/>
        <pc:sldMkLst>
          <pc:docMk/>
          <pc:sldMk cId="1399148593" sldId="262"/>
        </pc:sldMkLst>
        <pc:spChg chg="mod">
          <ac:chgData name="Angela Laura Muntean (2021775)" userId="S::2021775@student.uwtsd.ac.uk::a975fcf8-c529-489e-87b6-627a9ec48587" providerId="AD" clId="Web-{9B08684D-F42D-8D3A-D967-D7DC8BA426C5}" dt="2021-03-17T22:22:08.003" v="33" actId="20577"/>
          <ac:spMkLst>
            <pc:docMk/>
            <pc:sldMk cId="1399148593" sldId="262"/>
            <ac:spMk id="3" creationId="{DA70D0C7-F3D2-4CA6-B812-1138E400C99A}"/>
          </ac:spMkLst>
        </pc:spChg>
      </pc:sldChg>
      <pc:sldChg chg="new del">
        <pc:chgData name="Angela Laura Muntean (2021775)" userId="S::2021775@student.uwtsd.ac.uk::a975fcf8-c529-489e-87b6-627a9ec48587" providerId="AD" clId="Web-{9B08684D-F42D-8D3A-D967-D7DC8BA426C5}" dt="2021-03-17T22:20:14.403" v="4"/>
        <pc:sldMkLst>
          <pc:docMk/>
          <pc:sldMk cId="2315399117" sldId="265"/>
        </pc:sldMkLst>
      </pc:sldChg>
    </pc:docChg>
  </pc:docChgLst>
  <pc:docChgLst>
    <pc:chgData name="Angela Laura Muntean (2021775)" userId="S::2021775@student.uwtsd.ac.uk::a975fcf8-c529-489e-87b6-627a9ec48587" providerId="AD" clId="Web-{2F249C37-E900-ABE8-3AE0-0ACC479F7B12}"/>
    <pc:docChg chg="modSld">
      <pc:chgData name="Angela Laura Muntean (2021775)" userId="S::2021775@student.uwtsd.ac.uk::a975fcf8-c529-489e-87b6-627a9ec48587" providerId="AD" clId="Web-{2F249C37-E900-ABE8-3AE0-0ACC479F7B12}" dt="2021-03-17T11:31:11.591" v="15" actId="20577"/>
      <pc:docMkLst>
        <pc:docMk/>
      </pc:docMkLst>
      <pc:sldChg chg="modSp">
        <pc:chgData name="Angela Laura Muntean (2021775)" userId="S::2021775@student.uwtsd.ac.uk::a975fcf8-c529-489e-87b6-627a9ec48587" providerId="AD" clId="Web-{2F249C37-E900-ABE8-3AE0-0ACC479F7B12}" dt="2021-03-17T11:31:11.591" v="15" actId="20577"/>
        <pc:sldMkLst>
          <pc:docMk/>
          <pc:sldMk cId="506060286" sldId="258"/>
        </pc:sldMkLst>
        <pc:spChg chg="mod">
          <ac:chgData name="Angela Laura Muntean (2021775)" userId="S::2021775@student.uwtsd.ac.uk::a975fcf8-c529-489e-87b6-627a9ec48587" providerId="AD" clId="Web-{2F249C37-E900-ABE8-3AE0-0ACC479F7B12}" dt="2021-03-17T11:31:11.591" v="15" actId="20577"/>
          <ac:spMkLst>
            <pc:docMk/>
            <pc:sldMk cId="506060286" sldId="258"/>
            <ac:spMk id="3" creationId="{748311C0-8C82-4C4A-8FE1-51D2F4B670CC}"/>
          </ac:spMkLst>
        </pc:spChg>
      </pc:sldChg>
    </pc:docChg>
  </pc:docChgLst>
  <pc:docChgLst>
    <pc:chgData name="Angela Laura Muntean (2021775)" userId="S::2021775@student.uwtsd.ac.uk::a975fcf8-c529-489e-87b6-627a9ec48587" providerId="AD" clId="Web-{C0DB4C63-C59B-49A3-8E41-FC214D366637}"/>
    <pc:docChg chg="addSld modSld addMainMaster delMainMaster">
      <pc:chgData name="Angela Laura Muntean (2021775)" userId="S::2021775@student.uwtsd.ac.uk::a975fcf8-c529-489e-87b6-627a9ec48587" providerId="AD" clId="Web-{C0DB4C63-C59B-49A3-8E41-FC214D366637}" dt="2021-03-11T22:46:53.239" v="169" actId="20577"/>
      <pc:docMkLst>
        <pc:docMk/>
      </pc:docMkLst>
      <pc:sldChg chg="addSp delSp modSp mod setBg modClrScheme chgLayout">
        <pc:chgData name="Angela Laura Muntean (2021775)" userId="S::2021775@student.uwtsd.ac.uk::a975fcf8-c529-489e-87b6-627a9ec48587" providerId="AD" clId="Web-{C0DB4C63-C59B-49A3-8E41-FC214D366637}" dt="2021-03-11T22:35:12.733" v="115"/>
        <pc:sldMkLst>
          <pc:docMk/>
          <pc:sldMk cId="109857222" sldId="256"/>
        </pc:sldMkLst>
        <pc:spChg chg="mod">
          <ac:chgData name="Angela Laura Muntean (2021775)" userId="S::2021775@student.uwtsd.ac.uk::a975fcf8-c529-489e-87b6-627a9ec48587" providerId="AD" clId="Web-{C0DB4C63-C59B-49A3-8E41-FC214D366637}" dt="2021-03-11T22:35:12.733" v="11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gela Laura Muntean (2021775)" userId="S::2021775@student.uwtsd.ac.uk::a975fcf8-c529-489e-87b6-627a9ec48587" providerId="AD" clId="Web-{C0DB4C63-C59B-49A3-8E41-FC214D366637}" dt="2021-03-11T22:35:12.733" v="11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36.215" v="98"/>
          <ac:spMkLst>
            <pc:docMk/>
            <pc:sldMk cId="109857222" sldId="256"/>
            <ac:spMk id="6" creationId="{F12E7CC5-C78B-4EBD-9565-3FA00FAA6CF2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36.215" v="98"/>
          <ac:spMkLst>
            <pc:docMk/>
            <pc:sldMk cId="109857222" sldId="256"/>
            <ac:spMk id="7" creationId="{3A4529A5-F675-429F-8044-01372BB13422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36.215" v="98"/>
          <ac:spMkLst>
            <pc:docMk/>
            <pc:sldMk cId="109857222" sldId="256"/>
            <ac:spMk id="8" creationId="{63DAB858-5A0C-4AFF-AAC6-705EDF8DB733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26.574" v="96"/>
          <ac:spMkLst>
            <pc:docMk/>
            <pc:sldMk cId="109857222" sldId="256"/>
            <ac:spMk id="9" creationId="{DE61FBD7-E37C-4B38-BE44-A6D4978D7486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42.653" v="100"/>
          <ac:spMkLst>
            <pc:docMk/>
            <pc:sldMk cId="109857222" sldId="256"/>
            <ac:spMk id="10" creationId="{A173122F-D466-4F08-90FA-0038F7AC214A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26.574" v="96"/>
          <ac:spMkLst>
            <pc:docMk/>
            <pc:sldMk cId="109857222" sldId="256"/>
            <ac:spMk id="11" creationId="{392BFCFE-FD78-4EDF-BEFE-CC444DC5F307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42.653" v="100"/>
          <ac:spMkLst>
            <pc:docMk/>
            <pc:sldMk cId="109857222" sldId="256"/>
            <ac:spMk id="12" creationId="{4A929113-1368-4B1B-9C6F-140F47CBF40E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45.793" v="102"/>
          <ac:spMkLst>
            <pc:docMk/>
            <pc:sldMk cId="109857222" sldId="256"/>
            <ac:spMk id="14" creationId="{D4BB9EAD-82C5-4DBD-BD13-BD52755E070A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45.793" v="102"/>
          <ac:spMkLst>
            <pc:docMk/>
            <pc:sldMk cId="109857222" sldId="256"/>
            <ac:spMk id="15" creationId="{C411D842-D027-45A2-981F-6B76E11EE24F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45.793" v="102"/>
          <ac:spMkLst>
            <pc:docMk/>
            <pc:sldMk cId="109857222" sldId="256"/>
            <ac:spMk id="16" creationId="{037250F5-2719-46CF-BF94-09CA242B33E1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26.574" v="96"/>
          <ac:spMkLst>
            <pc:docMk/>
            <pc:sldMk cId="109857222" sldId="256"/>
            <ac:spMk id="17" creationId="{B629C0B3-01E5-4A82-B87C-62B1483F11B7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45.793" v="102"/>
          <ac:spMkLst>
            <pc:docMk/>
            <pc:sldMk cId="109857222" sldId="256"/>
            <ac:spMk id="18" creationId="{C02D1D19-94E7-427D-A80A-D6D9F2DA7068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26.574" v="96"/>
          <ac:spMkLst>
            <pc:docMk/>
            <pc:sldMk cId="109857222" sldId="256"/>
            <ac:spMk id="19" creationId="{D4DFA784-845D-4F99-B808-5C025E39B890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48.559" v="104"/>
          <ac:spMkLst>
            <pc:docMk/>
            <pc:sldMk cId="109857222" sldId="256"/>
            <ac:spMk id="22" creationId="{619C41B3-14BA-4820-8364-1EAFC692CB07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48.559" v="104"/>
          <ac:spMkLst>
            <pc:docMk/>
            <pc:sldMk cId="109857222" sldId="256"/>
            <ac:spMk id="23" creationId="{E2CB18E0-1DDF-4646-88F3-F94254CFDDF9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48.559" v="104"/>
          <ac:spMkLst>
            <pc:docMk/>
            <pc:sldMk cId="109857222" sldId="256"/>
            <ac:spMk id="24" creationId="{19B5D85F-D893-403B-A0AA-D582126703D8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48.559" v="104"/>
          <ac:spMkLst>
            <pc:docMk/>
            <pc:sldMk cId="109857222" sldId="256"/>
            <ac:spMk id="25" creationId="{BF047611-AE0F-4337-9311-A2CA2CACEFAC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51.903" v="106"/>
          <ac:spMkLst>
            <pc:docMk/>
            <pc:sldMk cId="109857222" sldId="256"/>
            <ac:spMk id="26" creationId="{EB8560A9-B281-46EB-A304-1E4A5A00D6A9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51.903" v="106"/>
          <ac:spMkLst>
            <pc:docMk/>
            <pc:sldMk cId="109857222" sldId="256"/>
            <ac:spMk id="27" creationId="{8B646C36-EEEC-4D52-8E8E-206F4CD8A3DA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51.903" v="106"/>
          <ac:spMkLst>
            <pc:docMk/>
            <pc:sldMk cId="109857222" sldId="256"/>
            <ac:spMk id="28" creationId="{4D1A5E71-B6B6-486A-8CDC-C7ABD9B903F6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51.903" v="106"/>
          <ac:spMkLst>
            <pc:docMk/>
            <pc:sldMk cId="109857222" sldId="256"/>
            <ac:spMk id="30" creationId="{667882DD-56E8-460E-99D5-86E71982D5AB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54.966" v="108"/>
          <ac:spMkLst>
            <pc:docMk/>
            <pc:sldMk cId="109857222" sldId="256"/>
            <ac:spMk id="31" creationId="{963FC0CD-F19B-4D9C-9C47-EB7E9D16E444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54.966" v="108"/>
          <ac:spMkLst>
            <pc:docMk/>
            <pc:sldMk cId="109857222" sldId="256"/>
            <ac:spMk id="32" creationId="{2E70159E-5269-4C18-AA0B-D50513DB3B3C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51.903" v="106"/>
          <ac:spMkLst>
            <pc:docMk/>
            <pc:sldMk cId="109857222" sldId="256"/>
            <ac:spMk id="33" creationId="{8258443E-B333-44F4-8D49-1EAB1C1A4613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54.966" v="108"/>
          <ac:spMkLst>
            <pc:docMk/>
            <pc:sldMk cId="109857222" sldId="256"/>
            <ac:spMk id="35" creationId="{BBBE9C8C-98B2-41C2-B47B-9A396CBA2326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54.966" v="108"/>
          <ac:spMkLst>
            <pc:docMk/>
            <pc:sldMk cId="109857222" sldId="256"/>
            <ac:spMk id="36" creationId="{B2ECCA3D-5ECA-4A8B-B9D7-CE6DEB72B952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5:03.499" v="110"/>
          <ac:spMkLst>
            <pc:docMk/>
            <pc:sldMk cId="109857222" sldId="256"/>
            <ac:spMk id="37" creationId="{0DBF1ABE-8590-450D-BB49-BDDCCF3EEA9E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5:03.499" v="110"/>
          <ac:spMkLst>
            <pc:docMk/>
            <pc:sldMk cId="109857222" sldId="256"/>
            <ac:spMk id="38" creationId="{391F8D69-709A-4575-A393-B4C26481AF3B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5:03.499" v="110"/>
          <ac:spMkLst>
            <pc:docMk/>
            <pc:sldMk cId="109857222" sldId="256"/>
            <ac:spMk id="39" creationId="{C87A50C4-1191-461A-9E09-C8057F2AF01F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51.903" v="106"/>
          <ac:spMkLst>
            <pc:docMk/>
            <pc:sldMk cId="109857222" sldId="256"/>
            <ac:spMk id="40" creationId="{4FB204DF-284E-45F6-A017-79A4DF57BCCB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5:03.499" v="110"/>
          <ac:spMkLst>
            <pc:docMk/>
            <pc:sldMk cId="109857222" sldId="256"/>
            <ac:spMk id="41" creationId="{BC87DA9F-8DB2-4D48-8716-A928FBB8A5D2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5:03.499" v="110"/>
          <ac:spMkLst>
            <pc:docMk/>
            <pc:sldMk cId="109857222" sldId="256"/>
            <ac:spMk id="42" creationId="{195EA065-AC5D-431D-927E-87FF05884866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42.653" v="100"/>
          <ac:spMkLst>
            <pc:docMk/>
            <pc:sldMk cId="109857222" sldId="256"/>
            <ac:spMk id="44" creationId="{0B6C48B2-8296-4312-8901-93BB7735D17B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5:03.499" v="110"/>
          <ac:spMkLst>
            <pc:docMk/>
            <pc:sldMk cId="109857222" sldId="256"/>
            <ac:spMk id="45" creationId="{46934B3C-D73F-4CD0-95B1-0244D662D1C7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4:42.653" v="100"/>
          <ac:spMkLst>
            <pc:docMk/>
            <pc:sldMk cId="109857222" sldId="256"/>
            <ac:spMk id="46" creationId="{C24346C5-B1C8-4C83-846B-122A3B4B2FEE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5:09.780" v="112"/>
          <ac:spMkLst>
            <pc:docMk/>
            <pc:sldMk cId="109857222" sldId="256"/>
            <ac:spMk id="47" creationId="{F12E7CC5-C78B-4EBD-9565-3FA00FAA6CF2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5:09.780" v="112"/>
          <ac:spMkLst>
            <pc:docMk/>
            <pc:sldMk cId="109857222" sldId="256"/>
            <ac:spMk id="48" creationId="{3A4529A5-F675-429F-8044-01372BB13422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5:09.780" v="112"/>
          <ac:spMkLst>
            <pc:docMk/>
            <pc:sldMk cId="109857222" sldId="256"/>
            <ac:spMk id="49" creationId="{63DAB858-5A0C-4AFF-AAC6-705EDF8DB733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5:12.671" v="114"/>
          <ac:spMkLst>
            <pc:docMk/>
            <pc:sldMk cId="109857222" sldId="256"/>
            <ac:spMk id="50" creationId="{DE61FBD7-E37C-4B38-BE44-A6D4978D7486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5:12.671" v="114"/>
          <ac:spMkLst>
            <pc:docMk/>
            <pc:sldMk cId="109857222" sldId="256"/>
            <ac:spMk id="51" creationId="{392BFCFE-FD78-4EDF-BEFE-CC444DC5F307}"/>
          </ac:spMkLst>
        </pc:spChg>
        <pc:spChg chg="add">
          <ac:chgData name="Angela Laura Muntean (2021775)" userId="S::2021775@student.uwtsd.ac.uk::a975fcf8-c529-489e-87b6-627a9ec48587" providerId="AD" clId="Web-{C0DB4C63-C59B-49A3-8E41-FC214D366637}" dt="2021-03-11T22:35:12.733" v="115"/>
          <ac:spMkLst>
            <pc:docMk/>
            <pc:sldMk cId="109857222" sldId="256"/>
            <ac:spMk id="53" creationId="{F12E7CC5-C78B-4EBD-9565-3FA00FAA6CF2}"/>
          </ac:spMkLst>
        </pc:spChg>
        <pc:spChg chg="add">
          <ac:chgData name="Angela Laura Muntean (2021775)" userId="S::2021775@student.uwtsd.ac.uk::a975fcf8-c529-489e-87b6-627a9ec48587" providerId="AD" clId="Web-{C0DB4C63-C59B-49A3-8E41-FC214D366637}" dt="2021-03-11T22:35:12.733" v="115"/>
          <ac:spMkLst>
            <pc:docMk/>
            <pc:sldMk cId="109857222" sldId="256"/>
            <ac:spMk id="54" creationId="{3A4529A5-F675-429F-8044-01372BB13422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5:12.671" v="114"/>
          <ac:spMkLst>
            <pc:docMk/>
            <pc:sldMk cId="109857222" sldId="256"/>
            <ac:spMk id="55" creationId="{B629C0B3-01E5-4A82-B87C-62B1483F11B7}"/>
          </ac:spMkLst>
        </pc:spChg>
        <pc:spChg chg="add del">
          <ac:chgData name="Angela Laura Muntean (2021775)" userId="S::2021775@student.uwtsd.ac.uk::a975fcf8-c529-489e-87b6-627a9ec48587" providerId="AD" clId="Web-{C0DB4C63-C59B-49A3-8E41-FC214D366637}" dt="2021-03-11T22:35:12.671" v="114"/>
          <ac:spMkLst>
            <pc:docMk/>
            <pc:sldMk cId="109857222" sldId="256"/>
            <ac:spMk id="56" creationId="{D4DFA784-845D-4F99-B808-5C025E39B890}"/>
          </ac:spMkLst>
        </pc:spChg>
        <pc:spChg chg="add">
          <ac:chgData name="Angela Laura Muntean (2021775)" userId="S::2021775@student.uwtsd.ac.uk::a975fcf8-c529-489e-87b6-627a9ec48587" providerId="AD" clId="Web-{C0DB4C63-C59B-49A3-8E41-FC214D366637}" dt="2021-03-11T22:35:12.733" v="115"/>
          <ac:spMkLst>
            <pc:docMk/>
            <pc:sldMk cId="109857222" sldId="256"/>
            <ac:spMk id="57" creationId="{63DAB858-5A0C-4AFF-AAC6-705EDF8DB733}"/>
          </ac:spMkLst>
        </pc:spChg>
        <pc:grpChg chg="add del">
          <ac:chgData name="Angela Laura Muntean (2021775)" userId="S::2021775@student.uwtsd.ac.uk::a975fcf8-c529-489e-87b6-627a9ec48587" providerId="AD" clId="Web-{C0DB4C63-C59B-49A3-8E41-FC214D366637}" dt="2021-03-11T22:34:26.574" v="96"/>
          <ac:grpSpMkLst>
            <pc:docMk/>
            <pc:sldMk cId="109857222" sldId="256"/>
            <ac:grpSpMk id="13" creationId="{0292BAD4-5BB2-4CD3-AB5B-C35EF9F7D2B4}"/>
          </ac:grpSpMkLst>
        </pc:grpChg>
        <pc:grpChg chg="add del">
          <ac:chgData name="Angela Laura Muntean (2021775)" userId="S::2021775@student.uwtsd.ac.uk::a975fcf8-c529-489e-87b6-627a9ec48587" providerId="AD" clId="Web-{C0DB4C63-C59B-49A3-8E41-FC214D366637}" dt="2021-03-11T22:34:51.903" v="106"/>
          <ac:grpSpMkLst>
            <pc:docMk/>
            <pc:sldMk cId="109857222" sldId="256"/>
            <ac:grpSpMk id="29" creationId="{B2EBBF56-923D-48A7-9F8F-86E33CFA3EF9}"/>
          </ac:grpSpMkLst>
        </pc:grpChg>
        <pc:grpChg chg="add del">
          <ac:chgData name="Angela Laura Muntean (2021775)" userId="S::2021775@student.uwtsd.ac.uk::a975fcf8-c529-489e-87b6-627a9ec48587" providerId="AD" clId="Web-{C0DB4C63-C59B-49A3-8E41-FC214D366637}" dt="2021-03-11T22:34:51.903" v="106"/>
          <ac:grpSpMkLst>
            <pc:docMk/>
            <pc:sldMk cId="109857222" sldId="256"/>
            <ac:grpSpMk id="34" creationId="{FB9739EB-7F66-433D-841F-AB3CD18700B7}"/>
          </ac:grpSpMkLst>
        </pc:grpChg>
        <pc:grpChg chg="add del">
          <ac:chgData name="Angela Laura Muntean (2021775)" userId="S::2021775@student.uwtsd.ac.uk::a975fcf8-c529-489e-87b6-627a9ec48587" providerId="AD" clId="Web-{C0DB4C63-C59B-49A3-8E41-FC214D366637}" dt="2021-03-11T22:34:42.653" v="100"/>
          <ac:grpSpMkLst>
            <pc:docMk/>
            <pc:sldMk cId="109857222" sldId="256"/>
            <ac:grpSpMk id="43" creationId="{4D27BC17-078C-451A-A797-C571C4ACC5EF}"/>
          </ac:grpSpMkLst>
        </pc:grpChg>
        <pc:grpChg chg="add del">
          <ac:chgData name="Angela Laura Muntean (2021775)" userId="S::2021775@student.uwtsd.ac.uk::a975fcf8-c529-489e-87b6-627a9ec48587" providerId="AD" clId="Web-{C0DB4C63-C59B-49A3-8E41-FC214D366637}" dt="2021-03-11T22:35:12.671" v="114"/>
          <ac:grpSpMkLst>
            <pc:docMk/>
            <pc:sldMk cId="109857222" sldId="256"/>
            <ac:grpSpMk id="52" creationId="{0292BAD4-5BB2-4CD3-AB5B-C35EF9F7D2B4}"/>
          </ac:grpSpMkLst>
        </pc:grpChg>
        <pc:picChg chg="add mod">
          <ac:chgData name="Angela Laura Muntean (2021775)" userId="S::2021775@student.uwtsd.ac.uk::a975fcf8-c529-489e-87b6-627a9ec48587" providerId="AD" clId="Web-{C0DB4C63-C59B-49A3-8E41-FC214D366637}" dt="2021-03-11T22:35:12.733" v="115"/>
          <ac:picMkLst>
            <pc:docMk/>
            <pc:sldMk cId="109857222" sldId="256"/>
            <ac:picMk id="4" creationId="{83BCC2D4-E87F-483B-A9EC-7F68A3F0E9BE}"/>
          </ac:picMkLst>
        </pc:picChg>
        <pc:cxnChg chg="add del">
          <ac:chgData name="Angela Laura Muntean (2021775)" userId="S::2021775@student.uwtsd.ac.uk::a975fcf8-c529-489e-87b6-627a9ec48587" providerId="AD" clId="Web-{C0DB4C63-C59B-49A3-8E41-FC214D366637}" dt="2021-03-11T22:34:45.793" v="102"/>
          <ac:cxnSpMkLst>
            <pc:docMk/>
            <pc:sldMk cId="109857222" sldId="256"/>
            <ac:cxnSpMk id="20" creationId="{93FD53B9-BACB-4F9A-9CF5-DFFABB89E39C}"/>
          </ac:cxnSpMkLst>
        </pc:cxnChg>
        <pc:cxnChg chg="add del">
          <ac:chgData name="Angela Laura Muntean (2021775)" userId="S::2021775@student.uwtsd.ac.uk::a975fcf8-c529-489e-87b6-627a9ec48587" providerId="AD" clId="Web-{C0DB4C63-C59B-49A3-8E41-FC214D366637}" dt="2021-03-11T22:34:45.793" v="102"/>
          <ac:cxnSpMkLst>
            <pc:docMk/>
            <pc:sldMk cId="109857222" sldId="256"/>
            <ac:cxnSpMk id="21" creationId="{A33BAA05-2208-445F-893E-D4792BC031AF}"/>
          </ac:cxnSpMkLst>
        </pc:cxnChg>
      </pc:sldChg>
      <pc:sldChg chg="modSp new">
        <pc:chgData name="Angela Laura Muntean (2021775)" userId="S::2021775@student.uwtsd.ac.uk::a975fcf8-c529-489e-87b6-627a9ec48587" providerId="AD" clId="Web-{C0DB4C63-C59B-49A3-8E41-FC214D366637}" dt="2021-03-11T22:46:53.239" v="169" actId="20577"/>
        <pc:sldMkLst>
          <pc:docMk/>
          <pc:sldMk cId="3575572408" sldId="257"/>
        </pc:sldMkLst>
        <pc:spChg chg="mod">
          <ac:chgData name="Angela Laura Muntean (2021775)" userId="S::2021775@student.uwtsd.ac.uk::a975fcf8-c529-489e-87b6-627a9ec48587" providerId="AD" clId="Web-{C0DB4C63-C59B-49A3-8E41-FC214D366637}" dt="2021-03-11T22:44:20.858" v="146" actId="20577"/>
          <ac:spMkLst>
            <pc:docMk/>
            <pc:sldMk cId="3575572408" sldId="257"/>
            <ac:spMk id="2" creationId="{F4B27679-03D1-45A7-BBDF-6EC842A71C30}"/>
          </ac:spMkLst>
        </pc:spChg>
        <pc:spChg chg="mod">
          <ac:chgData name="Angela Laura Muntean (2021775)" userId="S::2021775@student.uwtsd.ac.uk::a975fcf8-c529-489e-87b6-627a9ec48587" providerId="AD" clId="Web-{C0DB4C63-C59B-49A3-8E41-FC214D366637}" dt="2021-03-11T22:46:53.239" v="169" actId="20577"/>
          <ac:spMkLst>
            <pc:docMk/>
            <pc:sldMk cId="3575572408" sldId="257"/>
            <ac:spMk id="3" creationId="{0C0DF523-9ABE-4B48-B735-8C26DB0F4F6D}"/>
          </ac:spMkLst>
        </pc:spChg>
      </pc:sldChg>
      <pc:sldMasterChg chg="add del addSldLayout delSldLayout">
        <pc:chgData name="Angela Laura Muntean (2021775)" userId="S::2021775@student.uwtsd.ac.uk::a975fcf8-c529-489e-87b6-627a9ec48587" providerId="AD" clId="Web-{C0DB4C63-C59B-49A3-8E41-FC214D366637}" dt="2021-03-11T22:35:12.733" v="115"/>
        <pc:sldMasterMkLst>
          <pc:docMk/>
          <pc:sldMasterMk cId="2460954070" sldId="2147483660"/>
        </pc:sldMasterMkLst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Angela Laura Muntean (2021775)" userId="S::2021775@student.uwtsd.ac.uk::a975fcf8-c529-489e-87b6-627a9ec48587" providerId="AD" clId="Web-{C0DB4C63-C59B-49A3-8E41-FC214D366637}" dt="2021-03-11T22:34:26.574" v="96"/>
        <pc:sldMasterMkLst>
          <pc:docMk/>
          <pc:sldMasterMk cId="2908366608" sldId="2147483672"/>
        </pc:sldMasterMkLst>
        <pc:sldLayoutChg chg="add del">
          <pc:chgData name="Angela Laura Muntean (2021775)" userId="S::2021775@student.uwtsd.ac.uk::a975fcf8-c529-489e-87b6-627a9ec48587" providerId="AD" clId="Web-{C0DB4C63-C59B-49A3-8E41-FC214D366637}" dt="2021-03-11T22:34:26.574" v="96"/>
          <pc:sldLayoutMkLst>
            <pc:docMk/>
            <pc:sldMasterMk cId="2908366608" sldId="2147483672"/>
            <pc:sldLayoutMk cId="2134300845" sldId="2147483673"/>
          </pc:sldLayoutMkLst>
        </pc:sldLayoutChg>
        <pc:sldLayoutChg chg="add del replId">
          <pc:chgData name="Angela Laura Muntean (2021775)" userId="S::2021775@student.uwtsd.ac.uk::a975fcf8-c529-489e-87b6-627a9ec48587" providerId="AD" clId="Web-{C0DB4C63-C59B-49A3-8E41-FC214D366637}" dt="2021-03-11T22:34:26.574" v="96"/>
          <pc:sldLayoutMkLst>
            <pc:docMk/>
            <pc:sldMasterMk cId="2908366608" sldId="2147483672"/>
            <pc:sldLayoutMk cId="3619497806" sldId="2147483674"/>
          </pc:sldLayoutMkLst>
        </pc:sldLayoutChg>
        <pc:sldLayoutChg chg="add del replId">
          <pc:chgData name="Angela Laura Muntean (2021775)" userId="S::2021775@student.uwtsd.ac.uk::a975fcf8-c529-489e-87b6-627a9ec48587" providerId="AD" clId="Web-{C0DB4C63-C59B-49A3-8E41-FC214D366637}" dt="2021-03-11T22:34:26.574" v="96"/>
          <pc:sldLayoutMkLst>
            <pc:docMk/>
            <pc:sldMasterMk cId="2908366608" sldId="2147483672"/>
            <pc:sldLayoutMk cId="374184469" sldId="2147483675"/>
          </pc:sldLayoutMkLst>
        </pc:sldLayoutChg>
        <pc:sldLayoutChg chg="add del replId">
          <pc:chgData name="Angela Laura Muntean (2021775)" userId="S::2021775@student.uwtsd.ac.uk::a975fcf8-c529-489e-87b6-627a9ec48587" providerId="AD" clId="Web-{C0DB4C63-C59B-49A3-8E41-FC214D366637}" dt="2021-03-11T22:34:26.574" v="96"/>
          <pc:sldLayoutMkLst>
            <pc:docMk/>
            <pc:sldMasterMk cId="2908366608" sldId="2147483672"/>
            <pc:sldLayoutMk cId="4213989031" sldId="2147483676"/>
          </pc:sldLayoutMkLst>
        </pc:sldLayoutChg>
        <pc:sldLayoutChg chg="add del replId">
          <pc:chgData name="Angela Laura Muntean (2021775)" userId="S::2021775@student.uwtsd.ac.uk::a975fcf8-c529-489e-87b6-627a9ec48587" providerId="AD" clId="Web-{C0DB4C63-C59B-49A3-8E41-FC214D366637}" dt="2021-03-11T22:34:26.574" v="96"/>
          <pc:sldLayoutMkLst>
            <pc:docMk/>
            <pc:sldMasterMk cId="2908366608" sldId="2147483672"/>
            <pc:sldLayoutMk cId="4008535852" sldId="2147483677"/>
          </pc:sldLayoutMkLst>
        </pc:sldLayoutChg>
        <pc:sldLayoutChg chg="add del replId">
          <pc:chgData name="Angela Laura Muntean (2021775)" userId="S::2021775@student.uwtsd.ac.uk::a975fcf8-c529-489e-87b6-627a9ec48587" providerId="AD" clId="Web-{C0DB4C63-C59B-49A3-8E41-FC214D366637}" dt="2021-03-11T22:34:26.574" v="96"/>
          <pc:sldLayoutMkLst>
            <pc:docMk/>
            <pc:sldMasterMk cId="2908366608" sldId="2147483672"/>
            <pc:sldLayoutMk cId="2767255716" sldId="2147483678"/>
          </pc:sldLayoutMkLst>
        </pc:sldLayoutChg>
        <pc:sldLayoutChg chg="add del replId">
          <pc:chgData name="Angela Laura Muntean (2021775)" userId="S::2021775@student.uwtsd.ac.uk::a975fcf8-c529-489e-87b6-627a9ec48587" providerId="AD" clId="Web-{C0DB4C63-C59B-49A3-8E41-FC214D366637}" dt="2021-03-11T22:34:26.574" v="96"/>
          <pc:sldLayoutMkLst>
            <pc:docMk/>
            <pc:sldMasterMk cId="2908366608" sldId="2147483672"/>
            <pc:sldLayoutMk cId="722799709" sldId="2147483679"/>
          </pc:sldLayoutMkLst>
        </pc:sldLayoutChg>
        <pc:sldLayoutChg chg="add del replId">
          <pc:chgData name="Angela Laura Muntean (2021775)" userId="S::2021775@student.uwtsd.ac.uk::a975fcf8-c529-489e-87b6-627a9ec48587" providerId="AD" clId="Web-{C0DB4C63-C59B-49A3-8E41-FC214D366637}" dt="2021-03-11T22:34:26.574" v="96"/>
          <pc:sldLayoutMkLst>
            <pc:docMk/>
            <pc:sldMasterMk cId="2908366608" sldId="2147483672"/>
            <pc:sldLayoutMk cId="1465276223" sldId="2147483680"/>
          </pc:sldLayoutMkLst>
        </pc:sldLayoutChg>
        <pc:sldLayoutChg chg="add del replId">
          <pc:chgData name="Angela Laura Muntean (2021775)" userId="S::2021775@student.uwtsd.ac.uk::a975fcf8-c529-489e-87b6-627a9ec48587" providerId="AD" clId="Web-{C0DB4C63-C59B-49A3-8E41-FC214D366637}" dt="2021-03-11T22:34:26.574" v="96"/>
          <pc:sldLayoutMkLst>
            <pc:docMk/>
            <pc:sldMasterMk cId="2908366608" sldId="2147483672"/>
            <pc:sldLayoutMk cId="3621342983" sldId="2147483681"/>
          </pc:sldLayoutMkLst>
        </pc:sldLayoutChg>
        <pc:sldLayoutChg chg="add del replId">
          <pc:chgData name="Angela Laura Muntean (2021775)" userId="S::2021775@student.uwtsd.ac.uk::a975fcf8-c529-489e-87b6-627a9ec48587" providerId="AD" clId="Web-{C0DB4C63-C59B-49A3-8E41-FC214D366637}" dt="2021-03-11T22:34:26.574" v="96"/>
          <pc:sldLayoutMkLst>
            <pc:docMk/>
            <pc:sldMasterMk cId="2908366608" sldId="2147483672"/>
            <pc:sldLayoutMk cId="90268197" sldId="2147483682"/>
          </pc:sldLayoutMkLst>
        </pc:sldLayoutChg>
        <pc:sldLayoutChg chg="add del replId">
          <pc:chgData name="Angela Laura Muntean (2021775)" userId="S::2021775@student.uwtsd.ac.uk::a975fcf8-c529-489e-87b6-627a9ec48587" providerId="AD" clId="Web-{C0DB4C63-C59B-49A3-8E41-FC214D366637}" dt="2021-03-11T22:34:26.574" v="96"/>
          <pc:sldLayoutMkLst>
            <pc:docMk/>
            <pc:sldMasterMk cId="2908366608" sldId="2147483672"/>
            <pc:sldLayoutMk cId="4217019562" sldId="2147483683"/>
          </pc:sldLayoutMkLst>
        </pc:sldLayoutChg>
      </pc:sldMasterChg>
      <pc:sldMasterChg chg="add del addSldLayout delSldLayout">
        <pc:chgData name="Angela Laura Muntean (2021775)" userId="S::2021775@student.uwtsd.ac.uk::a975fcf8-c529-489e-87b6-627a9ec48587" providerId="AD" clId="Web-{C0DB4C63-C59B-49A3-8E41-FC214D366637}" dt="2021-03-11T22:35:12.733" v="115"/>
        <pc:sldMasterMkLst>
          <pc:docMk/>
          <pc:sldMasterMk cId="4192177501" sldId="2147483685"/>
        </pc:sldMasterMkLst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4192177501" sldId="2147483685"/>
            <pc:sldLayoutMk cId="1183535889" sldId="2147483674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4192177501" sldId="2147483685"/>
            <pc:sldLayoutMk cId="3222530713" sldId="2147483675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4192177501" sldId="2147483685"/>
            <pc:sldLayoutMk cId="3711357161" sldId="2147483676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4192177501" sldId="2147483685"/>
            <pc:sldLayoutMk cId="880571995" sldId="2147483677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4192177501" sldId="2147483685"/>
            <pc:sldLayoutMk cId="3612705112" sldId="2147483678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4192177501" sldId="2147483685"/>
            <pc:sldLayoutMk cId="609456427" sldId="2147483679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4192177501" sldId="2147483685"/>
            <pc:sldLayoutMk cId="3327793239" sldId="2147483680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4192177501" sldId="2147483685"/>
            <pc:sldLayoutMk cId="508290797" sldId="2147483681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4192177501" sldId="2147483685"/>
            <pc:sldLayoutMk cId="1785448976" sldId="2147483682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4192177501" sldId="2147483685"/>
            <pc:sldLayoutMk cId="2607971212" sldId="2147483683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12.733" v="115"/>
          <pc:sldLayoutMkLst>
            <pc:docMk/>
            <pc:sldMasterMk cId="4192177501" sldId="2147483685"/>
            <pc:sldLayoutMk cId="57802741" sldId="2147483684"/>
          </pc:sldLayoutMkLst>
        </pc:sldLayoutChg>
      </pc:sldMasterChg>
      <pc:sldMasterChg chg="add del addSldLayout delSldLayout">
        <pc:chgData name="Angela Laura Muntean (2021775)" userId="S::2021775@student.uwtsd.ac.uk::a975fcf8-c529-489e-87b6-627a9ec48587" providerId="AD" clId="Web-{C0DB4C63-C59B-49A3-8E41-FC214D366637}" dt="2021-03-11T22:34:42.653" v="100"/>
        <pc:sldMasterMkLst>
          <pc:docMk/>
          <pc:sldMasterMk cId="3166823757" sldId="2147483698"/>
        </pc:sldMasterMkLst>
        <pc:sldLayoutChg chg="add del">
          <pc:chgData name="Angela Laura Muntean (2021775)" userId="S::2021775@student.uwtsd.ac.uk::a975fcf8-c529-489e-87b6-627a9ec48587" providerId="AD" clId="Web-{C0DB4C63-C59B-49A3-8E41-FC214D366637}" dt="2021-03-11T22:34:42.653" v="100"/>
          <pc:sldLayoutMkLst>
            <pc:docMk/>
            <pc:sldMasterMk cId="3166823757" sldId="2147483698"/>
            <pc:sldLayoutMk cId="1480198097" sldId="2147483687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2.653" v="100"/>
          <pc:sldLayoutMkLst>
            <pc:docMk/>
            <pc:sldMasterMk cId="3166823757" sldId="2147483698"/>
            <pc:sldLayoutMk cId="3990826395" sldId="2147483688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2.653" v="100"/>
          <pc:sldLayoutMkLst>
            <pc:docMk/>
            <pc:sldMasterMk cId="3166823757" sldId="2147483698"/>
            <pc:sldLayoutMk cId="2160502060" sldId="2147483689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2.653" v="100"/>
          <pc:sldLayoutMkLst>
            <pc:docMk/>
            <pc:sldMasterMk cId="3166823757" sldId="2147483698"/>
            <pc:sldLayoutMk cId="3375187601" sldId="2147483690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2.653" v="100"/>
          <pc:sldLayoutMkLst>
            <pc:docMk/>
            <pc:sldMasterMk cId="3166823757" sldId="2147483698"/>
            <pc:sldLayoutMk cId="738202282" sldId="2147483691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2.653" v="100"/>
          <pc:sldLayoutMkLst>
            <pc:docMk/>
            <pc:sldMasterMk cId="3166823757" sldId="2147483698"/>
            <pc:sldLayoutMk cId="3132137619" sldId="2147483692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2.653" v="100"/>
          <pc:sldLayoutMkLst>
            <pc:docMk/>
            <pc:sldMasterMk cId="3166823757" sldId="2147483698"/>
            <pc:sldLayoutMk cId="4252436356" sldId="2147483693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2.653" v="100"/>
          <pc:sldLayoutMkLst>
            <pc:docMk/>
            <pc:sldMasterMk cId="3166823757" sldId="2147483698"/>
            <pc:sldLayoutMk cId="1763988217" sldId="2147483694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2.653" v="100"/>
          <pc:sldLayoutMkLst>
            <pc:docMk/>
            <pc:sldMasterMk cId="3166823757" sldId="2147483698"/>
            <pc:sldLayoutMk cId="3542098844" sldId="2147483695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2.653" v="100"/>
          <pc:sldLayoutMkLst>
            <pc:docMk/>
            <pc:sldMasterMk cId="3166823757" sldId="2147483698"/>
            <pc:sldLayoutMk cId="4147360006" sldId="2147483696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2.653" v="100"/>
          <pc:sldLayoutMkLst>
            <pc:docMk/>
            <pc:sldMasterMk cId="3166823757" sldId="2147483698"/>
            <pc:sldLayoutMk cId="39108003" sldId="2147483697"/>
          </pc:sldLayoutMkLst>
        </pc:sldLayoutChg>
      </pc:sldMasterChg>
      <pc:sldMasterChg chg="add del addSldLayout delSldLayout">
        <pc:chgData name="Angela Laura Muntean (2021775)" userId="S::2021775@student.uwtsd.ac.uk::a975fcf8-c529-489e-87b6-627a9ec48587" providerId="AD" clId="Web-{C0DB4C63-C59B-49A3-8E41-FC214D366637}" dt="2021-03-11T22:34:45.793" v="102"/>
        <pc:sldMasterMkLst>
          <pc:docMk/>
          <pc:sldMasterMk cId="1642643386" sldId="2147483711"/>
        </pc:sldMasterMkLst>
        <pc:sldLayoutChg chg="add del">
          <pc:chgData name="Angela Laura Muntean (2021775)" userId="S::2021775@student.uwtsd.ac.uk::a975fcf8-c529-489e-87b6-627a9ec48587" providerId="AD" clId="Web-{C0DB4C63-C59B-49A3-8E41-FC214D366637}" dt="2021-03-11T22:34:45.793" v="102"/>
          <pc:sldLayoutMkLst>
            <pc:docMk/>
            <pc:sldMasterMk cId="1642643386" sldId="2147483711"/>
            <pc:sldLayoutMk cId="2979242870" sldId="2147483700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5.793" v="102"/>
          <pc:sldLayoutMkLst>
            <pc:docMk/>
            <pc:sldMasterMk cId="1642643386" sldId="2147483711"/>
            <pc:sldLayoutMk cId="211546389" sldId="2147483701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5.793" v="102"/>
          <pc:sldLayoutMkLst>
            <pc:docMk/>
            <pc:sldMasterMk cId="1642643386" sldId="2147483711"/>
            <pc:sldLayoutMk cId="487956780" sldId="2147483702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5.793" v="102"/>
          <pc:sldLayoutMkLst>
            <pc:docMk/>
            <pc:sldMasterMk cId="1642643386" sldId="2147483711"/>
            <pc:sldLayoutMk cId="3294670452" sldId="2147483703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5.793" v="102"/>
          <pc:sldLayoutMkLst>
            <pc:docMk/>
            <pc:sldMasterMk cId="1642643386" sldId="2147483711"/>
            <pc:sldLayoutMk cId="1638457777" sldId="2147483704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5.793" v="102"/>
          <pc:sldLayoutMkLst>
            <pc:docMk/>
            <pc:sldMasterMk cId="1642643386" sldId="2147483711"/>
            <pc:sldLayoutMk cId="2275634833" sldId="2147483705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5.793" v="102"/>
          <pc:sldLayoutMkLst>
            <pc:docMk/>
            <pc:sldMasterMk cId="1642643386" sldId="2147483711"/>
            <pc:sldLayoutMk cId="2481831652" sldId="2147483706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5.793" v="102"/>
          <pc:sldLayoutMkLst>
            <pc:docMk/>
            <pc:sldMasterMk cId="1642643386" sldId="2147483711"/>
            <pc:sldLayoutMk cId="146393299" sldId="2147483707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5.793" v="102"/>
          <pc:sldLayoutMkLst>
            <pc:docMk/>
            <pc:sldMasterMk cId="1642643386" sldId="2147483711"/>
            <pc:sldLayoutMk cId="102543524" sldId="2147483708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5.793" v="102"/>
          <pc:sldLayoutMkLst>
            <pc:docMk/>
            <pc:sldMasterMk cId="1642643386" sldId="2147483711"/>
            <pc:sldLayoutMk cId="3316633921" sldId="2147483709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5.793" v="102"/>
          <pc:sldLayoutMkLst>
            <pc:docMk/>
            <pc:sldMasterMk cId="1642643386" sldId="2147483711"/>
            <pc:sldLayoutMk cId="3535710091" sldId="2147483710"/>
          </pc:sldLayoutMkLst>
        </pc:sldLayoutChg>
      </pc:sldMasterChg>
      <pc:sldMasterChg chg="add del addSldLayout delSldLayout">
        <pc:chgData name="Angela Laura Muntean (2021775)" userId="S::2021775@student.uwtsd.ac.uk::a975fcf8-c529-489e-87b6-627a9ec48587" providerId="AD" clId="Web-{C0DB4C63-C59B-49A3-8E41-FC214D366637}" dt="2021-03-11T22:34:48.559" v="104"/>
        <pc:sldMasterMkLst>
          <pc:docMk/>
          <pc:sldMasterMk cId="1281494356" sldId="2147483724"/>
        </pc:sldMasterMkLst>
        <pc:sldLayoutChg chg="add del">
          <pc:chgData name="Angela Laura Muntean (2021775)" userId="S::2021775@student.uwtsd.ac.uk::a975fcf8-c529-489e-87b6-627a9ec48587" providerId="AD" clId="Web-{C0DB4C63-C59B-49A3-8E41-FC214D366637}" dt="2021-03-11T22:34:48.559" v="104"/>
          <pc:sldLayoutMkLst>
            <pc:docMk/>
            <pc:sldMasterMk cId="1281494356" sldId="2147483724"/>
            <pc:sldLayoutMk cId="2122621552" sldId="2147483713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8.559" v="104"/>
          <pc:sldLayoutMkLst>
            <pc:docMk/>
            <pc:sldMasterMk cId="1281494356" sldId="2147483724"/>
            <pc:sldLayoutMk cId="1860879969" sldId="2147483714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8.559" v="104"/>
          <pc:sldLayoutMkLst>
            <pc:docMk/>
            <pc:sldMasterMk cId="1281494356" sldId="2147483724"/>
            <pc:sldLayoutMk cId="2055619057" sldId="2147483715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8.559" v="104"/>
          <pc:sldLayoutMkLst>
            <pc:docMk/>
            <pc:sldMasterMk cId="1281494356" sldId="2147483724"/>
            <pc:sldLayoutMk cId="101097922" sldId="2147483716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8.559" v="104"/>
          <pc:sldLayoutMkLst>
            <pc:docMk/>
            <pc:sldMasterMk cId="1281494356" sldId="2147483724"/>
            <pc:sldLayoutMk cId="1588528026" sldId="2147483717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8.559" v="104"/>
          <pc:sldLayoutMkLst>
            <pc:docMk/>
            <pc:sldMasterMk cId="1281494356" sldId="2147483724"/>
            <pc:sldLayoutMk cId="1152498912" sldId="2147483718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8.559" v="104"/>
          <pc:sldLayoutMkLst>
            <pc:docMk/>
            <pc:sldMasterMk cId="1281494356" sldId="2147483724"/>
            <pc:sldLayoutMk cId="537174440" sldId="2147483719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8.559" v="104"/>
          <pc:sldLayoutMkLst>
            <pc:docMk/>
            <pc:sldMasterMk cId="1281494356" sldId="2147483724"/>
            <pc:sldLayoutMk cId="404278393" sldId="2147483720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8.559" v="104"/>
          <pc:sldLayoutMkLst>
            <pc:docMk/>
            <pc:sldMasterMk cId="1281494356" sldId="2147483724"/>
            <pc:sldLayoutMk cId="1391761596" sldId="2147483721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8.559" v="104"/>
          <pc:sldLayoutMkLst>
            <pc:docMk/>
            <pc:sldMasterMk cId="1281494356" sldId="2147483724"/>
            <pc:sldLayoutMk cId="4251937173" sldId="2147483722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48.559" v="104"/>
          <pc:sldLayoutMkLst>
            <pc:docMk/>
            <pc:sldMasterMk cId="1281494356" sldId="2147483724"/>
            <pc:sldLayoutMk cId="2691224200" sldId="2147483723"/>
          </pc:sldLayoutMkLst>
        </pc:sldLayoutChg>
      </pc:sldMasterChg>
      <pc:sldMasterChg chg="add del addSldLayout delSldLayout">
        <pc:chgData name="Angela Laura Muntean (2021775)" userId="S::2021775@student.uwtsd.ac.uk::a975fcf8-c529-489e-87b6-627a9ec48587" providerId="AD" clId="Web-{C0DB4C63-C59B-49A3-8E41-FC214D366637}" dt="2021-03-11T22:34:51.903" v="106"/>
        <pc:sldMasterMkLst>
          <pc:docMk/>
          <pc:sldMasterMk cId="4021854113" sldId="2147483737"/>
        </pc:sldMasterMkLst>
        <pc:sldLayoutChg chg="add del">
          <pc:chgData name="Angela Laura Muntean (2021775)" userId="S::2021775@student.uwtsd.ac.uk::a975fcf8-c529-489e-87b6-627a9ec48587" providerId="AD" clId="Web-{C0DB4C63-C59B-49A3-8E41-FC214D366637}" dt="2021-03-11T22:34:51.903" v="106"/>
          <pc:sldLayoutMkLst>
            <pc:docMk/>
            <pc:sldMasterMk cId="4021854113" sldId="2147483737"/>
            <pc:sldLayoutMk cId="522915640" sldId="2147483726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1.903" v="106"/>
          <pc:sldLayoutMkLst>
            <pc:docMk/>
            <pc:sldMasterMk cId="4021854113" sldId="2147483737"/>
            <pc:sldLayoutMk cId="1864357389" sldId="2147483727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1.903" v="106"/>
          <pc:sldLayoutMkLst>
            <pc:docMk/>
            <pc:sldMasterMk cId="4021854113" sldId="2147483737"/>
            <pc:sldLayoutMk cId="2058040224" sldId="2147483728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1.903" v="106"/>
          <pc:sldLayoutMkLst>
            <pc:docMk/>
            <pc:sldMasterMk cId="4021854113" sldId="2147483737"/>
            <pc:sldLayoutMk cId="3851463098" sldId="2147483729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1.903" v="106"/>
          <pc:sldLayoutMkLst>
            <pc:docMk/>
            <pc:sldMasterMk cId="4021854113" sldId="2147483737"/>
            <pc:sldLayoutMk cId="2107653362" sldId="2147483730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1.903" v="106"/>
          <pc:sldLayoutMkLst>
            <pc:docMk/>
            <pc:sldMasterMk cId="4021854113" sldId="2147483737"/>
            <pc:sldLayoutMk cId="3823347538" sldId="2147483731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1.903" v="106"/>
          <pc:sldLayoutMkLst>
            <pc:docMk/>
            <pc:sldMasterMk cId="4021854113" sldId="2147483737"/>
            <pc:sldLayoutMk cId="3209816577" sldId="2147483732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1.903" v="106"/>
          <pc:sldLayoutMkLst>
            <pc:docMk/>
            <pc:sldMasterMk cId="4021854113" sldId="2147483737"/>
            <pc:sldLayoutMk cId="1556247358" sldId="2147483733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1.903" v="106"/>
          <pc:sldLayoutMkLst>
            <pc:docMk/>
            <pc:sldMasterMk cId="4021854113" sldId="2147483737"/>
            <pc:sldLayoutMk cId="2370922757" sldId="2147483734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1.903" v="106"/>
          <pc:sldLayoutMkLst>
            <pc:docMk/>
            <pc:sldMasterMk cId="4021854113" sldId="2147483737"/>
            <pc:sldLayoutMk cId="288545828" sldId="2147483735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1.903" v="106"/>
          <pc:sldLayoutMkLst>
            <pc:docMk/>
            <pc:sldMasterMk cId="4021854113" sldId="2147483737"/>
            <pc:sldLayoutMk cId="2662406240" sldId="2147483736"/>
          </pc:sldLayoutMkLst>
        </pc:sldLayoutChg>
      </pc:sldMasterChg>
      <pc:sldMasterChg chg="add del addSldLayout delSldLayout">
        <pc:chgData name="Angela Laura Muntean (2021775)" userId="S::2021775@student.uwtsd.ac.uk::a975fcf8-c529-489e-87b6-627a9ec48587" providerId="AD" clId="Web-{C0DB4C63-C59B-49A3-8E41-FC214D366637}" dt="2021-03-11T22:34:54.966" v="108"/>
        <pc:sldMasterMkLst>
          <pc:docMk/>
          <pc:sldMasterMk cId="2963636034" sldId="2147483750"/>
        </pc:sldMasterMkLst>
        <pc:sldLayoutChg chg="add del">
          <pc:chgData name="Angela Laura Muntean (2021775)" userId="S::2021775@student.uwtsd.ac.uk::a975fcf8-c529-489e-87b6-627a9ec48587" providerId="AD" clId="Web-{C0DB4C63-C59B-49A3-8E41-FC214D366637}" dt="2021-03-11T22:34:54.966" v="108"/>
          <pc:sldLayoutMkLst>
            <pc:docMk/>
            <pc:sldMasterMk cId="2963636034" sldId="2147483750"/>
            <pc:sldLayoutMk cId="789416014" sldId="2147483739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4.966" v="108"/>
          <pc:sldLayoutMkLst>
            <pc:docMk/>
            <pc:sldMasterMk cId="2963636034" sldId="2147483750"/>
            <pc:sldLayoutMk cId="995659044" sldId="2147483740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4.966" v="108"/>
          <pc:sldLayoutMkLst>
            <pc:docMk/>
            <pc:sldMasterMk cId="2963636034" sldId="2147483750"/>
            <pc:sldLayoutMk cId="2969507894" sldId="2147483741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4.966" v="108"/>
          <pc:sldLayoutMkLst>
            <pc:docMk/>
            <pc:sldMasterMk cId="2963636034" sldId="2147483750"/>
            <pc:sldLayoutMk cId="3931533106" sldId="2147483742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4.966" v="108"/>
          <pc:sldLayoutMkLst>
            <pc:docMk/>
            <pc:sldMasterMk cId="2963636034" sldId="2147483750"/>
            <pc:sldLayoutMk cId="3816839307" sldId="2147483743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4.966" v="108"/>
          <pc:sldLayoutMkLst>
            <pc:docMk/>
            <pc:sldMasterMk cId="2963636034" sldId="2147483750"/>
            <pc:sldLayoutMk cId="1879343064" sldId="2147483744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4.966" v="108"/>
          <pc:sldLayoutMkLst>
            <pc:docMk/>
            <pc:sldMasterMk cId="2963636034" sldId="2147483750"/>
            <pc:sldLayoutMk cId="4105221719" sldId="2147483745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4.966" v="108"/>
          <pc:sldLayoutMkLst>
            <pc:docMk/>
            <pc:sldMasterMk cId="2963636034" sldId="2147483750"/>
            <pc:sldLayoutMk cId="3892687160" sldId="2147483746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4.966" v="108"/>
          <pc:sldLayoutMkLst>
            <pc:docMk/>
            <pc:sldMasterMk cId="2963636034" sldId="2147483750"/>
            <pc:sldLayoutMk cId="4281616100" sldId="2147483747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4.966" v="108"/>
          <pc:sldLayoutMkLst>
            <pc:docMk/>
            <pc:sldMasterMk cId="2963636034" sldId="2147483750"/>
            <pc:sldLayoutMk cId="427634146" sldId="2147483748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4:54.966" v="108"/>
          <pc:sldLayoutMkLst>
            <pc:docMk/>
            <pc:sldMasterMk cId="2963636034" sldId="2147483750"/>
            <pc:sldLayoutMk cId="1726923602" sldId="2147483749"/>
          </pc:sldLayoutMkLst>
        </pc:sldLayoutChg>
      </pc:sldMasterChg>
      <pc:sldMasterChg chg="add del addSldLayout delSldLayout">
        <pc:chgData name="Angela Laura Muntean (2021775)" userId="S::2021775@student.uwtsd.ac.uk::a975fcf8-c529-489e-87b6-627a9ec48587" providerId="AD" clId="Web-{C0DB4C63-C59B-49A3-8E41-FC214D366637}" dt="2021-03-11T22:35:03.499" v="110"/>
        <pc:sldMasterMkLst>
          <pc:docMk/>
          <pc:sldMasterMk cId="307858546" sldId="2147483763"/>
        </pc:sldMasterMkLst>
        <pc:sldLayoutChg chg="add del">
          <pc:chgData name="Angela Laura Muntean (2021775)" userId="S::2021775@student.uwtsd.ac.uk::a975fcf8-c529-489e-87b6-627a9ec48587" providerId="AD" clId="Web-{C0DB4C63-C59B-49A3-8E41-FC214D366637}" dt="2021-03-11T22:35:03.499" v="110"/>
          <pc:sldLayoutMkLst>
            <pc:docMk/>
            <pc:sldMasterMk cId="307858546" sldId="2147483763"/>
            <pc:sldLayoutMk cId="1245605620" sldId="2147483752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03.499" v="110"/>
          <pc:sldLayoutMkLst>
            <pc:docMk/>
            <pc:sldMasterMk cId="307858546" sldId="2147483763"/>
            <pc:sldLayoutMk cId="2557353888" sldId="2147483753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03.499" v="110"/>
          <pc:sldLayoutMkLst>
            <pc:docMk/>
            <pc:sldMasterMk cId="307858546" sldId="2147483763"/>
            <pc:sldLayoutMk cId="3403349808" sldId="2147483754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03.499" v="110"/>
          <pc:sldLayoutMkLst>
            <pc:docMk/>
            <pc:sldMasterMk cId="307858546" sldId="2147483763"/>
            <pc:sldLayoutMk cId="1954850920" sldId="2147483755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03.499" v="110"/>
          <pc:sldLayoutMkLst>
            <pc:docMk/>
            <pc:sldMasterMk cId="307858546" sldId="2147483763"/>
            <pc:sldLayoutMk cId="2879776594" sldId="2147483756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03.499" v="110"/>
          <pc:sldLayoutMkLst>
            <pc:docMk/>
            <pc:sldMasterMk cId="307858546" sldId="2147483763"/>
            <pc:sldLayoutMk cId="3148278353" sldId="2147483757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03.499" v="110"/>
          <pc:sldLayoutMkLst>
            <pc:docMk/>
            <pc:sldMasterMk cId="307858546" sldId="2147483763"/>
            <pc:sldLayoutMk cId="1477933024" sldId="2147483758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03.499" v="110"/>
          <pc:sldLayoutMkLst>
            <pc:docMk/>
            <pc:sldMasterMk cId="307858546" sldId="2147483763"/>
            <pc:sldLayoutMk cId="811845802" sldId="2147483759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03.499" v="110"/>
          <pc:sldLayoutMkLst>
            <pc:docMk/>
            <pc:sldMasterMk cId="307858546" sldId="2147483763"/>
            <pc:sldLayoutMk cId="123931923" sldId="2147483760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03.499" v="110"/>
          <pc:sldLayoutMkLst>
            <pc:docMk/>
            <pc:sldMasterMk cId="307858546" sldId="2147483763"/>
            <pc:sldLayoutMk cId="531922082" sldId="2147483761"/>
          </pc:sldLayoutMkLst>
        </pc:sldLayoutChg>
        <pc:sldLayoutChg chg="add del">
          <pc:chgData name="Angela Laura Muntean (2021775)" userId="S::2021775@student.uwtsd.ac.uk::a975fcf8-c529-489e-87b6-627a9ec48587" providerId="AD" clId="Web-{C0DB4C63-C59B-49A3-8E41-FC214D366637}" dt="2021-03-11T22:35:03.499" v="110"/>
          <pc:sldLayoutMkLst>
            <pc:docMk/>
            <pc:sldMasterMk cId="307858546" sldId="2147483763"/>
            <pc:sldLayoutMk cId="1483935209" sldId="2147483762"/>
          </pc:sldLayoutMkLst>
        </pc:sldLayoutChg>
      </pc:sldMasterChg>
    </pc:docChg>
  </pc:docChgLst>
  <pc:docChgLst>
    <pc:chgData name="Angela Laura Muntean (2021775)" userId="S::2021775@student.uwtsd.ac.uk::a975fcf8-c529-489e-87b6-627a9ec48587" providerId="AD" clId="Web-{0C10CDAE-BC17-C67B-3B42-A85EE2B24AB4}"/>
    <pc:docChg chg="addSld delSld modSld">
      <pc:chgData name="Angela Laura Muntean (2021775)" userId="S::2021775@student.uwtsd.ac.uk::a975fcf8-c529-489e-87b6-627a9ec48587" providerId="AD" clId="Web-{0C10CDAE-BC17-C67B-3B42-A85EE2B24AB4}" dt="2021-03-15T19:39:21.474" v="347" actId="14100"/>
      <pc:docMkLst>
        <pc:docMk/>
      </pc:docMkLst>
      <pc:sldChg chg="addSp modSp">
        <pc:chgData name="Angela Laura Muntean (2021775)" userId="S::2021775@student.uwtsd.ac.uk::a975fcf8-c529-489e-87b6-627a9ec48587" providerId="AD" clId="Web-{0C10CDAE-BC17-C67B-3B42-A85EE2B24AB4}" dt="2021-03-15T10:03:54.780" v="62" actId="14100"/>
        <pc:sldMkLst>
          <pc:docMk/>
          <pc:sldMk cId="109857222" sldId="256"/>
        </pc:sldMkLst>
        <pc:spChg chg="mod">
          <ac:chgData name="Angela Laura Muntean (2021775)" userId="S::2021775@student.uwtsd.ac.uk::a975fcf8-c529-489e-87b6-627a9ec48587" providerId="AD" clId="Web-{0C10CDAE-BC17-C67B-3B42-A85EE2B24AB4}" dt="2021-03-15T10:02:37.310" v="55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gela Laura Muntean (2021775)" userId="S::2021775@student.uwtsd.ac.uk::a975fcf8-c529-489e-87b6-627a9ec48587" providerId="AD" clId="Web-{0C10CDAE-BC17-C67B-3B42-A85EE2B24AB4}" dt="2021-03-15T10:02:30.638" v="54" actId="20577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Angela Laura Muntean (2021775)" userId="S::2021775@student.uwtsd.ac.uk::a975fcf8-c529-489e-87b6-627a9ec48587" providerId="AD" clId="Web-{0C10CDAE-BC17-C67B-3B42-A85EE2B24AB4}" dt="2021-03-15T10:03:54.780" v="62" actId="14100"/>
          <ac:picMkLst>
            <pc:docMk/>
            <pc:sldMk cId="109857222" sldId="256"/>
            <ac:picMk id="5" creationId="{84585FB7-FD35-4267-B196-FCA6BA2E58EA}"/>
          </ac:picMkLst>
        </pc:picChg>
      </pc:sldChg>
      <pc:sldChg chg="modSp">
        <pc:chgData name="Angela Laura Muntean (2021775)" userId="S::2021775@student.uwtsd.ac.uk::a975fcf8-c529-489e-87b6-627a9ec48587" providerId="AD" clId="Web-{0C10CDAE-BC17-C67B-3B42-A85EE2B24AB4}" dt="2021-03-15T18:47:25.246" v="324" actId="20577"/>
        <pc:sldMkLst>
          <pc:docMk/>
          <pc:sldMk cId="3575572408" sldId="257"/>
        </pc:sldMkLst>
        <pc:spChg chg="mod">
          <ac:chgData name="Angela Laura Muntean (2021775)" userId="S::2021775@student.uwtsd.ac.uk::a975fcf8-c529-489e-87b6-627a9ec48587" providerId="AD" clId="Web-{0C10CDAE-BC17-C67B-3B42-A85EE2B24AB4}" dt="2021-03-15T18:47:25.246" v="324" actId="20577"/>
          <ac:spMkLst>
            <pc:docMk/>
            <pc:sldMk cId="3575572408" sldId="257"/>
            <ac:spMk id="3" creationId="{0C0DF523-9ABE-4B48-B735-8C26DB0F4F6D}"/>
          </ac:spMkLst>
        </pc:spChg>
      </pc:sldChg>
      <pc:sldChg chg="modSp">
        <pc:chgData name="Angela Laura Muntean (2021775)" userId="S::2021775@student.uwtsd.ac.uk::a975fcf8-c529-489e-87b6-627a9ec48587" providerId="AD" clId="Web-{0C10CDAE-BC17-C67B-3B42-A85EE2B24AB4}" dt="2021-03-15T19:39:21.474" v="347" actId="14100"/>
        <pc:sldMkLst>
          <pc:docMk/>
          <pc:sldMk cId="506060286" sldId="258"/>
        </pc:sldMkLst>
        <pc:spChg chg="mod">
          <ac:chgData name="Angela Laura Muntean (2021775)" userId="S::2021775@student.uwtsd.ac.uk::a975fcf8-c529-489e-87b6-627a9ec48587" providerId="AD" clId="Web-{0C10CDAE-BC17-C67B-3B42-A85EE2B24AB4}" dt="2021-03-15T19:39:21.474" v="347" actId="14100"/>
          <ac:spMkLst>
            <pc:docMk/>
            <pc:sldMk cId="506060286" sldId="258"/>
            <ac:spMk id="3" creationId="{748311C0-8C82-4C4A-8FE1-51D2F4B670CC}"/>
          </ac:spMkLst>
        </pc:spChg>
        <pc:spChg chg="mod">
          <ac:chgData name="Angela Laura Muntean (2021775)" userId="S::2021775@student.uwtsd.ac.uk::a975fcf8-c529-489e-87b6-627a9ec48587" providerId="AD" clId="Web-{0C10CDAE-BC17-C67B-3B42-A85EE2B24AB4}" dt="2021-03-15T11:30:00.518" v="136" actId="20577"/>
          <ac:spMkLst>
            <pc:docMk/>
            <pc:sldMk cId="506060286" sldId="258"/>
            <ac:spMk id="5" creationId="{761C8F53-3AE3-46CD-ACAC-1181A3851187}"/>
          </ac:spMkLst>
        </pc:spChg>
      </pc:sldChg>
      <pc:sldChg chg="modSp">
        <pc:chgData name="Angela Laura Muntean (2021775)" userId="S::2021775@student.uwtsd.ac.uk::a975fcf8-c529-489e-87b6-627a9ec48587" providerId="AD" clId="Web-{0C10CDAE-BC17-C67B-3B42-A85EE2B24AB4}" dt="2021-03-15T11:29:53.486" v="135" actId="20577"/>
        <pc:sldMkLst>
          <pc:docMk/>
          <pc:sldMk cId="88881472" sldId="259"/>
        </pc:sldMkLst>
        <pc:spChg chg="mod">
          <ac:chgData name="Angela Laura Muntean (2021775)" userId="S::2021775@student.uwtsd.ac.uk::a975fcf8-c529-489e-87b6-627a9ec48587" providerId="AD" clId="Web-{0C10CDAE-BC17-C67B-3B42-A85EE2B24AB4}" dt="2021-03-15T11:29:53.486" v="135" actId="20577"/>
          <ac:spMkLst>
            <pc:docMk/>
            <pc:sldMk cId="88881472" sldId="259"/>
            <ac:spMk id="4" creationId="{A4278BEB-5518-4B89-BAAE-EB2B630E2BED}"/>
          </ac:spMkLst>
        </pc:spChg>
      </pc:sldChg>
      <pc:sldChg chg="modSp">
        <pc:chgData name="Angela Laura Muntean (2021775)" userId="S::2021775@student.uwtsd.ac.uk::a975fcf8-c529-489e-87b6-627a9ec48587" providerId="AD" clId="Web-{0C10CDAE-BC17-C67B-3B42-A85EE2B24AB4}" dt="2021-03-15T18:46:13.150" v="322" actId="20577"/>
        <pc:sldMkLst>
          <pc:docMk/>
          <pc:sldMk cId="555515178" sldId="260"/>
        </pc:sldMkLst>
        <pc:spChg chg="mod">
          <ac:chgData name="Angela Laura Muntean (2021775)" userId="S::2021775@student.uwtsd.ac.uk::a975fcf8-c529-489e-87b6-627a9ec48587" providerId="AD" clId="Web-{0C10CDAE-BC17-C67B-3B42-A85EE2B24AB4}" dt="2021-03-15T18:46:13.150" v="322" actId="20577"/>
          <ac:spMkLst>
            <pc:docMk/>
            <pc:sldMk cId="555515178" sldId="260"/>
            <ac:spMk id="3" creationId="{1743F0D1-A33E-40D3-8233-05E8B388D03C}"/>
          </ac:spMkLst>
        </pc:spChg>
      </pc:sldChg>
      <pc:sldChg chg="modSp">
        <pc:chgData name="Angela Laura Muntean (2021775)" userId="S::2021775@student.uwtsd.ac.uk::a975fcf8-c529-489e-87b6-627a9ec48587" providerId="AD" clId="Web-{0C10CDAE-BC17-C67B-3B42-A85EE2B24AB4}" dt="2021-03-15T11:31:38.539" v="145" actId="14100"/>
        <pc:sldMkLst>
          <pc:docMk/>
          <pc:sldMk cId="1756888867" sldId="261"/>
        </pc:sldMkLst>
        <pc:spChg chg="mod">
          <ac:chgData name="Angela Laura Muntean (2021775)" userId="S::2021775@student.uwtsd.ac.uk::a975fcf8-c529-489e-87b6-627a9ec48587" providerId="AD" clId="Web-{0C10CDAE-BC17-C67B-3B42-A85EE2B24AB4}" dt="2021-03-15T11:31:38.539" v="145" actId="14100"/>
          <ac:spMkLst>
            <pc:docMk/>
            <pc:sldMk cId="1756888867" sldId="261"/>
            <ac:spMk id="3" creationId="{AA9F4608-32F1-44EE-A3CD-53F68FACCB8F}"/>
          </ac:spMkLst>
        </pc:spChg>
      </pc:sldChg>
      <pc:sldChg chg="modSp">
        <pc:chgData name="Angela Laura Muntean (2021775)" userId="S::2021775@student.uwtsd.ac.uk::a975fcf8-c529-489e-87b6-627a9ec48587" providerId="AD" clId="Web-{0C10CDAE-BC17-C67B-3B42-A85EE2B24AB4}" dt="2021-03-15T11:28:39.404" v="125" actId="20577"/>
        <pc:sldMkLst>
          <pc:docMk/>
          <pc:sldMk cId="1399148593" sldId="262"/>
        </pc:sldMkLst>
        <pc:spChg chg="mod">
          <ac:chgData name="Angela Laura Muntean (2021775)" userId="S::2021775@student.uwtsd.ac.uk::a975fcf8-c529-489e-87b6-627a9ec48587" providerId="AD" clId="Web-{0C10CDAE-BC17-C67B-3B42-A85EE2B24AB4}" dt="2021-03-15T11:28:39.404" v="125" actId="20577"/>
          <ac:spMkLst>
            <pc:docMk/>
            <pc:sldMk cId="1399148593" sldId="262"/>
            <ac:spMk id="3" creationId="{DA70D0C7-F3D2-4CA6-B812-1138E400C99A}"/>
          </ac:spMkLst>
        </pc:spChg>
      </pc:sldChg>
      <pc:sldChg chg="addSp modSp">
        <pc:chgData name="Angela Laura Muntean (2021775)" userId="S::2021775@student.uwtsd.ac.uk::a975fcf8-c529-489e-87b6-627a9ec48587" providerId="AD" clId="Web-{0C10CDAE-BC17-C67B-3B42-A85EE2B24AB4}" dt="2021-03-15T11:30:37.067" v="142" actId="20577"/>
        <pc:sldMkLst>
          <pc:docMk/>
          <pc:sldMk cId="2458694503" sldId="263"/>
        </pc:sldMkLst>
        <pc:spChg chg="mod">
          <ac:chgData name="Angela Laura Muntean (2021775)" userId="S::2021775@student.uwtsd.ac.uk::a975fcf8-c529-489e-87b6-627a9ec48587" providerId="AD" clId="Web-{0C10CDAE-BC17-C67B-3B42-A85EE2B24AB4}" dt="2021-03-15T11:30:37.067" v="142" actId="20577"/>
          <ac:spMkLst>
            <pc:docMk/>
            <pc:sldMk cId="2458694503" sldId="263"/>
            <ac:spMk id="2" creationId="{FBB7F2B4-3C96-426E-8C97-68C0EFBB200A}"/>
          </ac:spMkLst>
        </pc:spChg>
        <pc:picChg chg="add mod">
          <ac:chgData name="Angela Laura Muntean (2021775)" userId="S::2021775@student.uwtsd.ac.uk::a975fcf8-c529-489e-87b6-627a9ec48587" providerId="AD" clId="Web-{0C10CDAE-BC17-C67B-3B42-A85EE2B24AB4}" dt="2021-03-15T11:23:09.055" v="83" actId="1076"/>
          <ac:picMkLst>
            <pc:docMk/>
            <pc:sldMk cId="2458694503" sldId="263"/>
            <ac:picMk id="5" creationId="{544D4449-2035-4CDA-B66C-FF6D0A17D652}"/>
          </ac:picMkLst>
        </pc:picChg>
      </pc:sldChg>
      <pc:sldChg chg="modSp">
        <pc:chgData name="Angela Laura Muntean (2021775)" userId="S::2021775@student.uwtsd.ac.uk::a975fcf8-c529-489e-87b6-627a9ec48587" providerId="AD" clId="Web-{0C10CDAE-BC17-C67B-3B42-A85EE2B24AB4}" dt="2021-03-15T11:29:13.218" v="132" actId="20577"/>
        <pc:sldMkLst>
          <pc:docMk/>
          <pc:sldMk cId="3453350731" sldId="264"/>
        </pc:sldMkLst>
        <pc:spChg chg="mod">
          <ac:chgData name="Angela Laura Muntean (2021775)" userId="S::2021775@student.uwtsd.ac.uk::a975fcf8-c529-489e-87b6-627a9ec48587" providerId="AD" clId="Web-{0C10CDAE-BC17-C67B-3B42-A85EE2B24AB4}" dt="2021-03-15T11:29:13.218" v="132" actId="20577"/>
          <ac:spMkLst>
            <pc:docMk/>
            <pc:sldMk cId="3453350731" sldId="264"/>
            <ac:spMk id="3" creationId="{CCDBC98F-5AAF-4BCB-821E-7FD9819B0EB7}"/>
          </ac:spMkLst>
        </pc:spChg>
      </pc:sldChg>
      <pc:sldChg chg="new del">
        <pc:chgData name="Angela Laura Muntean (2021775)" userId="S::2021775@student.uwtsd.ac.uk::a975fcf8-c529-489e-87b6-627a9ec48587" providerId="AD" clId="Web-{0C10CDAE-BC17-C67B-3B42-A85EE2B24AB4}" dt="2021-03-15T10:13:16.793" v="66"/>
        <pc:sldMkLst>
          <pc:docMk/>
          <pc:sldMk cId="1718251760" sldId="265"/>
        </pc:sldMkLst>
      </pc:sldChg>
      <pc:sldChg chg="addSp delSp modSp new">
        <pc:chgData name="Angela Laura Muntean (2021775)" userId="S::2021775@student.uwtsd.ac.uk::a975fcf8-c529-489e-87b6-627a9ec48587" providerId="AD" clId="Web-{0C10CDAE-BC17-C67B-3B42-A85EE2B24AB4}" dt="2021-03-15T10:14:32.623" v="77" actId="20577"/>
        <pc:sldMkLst>
          <pc:docMk/>
          <pc:sldMk cId="1946454792" sldId="265"/>
        </pc:sldMkLst>
        <pc:spChg chg="mod">
          <ac:chgData name="Angela Laura Muntean (2021775)" userId="S::2021775@student.uwtsd.ac.uk::a975fcf8-c529-489e-87b6-627a9ec48587" providerId="AD" clId="Web-{0C10CDAE-BC17-C67B-3B42-A85EE2B24AB4}" dt="2021-03-15T10:14:32.623" v="77" actId="20577"/>
          <ac:spMkLst>
            <pc:docMk/>
            <pc:sldMk cId="1946454792" sldId="265"/>
            <ac:spMk id="2" creationId="{936A9421-05E2-4F2B-8B22-4490833FC359}"/>
          </ac:spMkLst>
        </pc:spChg>
        <pc:spChg chg="del">
          <ac:chgData name="Angela Laura Muntean (2021775)" userId="S::2021775@student.uwtsd.ac.uk::a975fcf8-c529-489e-87b6-627a9ec48587" providerId="AD" clId="Web-{0C10CDAE-BC17-C67B-3B42-A85EE2B24AB4}" dt="2021-03-15T10:13:54.153" v="70"/>
          <ac:spMkLst>
            <pc:docMk/>
            <pc:sldMk cId="1946454792" sldId="265"/>
            <ac:spMk id="3" creationId="{BD505605-C4F7-4321-9FC2-3FCA195F5202}"/>
          </ac:spMkLst>
        </pc:spChg>
        <pc:spChg chg="add mod">
          <ac:chgData name="Angela Laura Muntean (2021775)" userId="S::2021775@student.uwtsd.ac.uk::a975fcf8-c529-489e-87b6-627a9ec48587" providerId="AD" clId="Web-{0C10CDAE-BC17-C67B-3B42-A85EE2B24AB4}" dt="2021-03-15T10:13:56.762" v="71"/>
          <ac:spMkLst>
            <pc:docMk/>
            <pc:sldMk cId="1946454792" sldId="265"/>
            <ac:spMk id="6" creationId="{D03437DC-E70F-4C7F-A17C-FB2EA2AA8B24}"/>
          </ac:spMkLst>
        </pc:spChg>
        <pc:picChg chg="add del mod ord">
          <ac:chgData name="Angela Laura Muntean (2021775)" userId="S::2021775@student.uwtsd.ac.uk::a975fcf8-c529-489e-87b6-627a9ec48587" providerId="AD" clId="Web-{0C10CDAE-BC17-C67B-3B42-A85EE2B24AB4}" dt="2021-03-15T10:13:56.762" v="71"/>
          <ac:picMkLst>
            <pc:docMk/>
            <pc:sldMk cId="1946454792" sldId="265"/>
            <ac:picMk id="4" creationId="{BC7FB4E8-A558-4308-B3DE-A893B90B97BC}"/>
          </ac:picMkLst>
        </pc:picChg>
        <pc:picChg chg="add">
          <ac:chgData name="Angela Laura Muntean (2021775)" userId="S::2021775@student.uwtsd.ac.uk::a975fcf8-c529-489e-87b6-627a9ec48587" providerId="AD" clId="Web-{0C10CDAE-BC17-C67B-3B42-A85EE2B24AB4}" dt="2021-03-15T10:14:19.075" v="76"/>
          <ac:picMkLst>
            <pc:docMk/>
            <pc:sldMk cId="1946454792" sldId="265"/>
            <ac:picMk id="8" creationId="{B0814D83-5B16-4281-A5CE-3FD43028B27D}"/>
          </ac:picMkLst>
        </pc:picChg>
      </pc:sldChg>
      <pc:sldChg chg="new del">
        <pc:chgData name="Angela Laura Muntean (2021775)" userId="S::2021775@student.uwtsd.ac.uk::a975fcf8-c529-489e-87b6-627a9ec48587" providerId="AD" clId="Web-{0C10CDAE-BC17-C67B-3B42-A85EE2B24AB4}" dt="2021-03-15T10:13:30.387" v="68"/>
        <pc:sldMkLst>
          <pc:docMk/>
          <pc:sldMk cId="2645908412" sldId="265"/>
        </pc:sldMkLst>
      </pc:sldChg>
    </pc:docChg>
  </pc:docChgLst>
  <pc:docChgLst>
    <pc:chgData name="Angela Laura Muntean (2021775)" userId="S::2021775@student.uwtsd.ac.uk::a975fcf8-c529-489e-87b6-627a9ec48587" providerId="AD" clId="Web-{455357B2-02E9-05CC-84D9-42E538879B53}"/>
    <pc:docChg chg="addSld modSld">
      <pc:chgData name="Angela Laura Muntean (2021775)" userId="S::2021775@student.uwtsd.ac.uk::a975fcf8-c529-489e-87b6-627a9ec48587" providerId="AD" clId="Web-{455357B2-02E9-05CC-84D9-42E538879B53}" dt="2021-03-14T17:05:44.790" v="14"/>
      <pc:docMkLst>
        <pc:docMk/>
      </pc:docMkLst>
      <pc:sldChg chg="modSp">
        <pc:chgData name="Angela Laura Muntean (2021775)" userId="S::2021775@student.uwtsd.ac.uk::a975fcf8-c529-489e-87b6-627a9ec48587" providerId="AD" clId="Web-{455357B2-02E9-05CC-84D9-42E538879B53}" dt="2021-03-14T17:02:58.692" v="7" actId="1076"/>
        <pc:sldMkLst>
          <pc:docMk/>
          <pc:sldMk cId="506060286" sldId="258"/>
        </pc:sldMkLst>
        <pc:spChg chg="mod">
          <ac:chgData name="Angela Laura Muntean (2021775)" userId="S::2021775@student.uwtsd.ac.uk::a975fcf8-c529-489e-87b6-627a9ec48587" providerId="AD" clId="Web-{455357B2-02E9-05CC-84D9-42E538879B53}" dt="2021-03-14T17:02:50.442" v="6" actId="20577"/>
          <ac:spMkLst>
            <pc:docMk/>
            <pc:sldMk cId="506060286" sldId="258"/>
            <ac:spMk id="3" creationId="{748311C0-8C82-4C4A-8FE1-51D2F4B670CC}"/>
          </ac:spMkLst>
        </pc:spChg>
        <pc:picChg chg="mod">
          <ac:chgData name="Angela Laura Muntean (2021775)" userId="S::2021775@student.uwtsd.ac.uk::a975fcf8-c529-489e-87b6-627a9ec48587" providerId="AD" clId="Web-{455357B2-02E9-05CC-84D9-42E538879B53}" dt="2021-03-14T17:02:58.692" v="7" actId="1076"/>
          <ac:picMkLst>
            <pc:docMk/>
            <pc:sldMk cId="506060286" sldId="258"/>
            <ac:picMk id="4" creationId="{6FD6DE8D-E2DA-4B2B-A2A7-69BE3909EC39}"/>
          </ac:picMkLst>
        </pc:picChg>
      </pc:sldChg>
      <pc:sldChg chg="addSp delSp modSp mod setBg">
        <pc:chgData name="Angela Laura Muntean (2021775)" userId="S::2021775@student.uwtsd.ac.uk::a975fcf8-c529-489e-87b6-627a9ec48587" providerId="AD" clId="Web-{455357B2-02E9-05CC-84D9-42E538879B53}" dt="2021-03-14T17:05:10.539" v="13"/>
        <pc:sldMkLst>
          <pc:docMk/>
          <pc:sldMk cId="88881472" sldId="259"/>
        </pc:sldMkLst>
        <pc:spChg chg="mod">
          <ac:chgData name="Angela Laura Muntean (2021775)" userId="S::2021775@student.uwtsd.ac.uk::a975fcf8-c529-489e-87b6-627a9ec48587" providerId="AD" clId="Web-{455357B2-02E9-05CC-84D9-42E538879B53}" dt="2021-03-14T17:05:10.539" v="13"/>
          <ac:spMkLst>
            <pc:docMk/>
            <pc:sldMk cId="88881472" sldId="259"/>
            <ac:spMk id="2" creationId="{483F8688-5675-4A05-8673-78E639E8FB5E}"/>
          </ac:spMkLst>
        </pc:spChg>
        <pc:spChg chg="add del mod">
          <ac:chgData name="Angela Laura Muntean (2021775)" userId="S::2021775@student.uwtsd.ac.uk::a975fcf8-c529-489e-87b6-627a9ec48587" providerId="AD" clId="Web-{455357B2-02E9-05CC-84D9-42E538879B53}" dt="2021-03-14T17:05:10.539" v="13"/>
          <ac:spMkLst>
            <pc:docMk/>
            <pc:sldMk cId="88881472" sldId="259"/>
            <ac:spMk id="4" creationId="{A4278BEB-5518-4B89-BAAE-EB2B630E2BED}"/>
          </ac:spMkLst>
        </pc:spChg>
        <pc:spChg chg="add">
          <ac:chgData name="Angela Laura Muntean (2021775)" userId="S::2021775@student.uwtsd.ac.uk::a975fcf8-c529-489e-87b6-627a9ec48587" providerId="AD" clId="Web-{455357B2-02E9-05CC-84D9-42E538879B53}" dt="2021-03-14T17:05:10.539" v="13"/>
          <ac:spMkLst>
            <pc:docMk/>
            <pc:sldMk cId="88881472" sldId="259"/>
            <ac:spMk id="14" creationId="{EBDD1931-9E86-4402-9A68-33A2D9EFB198}"/>
          </ac:spMkLst>
        </pc:spChg>
        <pc:spChg chg="add">
          <ac:chgData name="Angela Laura Muntean (2021775)" userId="S::2021775@student.uwtsd.ac.uk::a975fcf8-c529-489e-87b6-627a9ec48587" providerId="AD" clId="Web-{455357B2-02E9-05CC-84D9-42E538879B53}" dt="2021-03-14T17:05:10.539" v="13"/>
          <ac:spMkLst>
            <pc:docMk/>
            <pc:sldMk cId="88881472" sldId="259"/>
            <ac:spMk id="26" creationId="{2B97F24A-32CE-4C1C-A50D-3016B394DCFB}"/>
          </ac:spMkLst>
        </pc:spChg>
        <pc:spChg chg="add">
          <ac:chgData name="Angela Laura Muntean (2021775)" userId="S::2021775@student.uwtsd.ac.uk::a975fcf8-c529-489e-87b6-627a9ec48587" providerId="AD" clId="Web-{455357B2-02E9-05CC-84D9-42E538879B53}" dt="2021-03-14T17:05:10.539" v="13"/>
          <ac:spMkLst>
            <pc:docMk/>
            <pc:sldMk cId="88881472" sldId="259"/>
            <ac:spMk id="29" creationId="{3CE8AF5E-D374-4CF1-90CC-35CF73B81C3E}"/>
          </ac:spMkLst>
        </pc:spChg>
        <pc:spChg chg="del">
          <ac:chgData name="Angela Laura Muntean (2021775)" userId="S::2021775@student.uwtsd.ac.uk::a975fcf8-c529-489e-87b6-627a9ec48587" providerId="AD" clId="Web-{455357B2-02E9-05CC-84D9-42E538879B53}" dt="2021-03-14T17:04:33.819" v="8"/>
          <ac:spMkLst>
            <pc:docMk/>
            <pc:sldMk cId="88881472" sldId="259"/>
            <ac:spMk id="30" creationId="{7E6B60CF-6667-471E-81C6-4BA9F3600758}"/>
          </ac:spMkLst>
        </pc:spChg>
        <pc:graphicFrameChg chg="add del">
          <ac:chgData name="Angela Laura Muntean (2021775)" userId="S::2021775@student.uwtsd.ac.uk::a975fcf8-c529-489e-87b6-627a9ec48587" providerId="AD" clId="Web-{455357B2-02E9-05CC-84D9-42E538879B53}" dt="2021-03-14T17:04:58.570" v="10"/>
          <ac:graphicFrameMkLst>
            <pc:docMk/>
            <pc:sldMk cId="88881472" sldId="259"/>
            <ac:graphicFrameMk id="8" creationId="{767ECA78-CD1D-4AFB-8B55-32BF7B9CB906}"/>
          </ac:graphicFrameMkLst>
        </pc:graphicFrameChg>
        <pc:graphicFrameChg chg="add del">
          <ac:chgData name="Angela Laura Muntean (2021775)" userId="S::2021775@student.uwtsd.ac.uk::a975fcf8-c529-489e-87b6-627a9ec48587" providerId="AD" clId="Web-{455357B2-02E9-05CC-84D9-42E538879B53}" dt="2021-03-14T17:05:10.523" v="12"/>
          <ac:graphicFrameMkLst>
            <pc:docMk/>
            <pc:sldMk cId="88881472" sldId="259"/>
            <ac:graphicFrameMk id="11" creationId="{D0C6027F-6329-431F-8FE8-3CD0CE94743F}"/>
          </ac:graphicFrameMkLst>
        </pc:graphicFrameChg>
        <pc:picChg chg="add mod ord modCrop">
          <ac:chgData name="Angela Laura Muntean (2021775)" userId="S::2021775@student.uwtsd.ac.uk::a975fcf8-c529-489e-87b6-627a9ec48587" providerId="AD" clId="Web-{455357B2-02E9-05CC-84D9-42E538879B53}" dt="2021-03-14T17:05:10.539" v="13"/>
          <ac:picMkLst>
            <pc:docMk/>
            <pc:sldMk cId="88881472" sldId="259"/>
            <ac:picMk id="3" creationId="{57FB7056-34A2-4CC3-BE01-95B09A8376B2}"/>
          </ac:picMkLst>
        </pc:picChg>
        <pc:inkChg chg="add">
          <ac:chgData name="Angela Laura Muntean (2021775)" userId="S::2021775@student.uwtsd.ac.uk::a975fcf8-c529-489e-87b6-627a9ec48587" providerId="AD" clId="Web-{455357B2-02E9-05CC-84D9-42E538879B53}" dt="2021-03-14T17:05:10.539" v="13"/>
          <ac:inkMkLst>
            <pc:docMk/>
            <pc:sldMk cId="88881472" sldId="259"/>
            <ac:inkMk id="31" creationId="{070477C5-0410-4E4F-97A1-F84C2465C187}"/>
          </ac:inkMkLst>
        </pc:inkChg>
      </pc:sldChg>
      <pc:sldChg chg="new">
        <pc:chgData name="Angela Laura Muntean (2021775)" userId="S::2021775@student.uwtsd.ac.uk::a975fcf8-c529-489e-87b6-627a9ec48587" providerId="AD" clId="Web-{455357B2-02E9-05CC-84D9-42E538879B53}" dt="2021-03-14T17:05:44.790" v="14"/>
        <pc:sldMkLst>
          <pc:docMk/>
          <pc:sldMk cId="555515178" sldId="260"/>
        </pc:sldMkLst>
      </pc:sldChg>
    </pc:docChg>
  </pc:docChgLst>
  <pc:docChgLst>
    <pc:chgData name="Angela Laura Muntean (2021775)" userId="S::2021775@student.uwtsd.ac.uk::a975fcf8-c529-489e-87b6-627a9ec48587" providerId="AD" clId="Web-{F7E0DF33-956D-EC72-4DF8-9F2071A1E566}"/>
    <pc:docChg chg="addSld modSld">
      <pc:chgData name="Angela Laura Muntean (2021775)" userId="S::2021775@student.uwtsd.ac.uk::a975fcf8-c529-489e-87b6-627a9ec48587" providerId="AD" clId="Web-{F7E0DF33-956D-EC72-4DF8-9F2071A1E566}" dt="2021-03-18T22:32:23.296" v="138" actId="20577"/>
      <pc:docMkLst>
        <pc:docMk/>
      </pc:docMkLst>
      <pc:sldChg chg="modSp">
        <pc:chgData name="Angela Laura Muntean (2021775)" userId="S::2021775@student.uwtsd.ac.uk::a975fcf8-c529-489e-87b6-627a9ec48587" providerId="AD" clId="Web-{F7E0DF33-956D-EC72-4DF8-9F2071A1E566}" dt="2021-03-18T22:30:50.403" v="134" actId="20577"/>
        <pc:sldMkLst>
          <pc:docMk/>
          <pc:sldMk cId="3575572408" sldId="257"/>
        </pc:sldMkLst>
        <pc:spChg chg="mod">
          <ac:chgData name="Angela Laura Muntean (2021775)" userId="S::2021775@student.uwtsd.ac.uk::a975fcf8-c529-489e-87b6-627a9ec48587" providerId="AD" clId="Web-{F7E0DF33-956D-EC72-4DF8-9F2071A1E566}" dt="2021-03-18T22:30:50.403" v="134" actId="20577"/>
          <ac:spMkLst>
            <pc:docMk/>
            <pc:sldMk cId="3575572408" sldId="257"/>
            <ac:spMk id="3" creationId="{0C0DF523-9ABE-4B48-B735-8C26DB0F4F6D}"/>
          </ac:spMkLst>
        </pc:spChg>
      </pc:sldChg>
      <pc:sldChg chg="modSp">
        <pc:chgData name="Angela Laura Muntean (2021775)" userId="S::2021775@student.uwtsd.ac.uk::a975fcf8-c529-489e-87b6-627a9ec48587" providerId="AD" clId="Web-{F7E0DF33-956D-EC72-4DF8-9F2071A1E566}" dt="2021-03-18T21:09:31.257" v="19" actId="20577"/>
        <pc:sldMkLst>
          <pc:docMk/>
          <pc:sldMk cId="88881472" sldId="259"/>
        </pc:sldMkLst>
        <pc:spChg chg="mod">
          <ac:chgData name="Angela Laura Muntean (2021775)" userId="S::2021775@student.uwtsd.ac.uk::a975fcf8-c529-489e-87b6-627a9ec48587" providerId="AD" clId="Web-{F7E0DF33-956D-EC72-4DF8-9F2071A1E566}" dt="2021-03-18T21:09:31.257" v="19" actId="20577"/>
          <ac:spMkLst>
            <pc:docMk/>
            <pc:sldMk cId="88881472" sldId="259"/>
            <ac:spMk id="4" creationId="{A4278BEB-5518-4B89-BAAE-EB2B630E2BED}"/>
          </ac:spMkLst>
        </pc:spChg>
      </pc:sldChg>
      <pc:sldChg chg="modSp">
        <pc:chgData name="Angela Laura Muntean (2021775)" userId="S::2021775@student.uwtsd.ac.uk::a975fcf8-c529-489e-87b6-627a9ec48587" providerId="AD" clId="Web-{F7E0DF33-956D-EC72-4DF8-9F2071A1E566}" dt="2021-03-18T22:32:23.296" v="138" actId="20577"/>
        <pc:sldMkLst>
          <pc:docMk/>
          <pc:sldMk cId="555515178" sldId="260"/>
        </pc:sldMkLst>
        <pc:spChg chg="mod">
          <ac:chgData name="Angela Laura Muntean (2021775)" userId="S::2021775@student.uwtsd.ac.uk::a975fcf8-c529-489e-87b6-627a9ec48587" providerId="AD" clId="Web-{F7E0DF33-956D-EC72-4DF8-9F2071A1E566}" dt="2021-03-18T22:32:23.296" v="138" actId="20577"/>
          <ac:spMkLst>
            <pc:docMk/>
            <pc:sldMk cId="555515178" sldId="260"/>
            <ac:spMk id="3" creationId="{1743F0D1-A33E-40D3-8233-05E8B388D03C}"/>
          </ac:spMkLst>
        </pc:spChg>
      </pc:sldChg>
      <pc:sldChg chg="addSp delSp modSp">
        <pc:chgData name="Angela Laura Muntean (2021775)" userId="S::2021775@student.uwtsd.ac.uk::a975fcf8-c529-489e-87b6-627a9ec48587" providerId="AD" clId="Web-{F7E0DF33-956D-EC72-4DF8-9F2071A1E566}" dt="2021-03-18T21:13:31.959" v="26" actId="14100"/>
        <pc:sldMkLst>
          <pc:docMk/>
          <pc:sldMk cId="1756888867" sldId="261"/>
        </pc:sldMkLst>
        <pc:picChg chg="add del mod">
          <ac:chgData name="Angela Laura Muntean (2021775)" userId="S::2021775@student.uwtsd.ac.uk::a975fcf8-c529-489e-87b6-627a9ec48587" providerId="AD" clId="Web-{F7E0DF33-956D-EC72-4DF8-9F2071A1E566}" dt="2021-03-18T20:59:13.026" v="6"/>
          <ac:picMkLst>
            <pc:docMk/>
            <pc:sldMk cId="1756888867" sldId="261"/>
            <ac:picMk id="4" creationId="{93E0E80D-77D2-4441-96B3-41C6556AAE27}"/>
          </ac:picMkLst>
        </pc:picChg>
        <pc:picChg chg="add del mod">
          <ac:chgData name="Angela Laura Muntean (2021775)" userId="S::2021775@student.uwtsd.ac.uk::a975fcf8-c529-489e-87b6-627a9ec48587" providerId="AD" clId="Web-{F7E0DF33-956D-EC72-4DF8-9F2071A1E566}" dt="2021-03-18T21:13:14.036" v="20"/>
          <ac:picMkLst>
            <pc:docMk/>
            <pc:sldMk cId="1756888867" sldId="261"/>
            <ac:picMk id="6" creationId="{C800418D-3C55-4B53-AFF3-0A85677EBA55}"/>
          </ac:picMkLst>
        </pc:picChg>
        <pc:picChg chg="add mod">
          <ac:chgData name="Angela Laura Muntean (2021775)" userId="S::2021775@student.uwtsd.ac.uk::a975fcf8-c529-489e-87b6-627a9ec48587" providerId="AD" clId="Web-{F7E0DF33-956D-EC72-4DF8-9F2071A1E566}" dt="2021-03-18T21:13:31.959" v="26" actId="14100"/>
          <ac:picMkLst>
            <pc:docMk/>
            <pc:sldMk cId="1756888867" sldId="261"/>
            <ac:picMk id="7" creationId="{D305B453-FB35-42AC-A685-E8B7C38225ED}"/>
          </ac:picMkLst>
        </pc:picChg>
      </pc:sldChg>
      <pc:sldChg chg="modSp">
        <pc:chgData name="Angela Laura Muntean (2021775)" userId="S::2021775@student.uwtsd.ac.uk::a975fcf8-c529-489e-87b6-627a9ec48587" providerId="AD" clId="Web-{F7E0DF33-956D-EC72-4DF8-9F2071A1E566}" dt="2021-03-18T21:48:05.526" v="83" actId="20577"/>
        <pc:sldMkLst>
          <pc:docMk/>
          <pc:sldMk cId="3453350731" sldId="264"/>
        </pc:sldMkLst>
        <pc:spChg chg="mod">
          <ac:chgData name="Angela Laura Muntean (2021775)" userId="S::2021775@student.uwtsd.ac.uk::a975fcf8-c529-489e-87b6-627a9ec48587" providerId="AD" clId="Web-{F7E0DF33-956D-EC72-4DF8-9F2071A1E566}" dt="2021-03-18T21:48:05.526" v="83" actId="20577"/>
          <ac:spMkLst>
            <pc:docMk/>
            <pc:sldMk cId="3453350731" sldId="264"/>
            <ac:spMk id="3" creationId="{CCDBC98F-5AAF-4BCB-821E-7FD9819B0EB7}"/>
          </ac:spMkLst>
        </pc:spChg>
      </pc:sldChg>
      <pc:sldChg chg="addSp delSp modSp new">
        <pc:chgData name="Angela Laura Muntean (2021775)" userId="S::2021775@student.uwtsd.ac.uk::a975fcf8-c529-489e-87b6-627a9ec48587" providerId="AD" clId="Web-{F7E0DF33-956D-EC72-4DF8-9F2071A1E566}" dt="2021-03-18T22:28:18.228" v="123" actId="20577"/>
        <pc:sldMkLst>
          <pc:docMk/>
          <pc:sldMk cId="1742921650" sldId="266"/>
        </pc:sldMkLst>
        <pc:spChg chg="mod">
          <ac:chgData name="Angela Laura Muntean (2021775)" userId="S::2021775@student.uwtsd.ac.uk::a975fcf8-c529-489e-87b6-627a9ec48587" providerId="AD" clId="Web-{F7E0DF33-956D-EC72-4DF8-9F2071A1E566}" dt="2021-03-18T22:28:18.228" v="123" actId="20577"/>
          <ac:spMkLst>
            <pc:docMk/>
            <pc:sldMk cId="1742921650" sldId="266"/>
            <ac:spMk id="2" creationId="{6B322AB0-2B80-4927-BEC9-86EF55FCC889}"/>
          </ac:spMkLst>
        </pc:spChg>
        <pc:spChg chg="del">
          <ac:chgData name="Angela Laura Muntean (2021775)" userId="S::2021775@student.uwtsd.ac.uk::a975fcf8-c529-489e-87b6-627a9ec48587" providerId="AD" clId="Web-{F7E0DF33-956D-EC72-4DF8-9F2071A1E566}" dt="2021-03-18T22:10:38.372" v="84"/>
          <ac:spMkLst>
            <pc:docMk/>
            <pc:sldMk cId="1742921650" sldId="266"/>
            <ac:spMk id="3" creationId="{36E8465F-24A8-4708-AE4C-4DFB50CBC9C5}"/>
          </ac:spMkLst>
        </pc:spChg>
        <pc:spChg chg="del">
          <ac:chgData name="Angela Laura Muntean (2021775)" userId="S::2021775@student.uwtsd.ac.uk::a975fcf8-c529-489e-87b6-627a9ec48587" providerId="AD" clId="Web-{F7E0DF33-956D-EC72-4DF8-9F2071A1E566}" dt="2021-03-18T22:14:05.220" v="91"/>
          <ac:spMkLst>
            <pc:docMk/>
            <pc:sldMk cId="1742921650" sldId="266"/>
            <ac:spMk id="4" creationId="{39D3908B-3A63-4CE2-92E4-08568A7BF255}"/>
          </ac:spMkLst>
        </pc:spChg>
        <pc:picChg chg="add">
          <ac:chgData name="Angela Laura Muntean (2021775)" userId="S::2021775@student.uwtsd.ac.uk::a975fcf8-c529-489e-87b6-627a9ec48587" providerId="AD" clId="Web-{F7E0DF33-956D-EC72-4DF8-9F2071A1E566}" dt="2021-03-18T21:38:09.997" v="29"/>
          <ac:picMkLst>
            <pc:docMk/>
            <pc:sldMk cId="1742921650" sldId="266"/>
            <ac:picMk id="6" creationId="{D5A192B1-DE95-432A-9F3B-7EA0EC59556C}"/>
          </ac:picMkLst>
        </pc:picChg>
        <pc:picChg chg="add mod ord">
          <ac:chgData name="Angela Laura Muntean (2021775)" userId="S::2021775@student.uwtsd.ac.uk::a975fcf8-c529-489e-87b6-627a9ec48587" providerId="AD" clId="Web-{F7E0DF33-956D-EC72-4DF8-9F2071A1E566}" dt="2021-03-18T22:14:19.330" v="96" actId="1076"/>
          <ac:picMkLst>
            <pc:docMk/>
            <pc:sldMk cId="1742921650" sldId="266"/>
            <ac:picMk id="7" creationId="{4C772F0B-86F7-42FA-B5FB-3EC2DDD632FB}"/>
          </ac:picMkLst>
        </pc:picChg>
        <pc:picChg chg="add mod ord">
          <ac:chgData name="Angela Laura Muntean (2021775)" userId="S::2021775@student.uwtsd.ac.uk::a975fcf8-c529-489e-87b6-627a9ec48587" providerId="AD" clId="Web-{F7E0DF33-956D-EC72-4DF8-9F2071A1E566}" dt="2021-03-18T22:14:26.174" v="98" actId="14100"/>
          <ac:picMkLst>
            <pc:docMk/>
            <pc:sldMk cId="1742921650" sldId="266"/>
            <ac:picMk id="8" creationId="{E37C47C3-43FE-40E5-A0BF-524AE3D2623E}"/>
          </ac:picMkLst>
        </pc:picChg>
        <pc:picChg chg="add mod">
          <ac:chgData name="Angela Laura Muntean (2021775)" userId="S::2021775@student.uwtsd.ac.uk::a975fcf8-c529-489e-87b6-627a9ec48587" providerId="AD" clId="Web-{F7E0DF33-956D-EC72-4DF8-9F2071A1E566}" dt="2021-03-18T22:22:24.126" v="116" actId="14100"/>
          <ac:picMkLst>
            <pc:docMk/>
            <pc:sldMk cId="1742921650" sldId="266"/>
            <ac:picMk id="9" creationId="{B6671CB2-3895-4315-8E9B-318D15524C9D}"/>
          </ac:picMkLst>
        </pc:picChg>
        <pc:picChg chg="add del mod">
          <ac:chgData name="Angela Laura Muntean (2021775)" userId="S::2021775@student.uwtsd.ac.uk::a975fcf8-c529-489e-87b6-627a9ec48587" providerId="AD" clId="Web-{F7E0DF33-956D-EC72-4DF8-9F2071A1E566}" dt="2021-03-18T22:20:13.212" v="110"/>
          <ac:picMkLst>
            <pc:docMk/>
            <pc:sldMk cId="1742921650" sldId="266"/>
            <ac:picMk id="10" creationId="{93E13E71-3D74-4452-AC79-06220E7A9BDF}"/>
          </ac:picMkLst>
        </pc:picChg>
        <pc:picChg chg="add mod">
          <ac:chgData name="Angela Laura Muntean (2021775)" userId="S::2021775@student.uwtsd.ac.uk::a975fcf8-c529-489e-87b6-627a9ec48587" providerId="AD" clId="Web-{F7E0DF33-956D-EC72-4DF8-9F2071A1E566}" dt="2021-03-18T22:22:30.016" v="118" actId="14100"/>
          <ac:picMkLst>
            <pc:docMk/>
            <pc:sldMk cId="1742921650" sldId="266"/>
            <ac:picMk id="11" creationId="{2EA1D04B-CC78-4DE6-AE18-87262B5FC1EF}"/>
          </ac:picMkLst>
        </pc:picChg>
        <pc:picChg chg="add mod">
          <ac:chgData name="Angela Laura Muntean (2021775)" userId="S::2021775@student.uwtsd.ac.uk::a975fcf8-c529-489e-87b6-627a9ec48587" providerId="AD" clId="Web-{F7E0DF33-956D-EC72-4DF8-9F2071A1E566}" dt="2021-03-18T22:25:53.037" v="122" actId="14100"/>
          <ac:picMkLst>
            <pc:docMk/>
            <pc:sldMk cId="1742921650" sldId="266"/>
            <ac:picMk id="12" creationId="{A1930B86-4AFA-4794-9B0E-C546BEB12266}"/>
          </ac:picMkLst>
        </pc:picChg>
      </pc:sldChg>
    </pc:docChg>
  </pc:docChgLst>
  <pc:docChgLst>
    <pc:chgData name="Angela Laura Muntean (2021775)" userId="S::2021775@student.uwtsd.ac.uk::a975fcf8-c529-489e-87b6-627a9ec48587" providerId="AD" clId="Web-{ED16EB4C-B470-0E67-3282-CA167BB2EA12}"/>
    <pc:docChg chg="modSld">
      <pc:chgData name="Angela Laura Muntean (2021775)" userId="S::2021775@student.uwtsd.ac.uk::a975fcf8-c529-489e-87b6-627a9ec48587" providerId="AD" clId="Web-{ED16EB4C-B470-0E67-3282-CA167BB2EA12}" dt="2021-03-17T22:49:38.949" v="38" actId="14100"/>
      <pc:docMkLst>
        <pc:docMk/>
      </pc:docMkLst>
      <pc:sldChg chg="modSp">
        <pc:chgData name="Angela Laura Muntean (2021775)" userId="S::2021775@student.uwtsd.ac.uk::a975fcf8-c529-489e-87b6-627a9ec48587" providerId="AD" clId="Web-{ED16EB4C-B470-0E67-3282-CA167BB2EA12}" dt="2021-03-17T22:49:38.949" v="38" actId="14100"/>
        <pc:sldMkLst>
          <pc:docMk/>
          <pc:sldMk cId="1756888867" sldId="261"/>
        </pc:sldMkLst>
        <pc:spChg chg="mod">
          <ac:chgData name="Angela Laura Muntean (2021775)" userId="S::2021775@student.uwtsd.ac.uk::a975fcf8-c529-489e-87b6-627a9ec48587" providerId="AD" clId="Web-{ED16EB4C-B470-0E67-3282-CA167BB2EA12}" dt="2021-03-17T22:49:38.949" v="38" actId="14100"/>
          <ac:spMkLst>
            <pc:docMk/>
            <pc:sldMk cId="1756888867" sldId="261"/>
            <ac:spMk id="3" creationId="{AA9F4608-32F1-44EE-A3CD-53F68FACCB8F}"/>
          </ac:spMkLst>
        </pc:spChg>
      </pc:sldChg>
      <pc:sldChg chg="addSp modSp">
        <pc:chgData name="Angela Laura Muntean (2021775)" userId="S::2021775@student.uwtsd.ac.uk::a975fcf8-c529-489e-87b6-627a9ec48587" providerId="AD" clId="Web-{ED16EB4C-B470-0E67-3282-CA167BB2EA12}" dt="2021-03-17T22:49:09.699" v="36" actId="20577"/>
        <pc:sldMkLst>
          <pc:docMk/>
          <pc:sldMk cId="1399148593" sldId="262"/>
        </pc:sldMkLst>
        <pc:spChg chg="mod">
          <ac:chgData name="Angela Laura Muntean (2021775)" userId="S::2021775@student.uwtsd.ac.uk::a975fcf8-c529-489e-87b6-627a9ec48587" providerId="AD" clId="Web-{ED16EB4C-B470-0E67-3282-CA167BB2EA12}" dt="2021-03-17T22:47:53.164" v="14" actId="14100"/>
          <ac:spMkLst>
            <pc:docMk/>
            <pc:sldMk cId="1399148593" sldId="262"/>
            <ac:spMk id="3" creationId="{DA70D0C7-F3D2-4CA6-B812-1138E400C99A}"/>
          </ac:spMkLst>
        </pc:spChg>
        <pc:spChg chg="add mod">
          <ac:chgData name="Angela Laura Muntean (2021775)" userId="S::2021775@student.uwtsd.ac.uk::a975fcf8-c529-489e-87b6-627a9ec48587" providerId="AD" clId="Web-{ED16EB4C-B470-0E67-3282-CA167BB2EA12}" dt="2021-03-17T22:49:09.699" v="36" actId="20577"/>
          <ac:spMkLst>
            <pc:docMk/>
            <pc:sldMk cId="1399148593" sldId="262"/>
            <ac:spMk id="6" creationId="{56F7DA1A-CA65-45B3-A8DA-2A88B94DB68E}"/>
          </ac:spMkLst>
        </pc:spChg>
        <pc:picChg chg="add mod">
          <ac:chgData name="Angela Laura Muntean (2021775)" userId="S::2021775@student.uwtsd.ac.uk::a975fcf8-c529-489e-87b6-627a9ec48587" providerId="AD" clId="Web-{ED16EB4C-B470-0E67-3282-CA167BB2EA12}" dt="2021-03-17T22:48:23.133" v="25" actId="1076"/>
          <ac:picMkLst>
            <pc:docMk/>
            <pc:sldMk cId="1399148593" sldId="262"/>
            <ac:picMk id="4" creationId="{7ED2D341-3C69-4749-91FB-18885F07861F}"/>
          </ac:picMkLst>
        </pc:picChg>
      </pc:sldChg>
      <pc:sldChg chg="modSp">
        <pc:chgData name="Angela Laura Muntean (2021775)" userId="S::2021775@student.uwtsd.ac.uk::a975fcf8-c529-489e-87b6-627a9ec48587" providerId="AD" clId="Web-{ED16EB4C-B470-0E67-3282-CA167BB2EA12}" dt="2021-03-17T22:39:37.497" v="10" actId="20577"/>
        <pc:sldMkLst>
          <pc:docMk/>
          <pc:sldMk cId="3453350731" sldId="264"/>
        </pc:sldMkLst>
        <pc:spChg chg="mod">
          <ac:chgData name="Angela Laura Muntean (2021775)" userId="S::2021775@student.uwtsd.ac.uk::a975fcf8-c529-489e-87b6-627a9ec48587" providerId="AD" clId="Web-{ED16EB4C-B470-0E67-3282-CA167BB2EA12}" dt="2021-03-17T22:39:37.497" v="10" actId="20577"/>
          <ac:spMkLst>
            <pc:docMk/>
            <pc:sldMk cId="3453350731" sldId="264"/>
            <ac:spMk id="3" creationId="{CCDBC98F-5AAF-4BCB-821E-7FD9819B0EB7}"/>
          </ac:spMkLst>
        </pc:spChg>
      </pc:sldChg>
    </pc:docChg>
  </pc:docChgLst>
  <pc:docChgLst>
    <pc:chgData name="Angela Laura Muntean (2021775)" userId="S::2021775@student.uwtsd.ac.uk::a975fcf8-c529-489e-87b6-627a9ec48587" providerId="AD" clId="Web-{40443F99-4752-5034-1D76-E4C7CF1B2EA7}"/>
    <pc:docChg chg="delSld modSld">
      <pc:chgData name="Angela Laura Muntean (2021775)" userId="S::2021775@student.uwtsd.ac.uk::a975fcf8-c529-489e-87b6-627a9ec48587" providerId="AD" clId="Web-{40443F99-4752-5034-1D76-E4C7CF1B2EA7}" dt="2021-03-17T12:23:50.909" v="23"/>
      <pc:docMkLst>
        <pc:docMk/>
      </pc:docMkLst>
      <pc:sldChg chg="modSp">
        <pc:chgData name="Angela Laura Muntean (2021775)" userId="S::2021775@student.uwtsd.ac.uk::a975fcf8-c529-489e-87b6-627a9ec48587" providerId="AD" clId="Web-{40443F99-4752-5034-1D76-E4C7CF1B2EA7}" dt="2021-03-17T12:23:13.720" v="22" actId="20577"/>
        <pc:sldMkLst>
          <pc:docMk/>
          <pc:sldMk cId="1399148593" sldId="262"/>
        </pc:sldMkLst>
        <pc:spChg chg="mod">
          <ac:chgData name="Angela Laura Muntean (2021775)" userId="S::2021775@student.uwtsd.ac.uk::a975fcf8-c529-489e-87b6-627a9ec48587" providerId="AD" clId="Web-{40443F99-4752-5034-1D76-E4C7CF1B2EA7}" dt="2021-03-17T12:23:13.720" v="22" actId="20577"/>
          <ac:spMkLst>
            <pc:docMk/>
            <pc:sldMk cId="1399148593" sldId="262"/>
            <ac:spMk id="3" creationId="{DA70D0C7-F3D2-4CA6-B812-1138E400C99A}"/>
          </ac:spMkLst>
        </pc:spChg>
      </pc:sldChg>
      <pc:sldChg chg="modSp">
        <pc:chgData name="Angela Laura Muntean (2021775)" userId="S::2021775@student.uwtsd.ac.uk::a975fcf8-c529-489e-87b6-627a9ec48587" providerId="AD" clId="Web-{40443F99-4752-5034-1D76-E4C7CF1B2EA7}" dt="2021-03-17T12:22:23.547" v="19" actId="20577"/>
        <pc:sldMkLst>
          <pc:docMk/>
          <pc:sldMk cId="2458694503" sldId="263"/>
        </pc:sldMkLst>
        <pc:spChg chg="mod">
          <ac:chgData name="Angela Laura Muntean (2021775)" userId="S::2021775@student.uwtsd.ac.uk::a975fcf8-c529-489e-87b6-627a9ec48587" providerId="AD" clId="Web-{40443F99-4752-5034-1D76-E4C7CF1B2EA7}" dt="2021-03-17T12:22:23.547" v="19" actId="20577"/>
          <ac:spMkLst>
            <pc:docMk/>
            <pc:sldMk cId="2458694503" sldId="263"/>
            <ac:spMk id="3" creationId="{9163338D-882E-4637-9803-F11DA2D9F907}"/>
          </ac:spMkLst>
        </pc:spChg>
      </pc:sldChg>
      <pc:sldChg chg="del">
        <pc:chgData name="Angela Laura Muntean (2021775)" userId="S::2021775@student.uwtsd.ac.uk::a975fcf8-c529-489e-87b6-627a9ec48587" providerId="AD" clId="Web-{40443F99-4752-5034-1D76-E4C7CF1B2EA7}" dt="2021-03-17T12:23:50.909" v="23"/>
        <pc:sldMkLst>
          <pc:docMk/>
          <pc:sldMk cId="1946454792" sldId="265"/>
        </pc:sldMkLst>
      </pc:sldChg>
    </pc:docChg>
  </pc:docChgLst>
  <pc:docChgLst>
    <pc:chgData name="Angela Laura Muntean (2021775)" userId="S::2021775@student.uwtsd.ac.uk::a975fcf8-c529-489e-87b6-627a9ec48587" providerId="AD" clId="Web-{64B55690-9BBB-954D-D554-79890C39A5AA}"/>
    <pc:docChg chg="addSld delSld modSld">
      <pc:chgData name="Angela Laura Muntean (2021775)" userId="S::2021775@student.uwtsd.ac.uk::a975fcf8-c529-489e-87b6-627a9ec48587" providerId="AD" clId="Web-{64B55690-9BBB-954D-D554-79890C39A5AA}" dt="2021-03-14T17:56:57.952" v="171" actId="20577"/>
      <pc:docMkLst>
        <pc:docMk/>
      </pc:docMkLst>
      <pc:sldChg chg="modSp">
        <pc:chgData name="Angela Laura Muntean (2021775)" userId="S::2021775@student.uwtsd.ac.uk::a975fcf8-c529-489e-87b6-627a9ec48587" providerId="AD" clId="Web-{64B55690-9BBB-954D-D554-79890C39A5AA}" dt="2021-03-14T17:55:13.903" v="148" actId="1076"/>
        <pc:sldMkLst>
          <pc:docMk/>
          <pc:sldMk cId="3575572408" sldId="257"/>
        </pc:sldMkLst>
        <pc:spChg chg="mod">
          <ac:chgData name="Angela Laura Muntean (2021775)" userId="S::2021775@student.uwtsd.ac.uk::a975fcf8-c529-489e-87b6-627a9ec48587" providerId="AD" clId="Web-{64B55690-9BBB-954D-D554-79890C39A5AA}" dt="2021-03-14T17:55:00.543" v="147" actId="20577"/>
          <ac:spMkLst>
            <pc:docMk/>
            <pc:sldMk cId="3575572408" sldId="257"/>
            <ac:spMk id="2" creationId="{F4B27679-03D1-45A7-BBDF-6EC842A71C30}"/>
          </ac:spMkLst>
        </pc:spChg>
        <pc:picChg chg="mod">
          <ac:chgData name="Angela Laura Muntean (2021775)" userId="S::2021775@student.uwtsd.ac.uk::a975fcf8-c529-489e-87b6-627a9ec48587" providerId="AD" clId="Web-{64B55690-9BBB-954D-D554-79890C39A5AA}" dt="2021-03-14T17:55:13.903" v="148" actId="1076"/>
          <ac:picMkLst>
            <pc:docMk/>
            <pc:sldMk cId="3575572408" sldId="257"/>
            <ac:picMk id="4" creationId="{1D7C6949-91D2-409C-A985-C3F4C0B9D435}"/>
          </ac:picMkLst>
        </pc:picChg>
      </pc:sldChg>
      <pc:sldChg chg="addSp delSp modSp mod modClrScheme chgLayout">
        <pc:chgData name="Angela Laura Muntean (2021775)" userId="S::2021775@student.uwtsd.ac.uk::a975fcf8-c529-489e-87b6-627a9ec48587" providerId="AD" clId="Web-{64B55690-9BBB-954D-D554-79890C39A5AA}" dt="2021-03-14T17:56:57.952" v="171" actId="20577"/>
        <pc:sldMkLst>
          <pc:docMk/>
          <pc:sldMk cId="506060286" sldId="258"/>
        </pc:sldMkLst>
        <pc:spChg chg="mod ord">
          <ac:chgData name="Angela Laura Muntean (2021775)" userId="S::2021775@student.uwtsd.ac.uk::a975fcf8-c529-489e-87b6-627a9ec48587" providerId="AD" clId="Web-{64B55690-9BBB-954D-D554-79890C39A5AA}" dt="2021-03-14T17:56:09.404" v="151"/>
          <ac:spMkLst>
            <pc:docMk/>
            <pc:sldMk cId="506060286" sldId="258"/>
            <ac:spMk id="2" creationId="{A26D92DC-FC99-49BA-ABAD-59A212E4549C}"/>
          </ac:spMkLst>
        </pc:spChg>
        <pc:spChg chg="mod ord">
          <ac:chgData name="Angela Laura Muntean (2021775)" userId="S::2021775@student.uwtsd.ac.uk::a975fcf8-c529-489e-87b6-627a9ec48587" providerId="AD" clId="Web-{64B55690-9BBB-954D-D554-79890C39A5AA}" dt="2021-03-14T17:56:09.404" v="151"/>
          <ac:spMkLst>
            <pc:docMk/>
            <pc:sldMk cId="506060286" sldId="258"/>
            <ac:spMk id="3" creationId="{748311C0-8C82-4C4A-8FE1-51D2F4B670CC}"/>
          </ac:spMkLst>
        </pc:spChg>
        <pc:spChg chg="add mod ord">
          <ac:chgData name="Angela Laura Muntean (2021775)" userId="S::2021775@student.uwtsd.ac.uk::a975fcf8-c529-489e-87b6-627a9ec48587" providerId="AD" clId="Web-{64B55690-9BBB-954D-D554-79890C39A5AA}" dt="2021-03-14T17:56:57.952" v="171" actId="20577"/>
          <ac:spMkLst>
            <pc:docMk/>
            <pc:sldMk cId="506060286" sldId="258"/>
            <ac:spMk id="5" creationId="{761C8F53-3AE3-46CD-ACAC-1181A3851187}"/>
          </ac:spMkLst>
        </pc:spChg>
        <pc:picChg chg="del mod">
          <ac:chgData name="Angela Laura Muntean (2021775)" userId="S::2021775@student.uwtsd.ac.uk::a975fcf8-c529-489e-87b6-627a9ec48587" providerId="AD" clId="Web-{64B55690-9BBB-954D-D554-79890C39A5AA}" dt="2021-03-14T17:55:54.904" v="150"/>
          <ac:picMkLst>
            <pc:docMk/>
            <pc:sldMk cId="506060286" sldId="258"/>
            <ac:picMk id="4" creationId="{6FD6DE8D-E2DA-4B2B-A2A7-69BE3909EC39}"/>
          </ac:picMkLst>
        </pc:picChg>
      </pc:sldChg>
      <pc:sldChg chg="addSp modSp">
        <pc:chgData name="Angela Laura Muntean (2021775)" userId="S::2021775@student.uwtsd.ac.uk::a975fcf8-c529-489e-87b6-627a9ec48587" providerId="AD" clId="Web-{64B55690-9BBB-954D-D554-79890C39A5AA}" dt="2021-03-14T17:52:54.176" v="143" actId="20577"/>
        <pc:sldMkLst>
          <pc:docMk/>
          <pc:sldMk cId="555515178" sldId="260"/>
        </pc:sldMkLst>
        <pc:spChg chg="mod">
          <ac:chgData name="Angela Laura Muntean (2021775)" userId="S::2021775@student.uwtsd.ac.uk::a975fcf8-c529-489e-87b6-627a9ec48587" providerId="AD" clId="Web-{64B55690-9BBB-954D-D554-79890C39A5AA}" dt="2021-03-14T17:52:15.207" v="142" actId="20577"/>
          <ac:spMkLst>
            <pc:docMk/>
            <pc:sldMk cId="555515178" sldId="260"/>
            <ac:spMk id="2" creationId="{0EA3C900-ED4C-405D-A5AB-4D57DC4D025C}"/>
          </ac:spMkLst>
        </pc:spChg>
        <pc:spChg chg="mod">
          <ac:chgData name="Angela Laura Muntean (2021775)" userId="S::2021775@student.uwtsd.ac.uk::a975fcf8-c529-489e-87b6-627a9ec48587" providerId="AD" clId="Web-{64B55690-9BBB-954D-D554-79890C39A5AA}" dt="2021-03-14T17:52:54.176" v="143" actId="20577"/>
          <ac:spMkLst>
            <pc:docMk/>
            <pc:sldMk cId="555515178" sldId="260"/>
            <ac:spMk id="3" creationId="{1743F0D1-A33E-40D3-8233-05E8B388D03C}"/>
          </ac:spMkLst>
        </pc:spChg>
        <pc:picChg chg="add mod">
          <ac:chgData name="Angela Laura Muntean (2021775)" userId="S::2021775@student.uwtsd.ac.uk::a975fcf8-c529-489e-87b6-627a9ec48587" providerId="AD" clId="Web-{64B55690-9BBB-954D-D554-79890C39A5AA}" dt="2021-03-14T17:30:55.356" v="27" actId="1076"/>
          <ac:picMkLst>
            <pc:docMk/>
            <pc:sldMk cId="555515178" sldId="260"/>
            <ac:picMk id="5" creationId="{719682B1-FF39-482F-B6C4-EEADB920B958}"/>
          </ac:picMkLst>
        </pc:picChg>
      </pc:sldChg>
      <pc:sldChg chg="addSp modSp new">
        <pc:chgData name="Angela Laura Muntean (2021775)" userId="S::2021775@student.uwtsd.ac.uk::a975fcf8-c529-489e-87b6-627a9ec48587" providerId="AD" clId="Web-{64B55690-9BBB-954D-D554-79890C39A5AA}" dt="2021-03-14T17:34:07.032" v="58" actId="1076"/>
        <pc:sldMkLst>
          <pc:docMk/>
          <pc:sldMk cId="1756888867" sldId="261"/>
        </pc:sldMkLst>
        <pc:spChg chg="mod">
          <ac:chgData name="Angela Laura Muntean (2021775)" userId="S::2021775@student.uwtsd.ac.uk::a975fcf8-c529-489e-87b6-627a9ec48587" providerId="AD" clId="Web-{64B55690-9BBB-954D-D554-79890C39A5AA}" dt="2021-03-14T17:33:00.952" v="56" actId="14100"/>
          <ac:spMkLst>
            <pc:docMk/>
            <pc:sldMk cId="1756888867" sldId="261"/>
            <ac:spMk id="2" creationId="{9E43523F-50F9-45E0-B811-1B81F8ABBAC0}"/>
          </ac:spMkLst>
        </pc:spChg>
        <pc:spChg chg="mod">
          <ac:chgData name="Angela Laura Muntean (2021775)" userId="S::2021775@student.uwtsd.ac.uk::a975fcf8-c529-489e-87b6-627a9ec48587" providerId="AD" clId="Web-{64B55690-9BBB-954D-D554-79890C39A5AA}" dt="2021-03-14T17:32:19.577" v="38" actId="14100"/>
          <ac:spMkLst>
            <pc:docMk/>
            <pc:sldMk cId="1756888867" sldId="261"/>
            <ac:spMk id="3" creationId="{AA9F4608-32F1-44EE-A3CD-53F68FACCB8F}"/>
          </ac:spMkLst>
        </pc:spChg>
        <pc:picChg chg="add mod">
          <ac:chgData name="Angela Laura Muntean (2021775)" userId="S::2021775@student.uwtsd.ac.uk::a975fcf8-c529-489e-87b6-627a9ec48587" providerId="AD" clId="Web-{64B55690-9BBB-954D-D554-79890C39A5AA}" dt="2021-03-14T17:34:07.032" v="58" actId="1076"/>
          <ac:picMkLst>
            <pc:docMk/>
            <pc:sldMk cId="1756888867" sldId="261"/>
            <ac:picMk id="5" creationId="{54602D29-274C-4075-A593-ED9E07957E9F}"/>
          </ac:picMkLst>
        </pc:picChg>
      </pc:sldChg>
      <pc:sldChg chg="addSp modSp new">
        <pc:chgData name="Angela Laura Muntean (2021775)" userId="S::2021775@student.uwtsd.ac.uk::a975fcf8-c529-489e-87b6-627a9ec48587" providerId="AD" clId="Web-{64B55690-9BBB-954D-D554-79890C39A5AA}" dt="2021-03-14T17:36:12.565" v="80" actId="1076"/>
        <pc:sldMkLst>
          <pc:docMk/>
          <pc:sldMk cId="1399148593" sldId="262"/>
        </pc:sldMkLst>
        <pc:spChg chg="mod">
          <ac:chgData name="Angela Laura Muntean (2021775)" userId="S::2021775@student.uwtsd.ac.uk::a975fcf8-c529-489e-87b6-627a9ec48587" providerId="AD" clId="Web-{64B55690-9BBB-954D-D554-79890C39A5AA}" dt="2021-03-14T17:35:57.752" v="78" actId="14100"/>
          <ac:spMkLst>
            <pc:docMk/>
            <pc:sldMk cId="1399148593" sldId="262"/>
            <ac:spMk id="2" creationId="{FC5C0F9E-0094-4EF9-8B4F-6C73C6ADC6C8}"/>
          </ac:spMkLst>
        </pc:spChg>
        <pc:spChg chg="mod">
          <ac:chgData name="Angela Laura Muntean (2021775)" userId="S::2021775@student.uwtsd.ac.uk::a975fcf8-c529-489e-87b6-627a9ec48587" providerId="AD" clId="Web-{64B55690-9BBB-954D-D554-79890C39A5AA}" dt="2021-03-14T17:35:43.549" v="65" actId="20577"/>
          <ac:spMkLst>
            <pc:docMk/>
            <pc:sldMk cId="1399148593" sldId="262"/>
            <ac:spMk id="3" creationId="{DA70D0C7-F3D2-4CA6-B812-1138E400C99A}"/>
          </ac:spMkLst>
        </pc:spChg>
        <pc:picChg chg="add mod">
          <ac:chgData name="Angela Laura Muntean (2021775)" userId="S::2021775@student.uwtsd.ac.uk::a975fcf8-c529-489e-87b6-627a9ec48587" providerId="AD" clId="Web-{64B55690-9BBB-954D-D554-79890C39A5AA}" dt="2021-03-14T17:36:12.565" v="80" actId="1076"/>
          <ac:picMkLst>
            <pc:docMk/>
            <pc:sldMk cId="1399148593" sldId="262"/>
            <ac:picMk id="5" creationId="{559D69F0-6856-4D8F-86C4-DDFF528AB18D}"/>
          </ac:picMkLst>
        </pc:picChg>
      </pc:sldChg>
      <pc:sldChg chg="addSp delSp modSp new mod modClrScheme chgLayout">
        <pc:chgData name="Angela Laura Muntean (2021775)" userId="S::2021775@student.uwtsd.ac.uk::a975fcf8-c529-489e-87b6-627a9ec48587" providerId="AD" clId="Web-{64B55690-9BBB-954D-D554-79890C39A5AA}" dt="2021-03-14T17:39:15.662" v="98"/>
        <pc:sldMkLst>
          <pc:docMk/>
          <pc:sldMk cId="2458694503" sldId="263"/>
        </pc:sldMkLst>
        <pc:spChg chg="mod ord">
          <ac:chgData name="Angela Laura Muntean (2021775)" userId="S::2021775@student.uwtsd.ac.uk::a975fcf8-c529-489e-87b6-627a9ec48587" providerId="AD" clId="Web-{64B55690-9BBB-954D-D554-79890C39A5AA}" dt="2021-03-14T17:39:15.662" v="98"/>
          <ac:spMkLst>
            <pc:docMk/>
            <pc:sldMk cId="2458694503" sldId="263"/>
            <ac:spMk id="2" creationId="{FBB7F2B4-3C96-426E-8C97-68C0EFBB200A}"/>
          </ac:spMkLst>
        </pc:spChg>
        <pc:spChg chg="mod ord">
          <ac:chgData name="Angela Laura Muntean (2021775)" userId="S::2021775@student.uwtsd.ac.uk::a975fcf8-c529-489e-87b6-627a9ec48587" providerId="AD" clId="Web-{64B55690-9BBB-954D-D554-79890C39A5AA}" dt="2021-03-14T17:39:15.662" v="98"/>
          <ac:spMkLst>
            <pc:docMk/>
            <pc:sldMk cId="2458694503" sldId="263"/>
            <ac:spMk id="3" creationId="{9163338D-882E-4637-9803-F11DA2D9F907}"/>
          </ac:spMkLst>
        </pc:spChg>
        <pc:spChg chg="add del mod ord">
          <ac:chgData name="Angela Laura Muntean (2021775)" userId="S::2021775@student.uwtsd.ac.uk::a975fcf8-c529-489e-87b6-627a9ec48587" providerId="AD" clId="Web-{64B55690-9BBB-954D-D554-79890C39A5AA}" dt="2021-03-14T17:39:15.662" v="98"/>
          <ac:spMkLst>
            <pc:docMk/>
            <pc:sldMk cId="2458694503" sldId="263"/>
            <ac:spMk id="4" creationId="{3A5AD57B-E7C2-4FD4-9D45-B4D662BDB84E}"/>
          </ac:spMkLst>
        </pc:spChg>
      </pc:sldChg>
      <pc:sldChg chg="new del">
        <pc:chgData name="Angela Laura Muntean (2021775)" userId="S::2021775@student.uwtsd.ac.uk::a975fcf8-c529-489e-87b6-627a9ec48587" providerId="AD" clId="Web-{64B55690-9BBB-954D-D554-79890C39A5AA}" dt="2021-03-14T17:37:04.738" v="82"/>
        <pc:sldMkLst>
          <pc:docMk/>
          <pc:sldMk cId="3920795388" sldId="263"/>
        </pc:sldMkLst>
      </pc:sldChg>
      <pc:sldChg chg="modSp new">
        <pc:chgData name="Angela Laura Muntean (2021775)" userId="S::2021775@student.uwtsd.ac.uk::a975fcf8-c529-489e-87b6-627a9ec48587" providerId="AD" clId="Web-{64B55690-9BBB-954D-D554-79890C39A5AA}" dt="2021-03-14T17:41:05.976" v="131" actId="20577"/>
        <pc:sldMkLst>
          <pc:docMk/>
          <pc:sldMk cId="3453350731" sldId="264"/>
        </pc:sldMkLst>
        <pc:spChg chg="mod">
          <ac:chgData name="Angela Laura Muntean (2021775)" userId="S::2021775@student.uwtsd.ac.uk::a975fcf8-c529-489e-87b6-627a9ec48587" providerId="AD" clId="Web-{64B55690-9BBB-954D-D554-79890C39A5AA}" dt="2021-03-14T17:39:30.740" v="102" actId="20577"/>
          <ac:spMkLst>
            <pc:docMk/>
            <pc:sldMk cId="3453350731" sldId="264"/>
            <ac:spMk id="2" creationId="{61CD9968-7CCA-4F22-9068-0115F38EDFCA}"/>
          </ac:spMkLst>
        </pc:spChg>
        <pc:spChg chg="mod">
          <ac:chgData name="Angela Laura Muntean (2021775)" userId="S::2021775@student.uwtsd.ac.uk::a975fcf8-c529-489e-87b6-627a9ec48587" providerId="AD" clId="Web-{64B55690-9BBB-954D-D554-79890C39A5AA}" dt="2021-03-14T17:41:05.976" v="131" actId="20577"/>
          <ac:spMkLst>
            <pc:docMk/>
            <pc:sldMk cId="3453350731" sldId="264"/>
            <ac:spMk id="3" creationId="{CCDBC98F-5AAF-4BCB-821E-7FD9819B0EB7}"/>
          </ac:spMkLst>
        </pc:spChg>
      </pc:sldChg>
    </pc:docChg>
  </pc:docChgLst>
  <pc:docChgLst>
    <pc:chgData name="Angela Laura Muntean (2021775)" userId="S::2021775@student.uwtsd.ac.uk::a975fcf8-c529-489e-87b6-627a9ec48587" providerId="AD" clId="Web-{42D4C49A-90B4-8C17-5EDD-A80120190CB0}"/>
    <pc:docChg chg="modSld">
      <pc:chgData name="Angela Laura Muntean (2021775)" userId="S::2021775@student.uwtsd.ac.uk::a975fcf8-c529-489e-87b6-627a9ec48587" providerId="AD" clId="Web-{42D4C49A-90B4-8C17-5EDD-A80120190CB0}" dt="2021-03-18T20:37:31.155" v="60"/>
      <pc:docMkLst>
        <pc:docMk/>
      </pc:docMkLst>
      <pc:sldChg chg="addSp delSp modSp mod setBg">
        <pc:chgData name="Angela Laura Muntean (2021775)" userId="S::2021775@student.uwtsd.ac.uk::a975fcf8-c529-489e-87b6-627a9ec48587" providerId="AD" clId="Web-{42D4C49A-90B4-8C17-5EDD-A80120190CB0}" dt="2021-03-18T20:21:37.209" v="46" actId="1076"/>
        <pc:sldMkLst>
          <pc:docMk/>
          <pc:sldMk cId="3575572408" sldId="257"/>
        </pc:sldMkLst>
        <pc:spChg chg="mod">
          <ac:chgData name="Angela Laura Muntean (2021775)" userId="S::2021775@student.uwtsd.ac.uk::a975fcf8-c529-489e-87b6-627a9ec48587" providerId="AD" clId="Web-{42D4C49A-90B4-8C17-5EDD-A80120190CB0}" dt="2021-03-18T18:18:01.861" v="28"/>
          <ac:spMkLst>
            <pc:docMk/>
            <pc:sldMk cId="3575572408" sldId="257"/>
            <ac:spMk id="2" creationId="{F4B27679-03D1-45A7-BBDF-6EC842A71C30}"/>
          </ac:spMkLst>
        </pc:spChg>
        <pc:spChg chg="mod ord">
          <ac:chgData name="Angela Laura Muntean (2021775)" userId="S::2021775@student.uwtsd.ac.uk::a975fcf8-c529-489e-87b6-627a9ec48587" providerId="AD" clId="Web-{42D4C49A-90B4-8C17-5EDD-A80120190CB0}" dt="2021-03-18T18:23:24.300" v="45" actId="20577"/>
          <ac:spMkLst>
            <pc:docMk/>
            <pc:sldMk cId="3575572408" sldId="257"/>
            <ac:spMk id="3" creationId="{0C0DF523-9ABE-4B48-B735-8C26DB0F4F6D}"/>
          </ac:spMkLst>
        </pc:spChg>
        <pc:spChg chg="add del">
          <ac:chgData name="Angela Laura Muntean (2021775)" userId="S::2021775@student.uwtsd.ac.uk::a975fcf8-c529-489e-87b6-627a9ec48587" providerId="AD" clId="Web-{42D4C49A-90B4-8C17-5EDD-A80120190CB0}" dt="2021-03-18T18:17:42.594" v="20"/>
          <ac:spMkLst>
            <pc:docMk/>
            <pc:sldMk cId="3575572408" sldId="257"/>
            <ac:spMk id="30" creationId="{D75A5B51-0925-4835-8511-A0DD17EAA97C}"/>
          </ac:spMkLst>
        </pc:spChg>
        <pc:spChg chg="add del">
          <ac:chgData name="Angela Laura Muntean (2021775)" userId="S::2021775@student.uwtsd.ac.uk::a975fcf8-c529-489e-87b6-627a9ec48587" providerId="AD" clId="Web-{42D4C49A-90B4-8C17-5EDD-A80120190CB0}" dt="2021-03-18T18:17:42.594" v="20"/>
          <ac:spMkLst>
            <pc:docMk/>
            <pc:sldMk cId="3575572408" sldId="257"/>
            <ac:spMk id="31" creationId="{35AD8443-F80F-481A-A3DE-89A2D0BA7348}"/>
          </ac:spMkLst>
        </pc:spChg>
        <pc:spChg chg="add del">
          <ac:chgData name="Angela Laura Muntean (2021775)" userId="S::2021775@student.uwtsd.ac.uk::a975fcf8-c529-489e-87b6-627a9ec48587" providerId="AD" clId="Web-{42D4C49A-90B4-8C17-5EDD-A80120190CB0}" dt="2021-03-18T18:17:45.454" v="22"/>
          <ac:spMkLst>
            <pc:docMk/>
            <pc:sldMk cId="3575572408" sldId="257"/>
            <ac:spMk id="32" creationId="{5AC8A032-93E9-4A6F-9B00-402A34CF1B46}"/>
          </ac:spMkLst>
        </pc:spChg>
        <pc:spChg chg="add del">
          <ac:chgData name="Angela Laura Muntean (2021775)" userId="S::2021775@student.uwtsd.ac.uk::a975fcf8-c529-489e-87b6-627a9ec48587" providerId="AD" clId="Web-{42D4C49A-90B4-8C17-5EDD-A80120190CB0}" dt="2021-03-18T18:17:45.454" v="22"/>
          <ac:spMkLst>
            <pc:docMk/>
            <pc:sldMk cId="3575572408" sldId="257"/>
            <ac:spMk id="33" creationId="{535742DD-1B16-4E9D-B715-0D74B4574A68}"/>
          </ac:spMkLst>
        </pc:spChg>
        <pc:spChg chg="add del">
          <ac:chgData name="Angela Laura Muntean (2021775)" userId="S::2021775@student.uwtsd.ac.uk::a975fcf8-c529-489e-87b6-627a9ec48587" providerId="AD" clId="Web-{42D4C49A-90B4-8C17-5EDD-A80120190CB0}" dt="2021-03-18T18:17:48.345" v="24"/>
          <ac:spMkLst>
            <pc:docMk/>
            <pc:sldMk cId="3575572408" sldId="257"/>
            <ac:spMk id="34" creationId="{53B475F8-50AE-46A0-9943-B2B63183D50C}"/>
          </ac:spMkLst>
        </pc:spChg>
        <pc:spChg chg="add del">
          <ac:chgData name="Angela Laura Muntean (2021775)" userId="S::2021775@student.uwtsd.ac.uk::a975fcf8-c529-489e-87b6-627a9ec48587" providerId="AD" clId="Web-{42D4C49A-90B4-8C17-5EDD-A80120190CB0}" dt="2021-03-18T18:17:48.345" v="24"/>
          <ac:spMkLst>
            <pc:docMk/>
            <pc:sldMk cId="3575572408" sldId="257"/>
            <ac:spMk id="35" creationId="{E0787460-62AF-47DB-8E74-8598B9833CA5}"/>
          </ac:spMkLst>
        </pc:spChg>
        <pc:spChg chg="add del">
          <ac:chgData name="Angela Laura Muntean (2021775)" userId="S::2021775@student.uwtsd.ac.uk::a975fcf8-c529-489e-87b6-627a9ec48587" providerId="AD" clId="Web-{42D4C49A-90B4-8C17-5EDD-A80120190CB0}" dt="2021-03-18T18:17:50.767" v="26"/>
          <ac:spMkLst>
            <pc:docMk/>
            <pc:sldMk cId="3575572408" sldId="257"/>
            <ac:spMk id="36" creationId="{6804CCDD-88C7-4B43-A381-F2D8DAF62BE3}"/>
          </ac:spMkLst>
        </pc:spChg>
        <pc:spChg chg="add del">
          <ac:chgData name="Angela Laura Muntean (2021775)" userId="S::2021775@student.uwtsd.ac.uk::a975fcf8-c529-489e-87b6-627a9ec48587" providerId="AD" clId="Web-{42D4C49A-90B4-8C17-5EDD-A80120190CB0}" dt="2021-03-18T18:17:50.767" v="26"/>
          <ac:spMkLst>
            <pc:docMk/>
            <pc:sldMk cId="3575572408" sldId="257"/>
            <ac:spMk id="37" creationId="{BBECEAC1-4BBC-4815-B44E-D9B231A3FC16}"/>
          </ac:spMkLst>
        </pc:spChg>
        <pc:spChg chg="add del">
          <ac:chgData name="Angela Laura Muntean (2021775)" userId="S::2021775@student.uwtsd.ac.uk::a975fcf8-c529-489e-87b6-627a9ec48587" providerId="AD" clId="Web-{42D4C49A-90B4-8C17-5EDD-A80120190CB0}" dt="2021-03-18T18:18:01.861" v="28"/>
          <ac:spMkLst>
            <pc:docMk/>
            <pc:sldMk cId="3575572408" sldId="257"/>
            <ac:spMk id="38" creationId="{959C6B72-F8E6-4281-8F3E-93FC0DC98039}"/>
          </ac:spMkLst>
        </pc:spChg>
        <pc:spChg chg="add del">
          <ac:chgData name="Angela Laura Muntean (2021775)" userId="S::2021775@student.uwtsd.ac.uk::a975fcf8-c529-489e-87b6-627a9ec48587" providerId="AD" clId="Web-{42D4C49A-90B4-8C17-5EDD-A80120190CB0}" dt="2021-03-18T18:18:01.861" v="28"/>
          <ac:spMkLst>
            <pc:docMk/>
            <pc:sldMk cId="3575572408" sldId="257"/>
            <ac:spMk id="39" creationId="{35AD8443-F80F-481A-A3DE-89A2D0BA7348}"/>
          </ac:spMkLst>
        </pc:spChg>
        <pc:picChg chg="add mod ord">
          <ac:chgData name="Angela Laura Muntean (2021775)" userId="S::2021775@student.uwtsd.ac.uk::a975fcf8-c529-489e-87b6-627a9ec48587" providerId="AD" clId="Web-{42D4C49A-90B4-8C17-5EDD-A80120190CB0}" dt="2021-03-18T20:21:37.209" v="46" actId="1076"/>
          <ac:picMkLst>
            <pc:docMk/>
            <pc:sldMk cId="3575572408" sldId="257"/>
            <ac:picMk id="4" creationId="{483818A7-D3AB-4DAC-A60D-D8B8CFD46E0E}"/>
          </ac:picMkLst>
        </pc:picChg>
        <pc:picChg chg="add mod ord">
          <ac:chgData name="Angela Laura Muntean (2021775)" userId="S::2021775@student.uwtsd.ac.uk::a975fcf8-c529-489e-87b6-627a9ec48587" providerId="AD" clId="Web-{42D4C49A-90B4-8C17-5EDD-A80120190CB0}" dt="2021-03-18T18:18:08.283" v="29" actId="14100"/>
          <ac:picMkLst>
            <pc:docMk/>
            <pc:sldMk cId="3575572408" sldId="257"/>
            <ac:picMk id="5" creationId="{6ACA641D-157C-4869-8384-91C372587837}"/>
          </ac:picMkLst>
        </pc:picChg>
        <pc:picChg chg="mod ord">
          <ac:chgData name="Angela Laura Muntean (2021775)" userId="S::2021775@student.uwtsd.ac.uk::a975fcf8-c529-489e-87b6-627a9ec48587" providerId="AD" clId="Web-{42D4C49A-90B4-8C17-5EDD-A80120190CB0}" dt="2021-03-18T18:18:01.861" v="28"/>
          <ac:picMkLst>
            <pc:docMk/>
            <pc:sldMk cId="3575572408" sldId="257"/>
            <ac:picMk id="6" creationId="{DCA652D7-0ED1-43DA-A4A6-4E624C7FE6F4}"/>
          </ac:picMkLst>
        </pc:picChg>
      </pc:sldChg>
      <pc:sldChg chg="modSp">
        <pc:chgData name="Angela Laura Muntean (2021775)" userId="S::2021775@student.uwtsd.ac.uk::a975fcf8-c529-489e-87b6-627a9ec48587" providerId="AD" clId="Web-{42D4C49A-90B4-8C17-5EDD-A80120190CB0}" dt="2021-03-18T20:22:02.350" v="48" actId="20577"/>
        <pc:sldMkLst>
          <pc:docMk/>
          <pc:sldMk cId="88881472" sldId="259"/>
        </pc:sldMkLst>
        <pc:spChg chg="mod">
          <ac:chgData name="Angela Laura Muntean (2021775)" userId="S::2021775@student.uwtsd.ac.uk::a975fcf8-c529-489e-87b6-627a9ec48587" providerId="AD" clId="Web-{42D4C49A-90B4-8C17-5EDD-A80120190CB0}" dt="2021-03-18T20:22:02.350" v="48" actId="20577"/>
          <ac:spMkLst>
            <pc:docMk/>
            <pc:sldMk cId="88881472" sldId="259"/>
            <ac:spMk id="4" creationId="{A4278BEB-5518-4B89-BAAE-EB2B630E2BED}"/>
          </ac:spMkLst>
        </pc:spChg>
      </pc:sldChg>
      <pc:sldChg chg="modSp">
        <pc:chgData name="Angela Laura Muntean (2021775)" userId="S::2021775@student.uwtsd.ac.uk::a975fcf8-c529-489e-87b6-627a9ec48587" providerId="AD" clId="Web-{42D4C49A-90B4-8C17-5EDD-A80120190CB0}" dt="2021-03-18T18:11:34.886" v="4" actId="1076"/>
        <pc:sldMkLst>
          <pc:docMk/>
          <pc:sldMk cId="555515178" sldId="260"/>
        </pc:sldMkLst>
        <pc:spChg chg="mod">
          <ac:chgData name="Angela Laura Muntean (2021775)" userId="S::2021775@student.uwtsd.ac.uk::a975fcf8-c529-489e-87b6-627a9ec48587" providerId="AD" clId="Web-{42D4C49A-90B4-8C17-5EDD-A80120190CB0}" dt="2021-03-18T18:11:34.886" v="4" actId="1076"/>
          <ac:spMkLst>
            <pc:docMk/>
            <pc:sldMk cId="555515178" sldId="260"/>
            <ac:spMk id="3" creationId="{1743F0D1-A33E-40D3-8233-05E8B388D03C}"/>
          </ac:spMkLst>
        </pc:spChg>
      </pc:sldChg>
      <pc:sldChg chg="delSp modSp">
        <pc:chgData name="Angela Laura Muntean (2021775)" userId="S::2021775@student.uwtsd.ac.uk::a975fcf8-c529-489e-87b6-627a9ec48587" providerId="AD" clId="Web-{42D4C49A-90B4-8C17-5EDD-A80120190CB0}" dt="2021-03-18T20:37:31.155" v="60"/>
        <pc:sldMkLst>
          <pc:docMk/>
          <pc:sldMk cId="1756888867" sldId="261"/>
        </pc:sldMkLst>
        <pc:picChg chg="del mod">
          <ac:chgData name="Angela Laura Muntean (2021775)" userId="S::2021775@student.uwtsd.ac.uk::a975fcf8-c529-489e-87b6-627a9ec48587" providerId="AD" clId="Web-{42D4C49A-90B4-8C17-5EDD-A80120190CB0}" dt="2021-03-18T20:37:31.155" v="60"/>
          <ac:picMkLst>
            <pc:docMk/>
            <pc:sldMk cId="1756888867" sldId="261"/>
            <ac:picMk id="6" creationId="{07EFD626-23A4-493D-928A-B4B218898492}"/>
          </ac:picMkLst>
        </pc:picChg>
      </pc:sldChg>
      <pc:sldChg chg="modSp">
        <pc:chgData name="Angela Laura Muntean (2021775)" userId="S::2021775@student.uwtsd.ac.uk::a975fcf8-c529-489e-87b6-627a9ec48587" providerId="AD" clId="Web-{42D4C49A-90B4-8C17-5EDD-A80120190CB0}" dt="2021-03-18T20:22:30.444" v="56" actId="14100"/>
        <pc:sldMkLst>
          <pc:docMk/>
          <pc:sldMk cId="1399148593" sldId="262"/>
        </pc:sldMkLst>
        <pc:spChg chg="mod">
          <ac:chgData name="Angela Laura Muntean (2021775)" userId="S::2021775@student.uwtsd.ac.uk::a975fcf8-c529-489e-87b6-627a9ec48587" providerId="AD" clId="Web-{42D4C49A-90B4-8C17-5EDD-A80120190CB0}" dt="2021-03-18T20:22:30.444" v="56" actId="14100"/>
          <ac:spMkLst>
            <pc:docMk/>
            <pc:sldMk cId="1399148593" sldId="262"/>
            <ac:spMk id="3" creationId="{DA70D0C7-F3D2-4CA6-B812-1138E400C99A}"/>
          </ac:spMkLst>
        </pc:spChg>
      </pc:sldChg>
      <pc:sldChg chg="modSp">
        <pc:chgData name="Angela Laura Muntean (2021775)" userId="S::2021775@student.uwtsd.ac.uk::a975fcf8-c529-489e-87b6-627a9ec48587" providerId="AD" clId="Web-{42D4C49A-90B4-8C17-5EDD-A80120190CB0}" dt="2021-03-18T18:22:49.627" v="43" actId="20577"/>
        <pc:sldMkLst>
          <pc:docMk/>
          <pc:sldMk cId="3453350731" sldId="264"/>
        </pc:sldMkLst>
        <pc:spChg chg="mod">
          <ac:chgData name="Angela Laura Muntean (2021775)" userId="S::2021775@student.uwtsd.ac.uk::a975fcf8-c529-489e-87b6-627a9ec48587" providerId="AD" clId="Web-{42D4C49A-90B4-8C17-5EDD-A80120190CB0}" dt="2021-03-18T18:22:49.627" v="43" actId="20577"/>
          <ac:spMkLst>
            <pc:docMk/>
            <pc:sldMk cId="3453350731" sldId="264"/>
            <ac:spMk id="3" creationId="{CCDBC98F-5AAF-4BCB-821E-7FD9819B0EB7}"/>
          </ac:spMkLst>
        </pc:spChg>
      </pc:sldChg>
    </pc:docChg>
  </pc:docChgLst>
  <pc:docChgLst>
    <pc:chgData name="Angela Laura Muntean (2021775)" userId="S::2021775@student.uwtsd.ac.uk::a975fcf8-c529-489e-87b6-627a9ec48587" providerId="AD" clId="Web-{4BC025E0-45C5-386A-9098-64B77120D881}"/>
    <pc:docChg chg="addSld delSld modSld">
      <pc:chgData name="Angela Laura Muntean (2021775)" userId="S::2021775@student.uwtsd.ac.uk::a975fcf8-c529-489e-87b6-627a9ec48587" providerId="AD" clId="Web-{4BC025E0-45C5-386A-9098-64B77120D881}" dt="2021-03-14T16:19:15.408" v="651" actId="20577"/>
      <pc:docMkLst>
        <pc:docMk/>
      </pc:docMkLst>
      <pc:sldChg chg="addSp delSp modSp">
        <pc:chgData name="Angela Laura Muntean (2021775)" userId="S::2021775@student.uwtsd.ac.uk::a975fcf8-c529-489e-87b6-627a9ec48587" providerId="AD" clId="Web-{4BC025E0-45C5-386A-9098-64B77120D881}" dt="2021-03-14T16:18:54.407" v="650"/>
        <pc:sldMkLst>
          <pc:docMk/>
          <pc:sldMk cId="109857222" sldId="256"/>
        </pc:sldMkLst>
        <pc:spChg chg="mod">
          <ac:chgData name="Angela Laura Muntean (2021775)" userId="S::2021775@student.uwtsd.ac.uk::a975fcf8-c529-489e-87b6-627a9ec48587" providerId="AD" clId="Web-{4BC025E0-45C5-386A-9098-64B77120D881}" dt="2021-03-14T16:18:54.407" v="65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gela Laura Muntean (2021775)" userId="S::2021775@student.uwtsd.ac.uk::a975fcf8-c529-489e-87b6-627a9ec48587" providerId="AD" clId="Web-{4BC025E0-45C5-386A-9098-64B77120D881}" dt="2021-03-14T16:18:54.407" v="65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14:17.899" v="297"/>
          <ac:spMkLst>
            <pc:docMk/>
            <pc:sldMk cId="109857222" sldId="256"/>
            <ac:spMk id="53" creationId="{F12E7CC5-C78B-4EBD-9565-3FA00FAA6CF2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14:17.899" v="297"/>
          <ac:spMkLst>
            <pc:docMk/>
            <pc:sldMk cId="109857222" sldId="256"/>
            <ac:spMk id="54" creationId="{3A4529A5-F675-429F-8044-01372BB13422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14:17.899" v="297"/>
          <ac:spMkLst>
            <pc:docMk/>
            <pc:sldMk cId="109857222" sldId="256"/>
            <ac:spMk id="57" creationId="{63DAB858-5A0C-4AFF-AAC6-705EDF8DB733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18:54.407" v="650"/>
          <ac:spMkLst>
            <pc:docMk/>
            <pc:sldMk cId="109857222" sldId="256"/>
            <ac:spMk id="59" creationId="{93245F62-CCC4-49E4-B95B-EA6C1E790510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18:54.407" v="650"/>
          <ac:spMkLst>
            <pc:docMk/>
            <pc:sldMk cId="109857222" sldId="256"/>
            <ac:spMk id="60" creationId="{E6C0DD6B-6AA3-448F-9B99-8386295BC1B4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18:54.407" v="650"/>
          <ac:spMkLst>
            <pc:docMk/>
            <pc:sldMk cId="109857222" sldId="256"/>
            <ac:spMk id="61" creationId="{F28B82B1-E269-4325-A665-6CFE5DEE5DE5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14:17.883" v="296"/>
          <ac:spMkLst>
            <pc:docMk/>
            <pc:sldMk cId="109857222" sldId="256"/>
            <ac:spMk id="62" creationId="{76906711-0AFB-47DD-A4B6-4E94B38B8C91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14:17.883" v="296"/>
          <ac:spMkLst>
            <pc:docMk/>
            <pc:sldMk cId="109857222" sldId="256"/>
            <ac:spMk id="64" creationId="{AA91F649-894C-41F6-A21D-3D1AC558E934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14:17.883" v="296"/>
          <ac:spMkLst>
            <pc:docMk/>
            <pc:sldMk cId="109857222" sldId="256"/>
            <ac:spMk id="66" creationId="{56037404-66BD-46B5-9323-1B531319671A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18:54.407" v="650"/>
          <ac:spMkLst>
            <pc:docMk/>
            <pc:sldMk cId="109857222" sldId="256"/>
            <ac:spMk id="68" creationId="{7C700527-76FD-4DF4-A597-6F5E089CA0C2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18:54.407" v="650"/>
          <ac:spMkLst>
            <pc:docMk/>
            <pc:sldMk cId="109857222" sldId="256"/>
            <ac:spMk id="70" creationId="{B5EA49A9-01EB-4D60-A392-7DC9B625D67D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18:48.376" v="645"/>
          <ac:spMkLst>
            <pc:docMk/>
            <pc:sldMk cId="109857222" sldId="256"/>
            <ac:spMk id="72" creationId="{93245F62-CCC4-49E4-B95B-EA6C1E790510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18:48.376" v="645"/>
          <ac:spMkLst>
            <pc:docMk/>
            <pc:sldMk cId="109857222" sldId="256"/>
            <ac:spMk id="73" creationId="{E6C0DD6B-6AA3-448F-9B99-8386295BC1B4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18:48.376" v="645"/>
          <ac:spMkLst>
            <pc:docMk/>
            <pc:sldMk cId="109857222" sldId="256"/>
            <ac:spMk id="74" creationId="{F28B82B1-E269-4325-A665-6CFE5DEE5DE5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18:46.048" v="643"/>
          <ac:spMkLst>
            <pc:docMk/>
            <pc:sldMk cId="109857222" sldId="256"/>
            <ac:spMk id="75" creationId="{93245F62-CCC4-49E4-B95B-EA6C1E790510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18:48.376" v="645"/>
          <ac:spMkLst>
            <pc:docMk/>
            <pc:sldMk cId="109857222" sldId="256"/>
            <ac:spMk id="76" creationId="{7C700527-76FD-4DF4-A597-6F5E089CA0C2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18:46.048" v="643"/>
          <ac:spMkLst>
            <pc:docMk/>
            <pc:sldMk cId="109857222" sldId="256"/>
            <ac:spMk id="77" creationId="{E6C0DD6B-6AA3-448F-9B99-8386295BC1B4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18:48.376" v="645"/>
          <ac:spMkLst>
            <pc:docMk/>
            <pc:sldMk cId="109857222" sldId="256"/>
            <ac:spMk id="78" creationId="{B5EA49A9-01EB-4D60-A392-7DC9B625D67D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18:46.048" v="643"/>
          <ac:spMkLst>
            <pc:docMk/>
            <pc:sldMk cId="109857222" sldId="256"/>
            <ac:spMk id="79" creationId="{F28B82B1-E269-4325-A665-6CFE5DEE5DE5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18:50.767" v="647"/>
          <ac:spMkLst>
            <pc:docMk/>
            <pc:sldMk cId="109857222" sldId="256"/>
            <ac:spMk id="80" creationId="{20B67C63-21CE-4DD4-B07B-F0EA5AC8F00C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18:46.048" v="643"/>
          <ac:spMkLst>
            <pc:docMk/>
            <pc:sldMk cId="109857222" sldId="256"/>
            <ac:spMk id="81" creationId="{7C700527-76FD-4DF4-A597-6F5E089CA0C2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18:54.392" v="649"/>
          <ac:spMkLst>
            <pc:docMk/>
            <pc:sldMk cId="109857222" sldId="256"/>
            <ac:spMk id="82" creationId="{B06D62A2-ECA3-4A1D-B1BB-F2659EAF0EAB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18:46.048" v="643"/>
          <ac:spMkLst>
            <pc:docMk/>
            <pc:sldMk cId="109857222" sldId="256"/>
            <ac:spMk id="83" creationId="{B5EA49A9-01EB-4D60-A392-7DC9B625D67D}"/>
          </ac:spMkLst>
        </pc:spChg>
        <pc:spChg chg="add">
          <ac:chgData name="Angela Laura Muntean (2021775)" userId="S::2021775@student.uwtsd.ac.uk::a975fcf8-c529-489e-87b6-627a9ec48587" providerId="AD" clId="Web-{4BC025E0-45C5-386A-9098-64B77120D881}" dt="2021-03-14T16:18:54.407" v="650"/>
          <ac:spMkLst>
            <pc:docMk/>
            <pc:sldMk cId="109857222" sldId="256"/>
            <ac:spMk id="84" creationId="{F12E7CC5-C78B-4EBD-9565-3FA00FAA6CF2}"/>
          </ac:spMkLst>
        </pc:spChg>
        <pc:spChg chg="add">
          <ac:chgData name="Angela Laura Muntean (2021775)" userId="S::2021775@student.uwtsd.ac.uk::a975fcf8-c529-489e-87b6-627a9ec48587" providerId="AD" clId="Web-{4BC025E0-45C5-386A-9098-64B77120D881}" dt="2021-03-14T16:18:54.407" v="650"/>
          <ac:spMkLst>
            <pc:docMk/>
            <pc:sldMk cId="109857222" sldId="256"/>
            <ac:spMk id="85" creationId="{3A4529A5-F675-429F-8044-01372BB13422}"/>
          </ac:spMkLst>
        </pc:spChg>
        <pc:spChg chg="add">
          <ac:chgData name="Angela Laura Muntean (2021775)" userId="S::2021775@student.uwtsd.ac.uk::a975fcf8-c529-489e-87b6-627a9ec48587" providerId="AD" clId="Web-{4BC025E0-45C5-386A-9098-64B77120D881}" dt="2021-03-14T16:18:54.407" v="650"/>
          <ac:spMkLst>
            <pc:docMk/>
            <pc:sldMk cId="109857222" sldId="256"/>
            <ac:spMk id="86" creationId="{63DAB858-5A0C-4AFF-AAC6-705EDF8DB733}"/>
          </ac:spMkLst>
        </pc:spChg>
        <pc:picChg chg="mod">
          <ac:chgData name="Angela Laura Muntean (2021775)" userId="S::2021775@student.uwtsd.ac.uk::a975fcf8-c529-489e-87b6-627a9ec48587" providerId="AD" clId="Web-{4BC025E0-45C5-386A-9098-64B77120D881}" dt="2021-03-14T16:18:54.407" v="650"/>
          <ac:picMkLst>
            <pc:docMk/>
            <pc:sldMk cId="109857222" sldId="256"/>
            <ac:picMk id="4" creationId="{83BCC2D4-E87F-483B-A9EC-7F68A3F0E9BE}"/>
          </ac:picMkLst>
        </pc:picChg>
      </pc:sldChg>
      <pc:sldChg chg="addSp delSp modSp mod setBg modShow">
        <pc:chgData name="Angela Laura Muntean (2021775)" userId="S::2021775@student.uwtsd.ac.uk::a975fcf8-c529-489e-87b6-627a9ec48587" providerId="AD" clId="Web-{4BC025E0-45C5-386A-9098-64B77120D881}" dt="2021-03-14T16:19:15.408" v="651" actId="20577"/>
        <pc:sldMkLst>
          <pc:docMk/>
          <pc:sldMk cId="3575572408" sldId="257"/>
        </pc:sldMkLst>
        <pc:spChg chg="mod">
          <ac:chgData name="Angela Laura Muntean (2021775)" userId="S::2021775@student.uwtsd.ac.uk::a975fcf8-c529-489e-87b6-627a9ec48587" providerId="AD" clId="Web-{4BC025E0-45C5-386A-9098-64B77120D881}" dt="2021-03-14T16:19:15.408" v="651" actId="20577"/>
          <ac:spMkLst>
            <pc:docMk/>
            <pc:sldMk cId="3575572408" sldId="257"/>
            <ac:spMk id="2" creationId="{F4B27679-03D1-45A7-BBDF-6EC842A71C30}"/>
          </ac:spMkLst>
        </pc:spChg>
        <pc:spChg chg="mod ord">
          <ac:chgData name="Angela Laura Muntean (2021775)" userId="S::2021775@student.uwtsd.ac.uk::a975fcf8-c529-489e-87b6-627a9ec48587" providerId="AD" clId="Web-{4BC025E0-45C5-386A-9098-64B77120D881}" dt="2021-03-14T14:08:38.296" v="263" actId="20577"/>
          <ac:spMkLst>
            <pc:docMk/>
            <pc:sldMk cId="3575572408" sldId="257"/>
            <ac:spMk id="3" creationId="{0C0DF523-9ABE-4B48-B735-8C26DB0F4F6D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03:16.517" v="184"/>
          <ac:spMkLst>
            <pc:docMk/>
            <pc:sldMk cId="3575572408" sldId="257"/>
            <ac:spMk id="6" creationId="{C54B211C-C0F6-4AE8-8121-30879CBB48B2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03:16.517" v="184"/>
          <ac:spMkLst>
            <pc:docMk/>
            <pc:sldMk cId="3575572408" sldId="257"/>
            <ac:spMk id="8" creationId="{535742DD-1B16-4E9D-B715-0D74B4574A68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03:13.095" v="182"/>
          <ac:spMkLst>
            <pc:docMk/>
            <pc:sldMk cId="3575572408" sldId="257"/>
            <ac:spMk id="9" creationId="{32AEEBC8-9D30-42EF-95F2-386C2653FBF0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03:19.361" v="186"/>
          <ac:spMkLst>
            <pc:docMk/>
            <pc:sldMk cId="3575572408" sldId="257"/>
            <ac:spMk id="10" creationId="{7B831B6F-405A-4B47-B9BB-5CA88F285844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03:13.095" v="182"/>
          <ac:spMkLst>
            <pc:docMk/>
            <pc:sldMk cId="3575572408" sldId="257"/>
            <ac:spMk id="11" creationId="{3529E97A-97C3-40EA-8A04-5C02398D568F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03:19.361" v="186"/>
          <ac:spMkLst>
            <pc:docMk/>
            <pc:sldMk cId="3575572408" sldId="257"/>
            <ac:spMk id="12" creationId="{15109354-9C5D-4F8C-B0E6-D1043C7BF20A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03:19.361" v="186"/>
          <ac:spMkLst>
            <pc:docMk/>
            <pc:sldMk cId="3575572408" sldId="257"/>
            <ac:spMk id="14" creationId="{3CE8AF5E-D374-4CF1-90CC-35CF73B81C3E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03:13.095" v="182"/>
          <ac:spMkLst>
            <pc:docMk/>
            <pc:sldMk cId="3575572408" sldId="257"/>
            <ac:spMk id="15" creationId="{535742DD-1B16-4E9D-B715-0D74B4574A68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03:20.846" v="188"/>
          <ac:spMkLst>
            <pc:docMk/>
            <pc:sldMk cId="3575572408" sldId="257"/>
            <ac:spMk id="17" creationId="{45D37F4E-DDB4-456B-97E0-9937730A039F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03:20.846" v="188"/>
          <ac:spMkLst>
            <pc:docMk/>
            <pc:sldMk cId="3575572408" sldId="257"/>
            <ac:spMk id="18" creationId="{3CE8AF5E-D374-4CF1-90CC-35CF73B81C3E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03:24.314" v="190"/>
          <ac:spMkLst>
            <pc:docMk/>
            <pc:sldMk cId="3575572408" sldId="257"/>
            <ac:spMk id="19" creationId="{A8908DB7-C3A6-4FCB-9820-CEE02B398C4A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03:24.314" v="190"/>
          <ac:spMkLst>
            <pc:docMk/>
            <pc:sldMk cId="3575572408" sldId="257"/>
            <ac:spMk id="20" creationId="{D010E05E-9237-4321-84BB-69C0F22568EE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03:26.955" v="192"/>
          <ac:spMkLst>
            <pc:docMk/>
            <pc:sldMk cId="3575572408" sldId="257"/>
            <ac:spMk id="22" creationId="{A6D37EE4-EA1B-46EE-A54B-5233C63C9695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03:26.955" v="192"/>
          <ac:spMkLst>
            <pc:docMk/>
            <pc:sldMk cId="3575572408" sldId="257"/>
            <ac:spMk id="23" creationId="{3CE8AF5E-D374-4CF1-90CC-35CF73B81C3E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03:29.361" v="194"/>
          <ac:spMkLst>
            <pc:docMk/>
            <pc:sldMk cId="3575572408" sldId="257"/>
            <ac:spMk id="24" creationId="{A2328C31-93A8-4C77-B2C9-1705F82706BC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03:29.361" v="194"/>
          <ac:spMkLst>
            <pc:docMk/>
            <pc:sldMk cId="3575572408" sldId="257"/>
            <ac:spMk id="26" creationId="{535742DD-1B16-4E9D-B715-0D74B4574A68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03:37.330" v="196"/>
          <ac:spMkLst>
            <pc:docMk/>
            <pc:sldMk cId="3575572408" sldId="257"/>
            <ac:spMk id="27" creationId="{32AEEBC8-9D30-42EF-95F2-386C2653FBF0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4:03:37.330" v="196"/>
          <ac:spMkLst>
            <pc:docMk/>
            <pc:sldMk cId="3575572408" sldId="257"/>
            <ac:spMk id="29" creationId="{535742DD-1B16-4E9D-B715-0D74B4574A68}"/>
          </ac:spMkLst>
        </pc:spChg>
        <pc:picChg chg="add mod ord">
          <ac:chgData name="Angela Laura Muntean (2021775)" userId="S::2021775@student.uwtsd.ac.uk::a975fcf8-c529-489e-87b6-627a9ec48587" providerId="AD" clId="Web-{4BC025E0-45C5-386A-9098-64B77120D881}" dt="2021-03-14T14:08:43.312" v="264" actId="1076"/>
          <ac:picMkLst>
            <pc:docMk/>
            <pc:sldMk cId="3575572408" sldId="257"/>
            <ac:picMk id="4" creationId="{1D7C6949-91D2-409C-A985-C3F4C0B9D435}"/>
          </ac:picMkLst>
        </pc:picChg>
        <pc:inkChg chg="add del">
          <ac:chgData name="Angela Laura Muntean (2021775)" userId="S::2021775@student.uwtsd.ac.uk::a975fcf8-c529-489e-87b6-627a9ec48587" providerId="AD" clId="Web-{4BC025E0-45C5-386A-9098-64B77120D881}" dt="2021-03-14T14:03:16.517" v="184"/>
          <ac:inkMkLst>
            <pc:docMk/>
            <pc:sldMk cId="3575572408" sldId="257"/>
            <ac:inkMk id="7" creationId="{070477C5-0410-4E4F-97A1-F84C2465C187}"/>
          </ac:inkMkLst>
        </pc:inkChg>
        <pc:inkChg chg="add del">
          <ac:chgData name="Angela Laura Muntean (2021775)" userId="S::2021775@student.uwtsd.ac.uk::a975fcf8-c529-489e-87b6-627a9ec48587" providerId="AD" clId="Web-{4BC025E0-45C5-386A-9098-64B77120D881}" dt="2021-03-14T14:03:13.095" v="182"/>
          <ac:inkMkLst>
            <pc:docMk/>
            <pc:sldMk cId="3575572408" sldId="257"/>
            <ac:inkMk id="13" creationId="{070477C5-0410-4E4F-97A1-F84C2465C187}"/>
          </ac:inkMkLst>
        </pc:inkChg>
        <pc:inkChg chg="add del">
          <ac:chgData name="Angela Laura Muntean (2021775)" userId="S::2021775@student.uwtsd.ac.uk::a975fcf8-c529-489e-87b6-627a9ec48587" providerId="AD" clId="Web-{4BC025E0-45C5-386A-9098-64B77120D881}" dt="2021-03-14T14:03:19.361" v="186"/>
          <ac:inkMkLst>
            <pc:docMk/>
            <pc:sldMk cId="3575572408" sldId="257"/>
            <ac:inkMk id="16" creationId="{070477C5-0410-4E4F-97A1-F84C2465C187}"/>
          </ac:inkMkLst>
        </pc:inkChg>
        <pc:inkChg chg="add del">
          <ac:chgData name="Angela Laura Muntean (2021775)" userId="S::2021775@student.uwtsd.ac.uk::a975fcf8-c529-489e-87b6-627a9ec48587" providerId="AD" clId="Web-{4BC025E0-45C5-386A-9098-64B77120D881}" dt="2021-03-14T14:03:24.314" v="190"/>
          <ac:inkMkLst>
            <pc:docMk/>
            <pc:sldMk cId="3575572408" sldId="257"/>
            <ac:inkMk id="21" creationId="{070477C5-0410-4E4F-97A1-F84C2465C187}"/>
          </ac:inkMkLst>
        </pc:inkChg>
        <pc:inkChg chg="add del">
          <ac:chgData name="Angela Laura Muntean (2021775)" userId="S::2021775@student.uwtsd.ac.uk::a975fcf8-c529-489e-87b6-627a9ec48587" providerId="AD" clId="Web-{4BC025E0-45C5-386A-9098-64B77120D881}" dt="2021-03-14T14:03:29.361" v="194"/>
          <ac:inkMkLst>
            <pc:docMk/>
            <pc:sldMk cId="3575572408" sldId="257"/>
            <ac:inkMk id="25" creationId="{070477C5-0410-4E4F-97A1-F84C2465C187}"/>
          </ac:inkMkLst>
        </pc:inkChg>
        <pc:inkChg chg="add del">
          <ac:chgData name="Angela Laura Muntean (2021775)" userId="S::2021775@student.uwtsd.ac.uk::a975fcf8-c529-489e-87b6-627a9ec48587" providerId="AD" clId="Web-{4BC025E0-45C5-386A-9098-64B77120D881}" dt="2021-03-14T14:03:37.330" v="196"/>
          <ac:inkMkLst>
            <pc:docMk/>
            <pc:sldMk cId="3575572408" sldId="257"/>
            <ac:inkMk id="28" creationId="{070477C5-0410-4E4F-97A1-F84C2465C187}"/>
          </ac:inkMkLst>
        </pc:inkChg>
      </pc:sldChg>
      <pc:sldChg chg="addSp modSp new">
        <pc:chgData name="Angela Laura Muntean (2021775)" userId="S::2021775@student.uwtsd.ac.uk::a975fcf8-c529-489e-87b6-627a9ec48587" providerId="AD" clId="Web-{4BC025E0-45C5-386A-9098-64B77120D881}" dt="2021-03-14T15:43:30.261" v="536" actId="1076"/>
        <pc:sldMkLst>
          <pc:docMk/>
          <pc:sldMk cId="506060286" sldId="258"/>
        </pc:sldMkLst>
        <pc:spChg chg="mod">
          <ac:chgData name="Angela Laura Muntean (2021775)" userId="S::2021775@student.uwtsd.ac.uk::a975fcf8-c529-489e-87b6-627a9ec48587" providerId="AD" clId="Web-{4BC025E0-45C5-386A-9098-64B77120D881}" dt="2021-03-14T14:22:13.164" v="410" actId="20577"/>
          <ac:spMkLst>
            <pc:docMk/>
            <pc:sldMk cId="506060286" sldId="258"/>
            <ac:spMk id="2" creationId="{A26D92DC-FC99-49BA-ABAD-59A212E4549C}"/>
          </ac:spMkLst>
        </pc:spChg>
        <pc:spChg chg="mod">
          <ac:chgData name="Angela Laura Muntean (2021775)" userId="S::2021775@student.uwtsd.ac.uk::a975fcf8-c529-489e-87b6-627a9ec48587" providerId="AD" clId="Web-{4BC025E0-45C5-386A-9098-64B77120D881}" dt="2021-03-14T15:43:13.698" v="535" actId="20577"/>
          <ac:spMkLst>
            <pc:docMk/>
            <pc:sldMk cId="506060286" sldId="258"/>
            <ac:spMk id="3" creationId="{748311C0-8C82-4C4A-8FE1-51D2F4B670CC}"/>
          </ac:spMkLst>
        </pc:spChg>
        <pc:picChg chg="add mod">
          <ac:chgData name="Angela Laura Muntean (2021775)" userId="S::2021775@student.uwtsd.ac.uk::a975fcf8-c529-489e-87b6-627a9ec48587" providerId="AD" clId="Web-{4BC025E0-45C5-386A-9098-64B77120D881}" dt="2021-03-14T15:43:30.261" v="536" actId="1076"/>
          <ac:picMkLst>
            <pc:docMk/>
            <pc:sldMk cId="506060286" sldId="258"/>
            <ac:picMk id="4" creationId="{6FD6DE8D-E2DA-4B2B-A2A7-69BE3909EC39}"/>
          </ac:picMkLst>
        </pc:picChg>
      </pc:sldChg>
      <pc:sldChg chg="addSp modSp new del">
        <pc:chgData name="Angela Laura Muntean (2021775)" userId="S::2021775@student.uwtsd.ac.uk::a975fcf8-c529-489e-87b6-627a9ec48587" providerId="AD" clId="Web-{4BC025E0-45C5-386A-9098-64B77120D881}" dt="2021-03-14T14:10:52.909" v="277"/>
        <pc:sldMkLst>
          <pc:docMk/>
          <pc:sldMk cId="2809232407" sldId="258"/>
        </pc:sldMkLst>
        <pc:picChg chg="add mod">
          <ac:chgData name="Angela Laura Muntean (2021775)" userId="S::2021775@student.uwtsd.ac.uk::a975fcf8-c529-489e-87b6-627a9ec48587" providerId="AD" clId="Web-{4BC025E0-45C5-386A-9098-64B77120D881}" dt="2021-03-14T14:10:02.080" v="276" actId="1076"/>
          <ac:picMkLst>
            <pc:docMk/>
            <pc:sldMk cId="2809232407" sldId="258"/>
            <ac:picMk id="2" creationId="{25E0AA8D-AA19-42D4-8591-FAD320A187F1}"/>
          </ac:picMkLst>
        </pc:picChg>
      </pc:sldChg>
      <pc:sldChg chg="addSp delSp modSp new mod setBg setClrOvrMap">
        <pc:chgData name="Angela Laura Muntean (2021775)" userId="S::2021775@student.uwtsd.ac.uk::a975fcf8-c529-489e-87b6-627a9ec48587" providerId="AD" clId="Web-{4BC025E0-45C5-386A-9098-64B77120D881}" dt="2021-03-14T16:12:58.913" v="641"/>
        <pc:sldMkLst>
          <pc:docMk/>
          <pc:sldMk cId="88881472" sldId="259"/>
        </pc:sldMkLst>
        <pc:spChg chg="mod">
          <ac:chgData name="Angela Laura Muntean (2021775)" userId="S::2021775@student.uwtsd.ac.uk::a975fcf8-c529-489e-87b6-627a9ec48587" providerId="AD" clId="Web-{4BC025E0-45C5-386A-9098-64B77120D881}" dt="2021-03-14T16:06:18.871" v="632"/>
          <ac:spMkLst>
            <pc:docMk/>
            <pc:sldMk cId="88881472" sldId="259"/>
            <ac:spMk id="2" creationId="{483F8688-5675-4A05-8673-78E639E8FB5E}"/>
          </ac:spMkLst>
        </pc:spChg>
        <pc:spChg chg="del">
          <ac:chgData name="Angela Laura Muntean (2021775)" userId="S::2021775@student.uwtsd.ac.uk::a975fcf8-c529-489e-87b6-627a9ec48587" providerId="AD" clId="Web-{4BC025E0-45C5-386A-9098-64B77120D881}" dt="2021-03-14T14:47:26.502" v="476"/>
          <ac:spMkLst>
            <pc:docMk/>
            <pc:sldMk cId="88881472" sldId="259"/>
            <ac:spMk id="3" creationId="{365D9FAE-6812-46C3-AEAA-63075F361F14}"/>
          </ac:spMkLst>
        </pc:spChg>
        <pc:spChg chg="mod ord">
          <ac:chgData name="Angela Laura Muntean (2021775)" userId="S::2021775@student.uwtsd.ac.uk::a975fcf8-c529-489e-87b6-627a9ec48587" providerId="AD" clId="Web-{4BC025E0-45C5-386A-9098-64B77120D881}" dt="2021-03-14T16:06:18.871" v="632"/>
          <ac:spMkLst>
            <pc:docMk/>
            <pc:sldMk cId="88881472" sldId="259"/>
            <ac:spMk id="4" creationId="{A4278BEB-5518-4B89-BAAE-EB2B630E2BED}"/>
          </ac:spMkLst>
        </pc:spChg>
        <pc:spChg chg="add del mod">
          <ac:chgData name="Angela Laura Muntean (2021775)" userId="S::2021775@student.uwtsd.ac.uk::a975fcf8-c529-489e-87b6-627a9ec48587" providerId="AD" clId="Web-{4BC025E0-45C5-386A-9098-64B77120D881}" dt="2021-03-14T15:33:15.697" v="484"/>
          <ac:spMkLst>
            <pc:docMk/>
            <pc:sldMk cId="88881472" sldId="259"/>
            <ac:spMk id="6" creationId="{BE97991E-567D-4DD2-9D44-2316834224C7}"/>
          </ac:spMkLst>
        </pc:spChg>
        <pc:spChg chg="add del mod">
          <ac:chgData name="Angela Laura Muntean (2021775)" userId="S::2021775@student.uwtsd.ac.uk::a975fcf8-c529-489e-87b6-627a9ec48587" providerId="AD" clId="Web-{4BC025E0-45C5-386A-9098-64B77120D881}" dt="2021-03-14T15:55:19.376" v="537"/>
          <ac:spMkLst>
            <pc:docMk/>
            <pc:sldMk cId="88881472" sldId="259"/>
            <ac:spMk id="9" creationId="{68075136-6A34-41FF-8A76-4922E389A926}"/>
          </ac:spMkLst>
        </pc:spChg>
        <pc:spChg chg="add del mod">
          <ac:chgData name="Angela Laura Muntean (2021775)" userId="S::2021775@student.uwtsd.ac.uk::a975fcf8-c529-489e-87b6-627a9ec48587" providerId="AD" clId="Web-{4BC025E0-45C5-386A-9098-64B77120D881}" dt="2021-03-14T16:04:55.197" v="624"/>
          <ac:spMkLst>
            <pc:docMk/>
            <pc:sldMk cId="88881472" sldId="259"/>
            <ac:spMk id="12" creationId="{0BE389DF-69BF-4AB9-8927-FC8DB72FFCD8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06:04.558" v="630"/>
          <ac:spMkLst>
            <pc:docMk/>
            <pc:sldMk cId="88881472" sldId="259"/>
            <ac:spMk id="15" creationId="{EBDD1931-9E86-4402-9A68-33A2D9EFB198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06:04.558" v="630"/>
          <ac:spMkLst>
            <pc:docMk/>
            <pc:sldMk cId="88881472" sldId="259"/>
            <ac:spMk id="16" creationId="{B1595A09-E336-4D1B-9B3A-06A2287A54E2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06:04.558" v="630"/>
          <ac:spMkLst>
            <pc:docMk/>
            <pc:sldMk cId="88881472" sldId="259"/>
            <ac:spMk id="17" creationId="{3540989C-C7B8-473B-BF87-6F2DA6A90006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05:51.979" v="628"/>
          <ac:spMkLst>
            <pc:docMk/>
            <pc:sldMk cId="88881472" sldId="259"/>
            <ac:spMk id="18" creationId="{EBDD1931-9E86-4402-9A68-33A2D9EFB198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06:18.871" v="632"/>
          <ac:spMkLst>
            <pc:docMk/>
            <pc:sldMk cId="88881472" sldId="259"/>
            <ac:spMk id="19" creationId="{EBDD1931-9E86-4402-9A68-33A2D9EFB198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05:51.979" v="628"/>
          <ac:spMkLst>
            <pc:docMk/>
            <pc:sldMk cId="88881472" sldId="259"/>
            <ac:spMk id="20" creationId="{A9D2268A-D939-4E78-91B6-6C7E46406788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06:18.871" v="632"/>
          <ac:spMkLst>
            <pc:docMk/>
            <pc:sldMk cId="88881472" sldId="259"/>
            <ac:spMk id="21" creationId="{F13C74B1-5B17-4795-BED0-7140497B445A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05:51.979" v="628"/>
          <ac:spMkLst>
            <pc:docMk/>
            <pc:sldMk cId="88881472" sldId="259"/>
            <ac:spMk id="22" creationId="{E0C43A58-225D-452D-8185-0D89D1EED861}"/>
          </ac:spMkLst>
        </pc:spChg>
        <pc:spChg chg="add del">
          <ac:chgData name="Angela Laura Muntean (2021775)" userId="S::2021775@student.uwtsd.ac.uk::a975fcf8-c529-489e-87b6-627a9ec48587" providerId="AD" clId="Web-{4BC025E0-45C5-386A-9098-64B77120D881}" dt="2021-03-14T16:06:18.871" v="632"/>
          <ac:spMkLst>
            <pc:docMk/>
            <pc:sldMk cId="88881472" sldId="259"/>
            <ac:spMk id="23" creationId="{3FCFB1DE-0B7E-48CC-BA90-B2AB0889F9D6}"/>
          </ac:spMkLst>
        </pc:spChg>
        <pc:spChg chg="add del mod">
          <ac:chgData name="Angela Laura Muntean (2021775)" userId="S::2021775@student.uwtsd.ac.uk::a975fcf8-c529-489e-87b6-627a9ec48587" providerId="AD" clId="Web-{4BC025E0-45C5-386A-9098-64B77120D881}" dt="2021-03-14T16:08:15.874" v="634"/>
          <ac:spMkLst>
            <pc:docMk/>
            <pc:sldMk cId="88881472" sldId="259"/>
            <ac:spMk id="24" creationId="{4AAF5AD5-E4FA-4740-9DCC-3FA9F0E7936C}"/>
          </ac:spMkLst>
        </pc:spChg>
        <pc:spChg chg="add del mod">
          <ac:chgData name="Angela Laura Muntean (2021775)" userId="S::2021775@student.uwtsd.ac.uk::a975fcf8-c529-489e-87b6-627a9ec48587" providerId="AD" clId="Web-{4BC025E0-45C5-386A-9098-64B77120D881}" dt="2021-03-14T16:12:42.491" v="637"/>
          <ac:spMkLst>
            <pc:docMk/>
            <pc:sldMk cId="88881472" sldId="259"/>
            <ac:spMk id="27" creationId="{7ACD08E1-25B6-4022-9963-077ED4F699BD}"/>
          </ac:spMkLst>
        </pc:spChg>
        <pc:spChg chg="add mod">
          <ac:chgData name="Angela Laura Muntean (2021775)" userId="S::2021775@student.uwtsd.ac.uk::a975fcf8-c529-489e-87b6-627a9ec48587" providerId="AD" clId="Web-{4BC025E0-45C5-386A-9098-64B77120D881}" dt="2021-03-14T16:12:58.913" v="641"/>
          <ac:spMkLst>
            <pc:docMk/>
            <pc:sldMk cId="88881472" sldId="259"/>
            <ac:spMk id="30" creationId="{7E6B60CF-6667-471E-81C6-4BA9F3600758}"/>
          </ac:spMkLst>
        </pc:spChg>
        <pc:picChg chg="add del mod ord modCrop">
          <ac:chgData name="Angela Laura Muntean (2021775)" userId="S::2021775@student.uwtsd.ac.uk::a975fcf8-c529-489e-87b6-627a9ec48587" providerId="AD" clId="Web-{4BC025E0-45C5-386A-9098-64B77120D881}" dt="2021-03-14T15:33:11.353" v="483"/>
          <ac:picMkLst>
            <pc:docMk/>
            <pc:sldMk cId="88881472" sldId="259"/>
            <ac:picMk id="5" creationId="{46FE45EB-A6E6-4DAD-8188-B5F3A5FB4F9A}"/>
          </ac:picMkLst>
        </pc:picChg>
        <pc:picChg chg="add del mod ord modCrop">
          <ac:chgData name="Angela Laura Muntean (2021775)" userId="S::2021775@student.uwtsd.ac.uk::a975fcf8-c529-489e-87b6-627a9ec48587" providerId="AD" clId="Web-{4BC025E0-45C5-386A-9098-64B77120D881}" dt="2021-03-14T15:33:21.182" v="485"/>
          <ac:picMkLst>
            <pc:docMk/>
            <pc:sldMk cId="88881472" sldId="259"/>
            <ac:picMk id="7" creationId="{6F433F73-CDBA-4068-B2CA-264A103BC01A}"/>
          </ac:picMkLst>
        </pc:picChg>
        <pc:picChg chg="add del mod ord modCrop">
          <ac:chgData name="Angela Laura Muntean (2021775)" userId="S::2021775@student.uwtsd.ac.uk::a975fcf8-c529-489e-87b6-627a9ec48587" providerId="AD" clId="Web-{4BC025E0-45C5-386A-9098-64B77120D881}" dt="2021-03-14T15:55:43.129" v="542"/>
          <ac:picMkLst>
            <pc:docMk/>
            <pc:sldMk cId="88881472" sldId="259"/>
            <ac:picMk id="10" creationId="{A5DF111C-8D74-4C5E-84BA-7C128E8047DA}"/>
          </ac:picMkLst>
        </pc:picChg>
        <pc:picChg chg="add del mod ord modCrop">
          <ac:chgData name="Angela Laura Muntean (2021775)" userId="S::2021775@student.uwtsd.ac.uk::a975fcf8-c529-489e-87b6-627a9ec48587" providerId="AD" clId="Web-{4BC025E0-45C5-386A-9098-64B77120D881}" dt="2021-03-14T16:06:22.949" v="633"/>
          <ac:picMkLst>
            <pc:docMk/>
            <pc:sldMk cId="88881472" sldId="259"/>
            <ac:picMk id="13" creationId="{B280407B-63A0-48FA-B444-57A2134F0F9B}"/>
          </ac:picMkLst>
        </pc:picChg>
        <pc:picChg chg="add del mod ord modCrop">
          <ac:chgData name="Angela Laura Muntean (2021775)" userId="S::2021775@student.uwtsd.ac.uk::a975fcf8-c529-489e-87b6-627a9ec48587" providerId="AD" clId="Web-{4BC025E0-45C5-386A-9098-64B77120D881}" dt="2021-03-14T16:08:24.937" v="636"/>
          <ac:picMkLst>
            <pc:docMk/>
            <pc:sldMk cId="88881472" sldId="259"/>
            <ac:picMk id="25" creationId="{86C4008D-A064-48BB-92E5-4F8F53732F94}"/>
          </ac:picMkLst>
        </pc:picChg>
        <pc:picChg chg="add del mod ord modCrop">
          <ac:chgData name="Angela Laura Muntean (2021775)" userId="S::2021775@student.uwtsd.ac.uk::a975fcf8-c529-489e-87b6-627a9ec48587" providerId="AD" clId="Web-{4BC025E0-45C5-386A-9098-64B77120D881}" dt="2021-03-14T16:12:58.913" v="641"/>
          <ac:picMkLst>
            <pc:docMk/>
            <pc:sldMk cId="88881472" sldId="259"/>
            <ac:picMk id="28" creationId="{4C985720-40B8-40C7-A4D4-D4A9F3DCD3DA}"/>
          </ac:picMkLst>
        </pc:picChg>
      </pc:sldChg>
    </pc:docChg>
  </pc:docChgLst>
  <pc:docChgLst>
    <pc:chgData name="Angela Laura Muntean (2021775)" userId="S::2021775@student.uwtsd.ac.uk::a975fcf8-c529-489e-87b6-627a9ec48587" providerId="AD" clId="Web-{8E9A286A-F0D9-6FE1-91B4-959F38BAF17D}"/>
    <pc:docChg chg="modSld">
      <pc:chgData name="Angela Laura Muntean (2021775)" userId="S::2021775@student.uwtsd.ac.uk::a975fcf8-c529-489e-87b6-627a9ec48587" providerId="AD" clId="Web-{8E9A286A-F0D9-6FE1-91B4-959F38BAF17D}" dt="2021-03-18T17:35:41.026" v="46" actId="20577"/>
      <pc:docMkLst>
        <pc:docMk/>
      </pc:docMkLst>
      <pc:sldChg chg="modSp">
        <pc:chgData name="Angela Laura Muntean (2021775)" userId="S::2021775@student.uwtsd.ac.uk::a975fcf8-c529-489e-87b6-627a9ec48587" providerId="AD" clId="Web-{8E9A286A-F0D9-6FE1-91B4-959F38BAF17D}" dt="2021-03-18T17:35:41.026" v="46" actId="20577"/>
        <pc:sldMkLst>
          <pc:docMk/>
          <pc:sldMk cId="555515178" sldId="260"/>
        </pc:sldMkLst>
        <pc:spChg chg="mod">
          <ac:chgData name="Angela Laura Muntean (2021775)" userId="S::2021775@student.uwtsd.ac.uk::a975fcf8-c529-489e-87b6-627a9ec48587" providerId="AD" clId="Web-{8E9A286A-F0D9-6FE1-91B4-959F38BAF17D}" dt="2021-03-18T17:35:41.026" v="46" actId="20577"/>
          <ac:spMkLst>
            <pc:docMk/>
            <pc:sldMk cId="555515178" sldId="260"/>
            <ac:spMk id="3" creationId="{1743F0D1-A33E-40D3-8233-05E8B388D03C}"/>
          </ac:spMkLst>
        </pc:spChg>
      </pc:sldChg>
    </pc:docChg>
  </pc:docChgLst>
  <pc:docChgLst>
    <pc:chgData name="Angela Laura Muntean (2021775)" userId="S::2021775@student.uwtsd.ac.uk::a975fcf8-c529-489e-87b6-627a9ec48587" providerId="AD" clId="Web-{8514E658-5FF7-F8CA-DDFC-7F50A253B952}"/>
    <pc:docChg chg="modSld">
      <pc:chgData name="Angela Laura Muntean (2021775)" userId="S::2021775@student.uwtsd.ac.uk::a975fcf8-c529-489e-87b6-627a9ec48587" providerId="AD" clId="Web-{8514E658-5FF7-F8CA-DDFC-7F50A253B952}" dt="2021-03-17T14:00:29.189" v="25" actId="20577"/>
      <pc:docMkLst>
        <pc:docMk/>
      </pc:docMkLst>
      <pc:sldChg chg="modSp">
        <pc:chgData name="Angela Laura Muntean (2021775)" userId="S::2021775@student.uwtsd.ac.uk::a975fcf8-c529-489e-87b6-627a9ec48587" providerId="AD" clId="Web-{8514E658-5FF7-F8CA-DDFC-7F50A253B952}" dt="2021-03-17T13:50:12.348" v="8" actId="20577"/>
        <pc:sldMkLst>
          <pc:docMk/>
          <pc:sldMk cId="1756888867" sldId="261"/>
        </pc:sldMkLst>
        <pc:spChg chg="mod">
          <ac:chgData name="Angela Laura Muntean (2021775)" userId="S::2021775@student.uwtsd.ac.uk::a975fcf8-c529-489e-87b6-627a9ec48587" providerId="AD" clId="Web-{8514E658-5FF7-F8CA-DDFC-7F50A253B952}" dt="2021-03-17T13:50:12.348" v="8" actId="20577"/>
          <ac:spMkLst>
            <pc:docMk/>
            <pc:sldMk cId="1756888867" sldId="261"/>
            <ac:spMk id="3" creationId="{AA9F4608-32F1-44EE-A3CD-53F68FACCB8F}"/>
          </ac:spMkLst>
        </pc:spChg>
      </pc:sldChg>
      <pc:sldChg chg="modSp">
        <pc:chgData name="Angela Laura Muntean (2021775)" userId="S::2021775@student.uwtsd.ac.uk::a975fcf8-c529-489e-87b6-627a9ec48587" providerId="AD" clId="Web-{8514E658-5FF7-F8CA-DDFC-7F50A253B952}" dt="2021-03-17T13:57:37.701" v="15" actId="20577"/>
        <pc:sldMkLst>
          <pc:docMk/>
          <pc:sldMk cId="2458694503" sldId="263"/>
        </pc:sldMkLst>
        <pc:spChg chg="mod">
          <ac:chgData name="Angela Laura Muntean (2021775)" userId="S::2021775@student.uwtsd.ac.uk::a975fcf8-c529-489e-87b6-627a9ec48587" providerId="AD" clId="Web-{8514E658-5FF7-F8CA-DDFC-7F50A253B952}" dt="2021-03-17T13:55:05.683" v="10" actId="14100"/>
          <ac:spMkLst>
            <pc:docMk/>
            <pc:sldMk cId="2458694503" sldId="263"/>
            <ac:spMk id="2" creationId="{FBB7F2B4-3C96-426E-8C97-68C0EFBB200A}"/>
          </ac:spMkLst>
        </pc:spChg>
        <pc:spChg chg="mod">
          <ac:chgData name="Angela Laura Muntean (2021775)" userId="S::2021775@student.uwtsd.ac.uk::a975fcf8-c529-489e-87b6-627a9ec48587" providerId="AD" clId="Web-{8514E658-5FF7-F8CA-DDFC-7F50A253B952}" dt="2021-03-17T13:57:37.701" v="15" actId="20577"/>
          <ac:spMkLst>
            <pc:docMk/>
            <pc:sldMk cId="2458694503" sldId="263"/>
            <ac:spMk id="3" creationId="{9163338D-882E-4637-9803-F11DA2D9F907}"/>
          </ac:spMkLst>
        </pc:spChg>
      </pc:sldChg>
      <pc:sldChg chg="modSp">
        <pc:chgData name="Angela Laura Muntean (2021775)" userId="S::2021775@student.uwtsd.ac.uk::a975fcf8-c529-489e-87b6-627a9ec48587" providerId="AD" clId="Web-{8514E658-5FF7-F8CA-DDFC-7F50A253B952}" dt="2021-03-17T14:00:29.189" v="25" actId="20577"/>
        <pc:sldMkLst>
          <pc:docMk/>
          <pc:sldMk cId="3453350731" sldId="264"/>
        </pc:sldMkLst>
        <pc:spChg chg="mod">
          <ac:chgData name="Angela Laura Muntean (2021775)" userId="S::2021775@student.uwtsd.ac.uk::a975fcf8-c529-489e-87b6-627a9ec48587" providerId="AD" clId="Web-{8514E658-5FF7-F8CA-DDFC-7F50A253B952}" dt="2021-03-17T14:00:29.189" v="25" actId="20577"/>
          <ac:spMkLst>
            <pc:docMk/>
            <pc:sldMk cId="3453350731" sldId="264"/>
            <ac:spMk id="3" creationId="{CCDBC98F-5AAF-4BCB-821E-7FD9819B0EB7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3-14T17:04:34.62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793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8290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5448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9712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802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2705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535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530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57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571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456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177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4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companies/nestle/?sh=1b0ff8e55121" TargetMode="External"/><Relationship Id="rId2" Type="http://schemas.openxmlformats.org/officeDocument/2006/relationships/hyperlink" Target="https://www.nestle.com/aboutus/histor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estle.com/aboutus/history/company-founder-henri-nestle" TargetMode="External"/><Relationship Id="rId4" Type="http://schemas.openxmlformats.org/officeDocument/2006/relationships/hyperlink" Target="https://www.flickr.com/photos/nestle/sets/72157644719989776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74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Freeform: Shape 76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22061" y="2153188"/>
            <a:ext cx="5649349" cy="180921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2000" b="1">
                <a:solidFill>
                  <a:srgbClr val="FBF9F6"/>
                </a:solidFill>
                <a:latin typeface="Arial"/>
                <a:cs typeface="Calibri Light"/>
              </a:rPr>
            </a:br>
            <a:r>
              <a:rPr lang="en-GB" sz="2000" b="1">
                <a:solidFill>
                  <a:srgbClr val="FBF9F6"/>
                </a:solidFill>
                <a:latin typeface="Arial"/>
                <a:cs typeface="Calibri Light"/>
              </a:rPr>
              <a:t>   </a:t>
            </a:r>
            <a:br>
              <a:rPr lang="en-GB" sz="2000" b="1">
                <a:solidFill>
                  <a:srgbClr val="FBF9F6"/>
                </a:solidFill>
                <a:latin typeface="Arial"/>
                <a:cs typeface="Calibri Light"/>
              </a:rPr>
            </a:br>
            <a:br>
              <a:rPr lang="en-GB" sz="2000" b="1">
                <a:solidFill>
                  <a:srgbClr val="FBF9F6"/>
                </a:solidFill>
                <a:latin typeface="Arial"/>
                <a:cs typeface="Calibri Light"/>
              </a:rPr>
            </a:br>
            <a:br>
              <a:rPr lang="en-GB" sz="2000" b="1">
                <a:solidFill>
                  <a:srgbClr val="FBF9F6"/>
                </a:solidFill>
                <a:latin typeface="Arial"/>
                <a:cs typeface="Calibri Light"/>
              </a:rPr>
            </a:br>
            <a:br>
              <a:rPr lang="en-GB" sz="2000" b="1">
                <a:solidFill>
                  <a:srgbClr val="FBF9F6"/>
                </a:solidFill>
                <a:latin typeface="Arial"/>
                <a:cs typeface="Calibri Light"/>
              </a:rPr>
            </a:br>
            <a:br>
              <a:rPr lang="en-GB" sz="2000" b="1">
                <a:solidFill>
                  <a:srgbClr val="FBF9F6"/>
                </a:solidFill>
                <a:latin typeface="Arial"/>
                <a:cs typeface="Calibri Light"/>
              </a:rPr>
            </a:br>
            <a:br>
              <a:rPr lang="en-GB" sz="2000" b="1">
                <a:solidFill>
                  <a:srgbClr val="FBF9F6"/>
                </a:solidFill>
                <a:latin typeface="Arial"/>
                <a:cs typeface="Calibri Light"/>
              </a:rPr>
            </a:br>
            <a:br>
              <a:rPr lang="en-GB" sz="2000" b="1">
                <a:solidFill>
                  <a:srgbClr val="FBF9F6"/>
                </a:solidFill>
                <a:latin typeface="Arial"/>
                <a:cs typeface="Calibri Light"/>
              </a:rPr>
            </a:br>
            <a:r>
              <a:rPr lang="en-GB" sz="2000" b="1">
                <a:solidFill>
                  <a:srgbClr val="FBF9F6"/>
                </a:solidFill>
                <a:latin typeface="Arial"/>
                <a:cs typeface="Calibri Light"/>
              </a:rPr>
              <a:t>Angela Laura Muntean 2021775</a:t>
            </a:r>
            <a:br>
              <a:rPr lang="en-GB" sz="2000" b="1">
                <a:solidFill>
                  <a:srgbClr val="FBF9F6"/>
                </a:solidFill>
                <a:latin typeface="Arial"/>
                <a:cs typeface="Calibri Light"/>
              </a:rPr>
            </a:br>
            <a:r>
              <a:rPr lang="en-GB" sz="2000" b="1">
                <a:solidFill>
                  <a:srgbClr val="FBF9F6"/>
                </a:solidFill>
                <a:latin typeface="Arial"/>
                <a:cs typeface="Calibri Light"/>
              </a:rPr>
              <a:t>Adelina Victoria Dumitru 2015292</a:t>
            </a:r>
            <a:br>
              <a:rPr lang="en-GB" sz="2000" b="1">
                <a:solidFill>
                  <a:srgbClr val="FBF9F6"/>
                </a:solidFill>
                <a:latin typeface="Arial"/>
                <a:cs typeface="Calibri Light"/>
              </a:rPr>
            </a:br>
            <a:br>
              <a:rPr lang="en-GB" sz="2000" b="1">
                <a:solidFill>
                  <a:srgbClr val="FBF9F6"/>
                </a:solidFill>
                <a:latin typeface="Arial"/>
                <a:cs typeface="Calibri Light"/>
              </a:rPr>
            </a:br>
            <a:br>
              <a:rPr lang="en-GB" sz="2000" b="1">
                <a:solidFill>
                  <a:srgbClr val="FBF9F6"/>
                </a:solidFill>
                <a:latin typeface="Arial"/>
                <a:cs typeface="Calibri Light"/>
              </a:rPr>
            </a:br>
            <a:r>
              <a:rPr lang="en-GB" sz="2000" b="1">
                <a:solidFill>
                  <a:srgbClr val="FBF9F6"/>
                </a:solidFill>
                <a:latin typeface="Arial"/>
                <a:cs typeface="Calibri Light"/>
              </a:rPr>
              <a:t>Academic Skills – LCBB4000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22061" y="4312561"/>
            <a:ext cx="5649349" cy="168781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3600" b="1" err="1">
                <a:solidFill>
                  <a:srgbClr val="FBF9F6"/>
                </a:solidFill>
                <a:cs typeface="Calibri"/>
              </a:rPr>
              <a:t>Dr.Tarila</a:t>
            </a:r>
            <a:r>
              <a:rPr lang="en-GB" sz="3600" b="1">
                <a:solidFill>
                  <a:srgbClr val="FBF9F6"/>
                </a:solidFill>
                <a:cs typeface="Calibri"/>
              </a:rPr>
              <a:t> </a:t>
            </a:r>
            <a:r>
              <a:rPr lang="en-GB" sz="3600" b="1" err="1">
                <a:solidFill>
                  <a:srgbClr val="FBF9F6"/>
                </a:solidFill>
                <a:cs typeface="Calibri"/>
              </a:rPr>
              <a:t>Zuofa</a:t>
            </a:r>
          </a:p>
          <a:p>
            <a:r>
              <a:rPr lang="en-GB" sz="3600" b="1">
                <a:solidFill>
                  <a:srgbClr val="FBF9F6"/>
                </a:solidFill>
                <a:cs typeface="Calibri"/>
              </a:rPr>
              <a:t>Group Presentation</a:t>
            </a:r>
          </a:p>
          <a:p>
            <a:r>
              <a:rPr lang="en-GB" sz="3600" b="1">
                <a:solidFill>
                  <a:srgbClr val="FBF9F6"/>
                </a:solidFill>
                <a:cs typeface="Calibri"/>
              </a:rPr>
              <a:t>22.03.2021</a:t>
            </a:r>
          </a:p>
          <a:p>
            <a:endParaRPr lang="en-GB" sz="3600">
              <a:solidFill>
                <a:srgbClr val="FBF9F6"/>
              </a:solidFill>
              <a:cs typeface="Calibri"/>
            </a:endParaRPr>
          </a:p>
        </p:txBody>
      </p:sp>
      <p:pic>
        <p:nvPicPr>
          <p:cNvPr id="4" name="Picture 4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83BCC2D4-E87F-483B-A9EC-7F68A3F0E9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988" y="2991034"/>
            <a:ext cx="3368969" cy="875931"/>
          </a:xfrm>
          <a:prstGeom prst="rect">
            <a:avLst/>
          </a:prstGeom>
        </p:spPr>
      </p:pic>
      <p:sp>
        <p:nvSpPr>
          <p:cNvPr id="86" name="Rectangle 6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27432"/>
          </a:xfrm>
          <a:custGeom>
            <a:avLst/>
            <a:gdLst>
              <a:gd name="connsiteX0" fmla="*/ 0 w 5303520"/>
              <a:gd name="connsiteY0" fmla="*/ 0 h 27432"/>
              <a:gd name="connsiteX1" fmla="*/ 556870 w 5303520"/>
              <a:gd name="connsiteY1" fmla="*/ 0 h 27432"/>
              <a:gd name="connsiteX2" fmla="*/ 1272845 w 5303520"/>
              <a:gd name="connsiteY2" fmla="*/ 0 h 27432"/>
              <a:gd name="connsiteX3" fmla="*/ 1882750 w 5303520"/>
              <a:gd name="connsiteY3" fmla="*/ 0 h 27432"/>
              <a:gd name="connsiteX4" fmla="*/ 2439619 w 5303520"/>
              <a:gd name="connsiteY4" fmla="*/ 0 h 27432"/>
              <a:gd name="connsiteX5" fmla="*/ 3155594 w 5303520"/>
              <a:gd name="connsiteY5" fmla="*/ 0 h 27432"/>
              <a:gd name="connsiteX6" fmla="*/ 3818534 w 5303520"/>
              <a:gd name="connsiteY6" fmla="*/ 0 h 27432"/>
              <a:gd name="connsiteX7" fmla="*/ 4481474 w 5303520"/>
              <a:gd name="connsiteY7" fmla="*/ 0 h 27432"/>
              <a:gd name="connsiteX8" fmla="*/ 5303520 w 5303520"/>
              <a:gd name="connsiteY8" fmla="*/ 0 h 27432"/>
              <a:gd name="connsiteX9" fmla="*/ 5303520 w 5303520"/>
              <a:gd name="connsiteY9" fmla="*/ 27432 h 27432"/>
              <a:gd name="connsiteX10" fmla="*/ 4746650 w 5303520"/>
              <a:gd name="connsiteY10" fmla="*/ 27432 h 27432"/>
              <a:gd name="connsiteX11" fmla="*/ 4242816 w 5303520"/>
              <a:gd name="connsiteY11" fmla="*/ 27432 h 27432"/>
              <a:gd name="connsiteX12" fmla="*/ 3526841 w 5303520"/>
              <a:gd name="connsiteY12" fmla="*/ 27432 h 27432"/>
              <a:gd name="connsiteX13" fmla="*/ 2969971 w 5303520"/>
              <a:gd name="connsiteY13" fmla="*/ 27432 h 27432"/>
              <a:gd name="connsiteX14" fmla="*/ 2253996 w 5303520"/>
              <a:gd name="connsiteY14" fmla="*/ 27432 h 27432"/>
              <a:gd name="connsiteX15" fmla="*/ 1484986 w 5303520"/>
              <a:gd name="connsiteY15" fmla="*/ 27432 h 27432"/>
              <a:gd name="connsiteX16" fmla="*/ 875081 w 5303520"/>
              <a:gd name="connsiteY16" fmla="*/ 27432 h 27432"/>
              <a:gd name="connsiteX17" fmla="*/ 0 w 5303520"/>
              <a:gd name="connsiteY17" fmla="*/ 27432 h 27432"/>
              <a:gd name="connsiteX18" fmla="*/ 0 w 5303520"/>
              <a:gd name="connsiteY18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27432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3593" y="13343"/>
                  <a:pt x="5303797" y="14402"/>
                  <a:pt x="5303520" y="27432"/>
                </a:cubicBezTo>
                <a:cubicBezTo>
                  <a:pt x="5132450" y="9645"/>
                  <a:pt x="4953391" y="27858"/>
                  <a:pt x="4746650" y="27432"/>
                </a:cubicBezTo>
                <a:cubicBezTo>
                  <a:pt x="4539909" y="27007"/>
                  <a:pt x="4361261" y="16312"/>
                  <a:pt x="4242816" y="27432"/>
                </a:cubicBezTo>
                <a:cubicBezTo>
                  <a:pt x="4124371" y="38552"/>
                  <a:pt x="3754907" y="30170"/>
                  <a:pt x="3526841" y="27432"/>
                </a:cubicBezTo>
                <a:cubicBezTo>
                  <a:pt x="3298775" y="24694"/>
                  <a:pt x="3164473" y="13057"/>
                  <a:pt x="2969971" y="27432"/>
                </a:cubicBezTo>
                <a:cubicBezTo>
                  <a:pt x="2775469" y="41808"/>
                  <a:pt x="2608536" y="11194"/>
                  <a:pt x="2253996" y="27432"/>
                </a:cubicBezTo>
                <a:cubicBezTo>
                  <a:pt x="1899456" y="43670"/>
                  <a:pt x="1752044" y="37933"/>
                  <a:pt x="1484986" y="27432"/>
                </a:cubicBezTo>
                <a:cubicBezTo>
                  <a:pt x="1217928" y="16932"/>
                  <a:pt x="1060609" y="4360"/>
                  <a:pt x="875081" y="27432"/>
                </a:cubicBezTo>
                <a:cubicBezTo>
                  <a:pt x="689553" y="50504"/>
                  <a:pt x="188846" y="34372"/>
                  <a:pt x="0" y="27432"/>
                </a:cubicBezTo>
                <a:cubicBezTo>
                  <a:pt x="-1027" y="16774"/>
                  <a:pt x="589" y="8401"/>
                  <a:pt x="0" y="0"/>
                </a:cubicBezTo>
                <a:close/>
              </a:path>
              <a:path w="5303520" h="27432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3295" y="13080"/>
                  <a:pt x="5304172" y="14823"/>
                  <a:pt x="5303520" y="27432"/>
                </a:cubicBezTo>
                <a:cubicBezTo>
                  <a:pt x="5082751" y="27600"/>
                  <a:pt x="4993374" y="33244"/>
                  <a:pt x="4746650" y="27432"/>
                </a:cubicBezTo>
                <a:cubicBezTo>
                  <a:pt x="4499926" y="21621"/>
                  <a:pt x="4368648" y="1957"/>
                  <a:pt x="4083710" y="27432"/>
                </a:cubicBezTo>
                <a:cubicBezTo>
                  <a:pt x="3798772" y="52907"/>
                  <a:pt x="3729434" y="14645"/>
                  <a:pt x="3473806" y="27432"/>
                </a:cubicBezTo>
                <a:cubicBezTo>
                  <a:pt x="3218178" y="40219"/>
                  <a:pt x="3056855" y="39147"/>
                  <a:pt x="2704795" y="27432"/>
                </a:cubicBezTo>
                <a:cubicBezTo>
                  <a:pt x="2352735" y="15717"/>
                  <a:pt x="2319447" y="38401"/>
                  <a:pt x="1935785" y="27432"/>
                </a:cubicBezTo>
                <a:cubicBezTo>
                  <a:pt x="1552123" y="16464"/>
                  <a:pt x="1532619" y="8678"/>
                  <a:pt x="1378915" y="27432"/>
                </a:cubicBezTo>
                <a:cubicBezTo>
                  <a:pt x="1225211" y="46187"/>
                  <a:pt x="1038692" y="43452"/>
                  <a:pt x="715975" y="27432"/>
                </a:cubicBezTo>
                <a:cubicBezTo>
                  <a:pt x="393258" y="11412"/>
                  <a:pt x="303768" y="36088"/>
                  <a:pt x="0" y="27432"/>
                </a:cubicBezTo>
                <a:cubicBezTo>
                  <a:pt x="151" y="17585"/>
                  <a:pt x="-198" y="13251"/>
                  <a:pt x="0" y="0"/>
                </a:cubicBezTo>
                <a:close/>
              </a:path>
            </a:pathLst>
          </a:custGeom>
          <a:solidFill>
            <a:srgbClr val="FBF9F6"/>
          </a:solidFill>
          <a:ln w="41275" cap="rnd">
            <a:solidFill>
              <a:srgbClr val="FBF9F6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84585FB7-FD35-4267-B196-FCA6BA2E58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9279" y="400277"/>
            <a:ext cx="4757798" cy="1746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27679-03D1-45A7-BBDF-6EC842A71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                                                About  Nestle 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DF523-9ABE-4B48-B735-8C26DB0F4F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73849"/>
            <a:ext cx="6428984" cy="41162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  Nestle, swiss - </a:t>
            </a:r>
            <a:r>
              <a:rPr lang="en-GB" sz="2400" err="1"/>
              <a:t>german</a:t>
            </a:r>
            <a:r>
              <a:rPr lang="en-GB" sz="2400"/>
              <a:t> word = little nest</a:t>
            </a:r>
            <a:endParaRPr lang="en-US" sz="2400"/>
          </a:p>
          <a:p>
            <a:r>
              <a:rPr lang="en-GB" sz="2400"/>
              <a:t>  History begins in Vivey,</a:t>
            </a:r>
            <a:r>
              <a:rPr lang="en-GB" sz="2400">
                <a:ea typeface="+mn-lt"/>
                <a:cs typeface="+mn-lt"/>
              </a:rPr>
              <a:t> Switzerland </a:t>
            </a:r>
            <a:r>
              <a:rPr lang="en-GB" sz="2400"/>
              <a:t>in1866,with Henry Nestle that </a:t>
            </a:r>
            <a:r>
              <a:rPr lang="en-GB" sz="2400">
                <a:ea typeface="+mn-lt"/>
                <a:cs typeface="+mn-lt"/>
              </a:rPr>
              <a:t>launched his first product Farine </a:t>
            </a:r>
            <a:r>
              <a:rPr lang="en-GB" sz="2400" err="1">
                <a:ea typeface="+mn-lt"/>
                <a:cs typeface="+mn-lt"/>
              </a:rPr>
              <a:t>Lactee</a:t>
            </a:r>
            <a:r>
              <a:rPr lang="en-GB" sz="2400">
                <a:ea typeface="+mn-lt"/>
                <a:cs typeface="+mn-lt"/>
              </a:rPr>
              <a:t>.</a:t>
            </a:r>
          </a:p>
          <a:p>
            <a:r>
              <a:rPr lang="en-GB" sz="2400"/>
              <a:t>  It is founded by </a:t>
            </a:r>
            <a:r>
              <a:rPr lang="en-GB" sz="2400" err="1"/>
              <a:t>americans</a:t>
            </a:r>
            <a:r>
              <a:rPr lang="en-GB" sz="2400"/>
              <a:t>  Charles and George Page and start to use the logo in 1868.</a:t>
            </a:r>
          </a:p>
          <a:p>
            <a:endParaRPr lang="en-GB" sz="3200"/>
          </a:p>
          <a:p>
            <a:endParaRPr lang="en-GB"/>
          </a:p>
          <a:p>
            <a:endParaRPr lang="en-GB"/>
          </a:p>
        </p:txBody>
      </p:sp>
      <p:pic>
        <p:nvPicPr>
          <p:cNvPr id="6" name="Picture 4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DCA652D7-0ED1-43DA-A4A6-4E624C7FE6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2163" y="533584"/>
            <a:ext cx="4005708" cy="875931"/>
          </a:xfrm>
          <a:prstGeom prst="rect">
            <a:avLst/>
          </a:prstGeom>
        </p:spPr>
      </p:pic>
      <p:pic>
        <p:nvPicPr>
          <p:cNvPr id="4" name="Picture 4" descr="A portrait of a person&#10;&#10;Description automatically generated">
            <a:extLst>
              <a:ext uri="{FF2B5EF4-FFF2-40B4-BE49-F238E27FC236}">
                <a16:creationId xmlns:a16="http://schemas.microsoft.com/office/drawing/2014/main" id="{483818A7-D3AB-4DAC-A60D-D8B8CFD46E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5482" y="2628900"/>
            <a:ext cx="2118360" cy="2733675"/>
          </a:xfrm>
          <a:prstGeom prst="rect">
            <a:avLst/>
          </a:prstGeom>
        </p:spPr>
      </p:pic>
      <p:pic>
        <p:nvPicPr>
          <p:cNvPr id="5" name="Picture 6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6ACA641D-157C-4869-8384-91C3725878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3910" y="1971675"/>
            <a:ext cx="2063829" cy="4323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572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D92DC-FC99-49BA-ABAD-59A212E45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                                       Background 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311C0-8C82-4C4A-8FE1-51D2F4B670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79905"/>
            <a:ext cx="6141928" cy="44424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/>
              <a:t>One of the world's largest food and beverage company, 2nd place on top(Forbes,2018)</a:t>
            </a:r>
            <a:endParaRPr lang="en-US" sz="2800"/>
          </a:p>
          <a:p>
            <a:r>
              <a:rPr lang="en-GB" sz="2800"/>
              <a:t>More than 2000 brands, present in 187 countries worldwide ,factories and operations</a:t>
            </a:r>
          </a:p>
          <a:p>
            <a:r>
              <a:rPr lang="en-GB" sz="2800"/>
              <a:t>World leader in coffee and chocolate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61C8F53-3AE3-46CD-ACAC-1181A38511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44638" y="2889713"/>
            <a:ext cx="4659683" cy="21278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/>
              <a:t>Chairman of the company    Paul  Bulcke</a:t>
            </a:r>
          </a:p>
          <a:p>
            <a:r>
              <a:rPr lang="en-GB" sz="2800"/>
              <a:t>CEO of the Company           Ulf Mark Schneider</a:t>
            </a:r>
          </a:p>
        </p:txBody>
      </p:sp>
      <p:pic>
        <p:nvPicPr>
          <p:cNvPr id="4" name="Picture 4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5B75F6BF-AFFB-41EC-A5C2-69FFF0B51A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221" y="496267"/>
            <a:ext cx="3368969" cy="875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060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6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3F8688-5675-4A05-8673-78E639E8F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744" y="1526780"/>
            <a:ext cx="3429000" cy="9988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     products</a:t>
            </a:r>
          </a:p>
        </p:txBody>
      </p:sp>
      <p:sp>
        <p:nvSpPr>
          <p:cNvPr id="29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084" y="2532888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25450 w 3291840"/>
              <a:gd name="connsiteY1" fmla="*/ 0 h 18288"/>
              <a:gd name="connsiteX2" fmla="*/ 1283818 w 3291840"/>
              <a:gd name="connsiteY2" fmla="*/ 0 h 18288"/>
              <a:gd name="connsiteX3" fmla="*/ 1975104 w 3291840"/>
              <a:gd name="connsiteY3" fmla="*/ 0 h 18288"/>
              <a:gd name="connsiteX4" fmla="*/ 2666390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567635 w 3291840"/>
              <a:gd name="connsiteY7" fmla="*/ 18288 h 18288"/>
              <a:gd name="connsiteX8" fmla="*/ 1843430 w 3291840"/>
              <a:gd name="connsiteY8" fmla="*/ 18288 h 18288"/>
              <a:gd name="connsiteX9" fmla="*/ 1185062 w 3291840"/>
              <a:gd name="connsiteY9" fmla="*/ 18288 h 18288"/>
              <a:gd name="connsiteX10" fmla="*/ 0 w 3291840"/>
              <a:gd name="connsiteY10" fmla="*/ 18288 h 18288"/>
              <a:gd name="connsiteX11" fmla="*/ 0 w 3291840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613" y="5552"/>
                  <a:pt x="489242" y="1770"/>
                  <a:pt x="625450" y="0"/>
                </a:cubicBezTo>
                <a:cubicBezTo>
                  <a:pt x="761658" y="-1770"/>
                  <a:pt x="1015131" y="32079"/>
                  <a:pt x="1283818" y="0"/>
                </a:cubicBezTo>
                <a:cubicBezTo>
                  <a:pt x="1552505" y="-32079"/>
                  <a:pt x="1752773" y="10771"/>
                  <a:pt x="1975104" y="0"/>
                </a:cubicBezTo>
                <a:cubicBezTo>
                  <a:pt x="2197435" y="-10771"/>
                  <a:pt x="2433070" y="21341"/>
                  <a:pt x="2666390" y="0"/>
                </a:cubicBezTo>
                <a:cubicBezTo>
                  <a:pt x="2899710" y="-21341"/>
                  <a:pt x="3028437" y="16612"/>
                  <a:pt x="3291840" y="0"/>
                </a:cubicBezTo>
                <a:cubicBezTo>
                  <a:pt x="3291131" y="8157"/>
                  <a:pt x="3291427" y="12125"/>
                  <a:pt x="3291840" y="18288"/>
                </a:cubicBezTo>
                <a:cubicBezTo>
                  <a:pt x="3043276" y="37868"/>
                  <a:pt x="2921041" y="-12908"/>
                  <a:pt x="2567635" y="18288"/>
                </a:cubicBezTo>
                <a:cubicBezTo>
                  <a:pt x="2214230" y="49484"/>
                  <a:pt x="2189623" y="-13019"/>
                  <a:pt x="1843430" y="18288"/>
                </a:cubicBezTo>
                <a:cubicBezTo>
                  <a:pt x="1497237" y="49595"/>
                  <a:pt x="1492584" y="29180"/>
                  <a:pt x="1185062" y="18288"/>
                </a:cubicBezTo>
                <a:cubicBezTo>
                  <a:pt x="877540" y="7396"/>
                  <a:pt x="313238" y="464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281971" y="23935"/>
                  <a:pt x="485873" y="-14021"/>
                  <a:pt x="625450" y="0"/>
                </a:cubicBezTo>
                <a:cubicBezTo>
                  <a:pt x="765027" y="14021"/>
                  <a:pt x="1048900" y="27914"/>
                  <a:pt x="1185062" y="0"/>
                </a:cubicBezTo>
                <a:cubicBezTo>
                  <a:pt x="1321224" y="-27914"/>
                  <a:pt x="1648252" y="-3988"/>
                  <a:pt x="1909267" y="0"/>
                </a:cubicBezTo>
                <a:cubicBezTo>
                  <a:pt x="2170282" y="3988"/>
                  <a:pt x="2301957" y="25891"/>
                  <a:pt x="2534717" y="0"/>
                </a:cubicBezTo>
                <a:cubicBezTo>
                  <a:pt x="2767477" y="-25891"/>
                  <a:pt x="3078800" y="21500"/>
                  <a:pt x="3291840" y="0"/>
                </a:cubicBezTo>
                <a:cubicBezTo>
                  <a:pt x="3291576" y="4493"/>
                  <a:pt x="3292224" y="9472"/>
                  <a:pt x="3291840" y="18288"/>
                </a:cubicBezTo>
                <a:cubicBezTo>
                  <a:pt x="3120474" y="15714"/>
                  <a:pt x="2816568" y="4633"/>
                  <a:pt x="2633472" y="18288"/>
                </a:cubicBezTo>
                <a:cubicBezTo>
                  <a:pt x="2450376" y="31943"/>
                  <a:pt x="2160769" y="37350"/>
                  <a:pt x="1909267" y="18288"/>
                </a:cubicBezTo>
                <a:cubicBezTo>
                  <a:pt x="1657765" y="-774"/>
                  <a:pt x="1623992" y="9648"/>
                  <a:pt x="1349654" y="18288"/>
                </a:cubicBezTo>
                <a:cubicBezTo>
                  <a:pt x="1075316" y="26928"/>
                  <a:pt x="833426" y="34181"/>
                  <a:pt x="691286" y="18288"/>
                </a:cubicBezTo>
                <a:cubicBezTo>
                  <a:pt x="549146" y="2395"/>
                  <a:pt x="342011" y="24201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rgbClr val="FF387F"/>
          </a:solidFill>
          <a:ln w="38100" cap="rnd">
            <a:solidFill>
              <a:srgbClr val="FF387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278BEB-5518-4B89-BAAE-EB2B630E2B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8744" y="2629756"/>
            <a:ext cx="3846534" cy="358816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4572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/>
              <a:t>Coffee</a:t>
            </a:r>
          </a:p>
          <a:p>
            <a:pPr marL="4572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/>
              <a:t>Chocolate</a:t>
            </a:r>
          </a:p>
          <a:p>
            <a:pPr marL="4572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/>
              <a:t>Ice creams</a:t>
            </a:r>
          </a:p>
          <a:p>
            <a:pPr marL="4572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/>
              <a:t>Waters and beverages</a:t>
            </a:r>
          </a:p>
          <a:p>
            <a:pPr marL="4572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/>
              <a:t>Prepared meals ,sauces</a:t>
            </a:r>
          </a:p>
          <a:p>
            <a:pPr marL="4572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/>
              <a:t>Yogurts ,desserts ,milks</a:t>
            </a:r>
          </a:p>
          <a:p>
            <a:pPr marL="4572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/>
              <a:t>Frozen food</a:t>
            </a:r>
          </a:p>
          <a:p>
            <a:pPr marL="4572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/>
              <a:t>Breakfast cereals</a:t>
            </a:r>
          </a:p>
          <a:p>
            <a:pPr marL="4572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/>
              <a:t>Baby food</a:t>
            </a:r>
          </a:p>
          <a:p>
            <a:pPr marL="4572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/>
              <a:t>Pet food</a:t>
            </a:r>
          </a:p>
          <a:p>
            <a:pPr marL="4572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300" b="1"/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300" b="1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31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>
          <p:pic>
            <p:nvPicPr>
              <p:cNvPr id="31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57FB7056-34A2-4CC3-BE01-95B09A8376B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/>
          <a:srcRect l="4492" r="4492"/>
          <a:stretch/>
        </p:blipFill>
        <p:spPr>
          <a:xfrm>
            <a:off x="5001125" y="640080"/>
            <a:ext cx="6210062" cy="5577840"/>
          </a:xfrm>
          <a:prstGeom prst="rect">
            <a:avLst/>
          </a:prstGeom>
        </p:spPr>
      </p:pic>
      <p:pic>
        <p:nvPicPr>
          <p:cNvPr id="5" name="Picture 4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3716EB6B-AC76-4712-A4D1-D9C56D2B3F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4194" y="569335"/>
            <a:ext cx="3368969" cy="875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81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8" name="Rectangle 13">
            <a:extLst>
              <a:ext uri="{FF2B5EF4-FFF2-40B4-BE49-F238E27FC236}">
                <a16:creationId xmlns:a16="http://schemas.microsoft.com/office/drawing/2014/main" id="{168AB93A-48BC-4C25-A3AD-C17B5A682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6FF995-2B19-42DF-922D-8EAD1586B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8581" y="643467"/>
            <a:ext cx="3562483" cy="35692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800"/>
              <a:t>NESTLE LOGO EVOLUTION</a:t>
            </a:r>
          </a:p>
        </p:txBody>
      </p:sp>
      <p:sp>
        <p:nvSpPr>
          <p:cNvPr id="29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05874" y="4409267"/>
            <a:ext cx="3242551" cy="27432"/>
          </a:xfrm>
          <a:custGeom>
            <a:avLst/>
            <a:gdLst>
              <a:gd name="connsiteX0" fmla="*/ 0 w 3242551"/>
              <a:gd name="connsiteY0" fmla="*/ 0 h 27432"/>
              <a:gd name="connsiteX1" fmla="*/ 616085 w 3242551"/>
              <a:gd name="connsiteY1" fmla="*/ 0 h 27432"/>
              <a:gd name="connsiteX2" fmla="*/ 1264595 w 3242551"/>
              <a:gd name="connsiteY2" fmla="*/ 0 h 27432"/>
              <a:gd name="connsiteX3" fmla="*/ 1945531 w 3242551"/>
              <a:gd name="connsiteY3" fmla="*/ 0 h 27432"/>
              <a:gd name="connsiteX4" fmla="*/ 2626466 w 3242551"/>
              <a:gd name="connsiteY4" fmla="*/ 0 h 27432"/>
              <a:gd name="connsiteX5" fmla="*/ 3242551 w 3242551"/>
              <a:gd name="connsiteY5" fmla="*/ 0 h 27432"/>
              <a:gd name="connsiteX6" fmla="*/ 3242551 w 3242551"/>
              <a:gd name="connsiteY6" fmla="*/ 27432 h 27432"/>
              <a:gd name="connsiteX7" fmla="*/ 2529190 w 3242551"/>
              <a:gd name="connsiteY7" fmla="*/ 27432 h 27432"/>
              <a:gd name="connsiteX8" fmla="*/ 1815829 w 3242551"/>
              <a:gd name="connsiteY8" fmla="*/ 27432 h 27432"/>
              <a:gd name="connsiteX9" fmla="*/ 1167318 w 3242551"/>
              <a:gd name="connsiteY9" fmla="*/ 27432 h 27432"/>
              <a:gd name="connsiteX10" fmla="*/ 0 w 3242551"/>
              <a:gd name="connsiteY10" fmla="*/ 27432 h 27432"/>
              <a:gd name="connsiteX11" fmla="*/ 0 w 3242551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42551" h="27432" fill="none" extrusionOk="0">
                <a:moveTo>
                  <a:pt x="0" y="0"/>
                </a:moveTo>
                <a:cubicBezTo>
                  <a:pt x="194108" y="-30346"/>
                  <a:pt x="476260" y="9901"/>
                  <a:pt x="616085" y="0"/>
                </a:cubicBezTo>
                <a:cubicBezTo>
                  <a:pt x="755911" y="-9901"/>
                  <a:pt x="955441" y="-31994"/>
                  <a:pt x="1264595" y="0"/>
                </a:cubicBezTo>
                <a:cubicBezTo>
                  <a:pt x="1573749" y="31994"/>
                  <a:pt x="1618785" y="-7447"/>
                  <a:pt x="1945531" y="0"/>
                </a:cubicBezTo>
                <a:cubicBezTo>
                  <a:pt x="2272277" y="7447"/>
                  <a:pt x="2390625" y="1646"/>
                  <a:pt x="2626466" y="0"/>
                </a:cubicBezTo>
                <a:cubicBezTo>
                  <a:pt x="2862308" y="-1646"/>
                  <a:pt x="3064770" y="5184"/>
                  <a:pt x="3242551" y="0"/>
                </a:cubicBezTo>
                <a:cubicBezTo>
                  <a:pt x="3241385" y="7395"/>
                  <a:pt x="3242596" y="21864"/>
                  <a:pt x="3242551" y="27432"/>
                </a:cubicBezTo>
                <a:cubicBezTo>
                  <a:pt x="3023282" y="59750"/>
                  <a:pt x="2875833" y="36030"/>
                  <a:pt x="2529190" y="27432"/>
                </a:cubicBezTo>
                <a:cubicBezTo>
                  <a:pt x="2182547" y="18834"/>
                  <a:pt x="2011286" y="10066"/>
                  <a:pt x="1815829" y="27432"/>
                </a:cubicBezTo>
                <a:cubicBezTo>
                  <a:pt x="1620372" y="44798"/>
                  <a:pt x="1410011" y="-1058"/>
                  <a:pt x="1167318" y="27432"/>
                </a:cubicBezTo>
                <a:cubicBezTo>
                  <a:pt x="924625" y="55922"/>
                  <a:pt x="241931" y="85033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42551" h="27432" stroke="0" extrusionOk="0">
                <a:moveTo>
                  <a:pt x="0" y="0"/>
                </a:moveTo>
                <a:cubicBezTo>
                  <a:pt x="292987" y="-12051"/>
                  <a:pt x="313221" y="-4437"/>
                  <a:pt x="616085" y="0"/>
                </a:cubicBezTo>
                <a:cubicBezTo>
                  <a:pt x="918950" y="4437"/>
                  <a:pt x="1001475" y="-7765"/>
                  <a:pt x="1167318" y="0"/>
                </a:cubicBezTo>
                <a:cubicBezTo>
                  <a:pt x="1333161" y="7765"/>
                  <a:pt x="1642740" y="34995"/>
                  <a:pt x="1880680" y="0"/>
                </a:cubicBezTo>
                <a:cubicBezTo>
                  <a:pt x="2118620" y="-34995"/>
                  <a:pt x="2326628" y="756"/>
                  <a:pt x="2496764" y="0"/>
                </a:cubicBezTo>
                <a:cubicBezTo>
                  <a:pt x="2666900" y="-756"/>
                  <a:pt x="2887316" y="25599"/>
                  <a:pt x="3242551" y="0"/>
                </a:cubicBezTo>
                <a:cubicBezTo>
                  <a:pt x="3242744" y="12649"/>
                  <a:pt x="3241563" y="17989"/>
                  <a:pt x="3242551" y="27432"/>
                </a:cubicBezTo>
                <a:cubicBezTo>
                  <a:pt x="3008998" y="-2757"/>
                  <a:pt x="2799879" y="44559"/>
                  <a:pt x="2594041" y="27432"/>
                </a:cubicBezTo>
                <a:cubicBezTo>
                  <a:pt x="2388203" y="10306"/>
                  <a:pt x="2212925" y="-2221"/>
                  <a:pt x="1880680" y="27432"/>
                </a:cubicBezTo>
                <a:cubicBezTo>
                  <a:pt x="1548435" y="57085"/>
                  <a:pt x="1523943" y="37041"/>
                  <a:pt x="1329446" y="27432"/>
                </a:cubicBezTo>
                <a:cubicBezTo>
                  <a:pt x="1134949" y="17823"/>
                  <a:pt x="919920" y="28299"/>
                  <a:pt x="680936" y="27432"/>
                </a:cubicBezTo>
                <a:cubicBezTo>
                  <a:pt x="441952" y="26566"/>
                  <a:pt x="273000" y="57219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5095DB"/>
          </a:solidFill>
          <a:ln w="38100" cap="rnd">
            <a:solidFill>
              <a:srgbClr val="5095D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Logo, timeline&#10;&#10;Description automatically generated">
            <a:extLst>
              <a:ext uri="{FF2B5EF4-FFF2-40B4-BE49-F238E27FC236}">
                <a16:creationId xmlns:a16="http://schemas.microsoft.com/office/drawing/2014/main" id="{7ABB7155-BBFD-44AA-A559-FEBA726BFE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4338" y="640080"/>
            <a:ext cx="6066019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569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3C900-ED4C-405D-A5AB-4D57DC4D0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ea typeface="+mj-lt"/>
                <a:cs typeface="+mj-lt"/>
              </a:rPr>
              <a:t>                            Working environment </a:t>
            </a:r>
            <a:endParaRPr lang="en-US"/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3F0D1-A33E-40D3-8233-05E8B388D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2506" y="2270849"/>
            <a:ext cx="10978019" cy="422234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3200">
              <a:ea typeface="+mn-lt"/>
              <a:cs typeface="+mn-lt"/>
            </a:endParaRPr>
          </a:p>
          <a:p>
            <a:r>
              <a:rPr lang="en-GB" sz="3200">
                <a:ea typeface="+mn-lt"/>
                <a:cs typeface="+mn-lt"/>
              </a:rPr>
              <a:t>Nestle is a people-oriented business.</a:t>
            </a:r>
            <a:endParaRPr lang="en-GB"/>
          </a:p>
          <a:p>
            <a:r>
              <a:rPr lang="en-GB" sz="3200">
                <a:ea typeface="+mn-lt"/>
                <a:cs typeface="+mn-lt"/>
              </a:rPr>
              <a:t>Employee improvement through trainings. </a:t>
            </a:r>
          </a:p>
          <a:p>
            <a:r>
              <a:rPr lang="en-GB" sz="3200"/>
              <a:t>Encouraging innovation and flexibility.</a:t>
            </a:r>
          </a:p>
          <a:p>
            <a:endParaRPr lang="en-GB" sz="3200"/>
          </a:p>
        </p:txBody>
      </p:sp>
      <p:pic>
        <p:nvPicPr>
          <p:cNvPr id="5" name="Picture 4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719682B1-FF39-482F-B6C4-EEADB920B9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2960" y="287500"/>
            <a:ext cx="3786503" cy="875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5151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3523F-50F9-45E0-B811-1B81F8ABB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8282" y="365125"/>
            <a:ext cx="6465518" cy="1346439"/>
          </a:xfrm>
        </p:spPr>
        <p:txBody>
          <a:bodyPr>
            <a:normAutofit fontScale="90000"/>
          </a:bodyPr>
          <a:lstStyle/>
          <a:p>
            <a:pPr algn="ctr"/>
            <a:endParaRPr lang="en-GB" b="1"/>
          </a:p>
          <a:p>
            <a:r>
              <a:rPr lang="en-GB"/>
              <a:t>          FINANCE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F4608-32F1-44EE-A3CD-53F68FACC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075" y="2186950"/>
            <a:ext cx="4972050" cy="39943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ea typeface="+mn-lt"/>
                <a:cs typeface="+mn-lt"/>
              </a:rPr>
              <a:t>Finance team maintains growth platform and operations activities. </a:t>
            </a:r>
            <a:endParaRPr lang="en-GB" sz="2400"/>
          </a:p>
          <a:p>
            <a:pPr marL="0" indent="0">
              <a:buNone/>
            </a:pPr>
            <a:endParaRPr lang="en-GB" sz="2400">
              <a:ea typeface="+mn-lt"/>
              <a:cs typeface="+mn-lt"/>
            </a:endParaRPr>
          </a:p>
          <a:p>
            <a:r>
              <a:rPr lang="en-GB" sz="2400">
                <a:ea typeface="+mn-lt"/>
                <a:cs typeface="+mn-lt"/>
              </a:rPr>
              <a:t>The finance specialist in the firms are expert in auditing (Xu 2019).</a:t>
            </a:r>
          </a:p>
          <a:p>
            <a:pPr marL="0" indent="0">
              <a:buNone/>
            </a:pPr>
            <a:endParaRPr lang="en-GB" sz="2400"/>
          </a:p>
          <a:p>
            <a:r>
              <a:rPr lang="en-GB" sz="2400">
                <a:ea typeface="+mn-lt"/>
                <a:cs typeface="+mn-lt"/>
              </a:rPr>
              <a:t>Finance department reports financial business performance.</a:t>
            </a:r>
            <a:endParaRPr lang="en-GB" sz="2400"/>
          </a:p>
        </p:txBody>
      </p:sp>
      <p:pic>
        <p:nvPicPr>
          <p:cNvPr id="5" name="Picture 4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54602D29-274C-4075-A593-ED9E07957E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7262" y="423198"/>
            <a:ext cx="3368969" cy="875931"/>
          </a:xfrm>
          <a:prstGeom prst="rect">
            <a:avLst/>
          </a:prstGeom>
        </p:spPr>
      </p:pic>
      <p:pic>
        <p:nvPicPr>
          <p:cNvPr id="7" name="Picture 7" descr="Chart, bar chart&#10;&#10;Description automatically generated">
            <a:extLst>
              <a:ext uri="{FF2B5EF4-FFF2-40B4-BE49-F238E27FC236}">
                <a16:creationId xmlns:a16="http://schemas.microsoft.com/office/drawing/2014/main" id="{D305B453-FB35-42AC-A685-E8B7C38225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3935" y="2123599"/>
            <a:ext cx="5467610" cy="3978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8888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C0F9E-0094-4EF9-8B4F-6C73C6ADC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7926" y="365125"/>
            <a:ext cx="6235874" cy="1346439"/>
          </a:xfrm>
        </p:spPr>
        <p:txBody>
          <a:bodyPr/>
          <a:lstStyle/>
          <a:p>
            <a:r>
              <a:rPr lang="en-GB"/>
              <a:t>SALES AND MARKETING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0D0C7-F3D2-4CA6-B812-1138E400C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550" y="2319909"/>
            <a:ext cx="6762750" cy="3870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Nestles  reaches its customers through sales, marketing, various digital channels, packing, design.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Marketing activity work alongside production to meet customer needs ( </a:t>
            </a:r>
            <a:r>
              <a:rPr lang="en-GB" err="1">
                <a:ea typeface="+mn-lt"/>
                <a:cs typeface="+mn-lt"/>
              </a:rPr>
              <a:t>Lotfifard</a:t>
            </a:r>
            <a:r>
              <a:rPr lang="en-GB">
                <a:ea typeface="+mn-lt"/>
                <a:cs typeface="+mn-lt"/>
              </a:rPr>
              <a:t>  and  </a:t>
            </a:r>
            <a:r>
              <a:rPr lang="en-GB" err="1">
                <a:ea typeface="+mn-lt"/>
                <a:cs typeface="+mn-lt"/>
              </a:rPr>
              <a:t>Borojerdi</a:t>
            </a:r>
            <a:r>
              <a:rPr lang="en-GB">
                <a:ea typeface="+mn-lt"/>
                <a:cs typeface="+mn-lt"/>
              </a:rPr>
              <a:t>, 2018, p. 79)</a:t>
            </a:r>
            <a:endParaRPr lang="en-GB"/>
          </a:p>
          <a:p>
            <a:pPr marL="0" indent="0">
              <a:buNone/>
            </a:pPr>
            <a:endParaRPr lang="en-GB" sz="3200"/>
          </a:p>
        </p:txBody>
      </p:sp>
      <p:pic>
        <p:nvPicPr>
          <p:cNvPr id="5" name="Picture 4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559D69F0-6856-4D8F-86C4-DDFF528AB1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5070" y="558897"/>
            <a:ext cx="3368969" cy="875931"/>
          </a:xfrm>
          <a:prstGeom prst="rect">
            <a:avLst/>
          </a:prstGeom>
        </p:spPr>
      </p:pic>
      <p:pic>
        <p:nvPicPr>
          <p:cNvPr id="4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7ED2D341-3C69-4749-91FB-18885F0786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7300" y="4386262"/>
            <a:ext cx="1800225" cy="12858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F7DA1A-CA65-45B3-A8DA-2A88B94DB68E}"/>
              </a:ext>
            </a:extLst>
          </p:cNvPr>
          <p:cNvSpPr txBox="1"/>
          <p:nvPr/>
        </p:nvSpPr>
        <p:spPr>
          <a:xfrm>
            <a:off x="7991475" y="2819400"/>
            <a:ext cx="328612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C00000"/>
                </a:solidFill>
                <a:latin typeface="Nestle-Text-Light"/>
              </a:rPr>
              <a:t>Nestlé</a:t>
            </a:r>
          </a:p>
          <a:p>
            <a:r>
              <a:rPr lang="en-US">
                <a:solidFill>
                  <a:srgbClr val="C00000"/>
                </a:solidFill>
                <a:latin typeface="Nestle-Text-Book"/>
              </a:rPr>
              <a:t>"We unlock the power of food to enhance quality of life for everyone, today and for generations to come".</a:t>
            </a:r>
          </a:p>
        </p:txBody>
      </p:sp>
    </p:spTree>
    <p:extLst>
      <p:ext uri="{BB962C8B-B14F-4D97-AF65-F5344CB8AC3E}">
        <p14:creationId xmlns:p14="http://schemas.microsoft.com/office/powerpoint/2010/main" val="1399148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22AB0-2B80-4927-BEC9-86EF55FCC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8700" y="384175"/>
            <a:ext cx="10515600" cy="1325563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past and present advertisements</a:t>
            </a:r>
            <a:endParaRPr lang="en-US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4C772F0B-86F7-42FA-B5FB-3EC2DDD632F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07930" y="2004425"/>
            <a:ext cx="2543619" cy="4414839"/>
          </a:xfrm>
        </p:spPr>
      </p:pic>
      <p:pic>
        <p:nvPicPr>
          <p:cNvPr id="8" name="Picture 8" descr="Text&#10;&#10;Description automatically generated">
            <a:extLst>
              <a:ext uri="{FF2B5EF4-FFF2-40B4-BE49-F238E27FC236}">
                <a16:creationId xmlns:a16="http://schemas.microsoft.com/office/drawing/2014/main" id="{E37C47C3-43FE-40E5-A0BF-524AE3D2623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3256562" y="2001881"/>
            <a:ext cx="2098520" cy="4419925"/>
          </a:xfrm>
        </p:spPr>
      </p:pic>
      <p:pic>
        <p:nvPicPr>
          <p:cNvPr id="6" name="Picture 5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D5A192B1-DE95-432A-9F3B-7EA0EC5955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5070" y="558897"/>
            <a:ext cx="3368969" cy="875931"/>
          </a:xfrm>
          <a:prstGeom prst="rect">
            <a:avLst/>
          </a:prstGeom>
        </p:spPr>
      </p:pic>
      <p:pic>
        <p:nvPicPr>
          <p:cNvPr id="9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B6671CB2-3895-4315-8E9B-318D15524C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59469" y="2129864"/>
            <a:ext cx="2743200" cy="2420822"/>
          </a:xfrm>
          <a:prstGeom prst="rect">
            <a:avLst/>
          </a:prstGeom>
        </p:spPr>
      </p:pic>
      <p:pic>
        <p:nvPicPr>
          <p:cNvPr id="11" name="Picture 11" descr="A picture containing text, person, beverage, posing&#10;&#10;Description automatically generated">
            <a:extLst>
              <a:ext uri="{FF2B5EF4-FFF2-40B4-BE49-F238E27FC236}">
                <a16:creationId xmlns:a16="http://schemas.microsoft.com/office/drawing/2014/main" id="{2EA1D04B-CC78-4DE6-AE18-87262B5FC1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96859" y="2124923"/>
            <a:ext cx="2447925" cy="4257414"/>
          </a:xfrm>
          <a:prstGeom prst="rect">
            <a:avLst/>
          </a:prstGeom>
        </p:spPr>
      </p:pic>
      <p:pic>
        <p:nvPicPr>
          <p:cNvPr id="12" name="Picture 12" descr="A picture containing table, drink, container, can&#10;&#10;Description automatically generated">
            <a:extLst>
              <a:ext uri="{FF2B5EF4-FFF2-40B4-BE49-F238E27FC236}">
                <a16:creationId xmlns:a16="http://schemas.microsoft.com/office/drawing/2014/main" id="{A1930B86-4AFA-4794-9B0E-C546BEB122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55085" y="4701175"/>
            <a:ext cx="3098104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921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7F2B4-3C96-426E-8C97-68C0EFBB2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325" y="184150"/>
            <a:ext cx="10887075" cy="1525588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>
                <a:ea typeface="+mj-lt"/>
                <a:cs typeface="+mj-lt"/>
              </a:rPr>
            </a:br>
            <a:r>
              <a:rPr lang="en-GB" b="1">
                <a:ea typeface="+mj-lt"/>
                <a:cs typeface="+mj-lt"/>
              </a:rPr>
              <a:t>                       </a:t>
            </a:r>
            <a:r>
              <a:rPr lang="en-GB" sz="4800" b="1">
                <a:ea typeface="+mj-lt"/>
                <a:cs typeface="+mj-lt"/>
              </a:rPr>
              <a:t>Recommended Activity: Corporate Social                               Activity And Environmental Management</a:t>
            </a:r>
            <a:endParaRPr lang="en-US" sz="4800"/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3338D-882E-4637-9803-F11DA2D9F9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96134"/>
            <a:ext cx="10515600" cy="358521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ea typeface="+mn-lt"/>
                <a:cs typeface="+mn-lt"/>
              </a:rPr>
              <a:t>Nestle should use some of its profit to benefit the local community.</a:t>
            </a:r>
            <a:endParaRPr lang="en-GB" sz="3200"/>
          </a:p>
          <a:p>
            <a:r>
              <a:rPr lang="en-GB" sz="3200">
                <a:ea typeface="+mn-lt"/>
                <a:cs typeface="+mn-lt"/>
              </a:rPr>
              <a:t>Building class/bridges and giving scholarship to bright but needy students.</a:t>
            </a:r>
            <a:endParaRPr lang="en-GB" sz="3200"/>
          </a:p>
          <a:p>
            <a:r>
              <a:rPr lang="en-GB" sz="3200">
                <a:ea typeface="+mn-lt"/>
                <a:cs typeface="+mn-lt"/>
              </a:rPr>
              <a:t>Environmental achievement can be realized by planting trees.</a:t>
            </a:r>
            <a:endParaRPr lang="en-GB" sz="3200"/>
          </a:p>
          <a:p>
            <a:endParaRPr lang="en-GB" sz="3200"/>
          </a:p>
        </p:txBody>
      </p:sp>
      <p:pic>
        <p:nvPicPr>
          <p:cNvPr id="5" name="Picture 4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544D4449-2035-4CDA-B66C-FF6D0A17D6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5439" y="293894"/>
            <a:ext cx="2210312" cy="1105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6945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D9968-7CCA-4F22-9068-0115F38ED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BC98F-5AAF-4BCB-821E-7FD9819B0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1929776"/>
            <a:ext cx="10515600" cy="48260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err="1">
                <a:ea typeface="+mn-lt"/>
                <a:cs typeface="+mn-lt"/>
              </a:rPr>
              <a:t>Bobrie</a:t>
            </a:r>
            <a:r>
              <a:rPr lang="en-GB" sz="1600">
                <a:ea typeface="+mn-lt"/>
                <a:cs typeface="+mn-lt"/>
              </a:rPr>
              <a:t> , F., 2018. Visual representations of goods and services through their brandings: The semiotic foundations of a language of brands. </a:t>
            </a:r>
            <a:r>
              <a:rPr lang="en-GB" sz="1600" i="1">
                <a:ea typeface="+mn-lt"/>
                <a:cs typeface="+mn-lt"/>
              </a:rPr>
              <a:t>Recherche et Applications en Marketing (English Edition)</a:t>
            </a:r>
            <a:r>
              <a:rPr lang="en-GB" sz="1600">
                <a:ea typeface="+mn-lt"/>
                <a:cs typeface="+mn-lt"/>
              </a:rPr>
              <a:t>, </a:t>
            </a:r>
            <a:r>
              <a:rPr lang="en-GB" sz="1600" i="1">
                <a:ea typeface="+mn-lt"/>
                <a:cs typeface="+mn-lt"/>
              </a:rPr>
              <a:t>33</a:t>
            </a:r>
            <a:r>
              <a:rPr lang="en-GB" sz="1600">
                <a:ea typeface="+mn-lt"/>
                <a:cs typeface="+mn-lt"/>
              </a:rPr>
              <a:t>(3), pp.122-144.</a:t>
            </a:r>
          </a:p>
          <a:p>
            <a:r>
              <a:rPr lang="en-GB" sz="1600" err="1">
                <a:ea typeface="+mn-lt"/>
                <a:cs typeface="+mn-lt"/>
              </a:rPr>
              <a:t>Lotfifard</a:t>
            </a:r>
            <a:r>
              <a:rPr lang="en-GB" sz="1600">
                <a:ea typeface="+mn-lt"/>
                <a:cs typeface="+mn-lt"/>
              </a:rPr>
              <a:t> , S. and </a:t>
            </a:r>
            <a:r>
              <a:rPr lang="en-GB" sz="1600" err="1">
                <a:ea typeface="+mn-lt"/>
                <a:cs typeface="+mn-lt"/>
              </a:rPr>
              <a:t>Borojerdi</a:t>
            </a:r>
            <a:r>
              <a:rPr lang="en-GB" sz="1600">
                <a:ea typeface="+mn-lt"/>
                <a:cs typeface="+mn-lt"/>
              </a:rPr>
              <a:t> , P.N., 2018. Study and evaluate the effect of marketing mix on export performance (case study: Nestle Corporation in Qazvin Province). </a:t>
            </a:r>
            <a:r>
              <a:rPr lang="en-GB" sz="1600" i="1">
                <a:ea typeface="+mn-lt"/>
                <a:cs typeface="+mn-lt"/>
              </a:rPr>
              <a:t>International Review</a:t>
            </a:r>
            <a:r>
              <a:rPr lang="en-GB" sz="1600">
                <a:ea typeface="+mn-lt"/>
                <a:cs typeface="+mn-lt"/>
              </a:rPr>
              <a:t>, (1-2), pp.73-82.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Rahman, M.S., 2019. A Study of B2B Reponses on Nestlé Professional Products.</a:t>
            </a:r>
          </a:p>
          <a:p>
            <a:r>
              <a:rPr lang="en-GB" sz="1600">
                <a:ea typeface="+mn-lt"/>
                <a:cs typeface="+mn-lt"/>
              </a:rPr>
              <a:t>Singh, A. and </a:t>
            </a:r>
            <a:r>
              <a:rPr lang="en-GB" sz="1600" err="1">
                <a:ea typeface="+mn-lt"/>
                <a:cs typeface="+mn-lt"/>
              </a:rPr>
              <a:t>Alazmi</a:t>
            </a:r>
            <a:r>
              <a:rPr lang="en-GB" sz="1600">
                <a:ea typeface="+mn-lt"/>
                <a:cs typeface="+mn-lt"/>
              </a:rPr>
              <a:t> , F.K., 2019, October. A Case Study on Nestle. In </a:t>
            </a:r>
            <a:r>
              <a:rPr lang="en-GB" sz="1600" i="1">
                <a:ea typeface="+mn-lt"/>
                <a:cs typeface="+mn-lt"/>
              </a:rPr>
              <a:t>Journal of International Conference Proceedings</a:t>
            </a:r>
            <a:r>
              <a:rPr lang="en-GB" sz="1600">
                <a:ea typeface="+mn-lt"/>
                <a:cs typeface="+mn-lt"/>
              </a:rPr>
              <a:t> (Vol. 2, No. 2, pp. 80-85).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Xu, R., 2019. Evaluation of Financial Position of Nestlé Company.</a:t>
            </a:r>
            <a:endParaRPr lang="en-GB" sz="1600"/>
          </a:p>
          <a:p>
            <a:r>
              <a:rPr lang="en-GB" sz="1600">
                <a:ea typeface="+mn-lt"/>
                <a:cs typeface="+mn-lt"/>
                <a:hlinkClick r:id="rId2"/>
              </a:rPr>
              <a:t>Our rich history | Nestlé Global (nestle.com)</a:t>
            </a:r>
            <a:r>
              <a:rPr lang="en-GB" sz="1600">
                <a:ea typeface="+mn-lt"/>
                <a:cs typeface="+mn-lt"/>
              </a:rPr>
              <a:t> (08.03.2021)</a:t>
            </a:r>
            <a:endParaRPr lang="en-GB" sz="1600"/>
          </a:p>
          <a:p>
            <a:r>
              <a:rPr lang="en-GB" sz="1600">
                <a:ea typeface="+mn-lt"/>
                <a:cs typeface="+mn-lt"/>
                <a:hlinkClick r:id="rId3"/>
              </a:rPr>
              <a:t>Nestlé (forbes.com)</a:t>
            </a:r>
            <a:r>
              <a:rPr lang="en-GB" sz="1600">
                <a:ea typeface="+mn-lt"/>
                <a:cs typeface="+mn-lt"/>
              </a:rPr>
              <a:t> (09.03.2021)</a:t>
            </a:r>
            <a:endParaRPr lang="en-GB" sz="1600"/>
          </a:p>
          <a:p>
            <a:r>
              <a:rPr lang="en-GB" sz="1600">
                <a:ea typeface="+mn-lt"/>
                <a:cs typeface="+mn-lt"/>
                <a:hlinkClick r:id="rId4"/>
              </a:rPr>
              <a:t>Evolution of the Nestlé logo | Flickr</a:t>
            </a:r>
            <a:r>
              <a:rPr lang="en-GB" sz="1600">
                <a:ea typeface="+mn-lt"/>
                <a:cs typeface="+mn-lt"/>
              </a:rPr>
              <a:t> (12.03.2021)</a:t>
            </a:r>
            <a:endParaRPr lang="en-GB" sz="1600"/>
          </a:p>
          <a:p>
            <a:r>
              <a:rPr lang="en-GB" sz="1600">
                <a:ea typeface="+mn-lt"/>
                <a:cs typeface="+mn-lt"/>
                <a:hlinkClick r:id="rId5"/>
              </a:rPr>
              <a:t>Our founder Henri Nestlé | Nestlé Global (nestle.com)</a:t>
            </a:r>
            <a:r>
              <a:rPr lang="en-GB" sz="1600">
                <a:ea typeface="+mn-lt"/>
                <a:cs typeface="+mn-lt"/>
              </a:rPr>
              <a:t> (13.03.2021)</a:t>
            </a:r>
            <a:endParaRPr lang="en-GB" sz="1600"/>
          </a:p>
          <a:p>
            <a:endParaRPr lang="en-GB" sz="1600"/>
          </a:p>
          <a:p>
            <a:endParaRPr lang="en-GB" sz="1600"/>
          </a:p>
          <a:p>
            <a:endParaRPr lang="en-GB" sz="1600"/>
          </a:p>
          <a:p>
            <a:endParaRPr lang="en-GB" sz="18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350731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SketchyVTI</vt:lpstr>
      <vt:lpstr>           Angela Laura Muntean 2021775 Adelina Victoria Dumitru 2015292   Academic Skills – LCBB4000</vt:lpstr>
      <vt:lpstr>                                                About  Nestle  </vt:lpstr>
      <vt:lpstr>                                       Background   </vt:lpstr>
      <vt:lpstr>     products</vt:lpstr>
      <vt:lpstr>NESTLE LOGO EVOLUTION</vt:lpstr>
      <vt:lpstr>                            Working environment  </vt:lpstr>
      <vt:lpstr>           FINANCE ACTIVITY</vt:lpstr>
      <vt:lpstr>SALES AND MARKETING ACTIVITY</vt:lpstr>
      <vt:lpstr>past and present advertisements</vt:lpstr>
      <vt:lpstr>                        Recommended Activity: Corporate Social                               Activity And Environmental Management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2021-03-11T22:25:37Z</dcterms:created>
  <dcterms:modified xsi:type="dcterms:W3CDTF">2021-03-18T22:33:03Z</dcterms:modified>
</cp:coreProperties>
</file>