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57" r:id="rId4"/>
    <p:sldId id="258" r:id="rId5"/>
    <p:sldId id="266" r:id="rId6"/>
    <p:sldId id="260" r:id="rId7"/>
    <p:sldId id="261" r:id="rId8"/>
    <p:sldId id="267" r:id="rId9"/>
    <p:sldId id="262" r:id="rId10"/>
    <p:sldId id="268" r:id="rId11"/>
    <p:sldId id="263" r:id="rId12"/>
    <p:sldId id="265"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5BE560-EDF7-B45F-6144-673E9850EE74}" v="2" dt="2024-12-09T04:11:07.9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514"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5352E7-FEA8-46C5-99F5-C2EFE61C1990}" type="doc">
      <dgm:prSet loTypeId="urn:microsoft.com/office/officeart/2016/7/layout/VerticalHollowActionList" loCatId="List" qsTypeId="urn:microsoft.com/office/officeart/2005/8/quickstyle/simple1" qsCatId="simple" csTypeId="urn:microsoft.com/office/officeart/2005/8/colors/colorful5" csCatId="colorful" phldr="1"/>
      <dgm:spPr/>
      <dgm:t>
        <a:bodyPr/>
        <a:lstStyle/>
        <a:p>
          <a:endParaRPr lang="en-US"/>
        </a:p>
      </dgm:t>
    </dgm:pt>
    <dgm:pt modelId="{FFFF29CA-64A2-422C-A221-0353011B75A4}">
      <dgm:prSet/>
      <dgm:spPr/>
      <dgm:t>
        <a:bodyPr/>
        <a:lstStyle/>
        <a:p>
          <a:r>
            <a:rPr lang="en-US"/>
            <a:t>Evaluate</a:t>
          </a:r>
        </a:p>
      </dgm:t>
    </dgm:pt>
    <dgm:pt modelId="{F7319023-A651-46ED-831D-45C4A9602EBB}" type="parTrans" cxnId="{B4A6EB32-798F-4695-BA20-53DD5B404589}">
      <dgm:prSet/>
      <dgm:spPr/>
      <dgm:t>
        <a:bodyPr/>
        <a:lstStyle/>
        <a:p>
          <a:endParaRPr lang="en-US"/>
        </a:p>
      </dgm:t>
    </dgm:pt>
    <dgm:pt modelId="{8E66950D-12B0-4E49-992E-DBD4E7B098E9}" type="sibTrans" cxnId="{B4A6EB32-798F-4695-BA20-53DD5B404589}">
      <dgm:prSet/>
      <dgm:spPr/>
      <dgm:t>
        <a:bodyPr/>
        <a:lstStyle/>
        <a:p>
          <a:endParaRPr lang="en-US"/>
        </a:p>
      </dgm:t>
    </dgm:pt>
    <dgm:pt modelId="{FD944274-5870-4B70-AAD2-664D294C3D6A}">
      <dgm:prSet custT="1"/>
      <dgm:spPr/>
      <dgm:t>
        <a:bodyPr/>
        <a:lstStyle/>
        <a:p>
          <a:r>
            <a:rPr lang="en-US" sz="1600">
              <a:latin typeface="Arial" panose="020B0604020202020204" pitchFamily="34" charset="0"/>
              <a:cs typeface="Arial" panose="020B0604020202020204" pitchFamily="34" charset="0"/>
            </a:rPr>
            <a:t>Critically evaluate leadership style based on the questionnaire results. </a:t>
          </a:r>
        </a:p>
      </dgm:t>
    </dgm:pt>
    <dgm:pt modelId="{DA8AA409-83AB-4544-AD7B-4E10C18CAFA2}" type="parTrans" cxnId="{C0AE4910-7248-4934-88C0-95DB4965A4F3}">
      <dgm:prSet/>
      <dgm:spPr/>
      <dgm:t>
        <a:bodyPr/>
        <a:lstStyle/>
        <a:p>
          <a:endParaRPr lang="en-US"/>
        </a:p>
      </dgm:t>
    </dgm:pt>
    <dgm:pt modelId="{70D748BB-2CF5-49B1-A5D3-13AEFF9E9D30}" type="sibTrans" cxnId="{C0AE4910-7248-4934-88C0-95DB4965A4F3}">
      <dgm:prSet/>
      <dgm:spPr/>
      <dgm:t>
        <a:bodyPr/>
        <a:lstStyle/>
        <a:p>
          <a:endParaRPr lang="en-US"/>
        </a:p>
      </dgm:t>
    </dgm:pt>
    <dgm:pt modelId="{1B1D80FD-C0EE-4BF9-88FA-27485FE41C30}">
      <dgm:prSet/>
      <dgm:spPr/>
      <dgm:t>
        <a:bodyPr/>
        <a:lstStyle/>
        <a:p>
          <a:r>
            <a:rPr lang="en-US"/>
            <a:t>Explore</a:t>
          </a:r>
        </a:p>
      </dgm:t>
    </dgm:pt>
    <dgm:pt modelId="{7A14295E-127D-42BA-935F-3E37A9625396}" type="parTrans" cxnId="{6B0743C0-30B0-49B3-BD1A-ED938FC6AA9B}">
      <dgm:prSet/>
      <dgm:spPr/>
      <dgm:t>
        <a:bodyPr/>
        <a:lstStyle/>
        <a:p>
          <a:endParaRPr lang="en-US"/>
        </a:p>
      </dgm:t>
    </dgm:pt>
    <dgm:pt modelId="{C11C1B03-89C3-40AD-A5CC-EC5F7E618181}" type="sibTrans" cxnId="{6B0743C0-30B0-49B3-BD1A-ED938FC6AA9B}">
      <dgm:prSet/>
      <dgm:spPr/>
      <dgm:t>
        <a:bodyPr/>
        <a:lstStyle/>
        <a:p>
          <a:endParaRPr lang="en-US"/>
        </a:p>
      </dgm:t>
    </dgm:pt>
    <dgm:pt modelId="{03FF2A2E-CE34-4313-B775-FECA71323BBC}">
      <dgm:prSet custT="1"/>
      <dgm:spPr/>
      <dgm:t>
        <a:bodyPr/>
        <a:lstStyle/>
        <a:p>
          <a:r>
            <a:rPr lang="en-US" sz="1600">
              <a:latin typeface="Arial" panose="020B0604020202020204" pitchFamily="34" charset="0"/>
              <a:cs typeface="Arial" panose="020B0604020202020204" pitchFamily="34" charset="0"/>
            </a:rPr>
            <a:t>Explore strengths and weaknesses. </a:t>
          </a:r>
        </a:p>
      </dgm:t>
    </dgm:pt>
    <dgm:pt modelId="{E683B19E-C38A-43C0-A8DB-18200845B708}" type="parTrans" cxnId="{083CD4E0-095E-4301-AA37-3042C25D5B29}">
      <dgm:prSet/>
      <dgm:spPr/>
      <dgm:t>
        <a:bodyPr/>
        <a:lstStyle/>
        <a:p>
          <a:endParaRPr lang="en-US"/>
        </a:p>
      </dgm:t>
    </dgm:pt>
    <dgm:pt modelId="{E2B251E6-4006-4FBE-958F-F76D8C6B11F9}" type="sibTrans" cxnId="{083CD4E0-095E-4301-AA37-3042C25D5B29}">
      <dgm:prSet/>
      <dgm:spPr/>
      <dgm:t>
        <a:bodyPr/>
        <a:lstStyle/>
        <a:p>
          <a:endParaRPr lang="en-US"/>
        </a:p>
      </dgm:t>
    </dgm:pt>
    <dgm:pt modelId="{4814D223-0987-4386-B86A-8FCCEE1B3FE2}">
      <dgm:prSet custT="1"/>
      <dgm:spPr/>
      <dgm:t>
        <a:bodyPr/>
        <a:lstStyle/>
        <a:p>
          <a:r>
            <a:rPr lang="en-US" sz="1400"/>
            <a:t>Demonstrate</a:t>
          </a:r>
        </a:p>
      </dgm:t>
    </dgm:pt>
    <dgm:pt modelId="{F1E58CED-C395-40B4-9188-0F6293B7FF9D}" type="parTrans" cxnId="{1C176CA0-B5E3-4D0F-A2EF-37DB5D3F0DD7}">
      <dgm:prSet/>
      <dgm:spPr/>
      <dgm:t>
        <a:bodyPr/>
        <a:lstStyle/>
        <a:p>
          <a:endParaRPr lang="en-US"/>
        </a:p>
      </dgm:t>
    </dgm:pt>
    <dgm:pt modelId="{C7C57201-F9EE-4682-BC22-27244A5FE726}" type="sibTrans" cxnId="{1C176CA0-B5E3-4D0F-A2EF-37DB5D3F0DD7}">
      <dgm:prSet/>
      <dgm:spPr/>
      <dgm:t>
        <a:bodyPr/>
        <a:lstStyle/>
        <a:p>
          <a:endParaRPr lang="en-US"/>
        </a:p>
      </dgm:t>
    </dgm:pt>
    <dgm:pt modelId="{C1B65A10-CD0B-49A7-AF66-37030FA082FC}">
      <dgm:prSet custT="1"/>
      <dgm:spPr/>
      <dgm:t>
        <a:bodyPr/>
        <a:lstStyle/>
        <a:p>
          <a:r>
            <a:rPr lang="en-US" sz="1600">
              <a:latin typeface="Arial" panose="020B0604020202020204" pitchFamily="34" charset="0"/>
              <a:cs typeface="Arial" panose="020B0604020202020204" pitchFamily="34" charset="0"/>
            </a:rPr>
            <a:t>Demonstrate how compassionate leadership and emotional intelligence can be leveraged to support employees during this significant </a:t>
          </a:r>
          <a:r>
            <a:rPr lang="en-US" sz="1600" err="1">
              <a:latin typeface="Arial" panose="020B0604020202020204" pitchFamily="34" charset="0"/>
              <a:cs typeface="Arial" panose="020B0604020202020204" pitchFamily="34" charset="0"/>
            </a:rPr>
            <a:t>organisational</a:t>
          </a:r>
          <a:r>
            <a:rPr lang="en-US" sz="1600">
              <a:latin typeface="Arial" panose="020B0604020202020204" pitchFamily="34" charset="0"/>
              <a:cs typeface="Arial" panose="020B0604020202020204" pitchFamily="34" charset="0"/>
            </a:rPr>
            <a:t> change. </a:t>
          </a:r>
        </a:p>
      </dgm:t>
    </dgm:pt>
    <dgm:pt modelId="{FB6A0460-EF6E-43B5-B020-099E3069573D}" type="parTrans" cxnId="{ECC7C4D6-E559-411F-893C-AFDFD38D8103}">
      <dgm:prSet/>
      <dgm:spPr/>
      <dgm:t>
        <a:bodyPr/>
        <a:lstStyle/>
        <a:p>
          <a:endParaRPr lang="en-US"/>
        </a:p>
      </dgm:t>
    </dgm:pt>
    <dgm:pt modelId="{2C6775F8-353D-473C-8DE1-02EABAF05345}" type="sibTrans" cxnId="{ECC7C4D6-E559-411F-893C-AFDFD38D8103}">
      <dgm:prSet/>
      <dgm:spPr/>
      <dgm:t>
        <a:bodyPr/>
        <a:lstStyle/>
        <a:p>
          <a:endParaRPr lang="en-US"/>
        </a:p>
      </dgm:t>
    </dgm:pt>
    <dgm:pt modelId="{FFAD781C-0F7A-4BAA-882A-9833C5091599}" type="pres">
      <dgm:prSet presAssocID="{695352E7-FEA8-46C5-99F5-C2EFE61C1990}" presName="Name0" presStyleCnt="0">
        <dgm:presLayoutVars>
          <dgm:dir/>
          <dgm:animLvl val="lvl"/>
          <dgm:resizeHandles val="exact"/>
        </dgm:presLayoutVars>
      </dgm:prSet>
      <dgm:spPr/>
    </dgm:pt>
    <dgm:pt modelId="{5E677A14-70B2-43B3-B3D9-2436657524C9}" type="pres">
      <dgm:prSet presAssocID="{FFFF29CA-64A2-422C-A221-0353011B75A4}" presName="linNode" presStyleCnt="0"/>
      <dgm:spPr/>
    </dgm:pt>
    <dgm:pt modelId="{45CB632B-AF12-49A2-8EE1-EE9DE4B76FBC}" type="pres">
      <dgm:prSet presAssocID="{FFFF29CA-64A2-422C-A221-0353011B75A4}" presName="parentText" presStyleLbl="solidFgAcc1" presStyleIdx="0" presStyleCnt="3">
        <dgm:presLayoutVars>
          <dgm:chMax val="1"/>
          <dgm:bulletEnabled/>
        </dgm:presLayoutVars>
      </dgm:prSet>
      <dgm:spPr/>
    </dgm:pt>
    <dgm:pt modelId="{BA91790A-05F7-4C87-9AD9-E8F55B1A9C49}" type="pres">
      <dgm:prSet presAssocID="{FFFF29CA-64A2-422C-A221-0353011B75A4}" presName="descendantText" presStyleLbl="alignNode1" presStyleIdx="0" presStyleCnt="3">
        <dgm:presLayoutVars>
          <dgm:bulletEnabled/>
        </dgm:presLayoutVars>
      </dgm:prSet>
      <dgm:spPr/>
    </dgm:pt>
    <dgm:pt modelId="{C45434E2-981C-47CD-8DBF-CD98C71EFCA2}" type="pres">
      <dgm:prSet presAssocID="{8E66950D-12B0-4E49-992E-DBD4E7B098E9}" presName="sp" presStyleCnt="0"/>
      <dgm:spPr/>
    </dgm:pt>
    <dgm:pt modelId="{33889864-1D98-447F-B701-399316844188}" type="pres">
      <dgm:prSet presAssocID="{1B1D80FD-C0EE-4BF9-88FA-27485FE41C30}" presName="linNode" presStyleCnt="0"/>
      <dgm:spPr/>
    </dgm:pt>
    <dgm:pt modelId="{D257A1F9-7168-4A9D-8903-5B309D6CF61B}" type="pres">
      <dgm:prSet presAssocID="{1B1D80FD-C0EE-4BF9-88FA-27485FE41C30}" presName="parentText" presStyleLbl="solidFgAcc1" presStyleIdx="1" presStyleCnt="3">
        <dgm:presLayoutVars>
          <dgm:chMax val="1"/>
          <dgm:bulletEnabled/>
        </dgm:presLayoutVars>
      </dgm:prSet>
      <dgm:spPr/>
    </dgm:pt>
    <dgm:pt modelId="{C0441697-6441-413D-A04B-EAD4E6EE802A}" type="pres">
      <dgm:prSet presAssocID="{1B1D80FD-C0EE-4BF9-88FA-27485FE41C30}" presName="descendantText" presStyleLbl="alignNode1" presStyleIdx="1" presStyleCnt="3">
        <dgm:presLayoutVars>
          <dgm:bulletEnabled/>
        </dgm:presLayoutVars>
      </dgm:prSet>
      <dgm:spPr/>
    </dgm:pt>
    <dgm:pt modelId="{B8F45240-9230-4924-B87A-14C92A56CE81}" type="pres">
      <dgm:prSet presAssocID="{C11C1B03-89C3-40AD-A5CC-EC5F7E618181}" presName="sp" presStyleCnt="0"/>
      <dgm:spPr/>
    </dgm:pt>
    <dgm:pt modelId="{3F837FF1-1767-44CD-93CC-BD901A3D4B8B}" type="pres">
      <dgm:prSet presAssocID="{4814D223-0987-4386-B86A-8FCCEE1B3FE2}" presName="linNode" presStyleCnt="0"/>
      <dgm:spPr/>
    </dgm:pt>
    <dgm:pt modelId="{16BC6B58-2D26-4B90-9638-8A1A4BFF456B}" type="pres">
      <dgm:prSet presAssocID="{4814D223-0987-4386-B86A-8FCCEE1B3FE2}" presName="parentText" presStyleLbl="solidFgAcc1" presStyleIdx="2" presStyleCnt="3">
        <dgm:presLayoutVars>
          <dgm:chMax val="1"/>
          <dgm:bulletEnabled/>
        </dgm:presLayoutVars>
      </dgm:prSet>
      <dgm:spPr/>
    </dgm:pt>
    <dgm:pt modelId="{25FEF9C9-CC0C-44BE-960D-D3529C6DA2D7}" type="pres">
      <dgm:prSet presAssocID="{4814D223-0987-4386-B86A-8FCCEE1B3FE2}" presName="descendantText" presStyleLbl="alignNode1" presStyleIdx="2" presStyleCnt="3">
        <dgm:presLayoutVars>
          <dgm:bulletEnabled/>
        </dgm:presLayoutVars>
      </dgm:prSet>
      <dgm:spPr/>
    </dgm:pt>
  </dgm:ptLst>
  <dgm:cxnLst>
    <dgm:cxn modelId="{DBC82B01-76DE-4A5C-852F-01D193C68BBF}" type="presOf" srcId="{C1B65A10-CD0B-49A7-AF66-37030FA082FC}" destId="{25FEF9C9-CC0C-44BE-960D-D3529C6DA2D7}" srcOrd="0" destOrd="0" presId="urn:microsoft.com/office/officeart/2016/7/layout/VerticalHollowActionList"/>
    <dgm:cxn modelId="{C0AE4910-7248-4934-88C0-95DB4965A4F3}" srcId="{FFFF29CA-64A2-422C-A221-0353011B75A4}" destId="{FD944274-5870-4B70-AAD2-664D294C3D6A}" srcOrd="0" destOrd="0" parTransId="{DA8AA409-83AB-4544-AD7B-4E10C18CAFA2}" sibTransId="{70D748BB-2CF5-49B1-A5D3-13AEFF9E9D30}"/>
    <dgm:cxn modelId="{B4A6EB32-798F-4695-BA20-53DD5B404589}" srcId="{695352E7-FEA8-46C5-99F5-C2EFE61C1990}" destId="{FFFF29CA-64A2-422C-A221-0353011B75A4}" srcOrd="0" destOrd="0" parTransId="{F7319023-A651-46ED-831D-45C4A9602EBB}" sibTransId="{8E66950D-12B0-4E49-992E-DBD4E7B098E9}"/>
    <dgm:cxn modelId="{24083C34-3A2B-4AF0-A67B-11DB3DBAB9A3}" type="presOf" srcId="{03FF2A2E-CE34-4313-B775-FECA71323BBC}" destId="{C0441697-6441-413D-A04B-EAD4E6EE802A}" srcOrd="0" destOrd="0" presId="urn:microsoft.com/office/officeart/2016/7/layout/VerticalHollowActionList"/>
    <dgm:cxn modelId="{1F6D8569-D198-4159-8EF4-B66B578C4644}" type="presOf" srcId="{695352E7-FEA8-46C5-99F5-C2EFE61C1990}" destId="{FFAD781C-0F7A-4BAA-882A-9833C5091599}" srcOrd="0" destOrd="0" presId="urn:microsoft.com/office/officeart/2016/7/layout/VerticalHollowActionList"/>
    <dgm:cxn modelId="{E88BAD91-C7F7-4559-9A1A-093A93F2812F}" type="presOf" srcId="{FFFF29CA-64A2-422C-A221-0353011B75A4}" destId="{45CB632B-AF12-49A2-8EE1-EE9DE4B76FBC}" srcOrd="0" destOrd="0" presId="urn:microsoft.com/office/officeart/2016/7/layout/VerticalHollowActionList"/>
    <dgm:cxn modelId="{1C176CA0-B5E3-4D0F-A2EF-37DB5D3F0DD7}" srcId="{695352E7-FEA8-46C5-99F5-C2EFE61C1990}" destId="{4814D223-0987-4386-B86A-8FCCEE1B3FE2}" srcOrd="2" destOrd="0" parTransId="{F1E58CED-C395-40B4-9188-0F6293B7FF9D}" sibTransId="{C7C57201-F9EE-4682-BC22-27244A5FE726}"/>
    <dgm:cxn modelId="{931650B0-CC30-4930-B17F-D0D91FB1D44E}" type="presOf" srcId="{1B1D80FD-C0EE-4BF9-88FA-27485FE41C30}" destId="{D257A1F9-7168-4A9D-8903-5B309D6CF61B}" srcOrd="0" destOrd="0" presId="urn:microsoft.com/office/officeart/2016/7/layout/VerticalHollowActionList"/>
    <dgm:cxn modelId="{6B0743C0-30B0-49B3-BD1A-ED938FC6AA9B}" srcId="{695352E7-FEA8-46C5-99F5-C2EFE61C1990}" destId="{1B1D80FD-C0EE-4BF9-88FA-27485FE41C30}" srcOrd="1" destOrd="0" parTransId="{7A14295E-127D-42BA-935F-3E37A9625396}" sibTransId="{C11C1B03-89C3-40AD-A5CC-EC5F7E618181}"/>
    <dgm:cxn modelId="{A74B71CD-F18E-4053-9B6E-955ADE490AB0}" type="presOf" srcId="{4814D223-0987-4386-B86A-8FCCEE1B3FE2}" destId="{16BC6B58-2D26-4B90-9638-8A1A4BFF456B}" srcOrd="0" destOrd="0" presId="urn:microsoft.com/office/officeart/2016/7/layout/VerticalHollowActionList"/>
    <dgm:cxn modelId="{29B704CE-09C8-41EA-B832-E462D9B1E3CF}" type="presOf" srcId="{FD944274-5870-4B70-AAD2-664D294C3D6A}" destId="{BA91790A-05F7-4C87-9AD9-E8F55B1A9C49}" srcOrd="0" destOrd="0" presId="urn:microsoft.com/office/officeart/2016/7/layout/VerticalHollowActionList"/>
    <dgm:cxn modelId="{ECC7C4D6-E559-411F-893C-AFDFD38D8103}" srcId="{4814D223-0987-4386-B86A-8FCCEE1B3FE2}" destId="{C1B65A10-CD0B-49A7-AF66-37030FA082FC}" srcOrd="0" destOrd="0" parTransId="{FB6A0460-EF6E-43B5-B020-099E3069573D}" sibTransId="{2C6775F8-353D-473C-8DE1-02EABAF05345}"/>
    <dgm:cxn modelId="{083CD4E0-095E-4301-AA37-3042C25D5B29}" srcId="{1B1D80FD-C0EE-4BF9-88FA-27485FE41C30}" destId="{03FF2A2E-CE34-4313-B775-FECA71323BBC}" srcOrd="0" destOrd="0" parTransId="{E683B19E-C38A-43C0-A8DB-18200845B708}" sibTransId="{E2B251E6-4006-4FBE-958F-F76D8C6B11F9}"/>
    <dgm:cxn modelId="{7AE96658-5F5D-4EFB-9984-A477761DCE3F}" type="presParOf" srcId="{FFAD781C-0F7A-4BAA-882A-9833C5091599}" destId="{5E677A14-70B2-43B3-B3D9-2436657524C9}" srcOrd="0" destOrd="0" presId="urn:microsoft.com/office/officeart/2016/7/layout/VerticalHollowActionList"/>
    <dgm:cxn modelId="{4C82CE04-B8A2-4B4F-B882-F2E8084303E9}" type="presParOf" srcId="{5E677A14-70B2-43B3-B3D9-2436657524C9}" destId="{45CB632B-AF12-49A2-8EE1-EE9DE4B76FBC}" srcOrd="0" destOrd="0" presId="urn:microsoft.com/office/officeart/2016/7/layout/VerticalHollowActionList"/>
    <dgm:cxn modelId="{C87D1C5A-B187-49B4-AD1B-0A9AB88D4BBE}" type="presParOf" srcId="{5E677A14-70B2-43B3-B3D9-2436657524C9}" destId="{BA91790A-05F7-4C87-9AD9-E8F55B1A9C49}" srcOrd="1" destOrd="0" presId="urn:microsoft.com/office/officeart/2016/7/layout/VerticalHollowActionList"/>
    <dgm:cxn modelId="{3DA36156-964E-43E9-B9BF-673FA5F87AA7}" type="presParOf" srcId="{FFAD781C-0F7A-4BAA-882A-9833C5091599}" destId="{C45434E2-981C-47CD-8DBF-CD98C71EFCA2}" srcOrd="1" destOrd="0" presId="urn:microsoft.com/office/officeart/2016/7/layout/VerticalHollowActionList"/>
    <dgm:cxn modelId="{4B6C88E7-558F-4BC2-A5CC-156A8ED5A37A}" type="presParOf" srcId="{FFAD781C-0F7A-4BAA-882A-9833C5091599}" destId="{33889864-1D98-447F-B701-399316844188}" srcOrd="2" destOrd="0" presId="urn:microsoft.com/office/officeart/2016/7/layout/VerticalHollowActionList"/>
    <dgm:cxn modelId="{F5D92D0B-A378-49BD-93E5-101AB5AD6A7D}" type="presParOf" srcId="{33889864-1D98-447F-B701-399316844188}" destId="{D257A1F9-7168-4A9D-8903-5B309D6CF61B}" srcOrd="0" destOrd="0" presId="urn:microsoft.com/office/officeart/2016/7/layout/VerticalHollowActionList"/>
    <dgm:cxn modelId="{785177CE-4D0D-403C-AE5C-5C0B27104DCA}" type="presParOf" srcId="{33889864-1D98-447F-B701-399316844188}" destId="{C0441697-6441-413D-A04B-EAD4E6EE802A}" srcOrd="1" destOrd="0" presId="urn:microsoft.com/office/officeart/2016/7/layout/VerticalHollowActionList"/>
    <dgm:cxn modelId="{12A4E487-A862-4D58-9679-5A2C820C59FA}" type="presParOf" srcId="{FFAD781C-0F7A-4BAA-882A-9833C5091599}" destId="{B8F45240-9230-4924-B87A-14C92A56CE81}" srcOrd="3" destOrd="0" presId="urn:microsoft.com/office/officeart/2016/7/layout/VerticalHollowActionList"/>
    <dgm:cxn modelId="{98957588-D91C-4A81-BE73-914B8D264364}" type="presParOf" srcId="{FFAD781C-0F7A-4BAA-882A-9833C5091599}" destId="{3F837FF1-1767-44CD-93CC-BD901A3D4B8B}" srcOrd="4" destOrd="0" presId="urn:microsoft.com/office/officeart/2016/7/layout/VerticalHollowActionList"/>
    <dgm:cxn modelId="{137172C6-1CA7-437C-98FD-E7FEE79AA35B}" type="presParOf" srcId="{3F837FF1-1767-44CD-93CC-BD901A3D4B8B}" destId="{16BC6B58-2D26-4B90-9638-8A1A4BFF456B}" srcOrd="0" destOrd="0" presId="urn:microsoft.com/office/officeart/2016/7/layout/VerticalHollowActionList"/>
    <dgm:cxn modelId="{AE0A3DE4-4AA2-4BD3-AEF0-55958290471B}" type="presParOf" srcId="{3F837FF1-1767-44CD-93CC-BD901A3D4B8B}" destId="{25FEF9C9-CC0C-44BE-960D-D3529C6DA2D7}"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609301-5E2B-4597-AC03-6D115D53E8C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6523370-79E5-4AFD-A7A5-21E627E62665}">
      <dgm:prSet/>
      <dgm:spPr/>
      <dgm:t>
        <a:bodyPr/>
        <a:lstStyle/>
        <a:p>
          <a:r>
            <a:rPr lang="en-US"/>
            <a:t>"Compassionate leadership facilitates broader </a:t>
          </a:r>
          <a:r>
            <a:rPr lang="en-US" err="1"/>
            <a:t>organisational</a:t>
          </a:r>
          <a:r>
            <a:rPr lang="en-US"/>
            <a:t> compassion, resulting in positive individual and </a:t>
          </a:r>
          <a:r>
            <a:rPr lang="en-US" err="1"/>
            <a:t>organisational</a:t>
          </a:r>
          <a:r>
            <a:rPr lang="en-US"/>
            <a:t> benefits“(Simpson, 2022 pp.337-358)</a:t>
          </a:r>
        </a:p>
      </dgm:t>
    </dgm:pt>
    <dgm:pt modelId="{D4007DFA-5E9A-4085-9F54-3A594BA5479C}" type="parTrans" cxnId="{6FF6C423-CDFF-408A-9110-61861599E652}">
      <dgm:prSet/>
      <dgm:spPr/>
      <dgm:t>
        <a:bodyPr/>
        <a:lstStyle/>
        <a:p>
          <a:endParaRPr lang="en-US"/>
        </a:p>
      </dgm:t>
    </dgm:pt>
    <dgm:pt modelId="{093AECF4-7EBB-4CD4-AE10-1271CA736A39}" type="sibTrans" cxnId="{6FF6C423-CDFF-408A-9110-61861599E652}">
      <dgm:prSet/>
      <dgm:spPr/>
      <dgm:t>
        <a:bodyPr/>
        <a:lstStyle/>
        <a:p>
          <a:endParaRPr lang="en-US"/>
        </a:p>
      </dgm:t>
    </dgm:pt>
    <dgm:pt modelId="{0788C21D-7737-44A3-89D3-8247C300B536}">
      <dgm:prSet/>
      <dgm:spPr/>
      <dgm:t>
        <a:bodyPr/>
        <a:lstStyle/>
        <a:p>
          <a:r>
            <a:rPr lang="en-GB" i="1"/>
            <a:t>As HR professionals, we are the link between the organisation's goals and its people. Compassionate leadership is essential for ensuring a smooth transition by fostering trust and motivation.</a:t>
          </a:r>
          <a:endParaRPr lang="en-US"/>
        </a:p>
      </dgm:t>
    </dgm:pt>
    <dgm:pt modelId="{15A796F7-7201-4BB6-A231-37CB9C772C34}" type="parTrans" cxnId="{7FCDB49A-75E4-465F-BDA1-01BB711D5943}">
      <dgm:prSet/>
      <dgm:spPr/>
      <dgm:t>
        <a:bodyPr/>
        <a:lstStyle/>
        <a:p>
          <a:endParaRPr lang="en-US"/>
        </a:p>
      </dgm:t>
    </dgm:pt>
    <dgm:pt modelId="{1EE6B4FC-9FDC-4C06-860B-811ED73D491A}" type="sibTrans" cxnId="{7FCDB49A-75E4-465F-BDA1-01BB711D5943}">
      <dgm:prSet/>
      <dgm:spPr/>
      <dgm:t>
        <a:bodyPr/>
        <a:lstStyle/>
        <a:p>
          <a:endParaRPr lang="en-US"/>
        </a:p>
      </dgm:t>
    </dgm:pt>
    <dgm:pt modelId="{43BAA1AB-8010-4E23-8FC1-7DA0D4785400}" type="pres">
      <dgm:prSet presAssocID="{9C609301-5E2B-4597-AC03-6D115D53E8C5}" presName="root" presStyleCnt="0">
        <dgm:presLayoutVars>
          <dgm:dir/>
          <dgm:resizeHandles val="exact"/>
        </dgm:presLayoutVars>
      </dgm:prSet>
      <dgm:spPr/>
    </dgm:pt>
    <dgm:pt modelId="{6D41CB40-1A75-4ACB-9A75-80ACE140C617}" type="pres">
      <dgm:prSet presAssocID="{E6523370-79E5-4AFD-A7A5-21E627E62665}" presName="compNode" presStyleCnt="0"/>
      <dgm:spPr/>
    </dgm:pt>
    <dgm:pt modelId="{2A309B31-1087-4887-9D39-7ACB7ED06C49}" type="pres">
      <dgm:prSet presAssocID="{E6523370-79E5-4AFD-A7A5-21E627E62665}" presName="bgRect" presStyleLbl="bgShp" presStyleIdx="0" presStyleCnt="2"/>
      <dgm:spPr/>
    </dgm:pt>
    <dgm:pt modelId="{46541D6D-D980-452E-A7FC-586A4838CFD5}" type="pres">
      <dgm:prSet presAssocID="{E6523370-79E5-4AFD-A7A5-21E627E6266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B1402A58-32AB-4A2F-B7C8-FFB8968057F1}" type="pres">
      <dgm:prSet presAssocID="{E6523370-79E5-4AFD-A7A5-21E627E62665}" presName="spaceRect" presStyleCnt="0"/>
      <dgm:spPr/>
    </dgm:pt>
    <dgm:pt modelId="{B7797339-A1F0-4C9C-BB20-5EACCDADF879}" type="pres">
      <dgm:prSet presAssocID="{E6523370-79E5-4AFD-A7A5-21E627E62665}" presName="parTx" presStyleLbl="revTx" presStyleIdx="0" presStyleCnt="2">
        <dgm:presLayoutVars>
          <dgm:chMax val="0"/>
          <dgm:chPref val="0"/>
        </dgm:presLayoutVars>
      </dgm:prSet>
      <dgm:spPr/>
    </dgm:pt>
    <dgm:pt modelId="{6796B611-FFA3-4018-BC34-82DDE561EF90}" type="pres">
      <dgm:prSet presAssocID="{093AECF4-7EBB-4CD4-AE10-1271CA736A39}" presName="sibTrans" presStyleCnt="0"/>
      <dgm:spPr/>
    </dgm:pt>
    <dgm:pt modelId="{A613AFF6-02D9-47D0-9435-525897A6AA96}" type="pres">
      <dgm:prSet presAssocID="{0788C21D-7737-44A3-89D3-8247C300B536}" presName="compNode" presStyleCnt="0"/>
      <dgm:spPr/>
    </dgm:pt>
    <dgm:pt modelId="{CAFAE086-2251-4D9B-B55B-5FB2CC7C339D}" type="pres">
      <dgm:prSet presAssocID="{0788C21D-7737-44A3-89D3-8247C300B536}" presName="bgRect" presStyleLbl="bgShp" presStyleIdx="1" presStyleCnt="2"/>
      <dgm:spPr/>
    </dgm:pt>
    <dgm:pt modelId="{605725C0-EFC5-4A39-AFC5-94271EFFC28A}" type="pres">
      <dgm:prSet presAssocID="{0788C21D-7737-44A3-89D3-8247C300B53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C6D70E32-0387-4EA8-B7D8-6817676780C4}" type="pres">
      <dgm:prSet presAssocID="{0788C21D-7737-44A3-89D3-8247C300B536}" presName="spaceRect" presStyleCnt="0"/>
      <dgm:spPr/>
    </dgm:pt>
    <dgm:pt modelId="{2C95597A-4FD7-4D0B-8697-DA17D4840A8F}" type="pres">
      <dgm:prSet presAssocID="{0788C21D-7737-44A3-89D3-8247C300B536}" presName="parTx" presStyleLbl="revTx" presStyleIdx="1" presStyleCnt="2">
        <dgm:presLayoutVars>
          <dgm:chMax val="0"/>
          <dgm:chPref val="0"/>
        </dgm:presLayoutVars>
      </dgm:prSet>
      <dgm:spPr/>
    </dgm:pt>
  </dgm:ptLst>
  <dgm:cxnLst>
    <dgm:cxn modelId="{A5F06813-4D98-46F4-9EE3-A3440AC1BFBD}" type="presOf" srcId="{E6523370-79E5-4AFD-A7A5-21E627E62665}" destId="{B7797339-A1F0-4C9C-BB20-5EACCDADF879}" srcOrd="0" destOrd="0" presId="urn:microsoft.com/office/officeart/2018/2/layout/IconVerticalSolidList"/>
    <dgm:cxn modelId="{6FF6C423-CDFF-408A-9110-61861599E652}" srcId="{9C609301-5E2B-4597-AC03-6D115D53E8C5}" destId="{E6523370-79E5-4AFD-A7A5-21E627E62665}" srcOrd="0" destOrd="0" parTransId="{D4007DFA-5E9A-4085-9F54-3A594BA5479C}" sibTransId="{093AECF4-7EBB-4CD4-AE10-1271CA736A39}"/>
    <dgm:cxn modelId="{820E9B2A-8675-4A30-BD8A-5C6743183BB7}" type="presOf" srcId="{0788C21D-7737-44A3-89D3-8247C300B536}" destId="{2C95597A-4FD7-4D0B-8697-DA17D4840A8F}" srcOrd="0" destOrd="0" presId="urn:microsoft.com/office/officeart/2018/2/layout/IconVerticalSolidList"/>
    <dgm:cxn modelId="{187C9175-6B1D-4987-81F2-50DC967AAC98}" type="presOf" srcId="{9C609301-5E2B-4597-AC03-6D115D53E8C5}" destId="{43BAA1AB-8010-4E23-8FC1-7DA0D4785400}" srcOrd="0" destOrd="0" presId="urn:microsoft.com/office/officeart/2018/2/layout/IconVerticalSolidList"/>
    <dgm:cxn modelId="{7FCDB49A-75E4-465F-BDA1-01BB711D5943}" srcId="{9C609301-5E2B-4597-AC03-6D115D53E8C5}" destId="{0788C21D-7737-44A3-89D3-8247C300B536}" srcOrd="1" destOrd="0" parTransId="{15A796F7-7201-4BB6-A231-37CB9C772C34}" sibTransId="{1EE6B4FC-9FDC-4C06-860B-811ED73D491A}"/>
    <dgm:cxn modelId="{1D4681BD-D249-4F41-AE4A-B08C14785DB7}" type="presParOf" srcId="{43BAA1AB-8010-4E23-8FC1-7DA0D4785400}" destId="{6D41CB40-1A75-4ACB-9A75-80ACE140C617}" srcOrd="0" destOrd="0" presId="urn:microsoft.com/office/officeart/2018/2/layout/IconVerticalSolidList"/>
    <dgm:cxn modelId="{CEF9B7AE-CAC2-4A21-B99A-48A53254C106}" type="presParOf" srcId="{6D41CB40-1A75-4ACB-9A75-80ACE140C617}" destId="{2A309B31-1087-4887-9D39-7ACB7ED06C49}" srcOrd="0" destOrd="0" presId="urn:microsoft.com/office/officeart/2018/2/layout/IconVerticalSolidList"/>
    <dgm:cxn modelId="{7DD906CD-B7B3-490E-9E9D-92F24D881F3A}" type="presParOf" srcId="{6D41CB40-1A75-4ACB-9A75-80ACE140C617}" destId="{46541D6D-D980-452E-A7FC-586A4838CFD5}" srcOrd="1" destOrd="0" presId="urn:microsoft.com/office/officeart/2018/2/layout/IconVerticalSolidList"/>
    <dgm:cxn modelId="{AE6C7996-FE91-4131-9C80-295CA537E4DE}" type="presParOf" srcId="{6D41CB40-1A75-4ACB-9A75-80ACE140C617}" destId="{B1402A58-32AB-4A2F-B7C8-FFB8968057F1}" srcOrd="2" destOrd="0" presId="urn:microsoft.com/office/officeart/2018/2/layout/IconVerticalSolidList"/>
    <dgm:cxn modelId="{F5186B5D-6DD1-4EFD-8289-7AA23A851BDF}" type="presParOf" srcId="{6D41CB40-1A75-4ACB-9A75-80ACE140C617}" destId="{B7797339-A1F0-4C9C-BB20-5EACCDADF879}" srcOrd="3" destOrd="0" presId="urn:microsoft.com/office/officeart/2018/2/layout/IconVerticalSolidList"/>
    <dgm:cxn modelId="{9310B7CC-1273-43BC-A542-8791B18BEA1E}" type="presParOf" srcId="{43BAA1AB-8010-4E23-8FC1-7DA0D4785400}" destId="{6796B611-FFA3-4018-BC34-82DDE561EF90}" srcOrd="1" destOrd="0" presId="urn:microsoft.com/office/officeart/2018/2/layout/IconVerticalSolidList"/>
    <dgm:cxn modelId="{EDE7F3DF-9B01-4AF0-855A-B3D4513659C7}" type="presParOf" srcId="{43BAA1AB-8010-4E23-8FC1-7DA0D4785400}" destId="{A613AFF6-02D9-47D0-9435-525897A6AA96}" srcOrd="2" destOrd="0" presId="urn:microsoft.com/office/officeart/2018/2/layout/IconVerticalSolidList"/>
    <dgm:cxn modelId="{590DFA16-D4F9-44CE-BD12-2005CE64CFF5}" type="presParOf" srcId="{A613AFF6-02D9-47D0-9435-525897A6AA96}" destId="{CAFAE086-2251-4D9B-B55B-5FB2CC7C339D}" srcOrd="0" destOrd="0" presId="urn:microsoft.com/office/officeart/2018/2/layout/IconVerticalSolidList"/>
    <dgm:cxn modelId="{2023B222-4FEE-4074-9486-E8D7133029F7}" type="presParOf" srcId="{A613AFF6-02D9-47D0-9435-525897A6AA96}" destId="{605725C0-EFC5-4A39-AFC5-94271EFFC28A}" srcOrd="1" destOrd="0" presId="urn:microsoft.com/office/officeart/2018/2/layout/IconVerticalSolidList"/>
    <dgm:cxn modelId="{63B6D28D-2F0B-4A43-A3AC-EC9C1F648869}" type="presParOf" srcId="{A613AFF6-02D9-47D0-9435-525897A6AA96}" destId="{C6D70E32-0387-4EA8-B7D8-6817676780C4}" srcOrd="2" destOrd="0" presId="urn:microsoft.com/office/officeart/2018/2/layout/IconVerticalSolidList"/>
    <dgm:cxn modelId="{5C079FBC-803B-4C22-80CB-F74A01D2F9F9}" type="presParOf" srcId="{A613AFF6-02D9-47D0-9435-525897A6AA96}" destId="{2C95597A-4FD7-4D0B-8697-DA17D4840A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9DE9F3-BDE5-4311-BF61-30064898D18A}" type="doc">
      <dgm:prSet loTypeId="urn:microsoft.com/office/officeart/2005/8/layout/vList5" loCatId="list" qsTypeId="urn:microsoft.com/office/officeart/2005/8/quickstyle/simple5" qsCatId="simple" csTypeId="urn:microsoft.com/office/officeart/2005/8/colors/colorful5" csCatId="colorful"/>
      <dgm:spPr/>
      <dgm:t>
        <a:bodyPr/>
        <a:lstStyle/>
        <a:p>
          <a:endParaRPr lang="en-US"/>
        </a:p>
      </dgm:t>
    </dgm:pt>
    <dgm:pt modelId="{6869881F-8143-4FC4-AD7D-E15AE075D1D3}">
      <dgm:prSet/>
      <dgm:spPr/>
      <dgm:t>
        <a:bodyPr/>
        <a:lstStyle/>
        <a:p>
          <a:r>
            <a:rPr lang="en-GB"/>
            <a:t>The leadership questionnaire identified me as an autocratic leader. This style is characterised by clear direction, decision-making authority, and a structured approach to achieving goals.</a:t>
          </a:r>
          <a:endParaRPr lang="en-US"/>
        </a:p>
      </dgm:t>
    </dgm:pt>
    <dgm:pt modelId="{27D48B4A-8E83-4540-B9DC-50CD073FDCB8}" type="parTrans" cxnId="{A9C23460-C743-4C66-8D3D-610798D522FB}">
      <dgm:prSet/>
      <dgm:spPr/>
      <dgm:t>
        <a:bodyPr/>
        <a:lstStyle/>
        <a:p>
          <a:endParaRPr lang="en-US"/>
        </a:p>
      </dgm:t>
    </dgm:pt>
    <dgm:pt modelId="{40970E41-5EF3-42A3-9A90-977F9EAB7A11}" type="sibTrans" cxnId="{A9C23460-C743-4C66-8D3D-610798D522FB}">
      <dgm:prSet/>
      <dgm:spPr/>
      <dgm:t>
        <a:bodyPr/>
        <a:lstStyle/>
        <a:p>
          <a:endParaRPr lang="en-US"/>
        </a:p>
      </dgm:t>
    </dgm:pt>
    <dgm:pt modelId="{A8B425BE-7FE0-4518-A74F-38B1F4FD82D9}">
      <dgm:prSet/>
      <dgm:spPr/>
      <dgm:t>
        <a:bodyPr/>
        <a:lstStyle/>
        <a:p>
          <a:r>
            <a:rPr lang="en-GB"/>
            <a:t>Strengths</a:t>
          </a:r>
          <a:endParaRPr lang="en-US"/>
        </a:p>
      </dgm:t>
    </dgm:pt>
    <dgm:pt modelId="{D96B2A97-8188-4FDA-9B6B-9A5C65DE5397}" type="parTrans" cxnId="{CA16F51D-8E6C-4877-85DF-2C9D75B63501}">
      <dgm:prSet/>
      <dgm:spPr/>
      <dgm:t>
        <a:bodyPr/>
        <a:lstStyle/>
        <a:p>
          <a:endParaRPr lang="en-US"/>
        </a:p>
      </dgm:t>
    </dgm:pt>
    <dgm:pt modelId="{D65CFA9E-DECA-4213-888A-6E56A6B05BBF}" type="sibTrans" cxnId="{CA16F51D-8E6C-4877-85DF-2C9D75B63501}">
      <dgm:prSet/>
      <dgm:spPr/>
      <dgm:t>
        <a:bodyPr/>
        <a:lstStyle/>
        <a:p>
          <a:endParaRPr lang="en-US"/>
        </a:p>
      </dgm:t>
    </dgm:pt>
    <dgm:pt modelId="{12977879-8648-4E12-9B7B-CA21D9B9A096}">
      <dgm:prSet/>
      <dgm:spPr/>
      <dgm:t>
        <a:bodyPr/>
        <a:lstStyle/>
        <a:p>
          <a:r>
            <a:rPr lang="en-GB"/>
            <a:t>Weaknesses</a:t>
          </a:r>
          <a:endParaRPr lang="en-US"/>
        </a:p>
      </dgm:t>
    </dgm:pt>
    <dgm:pt modelId="{6662AE3B-0370-4AEC-B648-9FBCF8AAD7F6}" type="parTrans" cxnId="{D2BFF10E-7698-43EB-8AD0-CAF792E04EF8}">
      <dgm:prSet/>
      <dgm:spPr/>
      <dgm:t>
        <a:bodyPr/>
        <a:lstStyle/>
        <a:p>
          <a:endParaRPr lang="en-US"/>
        </a:p>
      </dgm:t>
    </dgm:pt>
    <dgm:pt modelId="{98496CF6-E9EE-492D-8134-C8FC29E2D2E4}" type="sibTrans" cxnId="{D2BFF10E-7698-43EB-8AD0-CAF792E04EF8}">
      <dgm:prSet/>
      <dgm:spPr/>
      <dgm:t>
        <a:bodyPr/>
        <a:lstStyle/>
        <a:p>
          <a:endParaRPr lang="en-US"/>
        </a:p>
      </dgm:t>
    </dgm:pt>
    <dgm:pt modelId="{30D1E934-780D-4399-9525-AED9AF02F58F}">
      <dgm:prSet/>
      <dgm:spPr/>
      <dgm:t>
        <a:bodyPr/>
        <a:lstStyle/>
        <a:p>
          <a:r>
            <a:rPr lang="en-GB"/>
            <a:t>Personal reflection</a:t>
          </a:r>
          <a:endParaRPr lang="en-US"/>
        </a:p>
      </dgm:t>
    </dgm:pt>
    <dgm:pt modelId="{368A275F-BA15-47C8-A45A-2907FD13BBAF}" type="parTrans" cxnId="{373D5D33-CA06-418C-8B44-82DCD7947106}">
      <dgm:prSet/>
      <dgm:spPr/>
      <dgm:t>
        <a:bodyPr/>
        <a:lstStyle/>
        <a:p>
          <a:endParaRPr lang="en-US"/>
        </a:p>
      </dgm:t>
    </dgm:pt>
    <dgm:pt modelId="{B2D8E6B4-5698-44BF-9D67-51A0B426FE5F}" type="sibTrans" cxnId="{373D5D33-CA06-418C-8B44-82DCD7947106}">
      <dgm:prSet/>
      <dgm:spPr/>
      <dgm:t>
        <a:bodyPr/>
        <a:lstStyle/>
        <a:p>
          <a:endParaRPr lang="en-US"/>
        </a:p>
      </dgm:t>
    </dgm:pt>
    <dgm:pt modelId="{39D54F7C-67DC-4CE7-9EC3-DA816E736495}">
      <dgm:prSet/>
      <dgm:spPr/>
      <dgm:t>
        <a:bodyPr/>
        <a:lstStyle/>
        <a:p>
          <a:r>
            <a:rPr lang="en-GB"/>
            <a:t>Other leadership styles  identify with</a:t>
          </a:r>
          <a:endParaRPr lang="en-US"/>
        </a:p>
      </dgm:t>
    </dgm:pt>
    <dgm:pt modelId="{54022073-3E61-4711-A6D3-5C34BBDE7E29}" type="parTrans" cxnId="{0C5A3004-F017-4BFB-A564-3B99FB1FB0D9}">
      <dgm:prSet/>
      <dgm:spPr/>
      <dgm:t>
        <a:bodyPr/>
        <a:lstStyle/>
        <a:p>
          <a:endParaRPr lang="en-US"/>
        </a:p>
      </dgm:t>
    </dgm:pt>
    <dgm:pt modelId="{AB74374C-1F76-4E9C-B66C-AC408865E50D}" type="sibTrans" cxnId="{0C5A3004-F017-4BFB-A564-3B99FB1FB0D9}">
      <dgm:prSet/>
      <dgm:spPr/>
      <dgm:t>
        <a:bodyPr/>
        <a:lstStyle/>
        <a:p>
          <a:endParaRPr lang="en-US"/>
        </a:p>
      </dgm:t>
    </dgm:pt>
    <dgm:pt modelId="{6C4D33C5-908B-49A1-B0E5-E7C399362A38}" type="pres">
      <dgm:prSet presAssocID="{9B9DE9F3-BDE5-4311-BF61-30064898D18A}" presName="Name0" presStyleCnt="0">
        <dgm:presLayoutVars>
          <dgm:dir/>
          <dgm:animLvl val="lvl"/>
          <dgm:resizeHandles val="exact"/>
        </dgm:presLayoutVars>
      </dgm:prSet>
      <dgm:spPr/>
    </dgm:pt>
    <dgm:pt modelId="{0AB52D2E-97FD-4078-84CC-7CC0DFFE9444}" type="pres">
      <dgm:prSet presAssocID="{6869881F-8143-4FC4-AD7D-E15AE075D1D3}" presName="linNode" presStyleCnt="0"/>
      <dgm:spPr/>
    </dgm:pt>
    <dgm:pt modelId="{3BFD2238-63C6-4339-B23F-E1838DE41FA2}" type="pres">
      <dgm:prSet presAssocID="{6869881F-8143-4FC4-AD7D-E15AE075D1D3}" presName="parentText" presStyleLbl="node1" presStyleIdx="0" presStyleCnt="1">
        <dgm:presLayoutVars>
          <dgm:chMax val="1"/>
          <dgm:bulletEnabled val="1"/>
        </dgm:presLayoutVars>
      </dgm:prSet>
      <dgm:spPr/>
    </dgm:pt>
    <dgm:pt modelId="{2EFD17FD-4727-4990-A279-98CEB79E526F}" type="pres">
      <dgm:prSet presAssocID="{6869881F-8143-4FC4-AD7D-E15AE075D1D3}" presName="descendantText" presStyleLbl="alignAccFollowNode1" presStyleIdx="0" presStyleCnt="1">
        <dgm:presLayoutVars>
          <dgm:bulletEnabled val="1"/>
        </dgm:presLayoutVars>
      </dgm:prSet>
      <dgm:spPr/>
    </dgm:pt>
  </dgm:ptLst>
  <dgm:cxnLst>
    <dgm:cxn modelId="{0C5A3004-F017-4BFB-A564-3B99FB1FB0D9}" srcId="{6869881F-8143-4FC4-AD7D-E15AE075D1D3}" destId="{39D54F7C-67DC-4CE7-9EC3-DA816E736495}" srcOrd="3" destOrd="0" parTransId="{54022073-3E61-4711-A6D3-5C34BBDE7E29}" sibTransId="{AB74374C-1F76-4E9C-B66C-AC408865E50D}"/>
    <dgm:cxn modelId="{D2BFF10E-7698-43EB-8AD0-CAF792E04EF8}" srcId="{6869881F-8143-4FC4-AD7D-E15AE075D1D3}" destId="{12977879-8648-4E12-9B7B-CA21D9B9A096}" srcOrd="1" destOrd="0" parTransId="{6662AE3B-0370-4AEC-B648-9FBCF8AAD7F6}" sibTransId="{98496CF6-E9EE-492D-8134-C8FC29E2D2E4}"/>
    <dgm:cxn modelId="{CA16F51D-8E6C-4877-85DF-2C9D75B63501}" srcId="{6869881F-8143-4FC4-AD7D-E15AE075D1D3}" destId="{A8B425BE-7FE0-4518-A74F-38B1F4FD82D9}" srcOrd="0" destOrd="0" parTransId="{D96B2A97-8188-4FDA-9B6B-9A5C65DE5397}" sibTransId="{D65CFA9E-DECA-4213-888A-6E56A6B05BBF}"/>
    <dgm:cxn modelId="{FCDD542B-7A2B-44D1-BE64-B8C6BCA1BE14}" type="presOf" srcId="{A8B425BE-7FE0-4518-A74F-38B1F4FD82D9}" destId="{2EFD17FD-4727-4990-A279-98CEB79E526F}" srcOrd="0" destOrd="0" presId="urn:microsoft.com/office/officeart/2005/8/layout/vList5"/>
    <dgm:cxn modelId="{1B883730-3615-4610-8429-EBB870CD26A9}" type="presOf" srcId="{9B9DE9F3-BDE5-4311-BF61-30064898D18A}" destId="{6C4D33C5-908B-49A1-B0E5-E7C399362A38}" srcOrd="0" destOrd="0" presId="urn:microsoft.com/office/officeart/2005/8/layout/vList5"/>
    <dgm:cxn modelId="{373D5D33-CA06-418C-8B44-82DCD7947106}" srcId="{6869881F-8143-4FC4-AD7D-E15AE075D1D3}" destId="{30D1E934-780D-4399-9525-AED9AF02F58F}" srcOrd="2" destOrd="0" parTransId="{368A275F-BA15-47C8-A45A-2907FD13BBAF}" sibTransId="{B2D8E6B4-5698-44BF-9D67-51A0B426FE5F}"/>
    <dgm:cxn modelId="{C8ED3B3A-6E07-4544-8B12-56596FCDF2CE}" type="presOf" srcId="{12977879-8648-4E12-9B7B-CA21D9B9A096}" destId="{2EFD17FD-4727-4990-A279-98CEB79E526F}" srcOrd="0" destOrd="1" presId="urn:microsoft.com/office/officeart/2005/8/layout/vList5"/>
    <dgm:cxn modelId="{B7A4BA5E-9EF4-4745-9ADD-2FDFD5CB3BE5}" type="presOf" srcId="{6869881F-8143-4FC4-AD7D-E15AE075D1D3}" destId="{3BFD2238-63C6-4339-B23F-E1838DE41FA2}" srcOrd="0" destOrd="0" presId="urn:microsoft.com/office/officeart/2005/8/layout/vList5"/>
    <dgm:cxn modelId="{A9C23460-C743-4C66-8D3D-610798D522FB}" srcId="{9B9DE9F3-BDE5-4311-BF61-30064898D18A}" destId="{6869881F-8143-4FC4-AD7D-E15AE075D1D3}" srcOrd="0" destOrd="0" parTransId="{27D48B4A-8E83-4540-B9DC-50CD073FDCB8}" sibTransId="{40970E41-5EF3-42A3-9A90-977F9EAB7A11}"/>
    <dgm:cxn modelId="{F3525F77-EBE4-4564-B22E-767B5735DC3A}" type="presOf" srcId="{39D54F7C-67DC-4CE7-9EC3-DA816E736495}" destId="{2EFD17FD-4727-4990-A279-98CEB79E526F}" srcOrd="0" destOrd="3" presId="urn:microsoft.com/office/officeart/2005/8/layout/vList5"/>
    <dgm:cxn modelId="{FFC433B0-F0B6-4713-A691-6DF7C589A738}" type="presOf" srcId="{30D1E934-780D-4399-9525-AED9AF02F58F}" destId="{2EFD17FD-4727-4990-A279-98CEB79E526F}" srcOrd="0" destOrd="2" presId="urn:microsoft.com/office/officeart/2005/8/layout/vList5"/>
    <dgm:cxn modelId="{1CF8AF90-CFFA-4CB0-AF2E-809A030F9BA4}" type="presParOf" srcId="{6C4D33C5-908B-49A1-B0E5-E7C399362A38}" destId="{0AB52D2E-97FD-4078-84CC-7CC0DFFE9444}" srcOrd="0" destOrd="0" presId="urn:microsoft.com/office/officeart/2005/8/layout/vList5"/>
    <dgm:cxn modelId="{92DB9ED1-2CB8-432D-82DB-CF60F17AFFBF}" type="presParOf" srcId="{0AB52D2E-97FD-4078-84CC-7CC0DFFE9444}" destId="{3BFD2238-63C6-4339-B23F-E1838DE41FA2}" srcOrd="0" destOrd="0" presId="urn:microsoft.com/office/officeart/2005/8/layout/vList5"/>
    <dgm:cxn modelId="{7C6ED277-03FE-4856-A51D-8B8FCFEE2BD7}" type="presParOf" srcId="{0AB52D2E-97FD-4078-84CC-7CC0DFFE9444}" destId="{2EFD17FD-4727-4990-A279-98CEB79E526F}"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718B5F-19D7-45EC-B792-232AC60C069D}"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80833339-B194-4735-9F72-168E7302BE38}">
      <dgm:prSet custT="1"/>
      <dgm:spPr/>
      <dgm:t>
        <a:bodyPr/>
        <a:lstStyle/>
        <a:p>
          <a:pPr>
            <a:lnSpc>
              <a:spcPct val="100000"/>
            </a:lnSpc>
          </a:pPr>
          <a:r>
            <a:rPr lang="en-GB" sz="1400">
              <a:latin typeface="Arial" panose="020B0604020202020204" pitchFamily="34" charset="0"/>
              <a:cs typeface="Arial" panose="020B0604020202020204" pitchFamily="34" charset="0"/>
            </a:rPr>
            <a:t>Now that we have established the context of automation at CYNO, I would like to focus on how my autocratic leadership style will address the unique challenges of this transition.</a:t>
          </a:r>
          <a:endParaRPr lang="en-US" sz="1400">
            <a:latin typeface="Arial" panose="020B0604020202020204" pitchFamily="34" charset="0"/>
            <a:cs typeface="Arial" panose="020B0604020202020204" pitchFamily="34" charset="0"/>
          </a:endParaRPr>
        </a:p>
      </dgm:t>
    </dgm:pt>
    <dgm:pt modelId="{EA1A6568-2010-4B32-82F5-66E5A3C5A480}" type="parTrans" cxnId="{F0445F35-72A8-4132-9893-B2A9D3BE1CE5}">
      <dgm:prSet/>
      <dgm:spPr/>
      <dgm:t>
        <a:bodyPr/>
        <a:lstStyle/>
        <a:p>
          <a:endParaRPr lang="en-US"/>
        </a:p>
      </dgm:t>
    </dgm:pt>
    <dgm:pt modelId="{E6E01277-7D47-497D-A232-FD00DDCD91AA}" type="sibTrans" cxnId="{F0445F35-72A8-4132-9893-B2A9D3BE1CE5}">
      <dgm:prSet/>
      <dgm:spPr/>
      <dgm:t>
        <a:bodyPr/>
        <a:lstStyle/>
        <a:p>
          <a:pPr>
            <a:lnSpc>
              <a:spcPct val="100000"/>
            </a:lnSpc>
          </a:pPr>
          <a:endParaRPr lang="en-US"/>
        </a:p>
      </dgm:t>
    </dgm:pt>
    <dgm:pt modelId="{89E664D6-8271-446F-BF1C-D0B43237B440}">
      <dgm:prSet custT="1"/>
      <dgm:spPr/>
      <dgm:t>
        <a:bodyPr/>
        <a:lstStyle/>
        <a:p>
          <a:pPr>
            <a:lnSpc>
              <a:spcPct val="100000"/>
            </a:lnSpc>
          </a:pP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Automation introduces layers of complexity—new technology, revised workflows, and increased training demands.</a:t>
          </a:r>
          <a:endParaRPr lang="en-US" sz="1400">
            <a:latin typeface="Arial" panose="020B0604020202020204" pitchFamily="34" charset="0"/>
            <a:cs typeface="Arial" panose="020B0604020202020204" pitchFamily="34" charset="0"/>
          </a:endParaRPr>
        </a:p>
      </dgm:t>
    </dgm:pt>
    <dgm:pt modelId="{6A549442-0E32-40D3-BDB3-473D40FE6D9D}" type="parTrans" cxnId="{1A35B54E-766F-4899-B152-D2510F1894D1}">
      <dgm:prSet/>
      <dgm:spPr/>
      <dgm:t>
        <a:bodyPr/>
        <a:lstStyle/>
        <a:p>
          <a:endParaRPr lang="en-US"/>
        </a:p>
      </dgm:t>
    </dgm:pt>
    <dgm:pt modelId="{50AA7F5F-E10E-477B-AB60-6EE26C80E9AC}" type="sibTrans" cxnId="{1A35B54E-766F-4899-B152-D2510F1894D1}">
      <dgm:prSet/>
      <dgm:spPr/>
      <dgm:t>
        <a:bodyPr/>
        <a:lstStyle/>
        <a:p>
          <a:pPr>
            <a:lnSpc>
              <a:spcPct val="100000"/>
            </a:lnSpc>
          </a:pPr>
          <a:endParaRPr lang="en-US"/>
        </a:p>
      </dgm:t>
    </dgm:pt>
    <dgm:pt modelId="{1986F849-3BC8-4C89-8250-E784892FDEAE}">
      <dgm:prSet custT="1"/>
      <dgm:spPr/>
      <dgm:t>
        <a:bodyPr/>
        <a:lstStyle/>
        <a:p>
          <a:pPr>
            <a:lnSpc>
              <a:spcPct val="100000"/>
            </a:lnSpc>
          </a:pP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Resistance to change is a natural reaction, especially when employees fear losing their jobs or are unsure about their future roles.</a:t>
          </a:r>
          <a:endParaRPr lang="en-US" sz="1400">
            <a:latin typeface="Arial" panose="020B0604020202020204" pitchFamily="34" charset="0"/>
            <a:cs typeface="Arial" panose="020B0604020202020204" pitchFamily="34" charset="0"/>
          </a:endParaRPr>
        </a:p>
      </dgm:t>
    </dgm:pt>
    <dgm:pt modelId="{1E562D1B-5DF8-4EE9-B236-8C2F710ABC3C}" type="parTrans" cxnId="{F6B0E68A-4D3B-4E40-A7A3-51377BCC365B}">
      <dgm:prSet/>
      <dgm:spPr/>
      <dgm:t>
        <a:bodyPr/>
        <a:lstStyle/>
        <a:p>
          <a:endParaRPr lang="en-US"/>
        </a:p>
      </dgm:t>
    </dgm:pt>
    <dgm:pt modelId="{8BCAB6F2-DFB4-4FC1-8A11-E94A6C1AEAD3}" type="sibTrans" cxnId="{F6B0E68A-4D3B-4E40-A7A3-51377BCC365B}">
      <dgm:prSet/>
      <dgm:spPr/>
      <dgm:t>
        <a:bodyPr/>
        <a:lstStyle/>
        <a:p>
          <a:pPr>
            <a:lnSpc>
              <a:spcPct val="100000"/>
            </a:lnSpc>
          </a:pPr>
          <a:endParaRPr lang="en-US"/>
        </a:p>
      </dgm:t>
    </dgm:pt>
    <dgm:pt modelId="{1617C0AD-41D3-483E-820A-88B8CA8ACF72}">
      <dgm:prSet custT="1"/>
      <dgm:spPr/>
      <dgm:t>
        <a:bodyPr/>
        <a:lstStyle/>
        <a:p>
          <a:pPr>
            <a:lnSpc>
              <a:spcPct val="100000"/>
            </a:lnSpc>
          </a:pPr>
          <a:r>
            <a:rPr lang="en-GB" sz="1400">
              <a:latin typeface="Arial" panose="020B0604020202020204" pitchFamily="34" charset="0"/>
              <a:cs typeface="Arial" panose="020B0604020202020204" pitchFamily="34" charset="0"/>
            </a:rPr>
            <a:t>Job loss fears are particularly sensitive in this context. By leveraging my autocratic style, I can ensure that employees are provided with clear communication about training programs and opportunities to grow into new roles. </a:t>
          </a:r>
          <a:endParaRPr lang="en-US" sz="1400">
            <a:latin typeface="Arial" panose="020B0604020202020204" pitchFamily="34" charset="0"/>
            <a:cs typeface="Arial" panose="020B0604020202020204" pitchFamily="34" charset="0"/>
          </a:endParaRPr>
        </a:p>
      </dgm:t>
    </dgm:pt>
    <dgm:pt modelId="{BB8A4B45-0707-4D6B-B9FB-7EC35CB53184}" type="parTrans" cxnId="{29B436BE-BADE-4A42-917B-E2A9615781E7}">
      <dgm:prSet/>
      <dgm:spPr/>
      <dgm:t>
        <a:bodyPr/>
        <a:lstStyle/>
        <a:p>
          <a:endParaRPr lang="en-US"/>
        </a:p>
      </dgm:t>
    </dgm:pt>
    <dgm:pt modelId="{A0EFE7D2-9B2F-499F-86E9-3905C7429057}" type="sibTrans" cxnId="{29B436BE-BADE-4A42-917B-E2A9615781E7}">
      <dgm:prSet/>
      <dgm:spPr/>
      <dgm:t>
        <a:bodyPr/>
        <a:lstStyle/>
        <a:p>
          <a:pPr>
            <a:lnSpc>
              <a:spcPct val="100000"/>
            </a:lnSpc>
          </a:pPr>
          <a:endParaRPr lang="en-US"/>
        </a:p>
      </dgm:t>
    </dgm:pt>
    <dgm:pt modelId="{91A1EB6D-E772-469F-A3A5-218A1B510265}">
      <dgm:prSet custT="1"/>
      <dgm:spPr>
        <a:solidFill>
          <a:schemeClr val="accent4">
            <a:lumMod val="20000"/>
            <a:lumOff val="80000"/>
          </a:schemeClr>
        </a:solidFill>
      </dgm:spPr>
      <dgm:t>
        <a:bodyPr/>
        <a:lstStyle/>
        <a:p>
          <a:pPr>
            <a:lnSpc>
              <a:spcPct val="100000"/>
            </a:lnSpc>
          </a:pP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Finally, my focus on achieving efficiency and meeting deadlines aligns perfectly with CYNO’s needs. </a:t>
          </a:r>
          <a:endParaRPr lang="en-US" sz="1400">
            <a:latin typeface="Arial" panose="020B0604020202020204" pitchFamily="34" charset="0"/>
            <a:cs typeface="Arial" panose="020B0604020202020204" pitchFamily="34" charset="0"/>
          </a:endParaRPr>
        </a:p>
      </dgm:t>
    </dgm:pt>
    <dgm:pt modelId="{28988EA3-BE76-46A2-A4CE-0AC63A27F6AC}" type="parTrans" cxnId="{087BA76C-D29D-4117-9A6C-5798A75A2501}">
      <dgm:prSet/>
      <dgm:spPr/>
      <dgm:t>
        <a:bodyPr/>
        <a:lstStyle/>
        <a:p>
          <a:endParaRPr lang="en-US"/>
        </a:p>
      </dgm:t>
    </dgm:pt>
    <dgm:pt modelId="{C0ED76B6-A3F9-4FA2-B8F8-CD3A50E690AD}" type="sibTrans" cxnId="{087BA76C-D29D-4117-9A6C-5798A75A2501}">
      <dgm:prSet/>
      <dgm:spPr/>
      <dgm:t>
        <a:bodyPr/>
        <a:lstStyle/>
        <a:p>
          <a:pPr>
            <a:lnSpc>
              <a:spcPct val="100000"/>
            </a:lnSpc>
          </a:pPr>
          <a:endParaRPr lang="en-US"/>
        </a:p>
      </dgm:t>
    </dgm:pt>
    <dgm:pt modelId="{17A34C6F-345D-4046-BA07-A61143958ABD}">
      <dgm:prSet custT="1"/>
      <dgm:spPr/>
      <dgm:t>
        <a:bodyPr/>
        <a:lstStyle/>
        <a:p>
          <a:pPr>
            <a:lnSpc>
              <a:spcPct val="100000"/>
            </a:lnSpc>
          </a:pPr>
          <a:r>
            <a:rPr lang="en-GB" sz="1400">
              <a:latin typeface="Arial" panose="020B0604020202020204" pitchFamily="34" charset="0"/>
              <a:cs typeface="Arial" panose="020B0604020202020204" pitchFamily="34" charset="0"/>
            </a:rPr>
            <a:t>By combining structure, control, and clear communication, my autocratic leadership style is well-suited to navigating the challenges of CYNO’s automation journey while maintaining the trust and engagement of our workforce.</a:t>
          </a:r>
          <a:endParaRPr lang="en-US" sz="1400">
            <a:latin typeface="Arial" panose="020B0604020202020204" pitchFamily="34" charset="0"/>
            <a:cs typeface="Arial" panose="020B0604020202020204" pitchFamily="34" charset="0"/>
          </a:endParaRPr>
        </a:p>
      </dgm:t>
    </dgm:pt>
    <dgm:pt modelId="{B77897D5-B534-44D5-AA81-6621C906F696}" type="parTrans" cxnId="{21153632-31D9-490E-A3B6-8D145EE0FF6D}">
      <dgm:prSet/>
      <dgm:spPr/>
      <dgm:t>
        <a:bodyPr/>
        <a:lstStyle/>
        <a:p>
          <a:endParaRPr lang="en-US"/>
        </a:p>
      </dgm:t>
    </dgm:pt>
    <dgm:pt modelId="{5E5F40C4-8FD2-445F-B64D-FE5F3E227DBF}" type="sibTrans" cxnId="{21153632-31D9-490E-A3B6-8D145EE0FF6D}">
      <dgm:prSet/>
      <dgm:spPr/>
      <dgm:t>
        <a:bodyPr/>
        <a:lstStyle/>
        <a:p>
          <a:endParaRPr lang="en-US"/>
        </a:p>
      </dgm:t>
    </dgm:pt>
    <dgm:pt modelId="{ED9CD919-BEDA-4967-800D-AC4B7A36CDE3}" type="pres">
      <dgm:prSet presAssocID="{08718B5F-19D7-45EC-B792-232AC60C069D}" presName="root" presStyleCnt="0">
        <dgm:presLayoutVars>
          <dgm:dir/>
          <dgm:resizeHandles val="exact"/>
        </dgm:presLayoutVars>
      </dgm:prSet>
      <dgm:spPr/>
    </dgm:pt>
    <dgm:pt modelId="{10283C0D-65DC-4F45-BAE9-D762003D56AE}" type="pres">
      <dgm:prSet presAssocID="{08718B5F-19D7-45EC-B792-232AC60C069D}" presName="container" presStyleCnt="0">
        <dgm:presLayoutVars>
          <dgm:dir/>
          <dgm:resizeHandles val="exact"/>
        </dgm:presLayoutVars>
      </dgm:prSet>
      <dgm:spPr/>
    </dgm:pt>
    <dgm:pt modelId="{3CC5AD53-60BA-4F48-B52C-08EEDFE4F84C}" type="pres">
      <dgm:prSet presAssocID="{80833339-B194-4735-9F72-168E7302BE38}" presName="compNode" presStyleCnt="0"/>
      <dgm:spPr/>
    </dgm:pt>
    <dgm:pt modelId="{4F80066D-328A-4ADB-B0A1-91304DB58C73}" type="pres">
      <dgm:prSet presAssocID="{80833339-B194-4735-9F72-168E7302BE38}" presName="iconBgRect" presStyleLbl="bgShp" presStyleIdx="0" presStyleCnt="6"/>
      <dgm:spPr/>
    </dgm:pt>
    <dgm:pt modelId="{35A66170-611F-4919-B966-9A1B0D06A7CF}" type="pres">
      <dgm:prSet presAssocID="{80833339-B194-4735-9F72-168E7302BE3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91FA322-C519-4736-BC86-1E02227F9B09}" type="pres">
      <dgm:prSet presAssocID="{80833339-B194-4735-9F72-168E7302BE38}" presName="spaceRect" presStyleCnt="0"/>
      <dgm:spPr/>
    </dgm:pt>
    <dgm:pt modelId="{22A00547-552B-4A1A-BEB0-25F3F468C307}" type="pres">
      <dgm:prSet presAssocID="{80833339-B194-4735-9F72-168E7302BE38}" presName="textRect" presStyleLbl="revTx" presStyleIdx="0" presStyleCnt="6" custScaleY="190181">
        <dgm:presLayoutVars>
          <dgm:chMax val="1"/>
          <dgm:chPref val="1"/>
        </dgm:presLayoutVars>
      </dgm:prSet>
      <dgm:spPr/>
    </dgm:pt>
    <dgm:pt modelId="{B5A504CF-9D72-4908-85B9-FA4876AE7883}" type="pres">
      <dgm:prSet presAssocID="{E6E01277-7D47-497D-A232-FD00DDCD91AA}" presName="sibTrans" presStyleLbl="sibTrans2D1" presStyleIdx="0" presStyleCnt="0"/>
      <dgm:spPr/>
    </dgm:pt>
    <dgm:pt modelId="{776012C3-C0B5-43F2-8EF9-950030B02BE1}" type="pres">
      <dgm:prSet presAssocID="{89E664D6-8271-446F-BF1C-D0B43237B440}" presName="compNode" presStyleCnt="0"/>
      <dgm:spPr/>
    </dgm:pt>
    <dgm:pt modelId="{33F60E17-17FB-4BA8-8AD2-06212E3AE9D7}" type="pres">
      <dgm:prSet presAssocID="{89E664D6-8271-446F-BF1C-D0B43237B440}" presName="iconBgRect" presStyleLbl="bgShp" presStyleIdx="1" presStyleCnt="6"/>
      <dgm:spPr/>
    </dgm:pt>
    <dgm:pt modelId="{E95CBD81-9D44-41E1-8B0D-8BEBA8E58792}" type="pres">
      <dgm:prSet presAssocID="{89E664D6-8271-446F-BF1C-D0B43237B44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EB221402-0D7A-41C2-B697-BA60FFF76344}" type="pres">
      <dgm:prSet presAssocID="{89E664D6-8271-446F-BF1C-D0B43237B440}" presName="spaceRect" presStyleCnt="0"/>
      <dgm:spPr/>
    </dgm:pt>
    <dgm:pt modelId="{7EEC534B-96BB-4824-884E-816DCF7474A0}" type="pres">
      <dgm:prSet presAssocID="{89E664D6-8271-446F-BF1C-D0B43237B440}" presName="textRect" presStyleLbl="revTx" presStyleIdx="1" presStyleCnt="6">
        <dgm:presLayoutVars>
          <dgm:chMax val="1"/>
          <dgm:chPref val="1"/>
        </dgm:presLayoutVars>
      </dgm:prSet>
      <dgm:spPr/>
    </dgm:pt>
    <dgm:pt modelId="{2A7F5477-A21D-4456-A49C-7B4784E2A659}" type="pres">
      <dgm:prSet presAssocID="{50AA7F5F-E10E-477B-AB60-6EE26C80E9AC}" presName="sibTrans" presStyleLbl="sibTrans2D1" presStyleIdx="0" presStyleCnt="0"/>
      <dgm:spPr/>
    </dgm:pt>
    <dgm:pt modelId="{687CA39D-2599-49A7-8841-CB90A7E8B4A2}" type="pres">
      <dgm:prSet presAssocID="{1986F849-3BC8-4C89-8250-E784892FDEAE}" presName="compNode" presStyleCnt="0"/>
      <dgm:spPr/>
    </dgm:pt>
    <dgm:pt modelId="{2EF5A585-B8B4-49F4-B19D-FD14D1936286}" type="pres">
      <dgm:prSet presAssocID="{1986F849-3BC8-4C89-8250-E784892FDEAE}" presName="iconBgRect" presStyleLbl="bgShp" presStyleIdx="2" presStyleCnt="6"/>
      <dgm:spPr/>
    </dgm:pt>
    <dgm:pt modelId="{04FFADD6-A11A-48B8-99B0-3407C05140FC}" type="pres">
      <dgm:prSet presAssocID="{1986F849-3BC8-4C89-8250-E784892FDEA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ger"/>
        </a:ext>
      </dgm:extLst>
    </dgm:pt>
    <dgm:pt modelId="{E75CE6E9-044D-43F3-986E-2B3659F54796}" type="pres">
      <dgm:prSet presAssocID="{1986F849-3BC8-4C89-8250-E784892FDEAE}" presName="spaceRect" presStyleCnt="0"/>
      <dgm:spPr/>
    </dgm:pt>
    <dgm:pt modelId="{E24F97AF-155F-4279-B09B-DA4CCB569A78}" type="pres">
      <dgm:prSet presAssocID="{1986F849-3BC8-4C89-8250-E784892FDEAE}" presName="textRect" presStyleLbl="revTx" presStyleIdx="2" presStyleCnt="6" custScaleY="148968">
        <dgm:presLayoutVars>
          <dgm:chMax val="1"/>
          <dgm:chPref val="1"/>
        </dgm:presLayoutVars>
      </dgm:prSet>
      <dgm:spPr/>
    </dgm:pt>
    <dgm:pt modelId="{B62ECBD9-F8EE-4C68-8EA7-AF7344548CF7}" type="pres">
      <dgm:prSet presAssocID="{8BCAB6F2-DFB4-4FC1-8A11-E94A6C1AEAD3}" presName="sibTrans" presStyleLbl="sibTrans2D1" presStyleIdx="0" presStyleCnt="0"/>
      <dgm:spPr/>
    </dgm:pt>
    <dgm:pt modelId="{6A156F81-EA4B-4B15-9988-B34920C0A711}" type="pres">
      <dgm:prSet presAssocID="{1617C0AD-41D3-483E-820A-88B8CA8ACF72}" presName="compNode" presStyleCnt="0"/>
      <dgm:spPr/>
    </dgm:pt>
    <dgm:pt modelId="{B2B9C909-C079-4B3E-8CF0-B2FEB32ECCA2}" type="pres">
      <dgm:prSet presAssocID="{1617C0AD-41D3-483E-820A-88B8CA8ACF72}" presName="iconBgRect" presStyleLbl="bgShp" presStyleIdx="3" presStyleCnt="6"/>
      <dgm:spPr/>
    </dgm:pt>
    <dgm:pt modelId="{DE8A176B-1DB8-407C-95F0-455E920AE485}" type="pres">
      <dgm:prSet presAssocID="{1617C0AD-41D3-483E-820A-88B8CA8ACF7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ried Face with Solid Fill"/>
        </a:ext>
      </dgm:extLst>
    </dgm:pt>
    <dgm:pt modelId="{ECB96B4E-6DE6-4CA5-9823-5A8AF6D6CD4D}" type="pres">
      <dgm:prSet presAssocID="{1617C0AD-41D3-483E-820A-88B8CA8ACF72}" presName="spaceRect" presStyleCnt="0"/>
      <dgm:spPr/>
    </dgm:pt>
    <dgm:pt modelId="{FDA59CFD-78CC-4558-A671-5C13FA6F3988}" type="pres">
      <dgm:prSet presAssocID="{1617C0AD-41D3-483E-820A-88B8CA8ACF72}" presName="textRect" presStyleLbl="revTx" presStyleIdx="3" presStyleCnt="6">
        <dgm:presLayoutVars>
          <dgm:chMax val="1"/>
          <dgm:chPref val="1"/>
        </dgm:presLayoutVars>
      </dgm:prSet>
      <dgm:spPr/>
    </dgm:pt>
    <dgm:pt modelId="{831EF5B1-F93D-46C5-A7B3-DD60EC253E3B}" type="pres">
      <dgm:prSet presAssocID="{A0EFE7D2-9B2F-499F-86E9-3905C7429057}" presName="sibTrans" presStyleLbl="sibTrans2D1" presStyleIdx="0" presStyleCnt="0"/>
      <dgm:spPr/>
    </dgm:pt>
    <dgm:pt modelId="{A03B5393-1AF3-4616-943D-F0A90AD3646A}" type="pres">
      <dgm:prSet presAssocID="{91A1EB6D-E772-469F-A3A5-218A1B510265}" presName="compNode" presStyleCnt="0"/>
      <dgm:spPr/>
    </dgm:pt>
    <dgm:pt modelId="{73949F9E-9878-456E-92DD-05AE645394E3}" type="pres">
      <dgm:prSet presAssocID="{91A1EB6D-E772-469F-A3A5-218A1B510265}" presName="iconBgRect" presStyleLbl="bgShp" presStyleIdx="4" presStyleCnt="6"/>
      <dgm:spPr/>
    </dgm:pt>
    <dgm:pt modelId="{8BF4BA31-626B-436A-876B-3CDAF5381587}" type="pres">
      <dgm:prSet presAssocID="{91A1EB6D-E772-469F-A3A5-218A1B51026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kflow"/>
        </a:ext>
      </dgm:extLst>
    </dgm:pt>
    <dgm:pt modelId="{3DD2808F-D824-48AA-ABE6-25D9D6EF42AB}" type="pres">
      <dgm:prSet presAssocID="{91A1EB6D-E772-469F-A3A5-218A1B510265}" presName="spaceRect" presStyleCnt="0"/>
      <dgm:spPr/>
    </dgm:pt>
    <dgm:pt modelId="{43B45C69-D668-4B76-B213-BC6E91A2C74A}" type="pres">
      <dgm:prSet presAssocID="{91A1EB6D-E772-469F-A3A5-218A1B510265}" presName="textRect" presStyleLbl="revTx" presStyleIdx="4" presStyleCnt="6">
        <dgm:presLayoutVars>
          <dgm:chMax val="1"/>
          <dgm:chPref val="1"/>
        </dgm:presLayoutVars>
      </dgm:prSet>
      <dgm:spPr/>
    </dgm:pt>
    <dgm:pt modelId="{EEC785C3-10F8-49E3-ACB9-1F94C14A4D1E}" type="pres">
      <dgm:prSet presAssocID="{C0ED76B6-A3F9-4FA2-B8F8-CD3A50E690AD}" presName="sibTrans" presStyleLbl="sibTrans2D1" presStyleIdx="0" presStyleCnt="0"/>
      <dgm:spPr/>
    </dgm:pt>
    <dgm:pt modelId="{58144A2C-F62C-4F99-9D71-914A055A112B}" type="pres">
      <dgm:prSet presAssocID="{17A34C6F-345D-4046-BA07-A61143958ABD}" presName="compNode" presStyleCnt="0"/>
      <dgm:spPr/>
    </dgm:pt>
    <dgm:pt modelId="{2E89808E-E5A3-49C6-B0B5-EF32B61F9DAB}" type="pres">
      <dgm:prSet presAssocID="{17A34C6F-345D-4046-BA07-A61143958ABD}" presName="iconBgRect" presStyleLbl="bgShp" presStyleIdx="5" presStyleCnt="6"/>
      <dgm:spPr/>
    </dgm:pt>
    <dgm:pt modelId="{FA5FFFB4-51DD-41D0-BC42-61EAEF619636}" type="pres">
      <dgm:prSet presAssocID="{17A34C6F-345D-4046-BA07-A61143958AB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8F4FB129-A4AA-4884-92E2-CEB6755156C4}" type="pres">
      <dgm:prSet presAssocID="{17A34C6F-345D-4046-BA07-A61143958ABD}" presName="spaceRect" presStyleCnt="0"/>
      <dgm:spPr/>
    </dgm:pt>
    <dgm:pt modelId="{A4E9A789-4ADE-4C31-8F28-EFB4E32387BD}" type="pres">
      <dgm:prSet presAssocID="{17A34C6F-345D-4046-BA07-A61143958ABD}" presName="textRect" presStyleLbl="revTx" presStyleIdx="5" presStyleCnt="6" custScaleX="103997" custScaleY="182590">
        <dgm:presLayoutVars>
          <dgm:chMax val="1"/>
          <dgm:chPref val="1"/>
        </dgm:presLayoutVars>
      </dgm:prSet>
      <dgm:spPr/>
    </dgm:pt>
  </dgm:ptLst>
  <dgm:cxnLst>
    <dgm:cxn modelId="{78069F16-DDDF-4242-BA78-417F8DE9AC72}" type="presOf" srcId="{08718B5F-19D7-45EC-B792-232AC60C069D}" destId="{ED9CD919-BEDA-4967-800D-AC4B7A36CDE3}" srcOrd="0" destOrd="0" presId="urn:microsoft.com/office/officeart/2018/2/layout/IconCircleList"/>
    <dgm:cxn modelId="{E381801D-13BD-40B8-B85E-B712D484FA0C}" type="presOf" srcId="{8BCAB6F2-DFB4-4FC1-8A11-E94A6C1AEAD3}" destId="{B62ECBD9-F8EE-4C68-8EA7-AF7344548CF7}" srcOrd="0" destOrd="0" presId="urn:microsoft.com/office/officeart/2018/2/layout/IconCircleList"/>
    <dgm:cxn modelId="{21153632-31D9-490E-A3B6-8D145EE0FF6D}" srcId="{08718B5F-19D7-45EC-B792-232AC60C069D}" destId="{17A34C6F-345D-4046-BA07-A61143958ABD}" srcOrd="5" destOrd="0" parTransId="{B77897D5-B534-44D5-AA81-6621C906F696}" sibTransId="{5E5F40C4-8FD2-445F-B64D-FE5F3E227DBF}"/>
    <dgm:cxn modelId="{F0445F35-72A8-4132-9893-B2A9D3BE1CE5}" srcId="{08718B5F-19D7-45EC-B792-232AC60C069D}" destId="{80833339-B194-4735-9F72-168E7302BE38}" srcOrd="0" destOrd="0" parTransId="{EA1A6568-2010-4B32-82F5-66E5A3C5A480}" sibTransId="{E6E01277-7D47-497D-A232-FD00DDCD91AA}"/>
    <dgm:cxn modelId="{0AC58162-88F0-4B54-B1B3-692F08F8A6E0}" type="presOf" srcId="{91A1EB6D-E772-469F-A3A5-218A1B510265}" destId="{43B45C69-D668-4B76-B213-BC6E91A2C74A}" srcOrd="0" destOrd="0" presId="urn:microsoft.com/office/officeart/2018/2/layout/IconCircleList"/>
    <dgm:cxn modelId="{717E3144-08E1-4B2E-9940-DB822054BBB8}" type="presOf" srcId="{1617C0AD-41D3-483E-820A-88B8CA8ACF72}" destId="{FDA59CFD-78CC-4558-A671-5C13FA6F3988}" srcOrd="0" destOrd="0" presId="urn:microsoft.com/office/officeart/2018/2/layout/IconCircleList"/>
    <dgm:cxn modelId="{087BA76C-D29D-4117-9A6C-5798A75A2501}" srcId="{08718B5F-19D7-45EC-B792-232AC60C069D}" destId="{91A1EB6D-E772-469F-A3A5-218A1B510265}" srcOrd="4" destOrd="0" parTransId="{28988EA3-BE76-46A2-A4CE-0AC63A27F6AC}" sibTransId="{C0ED76B6-A3F9-4FA2-B8F8-CD3A50E690AD}"/>
    <dgm:cxn modelId="{1A35B54E-766F-4899-B152-D2510F1894D1}" srcId="{08718B5F-19D7-45EC-B792-232AC60C069D}" destId="{89E664D6-8271-446F-BF1C-D0B43237B440}" srcOrd="1" destOrd="0" parTransId="{6A549442-0E32-40D3-BDB3-473D40FE6D9D}" sibTransId="{50AA7F5F-E10E-477B-AB60-6EE26C80E9AC}"/>
    <dgm:cxn modelId="{19A6F487-4A03-4D49-8731-2A6AFC54D421}" type="presOf" srcId="{A0EFE7D2-9B2F-499F-86E9-3905C7429057}" destId="{831EF5B1-F93D-46C5-A7B3-DD60EC253E3B}" srcOrd="0" destOrd="0" presId="urn:microsoft.com/office/officeart/2018/2/layout/IconCircleList"/>
    <dgm:cxn modelId="{F6B0E68A-4D3B-4E40-A7A3-51377BCC365B}" srcId="{08718B5F-19D7-45EC-B792-232AC60C069D}" destId="{1986F849-3BC8-4C89-8250-E784892FDEAE}" srcOrd="2" destOrd="0" parTransId="{1E562D1B-5DF8-4EE9-B236-8C2F710ABC3C}" sibTransId="{8BCAB6F2-DFB4-4FC1-8A11-E94A6C1AEAD3}"/>
    <dgm:cxn modelId="{28EAE9AA-9EDF-4CAD-8B7B-9A8D6DEB14C7}" type="presOf" srcId="{17A34C6F-345D-4046-BA07-A61143958ABD}" destId="{A4E9A789-4ADE-4C31-8F28-EFB4E32387BD}" srcOrd="0" destOrd="0" presId="urn:microsoft.com/office/officeart/2018/2/layout/IconCircleList"/>
    <dgm:cxn modelId="{C03D36B8-7B77-459A-9BEC-F936E12C179F}" type="presOf" srcId="{1986F849-3BC8-4C89-8250-E784892FDEAE}" destId="{E24F97AF-155F-4279-B09B-DA4CCB569A78}" srcOrd="0" destOrd="0" presId="urn:microsoft.com/office/officeart/2018/2/layout/IconCircleList"/>
    <dgm:cxn modelId="{29B436BE-BADE-4A42-917B-E2A9615781E7}" srcId="{08718B5F-19D7-45EC-B792-232AC60C069D}" destId="{1617C0AD-41D3-483E-820A-88B8CA8ACF72}" srcOrd="3" destOrd="0" parTransId="{BB8A4B45-0707-4D6B-B9FB-7EC35CB53184}" sibTransId="{A0EFE7D2-9B2F-499F-86E9-3905C7429057}"/>
    <dgm:cxn modelId="{08C522C2-EABA-4635-98FB-0C9B7E9F703C}" type="presOf" srcId="{C0ED76B6-A3F9-4FA2-B8F8-CD3A50E690AD}" destId="{EEC785C3-10F8-49E3-ACB9-1F94C14A4D1E}" srcOrd="0" destOrd="0" presId="urn:microsoft.com/office/officeart/2018/2/layout/IconCircleList"/>
    <dgm:cxn modelId="{53CDB7CA-9048-4C3D-83EA-52926F66DBEE}" type="presOf" srcId="{50AA7F5F-E10E-477B-AB60-6EE26C80E9AC}" destId="{2A7F5477-A21D-4456-A49C-7B4784E2A659}" srcOrd="0" destOrd="0" presId="urn:microsoft.com/office/officeart/2018/2/layout/IconCircleList"/>
    <dgm:cxn modelId="{867D13D5-FA0C-492D-A2EF-4C11FFE38515}" type="presOf" srcId="{E6E01277-7D47-497D-A232-FD00DDCD91AA}" destId="{B5A504CF-9D72-4908-85B9-FA4876AE7883}" srcOrd="0" destOrd="0" presId="urn:microsoft.com/office/officeart/2018/2/layout/IconCircleList"/>
    <dgm:cxn modelId="{88FD2DDF-C55F-4695-BB50-DB8CD4A90572}" type="presOf" srcId="{89E664D6-8271-446F-BF1C-D0B43237B440}" destId="{7EEC534B-96BB-4824-884E-816DCF7474A0}" srcOrd="0" destOrd="0" presId="urn:microsoft.com/office/officeart/2018/2/layout/IconCircleList"/>
    <dgm:cxn modelId="{ED3C22F1-D7B4-4F13-AEEC-7665F3D8CDC9}" type="presOf" srcId="{80833339-B194-4735-9F72-168E7302BE38}" destId="{22A00547-552B-4A1A-BEB0-25F3F468C307}" srcOrd="0" destOrd="0" presId="urn:microsoft.com/office/officeart/2018/2/layout/IconCircleList"/>
    <dgm:cxn modelId="{8C7A6C49-1D39-420B-9B67-833D124A33C1}" type="presParOf" srcId="{ED9CD919-BEDA-4967-800D-AC4B7A36CDE3}" destId="{10283C0D-65DC-4F45-BAE9-D762003D56AE}" srcOrd="0" destOrd="0" presId="urn:microsoft.com/office/officeart/2018/2/layout/IconCircleList"/>
    <dgm:cxn modelId="{17966770-9773-42DA-B35D-6C23A8761F57}" type="presParOf" srcId="{10283C0D-65DC-4F45-BAE9-D762003D56AE}" destId="{3CC5AD53-60BA-4F48-B52C-08EEDFE4F84C}" srcOrd="0" destOrd="0" presId="urn:microsoft.com/office/officeart/2018/2/layout/IconCircleList"/>
    <dgm:cxn modelId="{5556C4B1-D605-4D0E-888D-01843861E8EA}" type="presParOf" srcId="{3CC5AD53-60BA-4F48-B52C-08EEDFE4F84C}" destId="{4F80066D-328A-4ADB-B0A1-91304DB58C73}" srcOrd="0" destOrd="0" presId="urn:microsoft.com/office/officeart/2018/2/layout/IconCircleList"/>
    <dgm:cxn modelId="{EC71662B-D166-4F88-A94C-CB765A516A33}" type="presParOf" srcId="{3CC5AD53-60BA-4F48-B52C-08EEDFE4F84C}" destId="{35A66170-611F-4919-B966-9A1B0D06A7CF}" srcOrd="1" destOrd="0" presId="urn:microsoft.com/office/officeart/2018/2/layout/IconCircleList"/>
    <dgm:cxn modelId="{808643BA-E05A-46CA-9FE9-921EF2195E32}" type="presParOf" srcId="{3CC5AD53-60BA-4F48-B52C-08EEDFE4F84C}" destId="{891FA322-C519-4736-BC86-1E02227F9B09}" srcOrd="2" destOrd="0" presId="urn:microsoft.com/office/officeart/2018/2/layout/IconCircleList"/>
    <dgm:cxn modelId="{9EDAF5AF-1E47-43B1-ADF6-885ADAE8F93B}" type="presParOf" srcId="{3CC5AD53-60BA-4F48-B52C-08EEDFE4F84C}" destId="{22A00547-552B-4A1A-BEB0-25F3F468C307}" srcOrd="3" destOrd="0" presId="urn:microsoft.com/office/officeart/2018/2/layout/IconCircleList"/>
    <dgm:cxn modelId="{9F7EB79E-72C1-421E-B427-79DAA6B1667B}" type="presParOf" srcId="{10283C0D-65DC-4F45-BAE9-D762003D56AE}" destId="{B5A504CF-9D72-4908-85B9-FA4876AE7883}" srcOrd="1" destOrd="0" presId="urn:microsoft.com/office/officeart/2018/2/layout/IconCircleList"/>
    <dgm:cxn modelId="{B32E5325-39EE-4011-8278-4BAF987F5672}" type="presParOf" srcId="{10283C0D-65DC-4F45-BAE9-D762003D56AE}" destId="{776012C3-C0B5-43F2-8EF9-950030B02BE1}" srcOrd="2" destOrd="0" presId="urn:microsoft.com/office/officeart/2018/2/layout/IconCircleList"/>
    <dgm:cxn modelId="{46EE2BA8-F196-4E35-A945-5C0B2879A477}" type="presParOf" srcId="{776012C3-C0B5-43F2-8EF9-950030B02BE1}" destId="{33F60E17-17FB-4BA8-8AD2-06212E3AE9D7}" srcOrd="0" destOrd="0" presId="urn:microsoft.com/office/officeart/2018/2/layout/IconCircleList"/>
    <dgm:cxn modelId="{113E8393-2159-4A0D-A952-07131D45315A}" type="presParOf" srcId="{776012C3-C0B5-43F2-8EF9-950030B02BE1}" destId="{E95CBD81-9D44-41E1-8B0D-8BEBA8E58792}" srcOrd="1" destOrd="0" presId="urn:microsoft.com/office/officeart/2018/2/layout/IconCircleList"/>
    <dgm:cxn modelId="{A3E96265-40E2-46C6-A498-E46193290C35}" type="presParOf" srcId="{776012C3-C0B5-43F2-8EF9-950030B02BE1}" destId="{EB221402-0D7A-41C2-B697-BA60FFF76344}" srcOrd="2" destOrd="0" presId="urn:microsoft.com/office/officeart/2018/2/layout/IconCircleList"/>
    <dgm:cxn modelId="{BA5C1C66-43CD-4548-8465-591CD7E9BB36}" type="presParOf" srcId="{776012C3-C0B5-43F2-8EF9-950030B02BE1}" destId="{7EEC534B-96BB-4824-884E-816DCF7474A0}" srcOrd="3" destOrd="0" presId="urn:microsoft.com/office/officeart/2018/2/layout/IconCircleList"/>
    <dgm:cxn modelId="{87945BDA-4AE5-4EE3-8D5B-2D21F9768500}" type="presParOf" srcId="{10283C0D-65DC-4F45-BAE9-D762003D56AE}" destId="{2A7F5477-A21D-4456-A49C-7B4784E2A659}" srcOrd="3" destOrd="0" presId="urn:microsoft.com/office/officeart/2018/2/layout/IconCircleList"/>
    <dgm:cxn modelId="{250C08FB-5306-4506-9EB1-422B9467EAE9}" type="presParOf" srcId="{10283C0D-65DC-4F45-BAE9-D762003D56AE}" destId="{687CA39D-2599-49A7-8841-CB90A7E8B4A2}" srcOrd="4" destOrd="0" presId="urn:microsoft.com/office/officeart/2018/2/layout/IconCircleList"/>
    <dgm:cxn modelId="{1EF3B145-BAF7-4847-BD20-C61E5A843D1F}" type="presParOf" srcId="{687CA39D-2599-49A7-8841-CB90A7E8B4A2}" destId="{2EF5A585-B8B4-49F4-B19D-FD14D1936286}" srcOrd="0" destOrd="0" presId="urn:microsoft.com/office/officeart/2018/2/layout/IconCircleList"/>
    <dgm:cxn modelId="{52FEC837-3D73-48EE-9804-1091E552DBBD}" type="presParOf" srcId="{687CA39D-2599-49A7-8841-CB90A7E8B4A2}" destId="{04FFADD6-A11A-48B8-99B0-3407C05140FC}" srcOrd="1" destOrd="0" presId="urn:microsoft.com/office/officeart/2018/2/layout/IconCircleList"/>
    <dgm:cxn modelId="{21F5EFFE-4474-4AEF-84BA-BCB52CE093D3}" type="presParOf" srcId="{687CA39D-2599-49A7-8841-CB90A7E8B4A2}" destId="{E75CE6E9-044D-43F3-986E-2B3659F54796}" srcOrd="2" destOrd="0" presId="urn:microsoft.com/office/officeart/2018/2/layout/IconCircleList"/>
    <dgm:cxn modelId="{EA926913-8D28-4D31-964D-9B4CA7A8C222}" type="presParOf" srcId="{687CA39D-2599-49A7-8841-CB90A7E8B4A2}" destId="{E24F97AF-155F-4279-B09B-DA4CCB569A78}" srcOrd="3" destOrd="0" presId="urn:microsoft.com/office/officeart/2018/2/layout/IconCircleList"/>
    <dgm:cxn modelId="{2D4A7BD4-2620-44D5-A68E-8F9B7C9A05C8}" type="presParOf" srcId="{10283C0D-65DC-4F45-BAE9-D762003D56AE}" destId="{B62ECBD9-F8EE-4C68-8EA7-AF7344548CF7}" srcOrd="5" destOrd="0" presId="urn:microsoft.com/office/officeart/2018/2/layout/IconCircleList"/>
    <dgm:cxn modelId="{10613FF5-E514-4600-BC30-3F075A2BBA3E}" type="presParOf" srcId="{10283C0D-65DC-4F45-BAE9-D762003D56AE}" destId="{6A156F81-EA4B-4B15-9988-B34920C0A711}" srcOrd="6" destOrd="0" presId="urn:microsoft.com/office/officeart/2018/2/layout/IconCircleList"/>
    <dgm:cxn modelId="{467AE818-DE01-476E-BF5F-586DC36F38C6}" type="presParOf" srcId="{6A156F81-EA4B-4B15-9988-B34920C0A711}" destId="{B2B9C909-C079-4B3E-8CF0-B2FEB32ECCA2}" srcOrd="0" destOrd="0" presId="urn:microsoft.com/office/officeart/2018/2/layout/IconCircleList"/>
    <dgm:cxn modelId="{F85FD47E-DA00-47BC-BA6B-72CFDCB9D95F}" type="presParOf" srcId="{6A156F81-EA4B-4B15-9988-B34920C0A711}" destId="{DE8A176B-1DB8-407C-95F0-455E920AE485}" srcOrd="1" destOrd="0" presId="urn:microsoft.com/office/officeart/2018/2/layout/IconCircleList"/>
    <dgm:cxn modelId="{E227DB85-94C5-4485-A8D0-45A2217F39D1}" type="presParOf" srcId="{6A156F81-EA4B-4B15-9988-B34920C0A711}" destId="{ECB96B4E-6DE6-4CA5-9823-5A8AF6D6CD4D}" srcOrd="2" destOrd="0" presId="urn:microsoft.com/office/officeart/2018/2/layout/IconCircleList"/>
    <dgm:cxn modelId="{D246DB4A-C2C3-4B44-884C-B4A0CCB94A4A}" type="presParOf" srcId="{6A156F81-EA4B-4B15-9988-B34920C0A711}" destId="{FDA59CFD-78CC-4558-A671-5C13FA6F3988}" srcOrd="3" destOrd="0" presId="urn:microsoft.com/office/officeart/2018/2/layout/IconCircleList"/>
    <dgm:cxn modelId="{F2B9050C-DBBA-47B1-A0A7-6BDF09A74DFC}" type="presParOf" srcId="{10283C0D-65DC-4F45-BAE9-D762003D56AE}" destId="{831EF5B1-F93D-46C5-A7B3-DD60EC253E3B}" srcOrd="7" destOrd="0" presId="urn:microsoft.com/office/officeart/2018/2/layout/IconCircleList"/>
    <dgm:cxn modelId="{7EA20DB0-971C-4C4A-AFBA-2B712464133F}" type="presParOf" srcId="{10283C0D-65DC-4F45-BAE9-D762003D56AE}" destId="{A03B5393-1AF3-4616-943D-F0A90AD3646A}" srcOrd="8" destOrd="0" presId="urn:microsoft.com/office/officeart/2018/2/layout/IconCircleList"/>
    <dgm:cxn modelId="{9E59BD23-7F52-449D-B702-B4715ABAD065}" type="presParOf" srcId="{A03B5393-1AF3-4616-943D-F0A90AD3646A}" destId="{73949F9E-9878-456E-92DD-05AE645394E3}" srcOrd="0" destOrd="0" presId="urn:microsoft.com/office/officeart/2018/2/layout/IconCircleList"/>
    <dgm:cxn modelId="{6EACD8FE-2283-4D7A-B57B-F6AECD67510F}" type="presParOf" srcId="{A03B5393-1AF3-4616-943D-F0A90AD3646A}" destId="{8BF4BA31-626B-436A-876B-3CDAF5381587}" srcOrd="1" destOrd="0" presId="urn:microsoft.com/office/officeart/2018/2/layout/IconCircleList"/>
    <dgm:cxn modelId="{D25A0347-4C95-45E1-BF90-1BAD3037A371}" type="presParOf" srcId="{A03B5393-1AF3-4616-943D-F0A90AD3646A}" destId="{3DD2808F-D824-48AA-ABE6-25D9D6EF42AB}" srcOrd="2" destOrd="0" presId="urn:microsoft.com/office/officeart/2018/2/layout/IconCircleList"/>
    <dgm:cxn modelId="{C08A874C-BEEE-452D-9193-67FA53F14F0B}" type="presParOf" srcId="{A03B5393-1AF3-4616-943D-F0A90AD3646A}" destId="{43B45C69-D668-4B76-B213-BC6E91A2C74A}" srcOrd="3" destOrd="0" presId="urn:microsoft.com/office/officeart/2018/2/layout/IconCircleList"/>
    <dgm:cxn modelId="{2BD77265-759C-4D55-92D5-917F94231D45}" type="presParOf" srcId="{10283C0D-65DC-4F45-BAE9-D762003D56AE}" destId="{EEC785C3-10F8-49E3-ACB9-1F94C14A4D1E}" srcOrd="9" destOrd="0" presId="urn:microsoft.com/office/officeart/2018/2/layout/IconCircleList"/>
    <dgm:cxn modelId="{ED5E0E46-318D-4C3E-9594-BC6A0243AC48}" type="presParOf" srcId="{10283C0D-65DC-4F45-BAE9-D762003D56AE}" destId="{58144A2C-F62C-4F99-9D71-914A055A112B}" srcOrd="10" destOrd="0" presId="urn:microsoft.com/office/officeart/2018/2/layout/IconCircleList"/>
    <dgm:cxn modelId="{3F9022B7-2246-4B8F-8794-584CB61BD5B1}" type="presParOf" srcId="{58144A2C-F62C-4F99-9D71-914A055A112B}" destId="{2E89808E-E5A3-49C6-B0B5-EF32B61F9DAB}" srcOrd="0" destOrd="0" presId="urn:microsoft.com/office/officeart/2018/2/layout/IconCircleList"/>
    <dgm:cxn modelId="{8BC3CCB7-21BB-45C8-BB98-DC4E089D3D18}" type="presParOf" srcId="{58144A2C-F62C-4F99-9D71-914A055A112B}" destId="{FA5FFFB4-51DD-41D0-BC42-61EAEF619636}" srcOrd="1" destOrd="0" presId="urn:microsoft.com/office/officeart/2018/2/layout/IconCircleList"/>
    <dgm:cxn modelId="{03D22583-C2CC-41BF-8168-1309BA05C90D}" type="presParOf" srcId="{58144A2C-F62C-4F99-9D71-914A055A112B}" destId="{8F4FB129-A4AA-4884-92E2-CEB6755156C4}" srcOrd="2" destOrd="0" presId="urn:microsoft.com/office/officeart/2018/2/layout/IconCircleList"/>
    <dgm:cxn modelId="{7AC607BB-7265-4C68-A972-3B2D8204BCAD}" type="presParOf" srcId="{58144A2C-F62C-4F99-9D71-914A055A112B}" destId="{A4E9A789-4ADE-4C31-8F28-EFB4E32387B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077699-6B02-40CA-AB26-5EE25B83114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3EE49B2-4580-4039-9889-83FA0A475028}">
      <dgm:prSet/>
      <dgm:spPr/>
      <dgm:t>
        <a:bodyPr/>
        <a:lstStyle/>
        <a:p>
          <a:r>
            <a:rPr lang="en-GB" b="1"/>
            <a:t>Summarise Key Points:</a:t>
          </a:r>
          <a:endParaRPr lang="en-US"/>
        </a:p>
      </dgm:t>
    </dgm:pt>
    <dgm:pt modelId="{37D1BBC8-98F0-4750-902C-0EB69DE6CDD3}" type="parTrans" cxnId="{D9489264-047C-4C60-9CCE-D055F3B9018A}">
      <dgm:prSet/>
      <dgm:spPr/>
      <dgm:t>
        <a:bodyPr/>
        <a:lstStyle/>
        <a:p>
          <a:endParaRPr lang="en-US"/>
        </a:p>
      </dgm:t>
    </dgm:pt>
    <dgm:pt modelId="{D30DAAF3-B90D-4E78-9DBC-F5D2BF430DF9}" type="sibTrans" cxnId="{D9489264-047C-4C60-9CCE-D055F3B9018A}">
      <dgm:prSet/>
      <dgm:spPr/>
      <dgm:t>
        <a:bodyPr/>
        <a:lstStyle/>
        <a:p>
          <a:endParaRPr lang="en-US"/>
        </a:p>
      </dgm:t>
    </dgm:pt>
    <dgm:pt modelId="{3BF69996-FFE7-4BFE-B010-64C9FB395A75}">
      <dgm:prSet/>
      <dgm:spPr/>
      <dgm:t>
        <a:bodyPr/>
        <a:lstStyle/>
        <a:p>
          <a:r>
            <a:rPr lang="en-GB"/>
            <a:t>Autocratic leadership, with its structured and directive approach, can be highly effective in managing organisational change, especially during transitions like automation.</a:t>
          </a:r>
          <a:endParaRPr lang="en-US"/>
        </a:p>
      </dgm:t>
    </dgm:pt>
    <dgm:pt modelId="{957845F8-6DF8-4104-9408-9D885DB4D86F}" type="parTrans" cxnId="{446B17F3-FF0C-4E2D-AE51-9339F3B775D5}">
      <dgm:prSet/>
      <dgm:spPr/>
      <dgm:t>
        <a:bodyPr/>
        <a:lstStyle/>
        <a:p>
          <a:endParaRPr lang="en-US"/>
        </a:p>
      </dgm:t>
    </dgm:pt>
    <dgm:pt modelId="{838C5C56-79C9-4196-AC41-D3F506444B7B}" type="sibTrans" cxnId="{446B17F3-FF0C-4E2D-AE51-9339F3B775D5}">
      <dgm:prSet/>
      <dgm:spPr/>
      <dgm:t>
        <a:bodyPr/>
        <a:lstStyle/>
        <a:p>
          <a:endParaRPr lang="en-US"/>
        </a:p>
      </dgm:t>
    </dgm:pt>
    <dgm:pt modelId="{A93B0930-01FC-4DD8-9FC1-46D026CF66E0}">
      <dgm:prSet/>
      <dgm:spPr/>
      <dgm:t>
        <a:bodyPr/>
        <a:lstStyle/>
        <a:p>
          <a:r>
            <a:rPr lang="en-GB" b="1"/>
            <a:t>Future Development:</a:t>
          </a:r>
          <a:endParaRPr lang="en-US"/>
        </a:p>
      </dgm:t>
    </dgm:pt>
    <dgm:pt modelId="{1763B46C-4EE6-4E8A-B54F-546F9A764965}" type="parTrans" cxnId="{FBAD4CDF-E441-402F-BB22-FF1EEBCEF812}">
      <dgm:prSet/>
      <dgm:spPr/>
      <dgm:t>
        <a:bodyPr/>
        <a:lstStyle/>
        <a:p>
          <a:endParaRPr lang="en-US"/>
        </a:p>
      </dgm:t>
    </dgm:pt>
    <dgm:pt modelId="{E4B8B563-54A4-4B8A-AAE3-F2FC35FBFDF7}" type="sibTrans" cxnId="{FBAD4CDF-E441-402F-BB22-FF1EEBCEF812}">
      <dgm:prSet/>
      <dgm:spPr/>
      <dgm:t>
        <a:bodyPr/>
        <a:lstStyle/>
        <a:p>
          <a:endParaRPr lang="en-US"/>
        </a:p>
      </dgm:t>
    </dgm:pt>
    <dgm:pt modelId="{BA8732E2-B137-44C9-AA2C-0A3371F10CA6}">
      <dgm:prSet/>
      <dgm:spPr/>
      <dgm:t>
        <a:bodyPr/>
        <a:lstStyle/>
        <a:p>
          <a:r>
            <a:rPr lang="en-GB"/>
            <a:t>I aim to develop my ability to incorporate employee feedback and foster engagement alongside my autocratic leadership style, ensuring a more inclusive approach to managing change.</a:t>
          </a:r>
          <a:endParaRPr lang="en-US"/>
        </a:p>
      </dgm:t>
    </dgm:pt>
    <dgm:pt modelId="{11714E09-62B1-48D6-BC5A-16245D3FF857}" type="parTrans" cxnId="{11A2FB34-1D13-4F5D-9192-FC2C4C2AACE5}">
      <dgm:prSet/>
      <dgm:spPr/>
      <dgm:t>
        <a:bodyPr/>
        <a:lstStyle/>
        <a:p>
          <a:endParaRPr lang="en-US"/>
        </a:p>
      </dgm:t>
    </dgm:pt>
    <dgm:pt modelId="{EEA0C342-149C-430A-A56E-027EBB66D6A2}" type="sibTrans" cxnId="{11A2FB34-1D13-4F5D-9192-FC2C4C2AACE5}">
      <dgm:prSet/>
      <dgm:spPr/>
      <dgm:t>
        <a:bodyPr/>
        <a:lstStyle/>
        <a:p>
          <a:endParaRPr lang="en-US"/>
        </a:p>
      </dgm:t>
    </dgm:pt>
    <dgm:pt modelId="{462EF1DE-0FA2-45A3-B51E-ABE52AA6B4B6}" type="pres">
      <dgm:prSet presAssocID="{1C077699-6B02-40CA-AB26-5EE25B831143}" presName="linear" presStyleCnt="0">
        <dgm:presLayoutVars>
          <dgm:animLvl val="lvl"/>
          <dgm:resizeHandles val="exact"/>
        </dgm:presLayoutVars>
      </dgm:prSet>
      <dgm:spPr/>
    </dgm:pt>
    <dgm:pt modelId="{5965A7C7-6FA3-44E9-8D0D-8D231F5CD65F}" type="pres">
      <dgm:prSet presAssocID="{A3EE49B2-4580-4039-9889-83FA0A475028}" presName="parentText" presStyleLbl="node1" presStyleIdx="0" presStyleCnt="4">
        <dgm:presLayoutVars>
          <dgm:chMax val="0"/>
          <dgm:bulletEnabled val="1"/>
        </dgm:presLayoutVars>
      </dgm:prSet>
      <dgm:spPr/>
    </dgm:pt>
    <dgm:pt modelId="{EEC92468-5D8D-4649-91CB-6776EFE63C6D}" type="pres">
      <dgm:prSet presAssocID="{D30DAAF3-B90D-4E78-9DBC-F5D2BF430DF9}" presName="spacer" presStyleCnt="0"/>
      <dgm:spPr/>
    </dgm:pt>
    <dgm:pt modelId="{F84D9619-B107-46FC-BA13-1C9C7F05F1EB}" type="pres">
      <dgm:prSet presAssocID="{3BF69996-FFE7-4BFE-B010-64C9FB395A75}" presName="parentText" presStyleLbl="node1" presStyleIdx="1" presStyleCnt="4">
        <dgm:presLayoutVars>
          <dgm:chMax val="0"/>
          <dgm:bulletEnabled val="1"/>
        </dgm:presLayoutVars>
      </dgm:prSet>
      <dgm:spPr/>
    </dgm:pt>
    <dgm:pt modelId="{ADD805BE-2B14-4C85-8404-DAD969A9767F}" type="pres">
      <dgm:prSet presAssocID="{838C5C56-79C9-4196-AC41-D3F506444B7B}" presName="spacer" presStyleCnt="0"/>
      <dgm:spPr/>
    </dgm:pt>
    <dgm:pt modelId="{165D1A0F-9F24-419D-AE6F-069ACD47C579}" type="pres">
      <dgm:prSet presAssocID="{A93B0930-01FC-4DD8-9FC1-46D026CF66E0}" presName="parentText" presStyleLbl="node1" presStyleIdx="2" presStyleCnt="4">
        <dgm:presLayoutVars>
          <dgm:chMax val="0"/>
          <dgm:bulletEnabled val="1"/>
        </dgm:presLayoutVars>
      </dgm:prSet>
      <dgm:spPr/>
    </dgm:pt>
    <dgm:pt modelId="{262FF02E-236E-46B8-92B7-E7FB22EC19DD}" type="pres">
      <dgm:prSet presAssocID="{E4B8B563-54A4-4B8A-AAE3-F2FC35FBFDF7}" presName="spacer" presStyleCnt="0"/>
      <dgm:spPr/>
    </dgm:pt>
    <dgm:pt modelId="{A507A784-48B6-4BED-8666-524EA38B5054}" type="pres">
      <dgm:prSet presAssocID="{BA8732E2-B137-44C9-AA2C-0A3371F10CA6}" presName="parentText" presStyleLbl="node1" presStyleIdx="3" presStyleCnt="4">
        <dgm:presLayoutVars>
          <dgm:chMax val="0"/>
          <dgm:bulletEnabled val="1"/>
        </dgm:presLayoutVars>
      </dgm:prSet>
      <dgm:spPr/>
    </dgm:pt>
  </dgm:ptLst>
  <dgm:cxnLst>
    <dgm:cxn modelId="{E49F650C-24D4-4874-93AF-D49964903EEE}" type="presOf" srcId="{3BF69996-FFE7-4BFE-B010-64C9FB395A75}" destId="{F84D9619-B107-46FC-BA13-1C9C7F05F1EB}" srcOrd="0" destOrd="0" presId="urn:microsoft.com/office/officeart/2005/8/layout/vList2"/>
    <dgm:cxn modelId="{0668C428-8130-4CCE-ACD2-857C589EFB87}" type="presOf" srcId="{1C077699-6B02-40CA-AB26-5EE25B831143}" destId="{462EF1DE-0FA2-45A3-B51E-ABE52AA6B4B6}" srcOrd="0" destOrd="0" presId="urn:microsoft.com/office/officeart/2005/8/layout/vList2"/>
    <dgm:cxn modelId="{11A2FB34-1D13-4F5D-9192-FC2C4C2AACE5}" srcId="{1C077699-6B02-40CA-AB26-5EE25B831143}" destId="{BA8732E2-B137-44C9-AA2C-0A3371F10CA6}" srcOrd="3" destOrd="0" parTransId="{11714E09-62B1-48D6-BC5A-16245D3FF857}" sibTransId="{EEA0C342-149C-430A-A56E-027EBB66D6A2}"/>
    <dgm:cxn modelId="{D9489264-047C-4C60-9CCE-D055F3B9018A}" srcId="{1C077699-6B02-40CA-AB26-5EE25B831143}" destId="{A3EE49B2-4580-4039-9889-83FA0A475028}" srcOrd="0" destOrd="0" parTransId="{37D1BBC8-98F0-4750-902C-0EB69DE6CDD3}" sibTransId="{D30DAAF3-B90D-4E78-9DBC-F5D2BF430DF9}"/>
    <dgm:cxn modelId="{64FAC26E-B544-4805-9FFB-13D5740749FE}" type="presOf" srcId="{A93B0930-01FC-4DD8-9FC1-46D026CF66E0}" destId="{165D1A0F-9F24-419D-AE6F-069ACD47C579}" srcOrd="0" destOrd="0" presId="urn:microsoft.com/office/officeart/2005/8/layout/vList2"/>
    <dgm:cxn modelId="{1630EF8A-1CF6-4490-A5C1-D0D8394D1441}" type="presOf" srcId="{A3EE49B2-4580-4039-9889-83FA0A475028}" destId="{5965A7C7-6FA3-44E9-8D0D-8D231F5CD65F}" srcOrd="0" destOrd="0" presId="urn:microsoft.com/office/officeart/2005/8/layout/vList2"/>
    <dgm:cxn modelId="{EE493799-B0AD-4ED1-B4A5-678BABCAD74C}" type="presOf" srcId="{BA8732E2-B137-44C9-AA2C-0A3371F10CA6}" destId="{A507A784-48B6-4BED-8666-524EA38B5054}" srcOrd="0" destOrd="0" presId="urn:microsoft.com/office/officeart/2005/8/layout/vList2"/>
    <dgm:cxn modelId="{FBAD4CDF-E441-402F-BB22-FF1EEBCEF812}" srcId="{1C077699-6B02-40CA-AB26-5EE25B831143}" destId="{A93B0930-01FC-4DD8-9FC1-46D026CF66E0}" srcOrd="2" destOrd="0" parTransId="{1763B46C-4EE6-4E8A-B54F-546F9A764965}" sibTransId="{E4B8B563-54A4-4B8A-AAE3-F2FC35FBFDF7}"/>
    <dgm:cxn modelId="{446B17F3-FF0C-4E2D-AE51-9339F3B775D5}" srcId="{1C077699-6B02-40CA-AB26-5EE25B831143}" destId="{3BF69996-FFE7-4BFE-B010-64C9FB395A75}" srcOrd="1" destOrd="0" parTransId="{957845F8-6DF8-4104-9408-9D885DB4D86F}" sibTransId="{838C5C56-79C9-4196-AC41-D3F506444B7B}"/>
    <dgm:cxn modelId="{B80D9C17-4D67-4F34-8502-0B19E7E0CFD5}" type="presParOf" srcId="{462EF1DE-0FA2-45A3-B51E-ABE52AA6B4B6}" destId="{5965A7C7-6FA3-44E9-8D0D-8D231F5CD65F}" srcOrd="0" destOrd="0" presId="urn:microsoft.com/office/officeart/2005/8/layout/vList2"/>
    <dgm:cxn modelId="{670831A3-2D49-4264-9EBF-F12A462D95AB}" type="presParOf" srcId="{462EF1DE-0FA2-45A3-B51E-ABE52AA6B4B6}" destId="{EEC92468-5D8D-4649-91CB-6776EFE63C6D}" srcOrd="1" destOrd="0" presId="urn:microsoft.com/office/officeart/2005/8/layout/vList2"/>
    <dgm:cxn modelId="{7139623E-63EA-4799-90C4-EB70906381D0}" type="presParOf" srcId="{462EF1DE-0FA2-45A3-B51E-ABE52AA6B4B6}" destId="{F84D9619-B107-46FC-BA13-1C9C7F05F1EB}" srcOrd="2" destOrd="0" presId="urn:microsoft.com/office/officeart/2005/8/layout/vList2"/>
    <dgm:cxn modelId="{F67F3729-6082-4DF4-9512-408FA579F8CC}" type="presParOf" srcId="{462EF1DE-0FA2-45A3-B51E-ABE52AA6B4B6}" destId="{ADD805BE-2B14-4C85-8404-DAD969A9767F}" srcOrd="3" destOrd="0" presId="urn:microsoft.com/office/officeart/2005/8/layout/vList2"/>
    <dgm:cxn modelId="{546A0480-F63A-4A4C-A235-3A381BADEC87}" type="presParOf" srcId="{462EF1DE-0FA2-45A3-B51E-ABE52AA6B4B6}" destId="{165D1A0F-9F24-419D-AE6F-069ACD47C579}" srcOrd="4" destOrd="0" presId="urn:microsoft.com/office/officeart/2005/8/layout/vList2"/>
    <dgm:cxn modelId="{63689261-55EA-4E26-B86B-F341788C5E63}" type="presParOf" srcId="{462EF1DE-0FA2-45A3-B51E-ABE52AA6B4B6}" destId="{262FF02E-236E-46B8-92B7-E7FB22EC19DD}" srcOrd="5" destOrd="0" presId="urn:microsoft.com/office/officeart/2005/8/layout/vList2"/>
    <dgm:cxn modelId="{2FE591BF-1175-4C4B-9AAA-E010E601498C}" type="presParOf" srcId="{462EF1DE-0FA2-45A3-B51E-ABE52AA6B4B6}" destId="{A507A784-48B6-4BED-8666-524EA38B50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1790A-05F7-4C87-9AD9-E8F55B1A9C49}">
      <dsp:nvSpPr>
        <dsp:cNvPr id="0" name=""/>
        <dsp:cNvSpPr/>
      </dsp:nvSpPr>
      <dsp:spPr>
        <a:xfrm>
          <a:off x="1162225" y="1774"/>
          <a:ext cx="4648902" cy="1818804"/>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02" tIns="461976" rIns="90202" bIns="461976"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Critically evaluate leadership style based on the questionnaire results. </a:t>
          </a:r>
        </a:p>
      </dsp:txBody>
      <dsp:txXfrm>
        <a:off x="1162225" y="1774"/>
        <a:ext cx="4648902" cy="1818804"/>
      </dsp:txXfrm>
    </dsp:sp>
    <dsp:sp modelId="{45CB632B-AF12-49A2-8EE1-EE9DE4B76FBC}">
      <dsp:nvSpPr>
        <dsp:cNvPr id="0" name=""/>
        <dsp:cNvSpPr/>
      </dsp:nvSpPr>
      <dsp:spPr>
        <a:xfrm>
          <a:off x="0" y="1774"/>
          <a:ext cx="1162225" cy="1818804"/>
        </a:xfrm>
        <a:prstGeom prst="rect">
          <a:avLst/>
        </a:prstGeom>
        <a:solidFill>
          <a:schemeClr val="lt1">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501" tIns="179657" rIns="61501" bIns="179657" numCol="1" spcCol="1270" anchor="ctr" anchorCtr="0">
          <a:noAutofit/>
        </a:bodyPr>
        <a:lstStyle/>
        <a:p>
          <a:pPr marL="0" lvl="0" indent="0" algn="ctr" defTabSz="933450">
            <a:lnSpc>
              <a:spcPct val="90000"/>
            </a:lnSpc>
            <a:spcBef>
              <a:spcPct val="0"/>
            </a:spcBef>
            <a:spcAft>
              <a:spcPct val="35000"/>
            </a:spcAft>
            <a:buNone/>
          </a:pPr>
          <a:r>
            <a:rPr lang="en-US" sz="2100" kern="1200"/>
            <a:t>Evaluate</a:t>
          </a:r>
        </a:p>
      </dsp:txBody>
      <dsp:txXfrm>
        <a:off x="0" y="1774"/>
        <a:ext cx="1162225" cy="1818804"/>
      </dsp:txXfrm>
    </dsp:sp>
    <dsp:sp modelId="{C0441697-6441-413D-A04B-EAD4E6EE802A}">
      <dsp:nvSpPr>
        <dsp:cNvPr id="0" name=""/>
        <dsp:cNvSpPr/>
      </dsp:nvSpPr>
      <dsp:spPr>
        <a:xfrm>
          <a:off x="1162225" y="1929707"/>
          <a:ext cx="4648902" cy="1818804"/>
        </a:xfrm>
        <a:prstGeom prst="rect">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02" tIns="461976" rIns="90202" bIns="461976"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Explore strengths and weaknesses. </a:t>
          </a:r>
        </a:p>
      </dsp:txBody>
      <dsp:txXfrm>
        <a:off x="1162225" y="1929707"/>
        <a:ext cx="4648902" cy="1818804"/>
      </dsp:txXfrm>
    </dsp:sp>
    <dsp:sp modelId="{D257A1F9-7168-4A9D-8903-5B309D6CF61B}">
      <dsp:nvSpPr>
        <dsp:cNvPr id="0" name=""/>
        <dsp:cNvSpPr/>
      </dsp:nvSpPr>
      <dsp:spPr>
        <a:xfrm>
          <a:off x="0" y="1929707"/>
          <a:ext cx="1162225" cy="1818804"/>
        </a:xfrm>
        <a:prstGeom prst="rect">
          <a:avLst/>
        </a:prstGeom>
        <a:solidFill>
          <a:schemeClr val="lt1">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501" tIns="179657" rIns="61501" bIns="179657" numCol="1" spcCol="1270" anchor="ctr" anchorCtr="0">
          <a:noAutofit/>
        </a:bodyPr>
        <a:lstStyle/>
        <a:p>
          <a:pPr marL="0" lvl="0" indent="0" algn="ctr" defTabSz="933450">
            <a:lnSpc>
              <a:spcPct val="90000"/>
            </a:lnSpc>
            <a:spcBef>
              <a:spcPct val="0"/>
            </a:spcBef>
            <a:spcAft>
              <a:spcPct val="35000"/>
            </a:spcAft>
            <a:buNone/>
          </a:pPr>
          <a:r>
            <a:rPr lang="en-US" sz="2100" kern="1200"/>
            <a:t>Explore</a:t>
          </a:r>
        </a:p>
      </dsp:txBody>
      <dsp:txXfrm>
        <a:off x="0" y="1929707"/>
        <a:ext cx="1162225" cy="1818804"/>
      </dsp:txXfrm>
    </dsp:sp>
    <dsp:sp modelId="{25FEF9C9-CC0C-44BE-960D-D3529C6DA2D7}">
      <dsp:nvSpPr>
        <dsp:cNvPr id="0" name=""/>
        <dsp:cNvSpPr/>
      </dsp:nvSpPr>
      <dsp:spPr>
        <a:xfrm>
          <a:off x="1162225" y="3857640"/>
          <a:ext cx="4648902" cy="1818804"/>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202" tIns="461976" rIns="90202" bIns="461976"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Demonstrate how compassionate leadership and emotional intelligence can be leveraged to support employees during this significant </a:t>
          </a:r>
          <a:r>
            <a:rPr lang="en-US" sz="1600" kern="1200" err="1">
              <a:latin typeface="Arial" panose="020B0604020202020204" pitchFamily="34" charset="0"/>
              <a:cs typeface="Arial" panose="020B0604020202020204" pitchFamily="34" charset="0"/>
            </a:rPr>
            <a:t>organisational</a:t>
          </a:r>
          <a:r>
            <a:rPr lang="en-US" sz="1600" kern="1200">
              <a:latin typeface="Arial" panose="020B0604020202020204" pitchFamily="34" charset="0"/>
              <a:cs typeface="Arial" panose="020B0604020202020204" pitchFamily="34" charset="0"/>
            </a:rPr>
            <a:t> change. </a:t>
          </a:r>
        </a:p>
      </dsp:txBody>
      <dsp:txXfrm>
        <a:off x="1162225" y="3857640"/>
        <a:ext cx="4648902" cy="1818804"/>
      </dsp:txXfrm>
    </dsp:sp>
    <dsp:sp modelId="{16BC6B58-2D26-4B90-9638-8A1A4BFF456B}">
      <dsp:nvSpPr>
        <dsp:cNvPr id="0" name=""/>
        <dsp:cNvSpPr/>
      </dsp:nvSpPr>
      <dsp:spPr>
        <a:xfrm>
          <a:off x="0" y="3857640"/>
          <a:ext cx="1162225" cy="1818804"/>
        </a:xfrm>
        <a:prstGeom prst="rect">
          <a:avLst/>
        </a:prstGeom>
        <a:solidFill>
          <a:schemeClr val="lt1">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501" tIns="179657" rIns="61501" bIns="179657" numCol="1" spcCol="1270" anchor="ctr" anchorCtr="0">
          <a:noAutofit/>
        </a:bodyPr>
        <a:lstStyle/>
        <a:p>
          <a:pPr marL="0" lvl="0" indent="0" algn="ctr" defTabSz="622300">
            <a:lnSpc>
              <a:spcPct val="90000"/>
            </a:lnSpc>
            <a:spcBef>
              <a:spcPct val="0"/>
            </a:spcBef>
            <a:spcAft>
              <a:spcPct val="35000"/>
            </a:spcAft>
            <a:buNone/>
          </a:pPr>
          <a:r>
            <a:rPr lang="en-US" sz="1400" kern="1200"/>
            <a:t>Demonstrate</a:t>
          </a:r>
        </a:p>
      </dsp:txBody>
      <dsp:txXfrm>
        <a:off x="0" y="3857640"/>
        <a:ext cx="1162225" cy="18188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09B31-1087-4887-9D39-7ACB7ED06C49}">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541D6D-D980-452E-A7FC-586A4838CFD5}">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797339-A1F0-4C9C-BB20-5EACCDADF879}">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US" sz="2400" kern="1200"/>
            <a:t>"Compassionate leadership facilitates broader </a:t>
          </a:r>
          <a:r>
            <a:rPr lang="en-US" sz="2400" kern="1200" err="1"/>
            <a:t>organisational</a:t>
          </a:r>
          <a:r>
            <a:rPr lang="en-US" sz="2400" kern="1200"/>
            <a:t> compassion, resulting in positive individual and </a:t>
          </a:r>
          <a:r>
            <a:rPr lang="en-US" sz="2400" kern="1200" err="1"/>
            <a:t>organisational</a:t>
          </a:r>
          <a:r>
            <a:rPr lang="en-US" sz="2400" kern="1200"/>
            <a:t> benefits“(Simpson, 2022 pp.337-358)</a:t>
          </a:r>
        </a:p>
      </dsp:txBody>
      <dsp:txXfrm>
        <a:off x="1509882" y="708097"/>
        <a:ext cx="9005717" cy="1307257"/>
      </dsp:txXfrm>
    </dsp:sp>
    <dsp:sp modelId="{CAFAE086-2251-4D9B-B55B-5FB2CC7C339D}">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5725C0-EFC5-4A39-AFC5-94271EFFC28A}">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5597A-4FD7-4D0B-8697-DA17D4840A8F}">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066800">
            <a:lnSpc>
              <a:spcPct val="90000"/>
            </a:lnSpc>
            <a:spcBef>
              <a:spcPct val="0"/>
            </a:spcBef>
            <a:spcAft>
              <a:spcPct val="35000"/>
            </a:spcAft>
            <a:buNone/>
          </a:pPr>
          <a:r>
            <a:rPr lang="en-GB" sz="2400" i="1" kern="1200"/>
            <a:t>As HR professionals, we are the link between the organisation's goals and its people. Compassionate leadership is essential for ensuring a smooth transition by fostering trust and motivation.</a:t>
          </a:r>
          <a:endParaRPr lang="en-US" sz="2400" kern="1200"/>
        </a:p>
      </dsp:txBody>
      <dsp:txXfrm>
        <a:off x="1509882" y="2342169"/>
        <a:ext cx="9005717" cy="13072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FD17FD-4727-4990-A279-98CEB79E526F}">
      <dsp:nvSpPr>
        <dsp:cNvPr id="0" name=""/>
        <dsp:cNvSpPr/>
      </dsp:nvSpPr>
      <dsp:spPr>
        <a:xfrm rot="5400000">
          <a:off x="2844639" y="3014"/>
          <a:ext cx="3442772" cy="4297436"/>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GB" sz="3400" kern="1200"/>
            <a:t>Strengths</a:t>
          </a:r>
          <a:endParaRPr lang="en-US" sz="3400" kern="1200"/>
        </a:p>
        <a:p>
          <a:pPr marL="285750" lvl="1" indent="-285750" algn="l" defTabSz="1511300">
            <a:lnSpc>
              <a:spcPct val="90000"/>
            </a:lnSpc>
            <a:spcBef>
              <a:spcPct val="0"/>
            </a:spcBef>
            <a:spcAft>
              <a:spcPct val="15000"/>
            </a:spcAft>
            <a:buChar char="•"/>
          </a:pPr>
          <a:r>
            <a:rPr lang="en-GB" sz="3400" kern="1200"/>
            <a:t>Weaknesses</a:t>
          </a:r>
          <a:endParaRPr lang="en-US" sz="3400" kern="1200"/>
        </a:p>
        <a:p>
          <a:pPr marL="285750" lvl="1" indent="-285750" algn="l" defTabSz="1511300">
            <a:lnSpc>
              <a:spcPct val="90000"/>
            </a:lnSpc>
            <a:spcBef>
              <a:spcPct val="0"/>
            </a:spcBef>
            <a:spcAft>
              <a:spcPct val="15000"/>
            </a:spcAft>
            <a:buChar char="•"/>
          </a:pPr>
          <a:r>
            <a:rPr lang="en-GB" sz="3400" kern="1200"/>
            <a:t>Personal reflection</a:t>
          </a:r>
          <a:endParaRPr lang="en-US" sz="3400" kern="1200"/>
        </a:p>
        <a:p>
          <a:pPr marL="285750" lvl="1" indent="-285750" algn="l" defTabSz="1511300">
            <a:lnSpc>
              <a:spcPct val="90000"/>
            </a:lnSpc>
            <a:spcBef>
              <a:spcPct val="0"/>
            </a:spcBef>
            <a:spcAft>
              <a:spcPct val="15000"/>
            </a:spcAft>
            <a:buChar char="•"/>
          </a:pPr>
          <a:r>
            <a:rPr lang="en-GB" sz="3400" kern="1200"/>
            <a:t>Other leadership styles  identify with</a:t>
          </a:r>
          <a:endParaRPr lang="en-US" sz="3400" kern="1200"/>
        </a:p>
      </dsp:txBody>
      <dsp:txXfrm rot="-5400000">
        <a:off x="2417307" y="598408"/>
        <a:ext cx="4129374" cy="3106648"/>
      </dsp:txXfrm>
    </dsp:sp>
    <dsp:sp modelId="{3BFD2238-63C6-4339-B23F-E1838DE41FA2}">
      <dsp:nvSpPr>
        <dsp:cNvPr id="0" name=""/>
        <dsp:cNvSpPr/>
      </dsp:nvSpPr>
      <dsp:spPr>
        <a:xfrm>
          <a:off x="0" y="0"/>
          <a:ext cx="2417307" cy="430346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a:t>The leadership questionnaire identified me as an autocratic leader. This style is characterised by clear direction, decision-making authority, and a structured approach to achieving goals.</a:t>
          </a:r>
          <a:endParaRPr lang="en-US" sz="2100" kern="1200"/>
        </a:p>
      </dsp:txBody>
      <dsp:txXfrm>
        <a:off x="118003" y="118003"/>
        <a:ext cx="2181301" cy="40674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80066D-328A-4ADB-B0A1-91304DB58C73}">
      <dsp:nvSpPr>
        <dsp:cNvPr id="0" name=""/>
        <dsp:cNvSpPr/>
      </dsp:nvSpPr>
      <dsp:spPr>
        <a:xfrm>
          <a:off x="184035" y="815833"/>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66170-611F-4919-B966-9A1B0D06A7CF}">
      <dsp:nvSpPr>
        <dsp:cNvPr id="0" name=""/>
        <dsp:cNvSpPr/>
      </dsp:nvSpPr>
      <dsp:spPr>
        <a:xfrm>
          <a:off x="375487" y="1007285"/>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A00547-552B-4A1A-BEB0-25F3F468C307}">
      <dsp:nvSpPr>
        <dsp:cNvPr id="0" name=""/>
        <dsp:cNvSpPr/>
      </dsp:nvSpPr>
      <dsp:spPr>
        <a:xfrm>
          <a:off x="1291068" y="404755"/>
          <a:ext cx="2148945" cy="1733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Now that we have established the context of automation at CYNO, I would like to focus on how my autocratic leadership style will address the unique challenges of this transition.</a:t>
          </a:r>
          <a:endParaRPr lang="en-US" sz="1400" kern="1200">
            <a:latin typeface="Arial" panose="020B0604020202020204" pitchFamily="34" charset="0"/>
            <a:cs typeface="Arial" panose="020B0604020202020204" pitchFamily="34" charset="0"/>
          </a:endParaRPr>
        </a:p>
      </dsp:txBody>
      <dsp:txXfrm>
        <a:off x="1291068" y="404755"/>
        <a:ext cx="2148945" cy="1733830"/>
      </dsp:txXfrm>
    </dsp:sp>
    <dsp:sp modelId="{33F60E17-17FB-4BA8-8AD2-06212E3AE9D7}">
      <dsp:nvSpPr>
        <dsp:cNvPr id="0" name=""/>
        <dsp:cNvSpPr/>
      </dsp:nvSpPr>
      <dsp:spPr>
        <a:xfrm>
          <a:off x="3814451" y="815833"/>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5CBD81-9D44-41E1-8B0D-8BEBA8E58792}">
      <dsp:nvSpPr>
        <dsp:cNvPr id="0" name=""/>
        <dsp:cNvSpPr/>
      </dsp:nvSpPr>
      <dsp:spPr>
        <a:xfrm>
          <a:off x="4005903" y="1007285"/>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EC534B-96BB-4824-884E-816DCF7474A0}">
      <dsp:nvSpPr>
        <dsp:cNvPr id="0" name=""/>
        <dsp:cNvSpPr/>
      </dsp:nvSpPr>
      <dsp:spPr>
        <a:xfrm>
          <a:off x="4921484" y="815833"/>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Automation introduces layers of complexity—new technology, revised workflows, and increased training demands.</a:t>
          </a:r>
          <a:endParaRPr lang="en-US" sz="1400" kern="1200">
            <a:latin typeface="Arial" panose="020B0604020202020204" pitchFamily="34" charset="0"/>
            <a:cs typeface="Arial" panose="020B0604020202020204" pitchFamily="34" charset="0"/>
          </a:endParaRPr>
        </a:p>
      </dsp:txBody>
      <dsp:txXfrm>
        <a:off x="4921484" y="815833"/>
        <a:ext cx="2148945" cy="911674"/>
      </dsp:txXfrm>
    </dsp:sp>
    <dsp:sp modelId="{2EF5A585-B8B4-49F4-B19D-FD14D1936286}">
      <dsp:nvSpPr>
        <dsp:cNvPr id="0" name=""/>
        <dsp:cNvSpPr/>
      </dsp:nvSpPr>
      <dsp:spPr>
        <a:xfrm>
          <a:off x="7444868" y="815833"/>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FFADD6-A11A-48B8-99B0-3407C05140FC}">
      <dsp:nvSpPr>
        <dsp:cNvPr id="0" name=""/>
        <dsp:cNvSpPr/>
      </dsp:nvSpPr>
      <dsp:spPr>
        <a:xfrm>
          <a:off x="7636319" y="1007285"/>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4F97AF-155F-4279-B09B-DA4CCB569A78}">
      <dsp:nvSpPr>
        <dsp:cNvPr id="0" name=""/>
        <dsp:cNvSpPr/>
      </dsp:nvSpPr>
      <dsp:spPr>
        <a:xfrm>
          <a:off x="8551900" y="592619"/>
          <a:ext cx="2148945" cy="1358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Resistance to change is a natural reaction, especially when employees fear losing their jobs or are unsure about their future roles.</a:t>
          </a:r>
          <a:endParaRPr lang="en-US" sz="1400" kern="1200">
            <a:latin typeface="Arial" panose="020B0604020202020204" pitchFamily="34" charset="0"/>
            <a:cs typeface="Arial" panose="020B0604020202020204" pitchFamily="34" charset="0"/>
          </a:endParaRPr>
        </a:p>
      </dsp:txBody>
      <dsp:txXfrm>
        <a:off x="8551900" y="592619"/>
        <a:ext cx="2148945" cy="1358102"/>
      </dsp:txXfrm>
    </dsp:sp>
    <dsp:sp modelId="{B2B9C909-C079-4B3E-8CF0-B2FEB32ECCA2}">
      <dsp:nvSpPr>
        <dsp:cNvPr id="0" name=""/>
        <dsp:cNvSpPr/>
      </dsp:nvSpPr>
      <dsp:spPr>
        <a:xfrm>
          <a:off x="184035" y="3376934"/>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8A176B-1DB8-407C-95F0-455E920AE485}">
      <dsp:nvSpPr>
        <dsp:cNvPr id="0" name=""/>
        <dsp:cNvSpPr/>
      </dsp:nvSpPr>
      <dsp:spPr>
        <a:xfrm>
          <a:off x="375487" y="3568386"/>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A59CFD-78CC-4558-A671-5C13FA6F3988}">
      <dsp:nvSpPr>
        <dsp:cNvPr id="0" name=""/>
        <dsp:cNvSpPr/>
      </dsp:nvSpPr>
      <dsp:spPr>
        <a:xfrm>
          <a:off x="1291068" y="3376934"/>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Job loss fears are particularly sensitive in this context. By leveraging my autocratic style, I can ensure that employees are provided with clear communication about training programs and opportunities to grow into new roles. </a:t>
          </a:r>
          <a:endParaRPr lang="en-US" sz="1400" kern="1200">
            <a:latin typeface="Arial" panose="020B0604020202020204" pitchFamily="34" charset="0"/>
            <a:cs typeface="Arial" panose="020B0604020202020204" pitchFamily="34" charset="0"/>
          </a:endParaRPr>
        </a:p>
      </dsp:txBody>
      <dsp:txXfrm>
        <a:off x="1291068" y="3376934"/>
        <a:ext cx="2148945" cy="911674"/>
      </dsp:txXfrm>
    </dsp:sp>
    <dsp:sp modelId="{73949F9E-9878-456E-92DD-05AE645394E3}">
      <dsp:nvSpPr>
        <dsp:cNvPr id="0" name=""/>
        <dsp:cNvSpPr/>
      </dsp:nvSpPr>
      <dsp:spPr>
        <a:xfrm>
          <a:off x="3814451" y="3376934"/>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F4BA31-626B-436A-876B-3CDAF5381587}">
      <dsp:nvSpPr>
        <dsp:cNvPr id="0" name=""/>
        <dsp:cNvSpPr/>
      </dsp:nvSpPr>
      <dsp:spPr>
        <a:xfrm>
          <a:off x="4005903" y="3568386"/>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B45C69-D668-4B76-B213-BC6E91A2C74A}">
      <dsp:nvSpPr>
        <dsp:cNvPr id="0" name=""/>
        <dsp:cNvSpPr/>
      </dsp:nvSpPr>
      <dsp:spPr>
        <a:xfrm>
          <a:off x="4921484" y="3376934"/>
          <a:ext cx="2148945" cy="911674"/>
        </a:xfrm>
        <a:prstGeom prst="rect">
          <a:avLst/>
        </a:prstGeom>
        <a:solidFill>
          <a:schemeClr val="accent4">
            <a:lumMod val="20000"/>
            <a:lumOff val="8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Finally, my focus on achieving efficiency and meeting deadlines aligns perfectly with CYNO’s needs. </a:t>
          </a:r>
          <a:endParaRPr lang="en-US" sz="1400" kern="1200">
            <a:latin typeface="Arial" panose="020B0604020202020204" pitchFamily="34" charset="0"/>
            <a:cs typeface="Arial" panose="020B0604020202020204" pitchFamily="34" charset="0"/>
          </a:endParaRPr>
        </a:p>
      </dsp:txBody>
      <dsp:txXfrm>
        <a:off x="4921484" y="3376934"/>
        <a:ext cx="2148945" cy="911674"/>
      </dsp:txXfrm>
    </dsp:sp>
    <dsp:sp modelId="{2E89808E-E5A3-49C6-B0B5-EF32B61F9DAB}">
      <dsp:nvSpPr>
        <dsp:cNvPr id="0" name=""/>
        <dsp:cNvSpPr/>
      </dsp:nvSpPr>
      <dsp:spPr>
        <a:xfrm>
          <a:off x="7444868" y="3376934"/>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FFFB4-51DD-41D0-BC42-61EAEF619636}">
      <dsp:nvSpPr>
        <dsp:cNvPr id="0" name=""/>
        <dsp:cNvSpPr/>
      </dsp:nvSpPr>
      <dsp:spPr>
        <a:xfrm>
          <a:off x="7636319" y="3568386"/>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E9A789-4ADE-4C31-8F28-EFB4E32387BD}">
      <dsp:nvSpPr>
        <dsp:cNvPr id="0" name=""/>
        <dsp:cNvSpPr/>
      </dsp:nvSpPr>
      <dsp:spPr>
        <a:xfrm>
          <a:off x="8508954" y="3000458"/>
          <a:ext cx="2234839" cy="166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By combining structure, control, and clear communication, my autocratic leadership style is well-suited to navigating the challenges of CYNO’s automation journey while maintaining the trust and engagement of our workforce.</a:t>
          </a:r>
          <a:endParaRPr lang="en-US" sz="1400" kern="1200">
            <a:latin typeface="Arial" panose="020B0604020202020204" pitchFamily="34" charset="0"/>
            <a:cs typeface="Arial" panose="020B0604020202020204" pitchFamily="34" charset="0"/>
          </a:endParaRPr>
        </a:p>
      </dsp:txBody>
      <dsp:txXfrm>
        <a:off x="8508954" y="3000458"/>
        <a:ext cx="2234839" cy="16646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65A7C7-6FA3-44E9-8D0D-8D231F5CD65F}">
      <dsp:nvSpPr>
        <dsp:cNvPr id="0" name=""/>
        <dsp:cNvSpPr/>
      </dsp:nvSpPr>
      <dsp:spPr>
        <a:xfrm>
          <a:off x="0" y="659029"/>
          <a:ext cx="6666833" cy="99508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Summarise Key Points:</a:t>
          </a:r>
          <a:endParaRPr lang="en-US" sz="1800" kern="1200"/>
        </a:p>
      </dsp:txBody>
      <dsp:txXfrm>
        <a:off x="48576" y="707605"/>
        <a:ext cx="6569681" cy="897933"/>
      </dsp:txXfrm>
    </dsp:sp>
    <dsp:sp modelId="{F84D9619-B107-46FC-BA13-1C9C7F05F1EB}">
      <dsp:nvSpPr>
        <dsp:cNvPr id="0" name=""/>
        <dsp:cNvSpPr/>
      </dsp:nvSpPr>
      <dsp:spPr>
        <a:xfrm>
          <a:off x="0" y="1705955"/>
          <a:ext cx="6666833" cy="995085"/>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Autocratic leadership, with its structured and directive approach, can be highly effective in managing organisational change, especially during transitions like automation.</a:t>
          </a:r>
          <a:endParaRPr lang="en-US" sz="1800" kern="1200"/>
        </a:p>
      </dsp:txBody>
      <dsp:txXfrm>
        <a:off x="48576" y="1754531"/>
        <a:ext cx="6569681" cy="897933"/>
      </dsp:txXfrm>
    </dsp:sp>
    <dsp:sp modelId="{165D1A0F-9F24-419D-AE6F-069ACD47C579}">
      <dsp:nvSpPr>
        <dsp:cNvPr id="0" name=""/>
        <dsp:cNvSpPr/>
      </dsp:nvSpPr>
      <dsp:spPr>
        <a:xfrm>
          <a:off x="0" y="2752880"/>
          <a:ext cx="6666833" cy="995085"/>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Future Development:</a:t>
          </a:r>
          <a:endParaRPr lang="en-US" sz="1800" kern="1200"/>
        </a:p>
      </dsp:txBody>
      <dsp:txXfrm>
        <a:off x="48576" y="2801456"/>
        <a:ext cx="6569681" cy="897933"/>
      </dsp:txXfrm>
    </dsp:sp>
    <dsp:sp modelId="{A507A784-48B6-4BED-8666-524EA38B5054}">
      <dsp:nvSpPr>
        <dsp:cNvPr id="0" name=""/>
        <dsp:cNvSpPr/>
      </dsp:nvSpPr>
      <dsp:spPr>
        <a:xfrm>
          <a:off x="0" y="3799805"/>
          <a:ext cx="6666833" cy="995085"/>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 aim to develop my ability to incorporate employee feedback and foster engagement alongside my autocratic leadership style, ensuring a more inclusive approach to managing change.</a:t>
          </a:r>
          <a:endParaRPr lang="en-US" sz="1800" kern="1200"/>
        </a:p>
      </dsp:txBody>
      <dsp:txXfrm>
        <a:off x="48576" y="3848381"/>
        <a:ext cx="6569681" cy="89793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hangestrategists.com/change-management-for-organizational-effectiveness/" TargetMode="External"/><Relationship Id="rId2" Type="http://schemas.openxmlformats.org/officeDocument/2006/relationships/hyperlink" Target="https://www.proquest.com/openview/0daf5c17e226a3f635d59242ae060697/1?pq-origsite=gscholar&amp;cbl=36144" TargetMode="External"/><Relationship Id="rId1" Type="http://schemas.openxmlformats.org/officeDocument/2006/relationships/slideLayout" Target="../slideLayouts/slideLayout2.xml"/><Relationship Id="rId4" Type="http://schemas.openxmlformats.org/officeDocument/2006/relationships/hyperlink" Target="https://www.proquest.com/openview/f272f7718d86e58e22f7098301599444/1?pq-origsite=gscholar&amp;cbl=549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ople holding hands">
            <a:extLst>
              <a:ext uri="{FF2B5EF4-FFF2-40B4-BE49-F238E27FC236}">
                <a16:creationId xmlns:a16="http://schemas.microsoft.com/office/drawing/2014/main" id="{6032FD76-C362-3354-F835-5269E667D5DE}"/>
              </a:ext>
            </a:extLst>
          </p:cNvPr>
          <p:cNvPicPr>
            <a:picLocks noChangeAspect="1"/>
          </p:cNvPicPr>
          <p:nvPr/>
        </p:nvPicPr>
        <p:blipFill>
          <a:blip r:embed="rId2"/>
          <a:srcRect t="13502" r="-2" b="1863"/>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9028" y="2155188"/>
            <a:ext cx="4160233" cy="2839273"/>
          </a:xfrm>
        </p:spPr>
        <p:txBody>
          <a:bodyPr>
            <a:normAutofit/>
          </a:bodyPr>
          <a:lstStyle/>
          <a:p>
            <a:pPr algn="l"/>
            <a:r>
              <a:rPr lang="en-US" sz="4000">
                <a:solidFill>
                  <a:srgbClr val="FFFFFF"/>
                </a:solidFill>
                <a:ea typeface="+mj-lt"/>
                <a:cs typeface="+mj-lt"/>
              </a:rPr>
              <a:t>Compassionate Leadership: Driving Organisational Change at CYNO Healthcare</a:t>
            </a:r>
            <a:r>
              <a:rPr lang="en-US" sz="4000">
                <a:solidFill>
                  <a:srgbClr val="FFFFFF"/>
                </a:solidFill>
                <a:latin typeface="Calibri Light"/>
                <a:ea typeface="Calibri Light"/>
                <a:cs typeface="Calibri Light"/>
              </a:rPr>
              <a:t> </a:t>
            </a:r>
            <a:endParaRPr lang="en-US" sz="4000">
              <a:solidFill>
                <a:srgbClr val="FFFFFF"/>
              </a:solidFill>
            </a:endParaRPr>
          </a:p>
        </p:txBody>
      </p:sp>
      <p:sp>
        <p:nvSpPr>
          <p:cNvPr id="3" name="Subtitle 2"/>
          <p:cNvSpPr>
            <a:spLocks noGrp="1"/>
          </p:cNvSpPr>
          <p:nvPr>
            <p:ph type="subTitle" idx="1"/>
          </p:nvPr>
        </p:nvSpPr>
        <p:spPr>
          <a:xfrm>
            <a:off x="859028" y="5166367"/>
            <a:ext cx="4160233" cy="850998"/>
          </a:xfrm>
        </p:spPr>
        <p:txBody>
          <a:bodyPr vert="horz" lIns="91440" tIns="45720" rIns="91440" bIns="45720" rtlCol="0">
            <a:normAutofit/>
          </a:bodyPr>
          <a:lstStyle/>
          <a:p>
            <a:pPr algn="l"/>
            <a:r>
              <a:rPr lang="en-US" sz="2000">
                <a:solidFill>
                  <a:srgbClr val="FFFFFF"/>
                </a:solidFill>
              </a:rPr>
              <a:t>Marta Lesiczka - </a:t>
            </a:r>
            <a:r>
              <a:rPr lang="en-US" sz="2000">
                <a:solidFill>
                  <a:srgbClr val="FFFFFF"/>
                </a:solidFill>
                <a:ea typeface="+mn-lt"/>
                <a:cs typeface="+mn-lt"/>
              </a:rPr>
              <a:t>HR assistant</a:t>
            </a:r>
            <a:r>
              <a:rPr lang="en-US" sz="2000">
                <a:solidFill>
                  <a:srgbClr val="FFFFFF"/>
                </a:solidFill>
              </a:rPr>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29F076-F3AC-BF47-5BC1-7BEA93349785}"/>
              </a:ext>
            </a:extLst>
          </p:cNvPr>
          <p:cNvSpPr>
            <a:spLocks noGrp="1"/>
          </p:cNvSpPr>
          <p:nvPr>
            <p:ph type="title"/>
          </p:nvPr>
        </p:nvSpPr>
        <p:spPr>
          <a:xfrm>
            <a:off x="838200" y="673770"/>
            <a:ext cx="3220329" cy="2027227"/>
          </a:xfrm>
        </p:spPr>
        <p:txBody>
          <a:bodyPr anchor="t">
            <a:normAutofit/>
          </a:bodyPr>
          <a:lstStyle/>
          <a:p>
            <a:r>
              <a:rPr lang="en-GB" sz="4000">
                <a:solidFill>
                  <a:srgbClr val="FFFFFF"/>
                </a:solidFill>
                <a:latin typeface="Arial" panose="020B0604020202020204" pitchFamily="34" charset="0"/>
                <a:cs typeface="Arial" panose="020B0604020202020204" pitchFamily="34" charset="0"/>
              </a:rPr>
              <a:t>Presentation</a:t>
            </a:r>
          </a:p>
        </p:txBody>
      </p:sp>
      <p:graphicFrame>
        <p:nvGraphicFramePr>
          <p:cNvPr id="5" name="Content Placeholder 2">
            <a:extLst>
              <a:ext uri="{FF2B5EF4-FFF2-40B4-BE49-F238E27FC236}">
                <a16:creationId xmlns:a16="http://schemas.microsoft.com/office/drawing/2014/main" id="{85A0F30A-C93D-A997-5ECB-B0CB6AB5DEBB}"/>
              </a:ext>
            </a:extLst>
          </p:cNvPr>
          <p:cNvGraphicFramePr>
            <a:graphicFrameLocks noGrp="1"/>
          </p:cNvGraphicFramePr>
          <p:nvPr>
            <p:ph idx="1"/>
            <p:extLst>
              <p:ext uri="{D42A27DB-BD31-4B8C-83A1-F6EECF244321}">
                <p14:modId xmlns:p14="http://schemas.microsoft.com/office/powerpoint/2010/main" val="3140095563"/>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7100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FE3E1-752B-FDFA-521F-C2432051CFF7}"/>
              </a:ext>
            </a:extLst>
          </p:cNvPr>
          <p:cNvSpPr>
            <a:spLocks noGrp="1"/>
          </p:cNvSpPr>
          <p:nvPr>
            <p:ph type="title"/>
          </p:nvPr>
        </p:nvSpPr>
        <p:spPr>
          <a:xfrm>
            <a:off x="841248" y="256032"/>
            <a:ext cx="10506456" cy="1014984"/>
          </a:xfrm>
        </p:spPr>
        <p:txBody>
          <a:bodyPr anchor="b">
            <a:normAutofit/>
          </a:bodyPr>
          <a:lstStyle/>
          <a:p>
            <a:r>
              <a:rPr lang="en-US">
                <a:ea typeface="+mj-lt"/>
                <a:cs typeface="+mj-lt"/>
              </a:rPr>
              <a:t>Compassionate Leadership</a:t>
            </a: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BE7BD2D-0B75-7E0D-4955-91B0B3D16AA6}"/>
              </a:ext>
            </a:extLst>
          </p:cNvPr>
          <p:cNvGraphicFramePr>
            <a:graphicFrameLocks noGrp="1"/>
          </p:cNvGraphicFramePr>
          <p:nvPr>
            <p:ph idx="1"/>
            <p:extLst>
              <p:ext uri="{D42A27DB-BD31-4B8C-83A1-F6EECF244321}">
                <p14:modId xmlns:p14="http://schemas.microsoft.com/office/powerpoint/2010/main" val="182157455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4114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F0DE0-F860-887A-D7A5-3D78C98E4DAE}"/>
              </a:ext>
            </a:extLst>
          </p:cNvPr>
          <p:cNvSpPr>
            <a:spLocks noGrp="1"/>
          </p:cNvSpPr>
          <p:nvPr>
            <p:ph type="title"/>
          </p:nvPr>
        </p:nvSpPr>
        <p:spPr>
          <a:xfrm>
            <a:off x="838200" y="365125"/>
            <a:ext cx="10515600" cy="1306443"/>
          </a:xfrm>
        </p:spPr>
        <p:txBody>
          <a:bodyPr>
            <a:normAutofit/>
          </a:bodyPr>
          <a:lstStyle/>
          <a:p>
            <a:r>
              <a:rPr lang="en-GB" sz="4000"/>
              <a:t>Leadership Questionnaire Analysis</a:t>
            </a:r>
            <a:endParaRPr lang="en-US" sz="4000"/>
          </a:p>
        </p:txBody>
      </p:sp>
      <p:pic>
        <p:nvPicPr>
          <p:cNvPr id="6" name="Picture 5">
            <a:extLst>
              <a:ext uri="{FF2B5EF4-FFF2-40B4-BE49-F238E27FC236}">
                <a16:creationId xmlns:a16="http://schemas.microsoft.com/office/drawing/2014/main" id="{5193326F-6D3F-B262-B138-CAFAFCE438C8}"/>
              </a:ext>
            </a:extLst>
          </p:cNvPr>
          <p:cNvPicPr>
            <a:picLocks noChangeAspect="1"/>
          </p:cNvPicPr>
          <p:nvPr/>
        </p:nvPicPr>
        <p:blipFill>
          <a:blip r:embed="rId2"/>
          <a:srcRect l="29323" r="25102"/>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D93CA210-B6D1-81C7-757C-0C6387C0FA3A}"/>
              </a:ext>
            </a:extLst>
          </p:cNvPr>
          <p:cNvGraphicFramePr>
            <a:graphicFrameLocks noGrp="1"/>
          </p:cNvGraphicFramePr>
          <p:nvPr>
            <p:ph idx="1"/>
            <p:extLst>
              <p:ext uri="{D42A27DB-BD31-4B8C-83A1-F6EECF244321}">
                <p14:modId xmlns:p14="http://schemas.microsoft.com/office/powerpoint/2010/main" val="1295700251"/>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8523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4F1CA-9277-57AB-3707-3A258FB18CAA}"/>
              </a:ext>
            </a:extLst>
          </p:cNvPr>
          <p:cNvSpPr>
            <a:spLocks noGrp="1"/>
          </p:cNvSpPr>
          <p:nvPr>
            <p:ph type="title"/>
          </p:nvPr>
        </p:nvSpPr>
        <p:spPr>
          <a:xfrm>
            <a:off x="6657715" y="467271"/>
            <a:ext cx="4195674" cy="2052522"/>
          </a:xfrm>
        </p:spPr>
        <p:txBody>
          <a:bodyPr anchor="b">
            <a:normAutofit/>
          </a:bodyPr>
          <a:lstStyle/>
          <a:p>
            <a:r>
              <a:rPr lang="en-GB" sz="4300"/>
              <a:t>Introduction to CYNO Healthcare</a:t>
            </a:r>
          </a:p>
        </p:txBody>
      </p:sp>
      <p:sp>
        <p:nvSpPr>
          <p:cNvPr id="24" name="Oval 2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7" name="Graphic 6" descr="Stethoscope">
            <a:extLst>
              <a:ext uri="{FF2B5EF4-FFF2-40B4-BE49-F238E27FC236}">
                <a16:creationId xmlns:a16="http://schemas.microsoft.com/office/drawing/2014/main" id="{A5B61F60-19A6-9410-1F06-D04A75106E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B7690739-D255-9AC5-5B0E-F8D794C8D662}"/>
              </a:ext>
            </a:extLst>
          </p:cNvPr>
          <p:cNvSpPr>
            <a:spLocks noGrp="1"/>
          </p:cNvSpPr>
          <p:nvPr>
            <p:ph idx="1"/>
          </p:nvPr>
        </p:nvSpPr>
        <p:spPr>
          <a:xfrm>
            <a:off x="6695359" y="2990818"/>
            <a:ext cx="4158031" cy="2913872"/>
          </a:xfrm>
        </p:spPr>
        <p:txBody>
          <a:bodyPr anchor="t">
            <a:normAutofit/>
          </a:bodyPr>
          <a:lstStyle/>
          <a:p>
            <a:pPr marL="0" indent="0">
              <a:buNone/>
            </a:pPr>
            <a:r>
              <a:rPr lang="en-GB" sz="1700">
                <a:solidFill>
                  <a:schemeClr val="tx1">
                    <a:alpha val="80000"/>
                  </a:schemeClr>
                </a:solidFill>
                <a:latin typeface="Arial" panose="020B0604020202020204" pitchFamily="34" charset="0"/>
                <a:cs typeface="Arial" panose="020B0604020202020204" pitchFamily="34" charset="0"/>
              </a:rPr>
              <a:t>CYNO Healthcare is a prominent player in the healthcare manufacturing industry, employing around 1,000 staff. For years, our production processes have relied heavily on manual-operated machinery. While this approach has served us well, the organisation now faces the challenge of staying competitive in an industry that is increasingly driven by technology and efficiency.</a:t>
            </a:r>
          </a:p>
        </p:txBody>
      </p:sp>
      <p:sp>
        <p:nvSpPr>
          <p:cNvPr id="3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0046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66DFA-7001-BF29-2DE2-9F03624E2B86}"/>
              </a:ext>
            </a:extLst>
          </p:cNvPr>
          <p:cNvSpPr>
            <a:spLocks noGrp="1"/>
          </p:cNvSpPr>
          <p:nvPr>
            <p:ph type="title"/>
          </p:nvPr>
        </p:nvSpPr>
        <p:spPr>
          <a:xfrm>
            <a:off x="761803" y="350196"/>
            <a:ext cx="4646904" cy="1624520"/>
          </a:xfrm>
        </p:spPr>
        <p:txBody>
          <a:bodyPr anchor="ctr">
            <a:normAutofit/>
          </a:bodyPr>
          <a:lstStyle/>
          <a:p>
            <a:r>
              <a:rPr lang="en-GB" sz="3700">
                <a:latin typeface="Arial" panose="020B0604020202020204" pitchFamily="34" charset="0"/>
                <a:cs typeface="Arial" panose="020B0604020202020204" pitchFamily="34" charset="0"/>
              </a:rPr>
              <a:t>Emotional Intelligence in Leadership</a:t>
            </a:r>
          </a:p>
        </p:txBody>
      </p:sp>
      <p:sp>
        <p:nvSpPr>
          <p:cNvPr id="3" name="Content Placeholder 2">
            <a:extLst>
              <a:ext uri="{FF2B5EF4-FFF2-40B4-BE49-F238E27FC236}">
                <a16:creationId xmlns:a16="http://schemas.microsoft.com/office/drawing/2014/main" id="{A9E160F1-BEE9-2388-8C1A-DEE6026EBBEA}"/>
              </a:ext>
            </a:extLst>
          </p:cNvPr>
          <p:cNvSpPr>
            <a:spLocks noGrp="1"/>
          </p:cNvSpPr>
          <p:nvPr>
            <p:ph idx="1"/>
          </p:nvPr>
        </p:nvSpPr>
        <p:spPr>
          <a:xfrm>
            <a:off x="761802" y="2743200"/>
            <a:ext cx="4646905" cy="3613149"/>
          </a:xfrm>
        </p:spPr>
        <p:txBody>
          <a:bodyPr anchor="ctr">
            <a:normAutofit/>
          </a:bodyPr>
          <a:lstStyle/>
          <a:p>
            <a:pPr marL="0" indent="0">
              <a:buNone/>
            </a:pPr>
            <a:r>
              <a:rPr lang="en-GB" sz="2000">
                <a:latin typeface="Arial" panose="020B0604020202020204" pitchFamily="34" charset="0"/>
                <a:cs typeface="Arial" panose="020B0604020202020204" pitchFamily="34" charset="0"/>
              </a:rPr>
              <a:t>“Emotional intelligence is the ability to monitor ones own and others feelings and emotions , to discriminate among them, and to use this information to guide ones thinking and actions”(Abraham, 1999,</a:t>
            </a:r>
            <a:r>
              <a:rPr lang="en-GB" sz="2000" b="0" i="0">
                <a:solidFill>
                  <a:srgbClr val="222222"/>
                </a:solidFill>
                <a:effectLst/>
                <a:latin typeface="Arial" panose="020B0604020202020204" pitchFamily="34" charset="0"/>
                <a:cs typeface="Arial" panose="020B0604020202020204" pitchFamily="34" charset="0"/>
              </a:rPr>
              <a:t> p.209</a:t>
            </a:r>
            <a:r>
              <a:rPr lang="en-GB" sz="2000">
                <a:latin typeface="Arial" panose="020B0604020202020204" pitchFamily="34" charset="0"/>
                <a:cs typeface="Arial" panose="020B0604020202020204" pitchFamily="34" charset="0"/>
              </a:rPr>
              <a:t>).</a:t>
            </a:r>
          </a:p>
          <a:p>
            <a:pPr marL="0" indent="0">
              <a:buNone/>
            </a:pPr>
            <a:endParaRPr lang="en-GB" sz="2000"/>
          </a:p>
        </p:txBody>
      </p:sp>
      <p:pic>
        <p:nvPicPr>
          <p:cNvPr id="5" name="Picture 4" descr="Person with idea concept">
            <a:extLst>
              <a:ext uri="{FF2B5EF4-FFF2-40B4-BE49-F238E27FC236}">
                <a16:creationId xmlns:a16="http://schemas.microsoft.com/office/drawing/2014/main" id="{7C3CA454-66C7-BC9E-031D-32C3C683DFF7}"/>
              </a:ext>
            </a:extLst>
          </p:cNvPr>
          <p:cNvPicPr>
            <a:picLocks noChangeAspect="1"/>
          </p:cNvPicPr>
          <p:nvPr/>
        </p:nvPicPr>
        <p:blipFill>
          <a:blip r:embed="rId2"/>
          <a:srcRect l="24531" r="16068" b="-2"/>
          <a:stretch/>
        </p:blipFill>
        <p:spPr>
          <a:xfrm>
            <a:off x="6096000" y="1"/>
            <a:ext cx="6102825" cy="6858000"/>
          </a:xfrm>
          <a:prstGeom prst="rect">
            <a:avLst/>
          </a:prstGeom>
        </p:spPr>
      </p:pic>
    </p:spTree>
    <p:extLst>
      <p:ext uri="{BB962C8B-B14F-4D97-AF65-F5344CB8AC3E}">
        <p14:creationId xmlns:p14="http://schemas.microsoft.com/office/powerpoint/2010/main" val="4019075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29285-1F0F-944A-72FE-1326A2E27722}"/>
              </a:ext>
            </a:extLst>
          </p:cNvPr>
          <p:cNvSpPr>
            <a:spLocks noGrp="1"/>
          </p:cNvSpPr>
          <p:nvPr>
            <p:ph type="title"/>
          </p:nvPr>
        </p:nvSpPr>
        <p:spPr>
          <a:xfrm>
            <a:off x="630936" y="639520"/>
            <a:ext cx="3429000" cy="1719072"/>
          </a:xfrm>
        </p:spPr>
        <p:txBody>
          <a:bodyPr anchor="b">
            <a:normAutofit/>
          </a:bodyPr>
          <a:lstStyle/>
          <a:p>
            <a:r>
              <a:rPr lang="en-GB" sz="3800"/>
              <a:t>Importance of Organisational Change</a:t>
            </a:r>
          </a:p>
        </p:txBody>
      </p:sp>
      <p:sp>
        <p:nvSpPr>
          <p:cNvPr id="2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E7956C-3475-4C77-B49B-4D38D46E73A4}"/>
              </a:ext>
            </a:extLst>
          </p:cNvPr>
          <p:cNvSpPr>
            <a:spLocks noGrp="1"/>
          </p:cNvSpPr>
          <p:nvPr>
            <p:ph idx="1"/>
          </p:nvPr>
        </p:nvSpPr>
        <p:spPr>
          <a:xfrm>
            <a:off x="630936" y="2807208"/>
            <a:ext cx="3429000" cy="3410712"/>
          </a:xfrm>
        </p:spPr>
        <p:txBody>
          <a:bodyPr anchor="t">
            <a:normAutofit/>
          </a:bodyPr>
          <a:lstStyle/>
          <a:p>
            <a:pPr marL="0" indent="0">
              <a:buNone/>
            </a:pPr>
            <a:r>
              <a:rPr lang="en-GB" sz="2000" b="0" i="0">
                <a:effectLst/>
                <a:latin typeface="Poppins" panose="00000500000000000000" pitchFamily="2" charset="0"/>
              </a:rPr>
              <a:t>“Embracing change and fostering a culture of adaptation are essential components of staying competitive in today's rapidly evolving business landscape”(</a:t>
            </a:r>
            <a:r>
              <a:rPr lang="en-GB" sz="2000">
                <a:latin typeface="Arial" panose="020B0604020202020204" pitchFamily="34" charset="0"/>
                <a:cs typeface="Arial" panose="020B0604020202020204" pitchFamily="34" charset="0"/>
              </a:rPr>
              <a:t>Change Strategists,2024). </a:t>
            </a:r>
            <a:endParaRPr lang="en-GB" sz="2000" b="0" i="0">
              <a:effectLst/>
              <a:latin typeface="Poppins" panose="00000500000000000000" pitchFamily="2" charset="0"/>
            </a:endParaRPr>
          </a:p>
        </p:txBody>
      </p:sp>
      <p:pic>
        <p:nvPicPr>
          <p:cNvPr id="7" name="Picture 6" descr="A blue background with white text and icons&#10;&#10;Description automatically generated">
            <a:extLst>
              <a:ext uri="{FF2B5EF4-FFF2-40B4-BE49-F238E27FC236}">
                <a16:creationId xmlns:a16="http://schemas.microsoft.com/office/drawing/2014/main" id="{27861BAA-EDFB-2EFC-A52C-4DF6413911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625403"/>
            <a:ext cx="6903720" cy="3607193"/>
          </a:xfrm>
          <a:prstGeom prst="rect">
            <a:avLst/>
          </a:prstGeom>
        </p:spPr>
      </p:pic>
    </p:spTree>
    <p:extLst>
      <p:ext uri="{BB962C8B-B14F-4D97-AF65-F5344CB8AC3E}">
        <p14:creationId xmlns:p14="http://schemas.microsoft.com/office/powerpoint/2010/main" val="2814336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BC350-5351-4191-E53A-EE988673B4D2}"/>
              </a:ext>
            </a:extLst>
          </p:cNvPr>
          <p:cNvSpPr>
            <a:spLocks noGrp="1"/>
          </p:cNvSpPr>
          <p:nvPr>
            <p:ph type="title"/>
          </p:nvPr>
        </p:nvSpPr>
        <p:spPr>
          <a:xfrm>
            <a:off x="6657715" y="467271"/>
            <a:ext cx="4195674" cy="1252970"/>
          </a:xfrm>
        </p:spPr>
        <p:txBody>
          <a:bodyPr anchor="b">
            <a:normAutofit/>
          </a:bodyPr>
          <a:lstStyle/>
          <a:p>
            <a:r>
              <a:rPr lang="en-US" sz="2400" b="1" i="0">
                <a:effectLst/>
                <a:latin typeface="Arial" panose="020B0604020202020204" pitchFamily="34" charset="0"/>
                <a:cs typeface="Arial" panose="020B0604020202020204" pitchFamily="34" charset="0"/>
              </a:rPr>
              <a:t>The Importance of Automation for CYNO</a:t>
            </a:r>
            <a:endParaRPr lang="en-GB" sz="2400">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5614C7C0-FA1D-4105-8345-1DF76F987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pic>
        <p:nvPicPr>
          <p:cNvPr id="7" name="Graphic 6" descr="Robot">
            <a:extLst>
              <a:ext uri="{FF2B5EF4-FFF2-40B4-BE49-F238E27FC236}">
                <a16:creationId xmlns:a16="http://schemas.microsoft.com/office/drawing/2014/main" id="{9AB1591D-F1C6-BB47-B844-4865B5A3D1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7770" y="1448957"/>
            <a:ext cx="3952579" cy="3952579"/>
          </a:xfrm>
          <a:prstGeom prst="rect">
            <a:avLst/>
          </a:prstGeom>
        </p:spPr>
      </p:pic>
      <p:sp>
        <p:nvSpPr>
          <p:cNvPr id="3" name="Content Placeholder 2">
            <a:extLst>
              <a:ext uri="{FF2B5EF4-FFF2-40B4-BE49-F238E27FC236}">
                <a16:creationId xmlns:a16="http://schemas.microsoft.com/office/drawing/2014/main" id="{F7750807-81A4-65A6-E478-ADE1ACA64EE7}"/>
              </a:ext>
            </a:extLst>
          </p:cNvPr>
          <p:cNvSpPr>
            <a:spLocks noGrp="1"/>
          </p:cNvSpPr>
          <p:nvPr>
            <p:ph idx="1"/>
          </p:nvPr>
        </p:nvSpPr>
        <p:spPr>
          <a:xfrm>
            <a:off x="6126848" y="2187513"/>
            <a:ext cx="5340799" cy="4203216"/>
          </a:xfrm>
        </p:spPr>
        <p:txBody>
          <a:bodyPr anchor="t">
            <a:noAutofit/>
          </a:bodyPr>
          <a:lstStyle/>
          <a:p>
            <a:pPr marL="0" indent="0">
              <a:buNone/>
            </a:pPr>
            <a:r>
              <a:rPr lang="en-GB" sz="2000">
                <a:solidFill>
                  <a:schemeClr val="tx1">
                    <a:alpha val="80000"/>
                  </a:schemeClr>
                </a:solidFill>
                <a:latin typeface="Arial" panose="020B0604020202020204" pitchFamily="34" charset="0"/>
                <a:cs typeface="Arial" panose="020B0604020202020204" pitchFamily="34" charset="0"/>
              </a:rPr>
              <a:t>Automation has become essential for CYNO to maintain its competitive edge. By transitioning to automated systems, we can streamline our production processes, significantly reducing errors and improving efficiency. This will allow us to increase our output and better meet the growing demands of the healthcare sector. Automation provides opportunities to adopt advanced technologies, enabling data-driven decision-making and fostering innovation within the organisation.</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316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C5B44-8C60-89D3-BCD4-7F6730C6FDA6}"/>
              </a:ext>
            </a:extLst>
          </p:cNvPr>
          <p:cNvSpPr>
            <a:spLocks noGrp="1"/>
          </p:cNvSpPr>
          <p:nvPr>
            <p:ph type="title"/>
          </p:nvPr>
        </p:nvSpPr>
        <p:spPr>
          <a:xfrm>
            <a:off x="630936" y="640080"/>
            <a:ext cx="4818888" cy="1481328"/>
          </a:xfrm>
        </p:spPr>
        <p:txBody>
          <a:bodyPr anchor="b">
            <a:normAutofit/>
          </a:bodyPr>
          <a:lstStyle/>
          <a:p>
            <a:r>
              <a:rPr lang="en-GB" sz="3400"/>
              <a:t>Application of Leadership Style to Change</a:t>
            </a:r>
          </a:p>
        </p:txBody>
      </p:sp>
      <p:sp>
        <p:nvSpPr>
          <p:cNvPr id="5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18872E-8340-E880-A345-39BC308606FA}"/>
              </a:ext>
            </a:extLst>
          </p:cNvPr>
          <p:cNvSpPr>
            <a:spLocks noGrp="1"/>
          </p:cNvSpPr>
          <p:nvPr>
            <p:ph idx="1"/>
          </p:nvPr>
        </p:nvSpPr>
        <p:spPr>
          <a:xfrm>
            <a:off x="630936" y="2660904"/>
            <a:ext cx="5231384" cy="4268216"/>
          </a:xfrm>
        </p:spPr>
        <p:txBody>
          <a:bodyPr anchor="t">
            <a:normAutofit/>
          </a:bodyPr>
          <a:lstStyle/>
          <a:p>
            <a:pPr marL="0" indent="0">
              <a:buNone/>
            </a:pPr>
            <a:r>
              <a:rPr lang="en-GB" sz="1800">
                <a:latin typeface="Arial" panose="020B0604020202020204" pitchFamily="34" charset="0"/>
                <a:cs typeface="Arial" panose="020B0604020202020204" pitchFamily="34" charset="0"/>
              </a:rPr>
              <a:t>Plan&gt;Implement&gt;Review</a:t>
            </a:r>
          </a:p>
          <a:p>
            <a:endParaRPr lang="en-GB" sz="1200"/>
          </a:p>
          <a:p>
            <a:pPr marL="0" indent="0">
              <a:buNone/>
            </a:pPr>
            <a:r>
              <a:rPr lang="en-GB" sz="1600">
                <a:latin typeface="Arial" panose="020B0604020202020204" pitchFamily="34" charset="0"/>
                <a:cs typeface="Arial" panose="020B0604020202020204" pitchFamily="34" charset="0"/>
              </a:rPr>
              <a:t>Positive Quotes about Autocratic Leadership:</a:t>
            </a:r>
          </a:p>
          <a:p>
            <a:r>
              <a:rPr lang="en-GB" sz="1400">
                <a:latin typeface="Arial" panose="020B0604020202020204" pitchFamily="34" charset="0"/>
                <a:cs typeface="Arial" panose="020B0604020202020204" pitchFamily="34" charset="0"/>
              </a:rPr>
              <a:t>“Autocratic leadership could be beneficial in some instances, such as when decisions need to be made quickly without consulting with a large group of people”(Chukwusa, 2018).</a:t>
            </a:r>
          </a:p>
          <a:p>
            <a:r>
              <a:rPr lang="en-GB" sz="1400">
                <a:latin typeface="Arial" panose="020B0604020202020204" pitchFamily="34" charset="0"/>
                <a:cs typeface="Arial" panose="020B0604020202020204" pitchFamily="34" charset="0"/>
              </a:rPr>
              <a:t>“An autocratic leader dictates tasks and timelines to staff and imparts a strong focus on an objective. That style could be especially functional for a team with inexperienced and/or unskilled members”(IBID).</a:t>
            </a:r>
          </a:p>
          <a:p>
            <a:pPr marL="0" indent="0">
              <a:buNone/>
            </a:pPr>
            <a:r>
              <a:rPr lang="en-GB" sz="1600">
                <a:latin typeface="Arial" panose="020B0604020202020204" pitchFamily="34" charset="0"/>
                <a:cs typeface="Arial" panose="020B0604020202020204" pitchFamily="34" charset="0"/>
              </a:rPr>
              <a:t>Negative Quotes about Autocratic Leadership:</a:t>
            </a:r>
          </a:p>
          <a:p>
            <a:r>
              <a:rPr lang="en-GB" sz="1600">
                <a:latin typeface="Arial" panose="020B0604020202020204" pitchFamily="34" charset="0"/>
                <a:cs typeface="Arial" panose="020B0604020202020204" pitchFamily="34" charset="0"/>
              </a:rPr>
              <a:t>“</a:t>
            </a:r>
            <a:r>
              <a:rPr lang="en-GB" sz="1600" b="0" i="0">
                <a:effectLst/>
                <a:latin typeface="Arial" panose="020B0604020202020204" pitchFamily="34" charset="0"/>
                <a:cs typeface="Arial" panose="020B0604020202020204" pitchFamily="34" charset="0"/>
              </a:rPr>
              <a:t>When workers feel undervalued or unappreciated, they become demotivated, leading to lower productivity levels and a decline in overall morale”(Justino, 2022)</a:t>
            </a:r>
            <a:endParaRPr lang="en-GB" sz="1600">
              <a:latin typeface="Arial" panose="020B0604020202020204" pitchFamily="34" charset="0"/>
              <a:cs typeface="Arial" panose="020B0604020202020204" pitchFamily="34" charset="0"/>
            </a:endParaRPr>
          </a:p>
          <a:p>
            <a:pPr marL="0" indent="0">
              <a:buNone/>
            </a:pPr>
            <a:endParaRPr lang="en-GB" sz="1200">
              <a:latin typeface="Arial" panose="020B0604020202020204" pitchFamily="34" charset="0"/>
              <a:cs typeface="Arial" panose="020B0604020202020204" pitchFamily="34" charset="0"/>
            </a:endParaRPr>
          </a:p>
        </p:txBody>
      </p:sp>
      <p:pic>
        <p:nvPicPr>
          <p:cNvPr id="8" name="Picture 7" descr="A hand writing on a diagram&#10;&#10;Description automatically generated">
            <a:extLst>
              <a:ext uri="{FF2B5EF4-FFF2-40B4-BE49-F238E27FC236}">
                <a16:creationId xmlns:a16="http://schemas.microsoft.com/office/drawing/2014/main" id="{EC7B45D8-182F-D416-021A-195903535E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880018"/>
            <a:ext cx="5458968" cy="3097964"/>
          </a:xfrm>
          <a:prstGeom prst="rect">
            <a:avLst/>
          </a:prstGeom>
        </p:spPr>
      </p:pic>
    </p:spTree>
    <p:extLst>
      <p:ext uri="{BB962C8B-B14F-4D97-AF65-F5344CB8AC3E}">
        <p14:creationId xmlns:p14="http://schemas.microsoft.com/office/powerpoint/2010/main" val="1935661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D2E41-2EE7-AB04-F9F9-3B57D4349A32}"/>
              </a:ext>
            </a:extLst>
          </p:cNvPr>
          <p:cNvSpPr>
            <a:spLocks noGrp="1"/>
          </p:cNvSpPr>
          <p:nvPr>
            <p:ph type="title"/>
          </p:nvPr>
        </p:nvSpPr>
        <p:spPr>
          <a:xfrm>
            <a:off x="1371597" y="348865"/>
            <a:ext cx="10044023" cy="877729"/>
          </a:xfrm>
        </p:spPr>
        <p:txBody>
          <a:bodyPr anchor="ctr">
            <a:normAutofit/>
          </a:bodyPr>
          <a:lstStyle/>
          <a:p>
            <a:r>
              <a:rPr lang="en-GB" sz="4000" b="0" i="0">
                <a:solidFill>
                  <a:srgbClr val="FFFFFF"/>
                </a:solidFill>
                <a:effectLst/>
                <a:latin typeface="Arial" panose="020B0604020202020204" pitchFamily="34" charset="0"/>
                <a:cs typeface="Arial" panose="020B0604020202020204" pitchFamily="34" charset="0"/>
              </a:rPr>
              <a:t>Application of Leadership Style to Change </a:t>
            </a:r>
            <a:endParaRPr lang="en-GB" sz="4000">
              <a:solidFill>
                <a:srgbClr val="FFFFFF"/>
              </a:solidFill>
              <a:latin typeface="Arial" panose="020B0604020202020204" pitchFamily="34" charset="0"/>
              <a:cs typeface="Arial" panose="020B0604020202020204" pitchFamily="34" charset="0"/>
            </a:endParaRPr>
          </a:p>
        </p:txBody>
      </p:sp>
      <p:graphicFrame>
        <p:nvGraphicFramePr>
          <p:cNvPr id="14" name="Content Placeholder 2">
            <a:extLst>
              <a:ext uri="{FF2B5EF4-FFF2-40B4-BE49-F238E27FC236}">
                <a16:creationId xmlns:a16="http://schemas.microsoft.com/office/drawing/2014/main" id="{5484CF12-2528-1868-04D6-B7126BC415B4}"/>
              </a:ext>
            </a:extLst>
          </p:cNvPr>
          <p:cNvGraphicFramePr>
            <a:graphicFrameLocks noGrp="1"/>
          </p:cNvGraphicFramePr>
          <p:nvPr>
            <p:ph idx="1"/>
            <p:extLst>
              <p:ext uri="{D42A27DB-BD31-4B8C-83A1-F6EECF244321}">
                <p14:modId xmlns:p14="http://schemas.microsoft.com/office/powerpoint/2010/main" val="1881616506"/>
              </p:ext>
            </p:extLst>
          </p:nvPr>
        </p:nvGraphicFramePr>
        <p:xfrm>
          <a:off x="644056" y="1686561"/>
          <a:ext cx="10927829" cy="5069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1584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D1D3F-81A5-2FD3-DDB2-4EA56832A37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Conclusion and Future Development</a:t>
            </a:r>
          </a:p>
        </p:txBody>
      </p:sp>
      <p:graphicFrame>
        <p:nvGraphicFramePr>
          <p:cNvPr id="32" name="Content Placeholder 2">
            <a:extLst>
              <a:ext uri="{FF2B5EF4-FFF2-40B4-BE49-F238E27FC236}">
                <a16:creationId xmlns:a16="http://schemas.microsoft.com/office/drawing/2014/main" id="{1B268AE5-DD61-AEE2-E610-619898532B37}"/>
              </a:ext>
            </a:extLst>
          </p:cNvPr>
          <p:cNvGraphicFramePr>
            <a:graphicFrameLocks noGrp="1"/>
          </p:cNvGraphicFramePr>
          <p:nvPr>
            <p:ph idx="1"/>
            <p:extLst>
              <p:ext uri="{D42A27DB-BD31-4B8C-83A1-F6EECF244321}">
                <p14:modId xmlns:p14="http://schemas.microsoft.com/office/powerpoint/2010/main" val="330037862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6696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A13D8-C3EE-7BF9-9B6F-8E9491D261A5}"/>
              </a:ext>
            </a:extLst>
          </p:cNvPr>
          <p:cNvSpPr>
            <a:spLocks noGrp="1"/>
          </p:cNvSpPr>
          <p:nvPr>
            <p:ph type="title"/>
          </p:nvPr>
        </p:nvSpPr>
        <p:spPr>
          <a:xfrm>
            <a:off x="876693" y="741391"/>
            <a:ext cx="3455821" cy="1616203"/>
          </a:xfrm>
        </p:spPr>
        <p:txBody>
          <a:bodyPr anchor="b">
            <a:normAutofit/>
          </a:bodyPr>
          <a:lstStyle/>
          <a:p>
            <a:r>
              <a:rPr lang="en-GB">
                <a:latin typeface="Arial" panose="020B0604020202020204" pitchFamily="34" charset="0"/>
                <a:cs typeface="Arial" panose="020B0604020202020204" pitchFamily="34" charset="0"/>
              </a:rPr>
              <a:t>Thank You !!!</a:t>
            </a:r>
          </a:p>
        </p:txBody>
      </p:sp>
      <p:sp>
        <p:nvSpPr>
          <p:cNvPr id="3" name="Content Placeholder 2">
            <a:extLst>
              <a:ext uri="{FF2B5EF4-FFF2-40B4-BE49-F238E27FC236}">
                <a16:creationId xmlns:a16="http://schemas.microsoft.com/office/drawing/2014/main" id="{BC7A4495-24CA-8323-A7D0-F8EA23A082AB}"/>
              </a:ext>
            </a:extLst>
          </p:cNvPr>
          <p:cNvSpPr>
            <a:spLocks noGrp="1"/>
          </p:cNvSpPr>
          <p:nvPr>
            <p:ph idx="1"/>
          </p:nvPr>
        </p:nvSpPr>
        <p:spPr>
          <a:xfrm>
            <a:off x="876693" y="2533476"/>
            <a:ext cx="3455821" cy="3447832"/>
          </a:xfrm>
        </p:spPr>
        <p:txBody>
          <a:bodyPr anchor="t">
            <a:normAutofit/>
          </a:bodyPr>
          <a:lstStyle/>
          <a:p>
            <a:pPr marL="0" indent="0">
              <a:buNone/>
            </a:pPr>
            <a:r>
              <a:rPr lang="en-GB">
                <a:latin typeface="Arial" panose="020B0604020202020204" pitchFamily="34" charset="0"/>
                <a:cs typeface="Arial" panose="020B0604020202020204" pitchFamily="34" charset="0"/>
              </a:rPr>
              <a:t>See You soon!</a:t>
            </a:r>
          </a:p>
          <a:p>
            <a:pPr marL="0" indent="0">
              <a:buNone/>
            </a:pPr>
            <a:r>
              <a:rPr lang="en-GB">
                <a:latin typeface="Arial" panose="020B0604020202020204" pitchFamily="34" charset="0"/>
                <a:cs typeface="Arial" panose="020B0604020202020204" pitchFamily="34" charset="0"/>
              </a:rPr>
              <a:t>Marta </a:t>
            </a:r>
          </a:p>
        </p:txBody>
      </p:sp>
      <p:pic>
        <p:nvPicPr>
          <p:cNvPr id="5" name="Picture 4" descr="A logo with text on it&#10;&#10;Description automatically generated">
            <a:extLst>
              <a:ext uri="{FF2B5EF4-FFF2-40B4-BE49-F238E27FC236}">
                <a16:creationId xmlns:a16="http://schemas.microsoft.com/office/drawing/2014/main" id="{08DD6620-8B30-AD43-1864-FCFD12FDBC2D}"/>
              </a:ext>
            </a:extLst>
          </p:cNvPr>
          <p:cNvPicPr>
            <a:picLocks noChangeAspect="1"/>
          </p:cNvPicPr>
          <p:nvPr/>
        </p:nvPicPr>
        <p:blipFill>
          <a:blip r:embed="rId2">
            <a:extLst>
              <a:ext uri="{28A0092B-C50C-407E-A947-70E740481C1C}">
                <a14:useLocalDpi xmlns:a14="http://schemas.microsoft.com/office/drawing/2010/main" val="0"/>
              </a:ext>
            </a:extLst>
          </a:blip>
          <a:srcRect t="2542" r="-1" b="7776"/>
          <a:stretch/>
        </p:blipFill>
        <p:spPr>
          <a:xfrm>
            <a:off x="4987672" y="1167894"/>
            <a:ext cx="6389346" cy="4531521"/>
          </a:xfrm>
          <a:prstGeom prst="rect">
            <a:avLst/>
          </a:prstGeom>
        </p:spPr>
      </p:pic>
      <p:grpSp>
        <p:nvGrpSpPr>
          <p:cNvPr id="20" name="Group 1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1" name="Rectangle 2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40869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B5AAD-5701-5D00-5C29-79CF0FCE849D}"/>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23EFA673-05F4-69EE-7AD0-DB9807839068}"/>
              </a:ext>
            </a:extLst>
          </p:cNvPr>
          <p:cNvSpPr>
            <a:spLocks noGrp="1"/>
          </p:cNvSpPr>
          <p:nvPr>
            <p:ph idx="1"/>
          </p:nvPr>
        </p:nvSpPr>
        <p:spPr/>
        <p:txBody>
          <a:bodyPr>
            <a:normAutofit/>
          </a:bodyPr>
          <a:lstStyle/>
          <a:p>
            <a:r>
              <a:rPr lang="en-GB" sz="1800" b="0" i="0">
                <a:solidFill>
                  <a:srgbClr val="222222"/>
                </a:solidFill>
                <a:effectLst/>
                <a:latin typeface="Arial" panose="020B0604020202020204" pitchFamily="34" charset="0"/>
                <a:cs typeface="Arial" panose="020B0604020202020204" pitchFamily="34" charset="0"/>
              </a:rPr>
              <a:t>Abraham, R., 1999. Emotional intelligence in organizations: A conceptualization. </a:t>
            </a:r>
            <a:r>
              <a:rPr lang="en-GB" sz="1800" b="0" i="1">
                <a:solidFill>
                  <a:srgbClr val="222222"/>
                </a:solidFill>
                <a:effectLst/>
                <a:latin typeface="Arial" panose="020B0604020202020204" pitchFamily="34" charset="0"/>
                <a:cs typeface="Arial" panose="020B0604020202020204" pitchFamily="34" charset="0"/>
              </a:rPr>
              <a:t>Genetic, social, and general psychology monographs</a:t>
            </a:r>
            <a:r>
              <a:rPr lang="en-GB" sz="1800" b="0" i="0">
                <a:solidFill>
                  <a:srgbClr val="222222"/>
                </a:solidFill>
                <a:effectLst/>
                <a:latin typeface="Arial" panose="020B0604020202020204" pitchFamily="34" charset="0"/>
                <a:cs typeface="Arial" panose="020B0604020202020204" pitchFamily="34" charset="0"/>
              </a:rPr>
              <a:t>, </a:t>
            </a:r>
            <a:r>
              <a:rPr lang="en-GB" sz="1800" b="0" i="1">
                <a:solidFill>
                  <a:srgbClr val="222222"/>
                </a:solidFill>
                <a:effectLst/>
                <a:latin typeface="Arial" panose="020B0604020202020204" pitchFamily="34" charset="0"/>
                <a:cs typeface="Arial" panose="020B0604020202020204" pitchFamily="34" charset="0"/>
              </a:rPr>
              <a:t>125</a:t>
            </a:r>
            <a:r>
              <a:rPr lang="en-GB" sz="1800" b="0" i="0">
                <a:solidFill>
                  <a:srgbClr val="222222"/>
                </a:solidFill>
                <a:effectLst/>
                <a:latin typeface="Arial" panose="020B0604020202020204" pitchFamily="34" charset="0"/>
                <a:cs typeface="Arial" panose="020B0604020202020204" pitchFamily="34" charset="0"/>
              </a:rPr>
              <a:t>(2), p.209.</a:t>
            </a:r>
            <a:r>
              <a:rPr lang="en-GB" sz="1800">
                <a:latin typeface="Arial" panose="020B0604020202020204" pitchFamily="34" charset="0"/>
                <a:cs typeface="Arial" panose="020B0604020202020204" pitchFamily="34" charset="0"/>
                <a:hlinkClick r:id="rId2"/>
              </a:rPr>
              <a:t>Emotional intelligence in organizations: A conceptualization – ProQuest</a:t>
            </a:r>
            <a:r>
              <a:rPr lang="en-GB" sz="1800">
                <a:latin typeface="Arial" panose="020B0604020202020204" pitchFamily="34" charset="0"/>
                <a:cs typeface="Arial" panose="020B0604020202020204" pitchFamily="34" charset="0"/>
              </a:rPr>
              <a:t> Accessed: December 1, 2024</a:t>
            </a:r>
            <a:endParaRPr lang="en-GB" sz="1800" b="0" i="0">
              <a:solidFill>
                <a:srgbClr val="222222"/>
              </a:solidFill>
              <a:effectLst/>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Change Strategists (2024). Change Management for Organizational Effectiveness. Change Strategists. Available at: </a:t>
            </a:r>
            <a:r>
              <a:rPr lang="en-GB" sz="1800">
                <a:latin typeface="Arial" panose="020B0604020202020204" pitchFamily="34" charset="0"/>
                <a:cs typeface="Arial" panose="020B0604020202020204" pitchFamily="34" charset="0"/>
                <a:hlinkClick r:id="rId3"/>
              </a:rPr>
              <a:t>Change Management for Organizational Effectiveness | Change Strategists</a:t>
            </a:r>
            <a:r>
              <a:rPr lang="en-GB" sz="1800">
                <a:latin typeface="Arial" panose="020B0604020202020204" pitchFamily="34" charset="0"/>
                <a:cs typeface="Arial" panose="020B0604020202020204" pitchFamily="34" charset="0"/>
              </a:rPr>
              <a:t> Accessed: December 1, 202</a:t>
            </a:r>
            <a:r>
              <a:rPr lang="en-US" sz="1800">
                <a:latin typeface="Arial" panose="020B0604020202020204" pitchFamily="34" charset="0"/>
                <a:cs typeface="Arial" panose="020B0604020202020204" pitchFamily="34" charset="0"/>
              </a:rPr>
              <a:t>4</a:t>
            </a:r>
          </a:p>
          <a:p>
            <a:r>
              <a:rPr lang="en-GB" sz="1800" b="0" i="0">
                <a:solidFill>
                  <a:srgbClr val="222222"/>
                </a:solidFill>
                <a:effectLst/>
                <a:latin typeface="Arial" panose="020B0604020202020204" pitchFamily="34" charset="0"/>
              </a:rPr>
              <a:t>Chukwusa, J., 2018. Autocratic leadership style: Obstacle to success in academic libraries. </a:t>
            </a:r>
            <a:r>
              <a:rPr lang="en-GB" sz="1800" b="0" i="1">
                <a:solidFill>
                  <a:srgbClr val="222222"/>
                </a:solidFill>
                <a:effectLst/>
                <a:latin typeface="Arial" panose="020B0604020202020204" pitchFamily="34" charset="0"/>
              </a:rPr>
              <a:t>Library Philosophy and Practice</a:t>
            </a:r>
            <a:r>
              <a:rPr lang="en-GB" sz="1800">
                <a:solidFill>
                  <a:srgbClr val="222222"/>
                </a:solidFill>
                <a:latin typeface="Arial" panose="020B0604020202020204" pitchFamily="34" charset="0"/>
              </a:rPr>
              <a:t>. Available at: </a:t>
            </a:r>
            <a:r>
              <a:rPr lang="en-GB" sz="1800">
                <a:latin typeface="Arial" panose="020B0604020202020204" pitchFamily="34" charset="0"/>
                <a:cs typeface="Arial" panose="020B0604020202020204" pitchFamily="34" charset="0"/>
                <a:hlinkClick r:id="rId4"/>
              </a:rPr>
              <a:t>Autocratic Leadership Style: Obstacle to Success in Academic Libraries – ProQuest</a:t>
            </a:r>
            <a:r>
              <a:rPr lang="en-GB" sz="1800">
                <a:latin typeface="Arial" panose="020B0604020202020204" pitchFamily="34" charset="0"/>
                <a:cs typeface="Arial" panose="020B0604020202020204" pitchFamily="34" charset="0"/>
              </a:rPr>
              <a:t> Accessed: December 1, 2024</a:t>
            </a:r>
          </a:p>
          <a:p>
            <a:r>
              <a:rPr lang="en-GB" sz="1800" b="0" i="0">
                <a:effectLst/>
                <a:latin typeface="Arial" panose="020B0604020202020204" pitchFamily="34" charset="0"/>
                <a:cs typeface="Arial" panose="020B0604020202020204" pitchFamily="34" charset="0"/>
              </a:rPr>
              <a:t>Justino, C. M. (2022). </a:t>
            </a:r>
            <a:r>
              <a:rPr lang="en-GB" sz="1800" b="0" i="1">
                <a:effectLst/>
                <a:latin typeface="Arial" panose="020B0604020202020204" pitchFamily="34" charset="0"/>
                <a:cs typeface="Arial" panose="020B0604020202020204" pitchFamily="34" charset="0"/>
              </a:rPr>
              <a:t>The Relationship Between Toxic Leadership Traits and Employee Turnover Intention Among Four Cultural Typologies</a:t>
            </a:r>
            <a:r>
              <a:rPr lang="en-GB" sz="1800">
                <a:latin typeface="Arial" panose="020B0604020202020204" pitchFamily="34" charset="0"/>
                <a:cs typeface="Arial" panose="020B0604020202020204" pitchFamily="34" charset="0"/>
              </a:rPr>
              <a:t>. </a:t>
            </a:r>
            <a:r>
              <a:rPr lang="en-GB" sz="1800" b="0" i="0">
                <a:effectLst/>
                <a:latin typeface="Arial" panose="020B0604020202020204" pitchFamily="34" charset="0"/>
                <a:cs typeface="Arial" panose="020B0604020202020204" pitchFamily="34" charset="0"/>
              </a:rPr>
              <a:t>Doctoral dissertation, Touro University Worldwide.</a:t>
            </a:r>
            <a:endParaRPr lang="en-GB" sz="1800">
              <a:latin typeface="Arial" panose="020B0604020202020204" pitchFamily="34" charset="0"/>
              <a:cs typeface="Arial" panose="020B0604020202020204" pitchFamily="34" charset="0"/>
            </a:endParaRPr>
          </a:p>
          <a:p>
            <a:r>
              <a:rPr lang="en-GB" sz="1800" b="0" i="0">
                <a:solidFill>
                  <a:srgbClr val="222222"/>
                </a:solidFill>
                <a:effectLst/>
                <a:latin typeface="Arial" panose="020B0604020202020204" pitchFamily="34" charset="0"/>
                <a:cs typeface="Arial" panose="020B0604020202020204" pitchFamily="34" charset="0"/>
              </a:rPr>
              <a:t>Simpson, A.V., Rego, A., Berti, M., Clegg, S. and Pina e Cunha, M., 2022. Theorizing compassionate leadership from the case of Jacinda Ardern: Legitimacy, paradox, and resource conservation. </a:t>
            </a:r>
            <a:r>
              <a:rPr lang="en-GB" sz="1800" b="0" i="1">
                <a:solidFill>
                  <a:srgbClr val="222222"/>
                </a:solidFill>
                <a:effectLst/>
                <a:latin typeface="Arial" panose="020B0604020202020204" pitchFamily="34" charset="0"/>
                <a:cs typeface="Arial" panose="020B0604020202020204" pitchFamily="34" charset="0"/>
              </a:rPr>
              <a:t>Leadership</a:t>
            </a:r>
            <a:r>
              <a:rPr lang="en-GB" sz="1800" b="0" i="0">
                <a:solidFill>
                  <a:srgbClr val="222222"/>
                </a:solidFill>
                <a:effectLst/>
                <a:latin typeface="Arial" panose="020B0604020202020204" pitchFamily="34" charset="0"/>
                <a:cs typeface="Arial" panose="020B0604020202020204" pitchFamily="34" charset="0"/>
              </a:rPr>
              <a:t>, </a:t>
            </a:r>
            <a:r>
              <a:rPr lang="en-GB" sz="1800" b="0" i="1">
                <a:solidFill>
                  <a:srgbClr val="222222"/>
                </a:solidFill>
                <a:effectLst/>
                <a:latin typeface="Arial" panose="020B0604020202020204" pitchFamily="34" charset="0"/>
                <a:cs typeface="Arial" panose="020B0604020202020204" pitchFamily="34" charset="0"/>
              </a:rPr>
              <a:t>18</a:t>
            </a:r>
            <a:r>
              <a:rPr lang="en-GB" sz="1800" b="0" i="0">
                <a:solidFill>
                  <a:srgbClr val="222222"/>
                </a:solidFill>
                <a:effectLst/>
                <a:latin typeface="Arial" panose="020B0604020202020204" pitchFamily="34" charset="0"/>
                <a:cs typeface="Arial" panose="020B0604020202020204" pitchFamily="34" charset="0"/>
              </a:rPr>
              <a:t>(3), pp.337-358.</a:t>
            </a:r>
          </a:p>
        </p:txBody>
      </p:sp>
    </p:spTree>
    <p:extLst>
      <p:ext uri="{BB962C8B-B14F-4D97-AF65-F5344CB8AC3E}">
        <p14:creationId xmlns:p14="http://schemas.microsoft.com/office/powerpoint/2010/main" val="4123931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929</Words>
  <Application>Microsoft Office PowerPoint</Application>
  <PresentationFormat>Widescreen</PresentationFormat>
  <Paragraphs>55</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Calibri Light</vt:lpstr>
      <vt:lpstr>Poppins</vt:lpstr>
      <vt:lpstr>office theme</vt:lpstr>
      <vt:lpstr>Compassionate Leadership: Driving Organisational Change at CYNO Healthcare </vt:lpstr>
      <vt:lpstr>Presentation</vt:lpstr>
      <vt:lpstr>Compassionate Leadership</vt:lpstr>
      <vt:lpstr>Leadership Questionnaire Analysis</vt:lpstr>
      <vt:lpstr>Introduction to CYNO Healthcare</vt:lpstr>
      <vt:lpstr>Emotional Intelligence in Leadership</vt:lpstr>
      <vt:lpstr>Importance of Organisational Change</vt:lpstr>
      <vt:lpstr>The Importance of Automation for CYNO</vt:lpstr>
      <vt:lpstr>Application of Leadership Style to Change</vt:lpstr>
      <vt:lpstr>Application of Leadership Style to Change </vt:lpstr>
      <vt:lpstr>Conclusion and Future Development</vt:lpstr>
      <vt:lpstr>Thank You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Pawel Lesiczka</dc:creator>
  <cp:lastModifiedBy>Marta Lesiczka (2130091)</cp:lastModifiedBy>
  <cp:revision>4</cp:revision>
  <cp:lastPrinted>2024-12-03T07:46:41Z</cp:lastPrinted>
  <dcterms:created xsi:type="dcterms:W3CDTF">2024-12-01T16:33:05Z</dcterms:created>
  <dcterms:modified xsi:type="dcterms:W3CDTF">2024-12-09T04:19:26Z</dcterms:modified>
</cp:coreProperties>
</file>