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7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552" y="7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9951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8899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448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4412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384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8381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0561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1519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7547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317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8536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12000" b="-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442923-6A82-4638-BEC7-BABD328173C9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5634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3.png"/><Relationship Id="rId18" Type="http://schemas.openxmlformats.org/officeDocument/2006/relationships/image" Target="../media/image18.jpeg"/><Relationship Id="rId26" Type="http://schemas.openxmlformats.org/officeDocument/2006/relationships/image" Target="../media/image26.jpeg"/><Relationship Id="rId39" Type="http://schemas.openxmlformats.org/officeDocument/2006/relationships/image" Target="../media/image39.png"/><Relationship Id="rId21" Type="http://schemas.openxmlformats.org/officeDocument/2006/relationships/image" Target="../media/image21.jpeg"/><Relationship Id="rId34" Type="http://schemas.openxmlformats.org/officeDocument/2006/relationships/image" Target="../media/image34.jpeg"/><Relationship Id="rId42" Type="http://schemas.openxmlformats.org/officeDocument/2006/relationships/image" Target="../media/image42.jpeg"/><Relationship Id="rId47" Type="http://schemas.openxmlformats.org/officeDocument/2006/relationships/image" Target="../media/image47.png"/><Relationship Id="rId50" Type="http://schemas.openxmlformats.org/officeDocument/2006/relationships/image" Target="../media/image50.png"/><Relationship Id="rId55" Type="http://schemas.openxmlformats.org/officeDocument/2006/relationships/image" Target="../media/image55.pn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6" Type="http://schemas.openxmlformats.org/officeDocument/2006/relationships/image" Target="../media/image16.png"/><Relationship Id="rId29" Type="http://schemas.openxmlformats.org/officeDocument/2006/relationships/image" Target="../media/image29.png"/><Relationship Id="rId11" Type="http://schemas.openxmlformats.org/officeDocument/2006/relationships/image" Target="../media/image11.jpeg"/><Relationship Id="rId24" Type="http://schemas.openxmlformats.org/officeDocument/2006/relationships/image" Target="../media/image24.jpeg"/><Relationship Id="rId32" Type="http://schemas.openxmlformats.org/officeDocument/2006/relationships/image" Target="../media/image32.png"/><Relationship Id="rId37" Type="http://schemas.openxmlformats.org/officeDocument/2006/relationships/image" Target="../media/image37.jpeg"/><Relationship Id="rId40" Type="http://schemas.openxmlformats.org/officeDocument/2006/relationships/image" Target="../media/image40.jpeg"/><Relationship Id="rId45" Type="http://schemas.openxmlformats.org/officeDocument/2006/relationships/image" Target="../media/image45.png"/><Relationship Id="rId53" Type="http://schemas.openxmlformats.org/officeDocument/2006/relationships/image" Target="../media/image53.pn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19" Type="http://schemas.openxmlformats.org/officeDocument/2006/relationships/image" Target="../media/image19.jpg"/><Relationship Id="rId31" Type="http://schemas.openxmlformats.org/officeDocument/2006/relationships/image" Target="../media/image31.jpeg"/><Relationship Id="rId44" Type="http://schemas.openxmlformats.org/officeDocument/2006/relationships/image" Target="../media/image44.png"/><Relationship Id="rId52" Type="http://schemas.openxmlformats.org/officeDocument/2006/relationships/image" Target="../media/image52.png"/><Relationship Id="rId4" Type="http://schemas.openxmlformats.org/officeDocument/2006/relationships/image" Target="../media/image4.png"/><Relationship Id="rId9" Type="http://schemas.openxmlformats.org/officeDocument/2006/relationships/image" Target="../media/image9.jpeg"/><Relationship Id="rId14" Type="http://schemas.openxmlformats.org/officeDocument/2006/relationships/image" Target="../media/image14.jpeg"/><Relationship Id="rId22" Type="http://schemas.openxmlformats.org/officeDocument/2006/relationships/image" Target="../media/image22.png"/><Relationship Id="rId27" Type="http://schemas.openxmlformats.org/officeDocument/2006/relationships/image" Target="../media/image27.png"/><Relationship Id="rId30" Type="http://schemas.openxmlformats.org/officeDocument/2006/relationships/image" Target="../media/image30.jpeg"/><Relationship Id="rId35" Type="http://schemas.openxmlformats.org/officeDocument/2006/relationships/image" Target="../media/image35.png"/><Relationship Id="rId43" Type="http://schemas.openxmlformats.org/officeDocument/2006/relationships/image" Target="../media/image43.jpeg"/><Relationship Id="rId48" Type="http://schemas.openxmlformats.org/officeDocument/2006/relationships/image" Target="../media/image48.png"/><Relationship Id="rId8" Type="http://schemas.openxmlformats.org/officeDocument/2006/relationships/image" Target="../media/image8.png"/><Relationship Id="rId51" Type="http://schemas.openxmlformats.org/officeDocument/2006/relationships/image" Target="../media/image51.png"/><Relationship Id="rId3" Type="http://schemas.openxmlformats.org/officeDocument/2006/relationships/image" Target="../media/image3.png"/><Relationship Id="rId12" Type="http://schemas.openxmlformats.org/officeDocument/2006/relationships/image" Target="../media/image12.gif"/><Relationship Id="rId17" Type="http://schemas.openxmlformats.org/officeDocument/2006/relationships/image" Target="../media/image17.png"/><Relationship Id="rId25" Type="http://schemas.openxmlformats.org/officeDocument/2006/relationships/image" Target="../media/image25.png"/><Relationship Id="rId33" Type="http://schemas.openxmlformats.org/officeDocument/2006/relationships/image" Target="../media/image33.jpg"/><Relationship Id="rId38" Type="http://schemas.openxmlformats.org/officeDocument/2006/relationships/image" Target="../media/image38.jpeg"/><Relationship Id="rId46" Type="http://schemas.openxmlformats.org/officeDocument/2006/relationships/image" Target="../media/image46.png"/><Relationship Id="rId20" Type="http://schemas.openxmlformats.org/officeDocument/2006/relationships/image" Target="../media/image20.jpeg"/><Relationship Id="rId41" Type="http://schemas.openxmlformats.org/officeDocument/2006/relationships/image" Target="../media/image41.png"/><Relationship Id="rId54" Type="http://schemas.openxmlformats.org/officeDocument/2006/relationships/image" Target="../media/image5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15" Type="http://schemas.openxmlformats.org/officeDocument/2006/relationships/image" Target="../media/image15.png"/><Relationship Id="rId23" Type="http://schemas.openxmlformats.org/officeDocument/2006/relationships/image" Target="../media/image23.png"/><Relationship Id="rId28" Type="http://schemas.openxmlformats.org/officeDocument/2006/relationships/image" Target="../media/image28.png"/><Relationship Id="rId36" Type="http://schemas.openxmlformats.org/officeDocument/2006/relationships/image" Target="../media/image36.png"/><Relationship Id="rId49" Type="http://schemas.openxmlformats.org/officeDocument/2006/relationships/image" Target="../media/image4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11746" y="-4564026"/>
            <a:ext cx="90297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People with a physical disability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14909" y="8562979"/>
            <a:ext cx="782677" cy="84529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8816" y="8146084"/>
            <a:ext cx="849446" cy="83341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221820" y="1474571"/>
            <a:ext cx="848997" cy="84758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892643" y="6957187"/>
            <a:ext cx="555564" cy="69194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78721" y="1528362"/>
            <a:ext cx="745678" cy="74567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57764" y="-3248486"/>
            <a:ext cx="1015993" cy="76199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238" y="8093920"/>
            <a:ext cx="689981" cy="6899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41184" y="7909745"/>
            <a:ext cx="899973" cy="449987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24399" y="-2189543"/>
            <a:ext cx="949484" cy="563253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0461" y="-2618479"/>
            <a:ext cx="782668" cy="78266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5397" y="-1603740"/>
            <a:ext cx="706809" cy="647123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417762" y="1616863"/>
            <a:ext cx="932850" cy="932850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417762" y="544665"/>
            <a:ext cx="1155836" cy="768631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0194" y="-2491831"/>
            <a:ext cx="774596" cy="778609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0603" y="-3004055"/>
            <a:ext cx="603509" cy="603509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17547" y="498982"/>
            <a:ext cx="711159" cy="671137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14495" y="-2911251"/>
            <a:ext cx="909409" cy="909409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772210" y="8270233"/>
            <a:ext cx="942912" cy="709270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110288" y="1693016"/>
            <a:ext cx="1150543" cy="581024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28707" y="-3095765"/>
            <a:ext cx="987471" cy="556687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35701" y="0"/>
            <a:ext cx="608894" cy="628180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97378" y="4749100"/>
            <a:ext cx="1079348" cy="957863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2734" y="3060644"/>
            <a:ext cx="914521" cy="514834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1504" y="-2668212"/>
            <a:ext cx="903019" cy="585621"/>
          </a:xfrm>
          <a:prstGeom prst="rect">
            <a:avLst/>
          </a:prstGeom>
        </p:spPr>
      </p:pic>
      <p:pic>
        <p:nvPicPr>
          <p:cNvPr id="29" name="Picture 28"/>
          <p:cNvPicPr>
            <a:picLocks noChangeAspect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324600" y="661343"/>
            <a:ext cx="1195472" cy="767406"/>
          </a:xfrm>
          <a:prstGeom prst="rect">
            <a:avLst/>
          </a:prstGeom>
        </p:spPr>
      </p:pic>
      <p:pic>
        <p:nvPicPr>
          <p:cNvPr id="30" name="Picture 29"/>
          <p:cNvPicPr>
            <a:picLocks noChangeAspect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07425" y="-3478260"/>
            <a:ext cx="616722" cy="616722"/>
          </a:xfrm>
          <a:prstGeom prst="rect">
            <a:avLst/>
          </a:prstGeom>
        </p:spPr>
      </p:pic>
      <p:pic>
        <p:nvPicPr>
          <p:cNvPr id="32" name="Picture 31"/>
          <p:cNvPicPr>
            <a:picLocks noChangeAspect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112078" y="-3421956"/>
            <a:ext cx="627166" cy="627166"/>
          </a:xfrm>
          <a:prstGeom prst="rect">
            <a:avLst/>
          </a:prstGeom>
        </p:spPr>
      </p:pic>
      <p:pic>
        <p:nvPicPr>
          <p:cNvPr id="33" name="Picture 32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55880" y="-2671754"/>
            <a:ext cx="726235" cy="717044"/>
          </a:xfrm>
          <a:prstGeom prst="rect">
            <a:avLst/>
          </a:prstGeom>
        </p:spPr>
      </p:pic>
      <p:pic>
        <p:nvPicPr>
          <p:cNvPr id="34" name="Picture 33"/>
          <p:cNvPicPr>
            <a:picLocks noChangeAspect="1"/>
          </p:cNvPicPr>
          <p:nvPr/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5929" y="1011874"/>
            <a:ext cx="759447" cy="759447"/>
          </a:xfrm>
          <a:prstGeom prst="rect">
            <a:avLst/>
          </a:prstGeom>
        </p:spPr>
      </p:pic>
      <p:pic>
        <p:nvPicPr>
          <p:cNvPr id="35" name="Picture 34"/>
          <p:cNvPicPr>
            <a:picLocks noChangeAspect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837" y="9584531"/>
            <a:ext cx="756894" cy="756894"/>
          </a:xfrm>
          <a:prstGeom prst="rect">
            <a:avLst/>
          </a:prstGeom>
        </p:spPr>
      </p:pic>
      <p:pic>
        <p:nvPicPr>
          <p:cNvPr id="36" name="Picture 35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3695" y="-410468"/>
            <a:ext cx="586499" cy="601933"/>
          </a:xfrm>
          <a:prstGeom prst="rect">
            <a:avLst/>
          </a:prstGeom>
        </p:spPr>
      </p:pic>
      <p:pic>
        <p:nvPicPr>
          <p:cNvPr id="37" name="Picture 36"/>
          <p:cNvPicPr>
            <a:picLocks noChangeAspect="1"/>
          </p:cNvPicPr>
          <p:nvPr/>
        </p:nvPicPr>
        <p:blipFill>
          <a:blip r:embed="rId3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2216" y="7802102"/>
            <a:ext cx="924747" cy="878510"/>
          </a:xfrm>
          <a:prstGeom prst="rect">
            <a:avLst/>
          </a:prstGeom>
        </p:spPr>
      </p:pic>
      <p:pic>
        <p:nvPicPr>
          <p:cNvPr id="38" name="Picture 37"/>
          <p:cNvPicPr>
            <a:picLocks noChangeAspect="1"/>
          </p:cNvPicPr>
          <p:nvPr/>
        </p:nvPicPr>
        <p:blipFill>
          <a:blip r:embed="rId3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503" y="-2976284"/>
            <a:ext cx="697472" cy="697472"/>
          </a:xfrm>
          <a:prstGeom prst="rect">
            <a:avLst/>
          </a:prstGeom>
        </p:spPr>
      </p:pic>
      <p:pic>
        <p:nvPicPr>
          <p:cNvPr id="39" name="Picture 38"/>
          <p:cNvPicPr>
            <a:picLocks noChangeAspect="1"/>
          </p:cNvPicPr>
          <p:nvPr/>
        </p:nvPicPr>
        <p:blipFill>
          <a:blip r:embed="rId3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798344" y="7420798"/>
            <a:ext cx="720935" cy="720935"/>
          </a:xfrm>
          <a:prstGeom prst="rect">
            <a:avLst/>
          </a:prstGeom>
        </p:spPr>
      </p:pic>
      <p:pic>
        <p:nvPicPr>
          <p:cNvPr id="40" name="Picture 39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64051" y="4074596"/>
            <a:ext cx="920412" cy="1021279"/>
          </a:xfrm>
          <a:prstGeom prst="rect">
            <a:avLst/>
          </a:prstGeom>
        </p:spPr>
      </p:pic>
      <p:pic>
        <p:nvPicPr>
          <p:cNvPr id="41" name="Picture 40"/>
          <p:cNvPicPr>
            <a:picLocks noChangeAspect="1"/>
          </p:cNvPicPr>
          <p:nvPr/>
        </p:nvPicPr>
        <p:blipFill>
          <a:blip r:embed="rId3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31195" y="-2001843"/>
            <a:ext cx="1195015" cy="796207"/>
          </a:xfrm>
          <a:prstGeom prst="rect">
            <a:avLst/>
          </a:prstGeom>
        </p:spPr>
      </p:pic>
      <p:pic>
        <p:nvPicPr>
          <p:cNvPr id="42" name="Picture 41"/>
          <p:cNvPicPr>
            <a:picLocks noChangeAspect="1"/>
          </p:cNvPicPr>
          <p:nvPr/>
        </p:nvPicPr>
        <p:blipFill>
          <a:blip r:embed="rId3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92000" y="-3608833"/>
            <a:ext cx="1162050" cy="395097"/>
          </a:xfrm>
          <a:prstGeom prst="rect">
            <a:avLst/>
          </a:prstGeom>
        </p:spPr>
      </p:pic>
      <p:pic>
        <p:nvPicPr>
          <p:cNvPr id="43" name="Picture 42"/>
          <p:cNvPicPr>
            <a:picLocks noChangeAspect="1"/>
          </p:cNvPicPr>
          <p:nvPr/>
        </p:nvPicPr>
        <p:blipFill>
          <a:blip r:embed="rId3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381941" y="6393334"/>
            <a:ext cx="1081187" cy="634690"/>
          </a:xfrm>
          <a:prstGeom prst="rect">
            <a:avLst/>
          </a:prstGeom>
        </p:spPr>
      </p:pic>
      <p:pic>
        <p:nvPicPr>
          <p:cNvPr id="45" name="Picture 44"/>
          <p:cNvPicPr>
            <a:picLocks noChangeAspect="1"/>
          </p:cNvPicPr>
          <p:nvPr/>
        </p:nvPicPr>
        <p:blipFill>
          <a:blip r:embed="rId4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110288" y="-3421956"/>
            <a:ext cx="623888" cy="1021410"/>
          </a:xfrm>
          <a:prstGeom prst="rect">
            <a:avLst/>
          </a:prstGeom>
        </p:spPr>
      </p:pic>
      <p:pic>
        <p:nvPicPr>
          <p:cNvPr id="46" name="Picture 45"/>
          <p:cNvPicPr>
            <a:picLocks noChangeAspect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71804" y="3669576"/>
            <a:ext cx="565248" cy="810040"/>
          </a:xfrm>
          <a:prstGeom prst="rect">
            <a:avLst/>
          </a:prstGeom>
        </p:spPr>
      </p:pic>
      <p:pic>
        <p:nvPicPr>
          <p:cNvPr id="47" name="Picture 46"/>
          <p:cNvPicPr>
            <a:picLocks noChangeAspect="1"/>
          </p:cNvPicPr>
          <p:nvPr/>
        </p:nvPicPr>
        <p:blipFill>
          <a:blip r:embed="rId4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06650" y="907338"/>
            <a:ext cx="1430402" cy="709525"/>
          </a:xfrm>
          <a:prstGeom prst="rect">
            <a:avLst/>
          </a:prstGeom>
        </p:spPr>
      </p:pic>
      <p:pic>
        <p:nvPicPr>
          <p:cNvPr id="1026" name="Picture 2" descr="Ordnance Survey Blog skatepark_after-01 - Ordnance Survey Blog"/>
          <p:cNvPicPr>
            <a:picLocks noChangeAspect="1" noChangeArrowheads="1"/>
          </p:cNvPicPr>
          <p:nvPr/>
        </p:nvPicPr>
        <p:blipFill>
          <a:blip r:embed="rId4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279130" y="-2400547"/>
            <a:ext cx="847965" cy="847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47"/>
          <p:cNvPicPr>
            <a:picLocks noChangeAspect="1"/>
          </p:cNvPicPr>
          <p:nvPr/>
        </p:nvPicPr>
        <p:blipFill>
          <a:blip r:embed="rId44"/>
          <a:stretch>
            <a:fillRect/>
          </a:stretch>
        </p:blipFill>
        <p:spPr>
          <a:xfrm>
            <a:off x="6526992" y="7480481"/>
            <a:ext cx="940608" cy="982413"/>
          </a:xfrm>
          <a:prstGeom prst="rect">
            <a:avLst/>
          </a:prstGeom>
        </p:spPr>
      </p:pic>
      <p:pic>
        <p:nvPicPr>
          <p:cNvPr id="49" name="Picture 48"/>
          <p:cNvPicPr>
            <a:picLocks noChangeAspect="1"/>
          </p:cNvPicPr>
          <p:nvPr/>
        </p:nvPicPr>
        <p:blipFill>
          <a:blip r:embed="rId45"/>
          <a:stretch>
            <a:fillRect/>
          </a:stretch>
        </p:blipFill>
        <p:spPr>
          <a:xfrm>
            <a:off x="6526992" y="8979503"/>
            <a:ext cx="1085850" cy="1085850"/>
          </a:xfrm>
          <a:prstGeom prst="rect">
            <a:avLst/>
          </a:prstGeom>
        </p:spPr>
      </p:pic>
      <p:pic>
        <p:nvPicPr>
          <p:cNvPr id="50" name="Picture 49"/>
          <p:cNvPicPr>
            <a:picLocks noChangeAspect="1"/>
          </p:cNvPicPr>
          <p:nvPr/>
        </p:nvPicPr>
        <p:blipFill>
          <a:blip r:embed="rId46"/>
          <a:stretch>
            <a:fillRect/>
          </a:stretch>
        </p:blipFill>
        <p:spPr>
          <a:xfrm>
            <a:off x="8121689" y="8134738"/>
            <a:ext cx="1285821" cy="819082"/>
          </a:xfrm>
          <a:prstGeom prst="rect">
            <a:avLst/>
          </a:prstGeom>
        </p:spPr>
      </p:pic>
      <p:pic>
        <p:nvPicPr>
          <p:cNvPr id="51" name="Picture 50"/>
          <p:cNvPicPr>
            <a:picLocks noChangeAspect="1"/>
          </p:cNvPicPr>
          <p:nvPr/>
        </p:nvPicPr>
        <p:blipFill>
          <a:blip r:embed="rId47"/>
          <a:stretch>
            <a:fillRect/>
          </a:stretch>
        </p:blipFill>
        <p:spPr>
          <a:xfrm>
            <a:off x="13003400" y="7233500"/>
            <a:ext cx="875321" cy="738187"/>
          </a:xfrm>
          <a:prstGeom prst="rect">
            <a:avLst/>
          </a:prstGeom>
        </p:spPr>
      </p:pic>
      <p:pic>
        <p:nvPicPr>
          <p:cNvPr id="52" name="Picture 51"/>
          <p:cNvPicPr>
            <a:picLocks noChangeAspect="1"/>
          </p:cNvPicPr>
          <p:nvPr/>
        </p:nvPicPr>
        <p:blipFill>
          <a:blip r:embed="rId48"/>
          <a:stretch>
            <a:fillRect/>
          </a:stretch>
        </p:blipFill>
        <p:spPr>
          <a:xfrm>
            <a:off x="14258938" y="7428246"/>
            <a:ext cx="747712" cy="747712"/>
          </a:xfrm>
          <a:prstGeom prst="rect">
            <a:avLst/>
          </a:prstGeom>
        </p:spPr>
      </p:pic>
      <p:pic>
        <p:nvPicPr>
          <p:cNvPr id="53" name="Picture 52"/>
          <p:cNvPicPr>
            <a:picLocks noChangeAspect="1"/>
          </p:cNvPicPr>
          <p:nvPr/>
        </p:nvPicPr>
        <p:blipFill>
          <a:blip r:embed="rId49"/>
          <a:stretch>
            <a:fillRect/>
          </a:stretch>
        </p:blipFill>
        <p:spPr>
          <a:xfrm>
            <a:off x="15281244" y="6735454"/>
            <a:ext cx="954308" cy="954308"/>
          </a:xfrm>
          <a:prstGeom prst="rect">
            <a:avLst/>
          </a:prstGeom>
        </p:spPr>
      </p:pic>
      <p:pic>
        <p:nvPicPr>
          <p:cNvPr id="54" name="Picture 53"/>
          <p:cNvPicPr>
            <a:picLocks noChangeAspect="1"/>
          </p:cNvPicPr>
          <p:nvPr/>
        </p:nvPicPr>
        <p:blipFill>
          <a:blip r:embed="rId50"/>
          <a:stretch>
            <a:fillRect/>
          </a:stretch>
        </p:blipFill>
        <p:spPr>
          <a:xfrm>
            <a:off x="15240148" y="8093920"/>
            <a:ext cx="1143000" cy="1143000"/>
          </a:xfrm>
          <a:prstGeom prst="rect">
            <a:avLst/>
          </a:prstGeom>
        </p:spPr>
      </p:pic>
      <p:pic>
        <p:nvPicPr>
          <p:cNvPr id="55" name="Picture 54">
            <a:extLst>
              <a:ext uri="{FF2B5EF4-FFF2-40B4-BE49-F238E27FC236}">
                <a16:creationId xmlns:a16="http://schemas.microsoft.com/office/drawing/2014/main" id="{C6A105A2-7C93-41A8-9A54-C6154F4CFE1C}"/>
              </a:ext>
            </a:extLst>
          </p:cNvPr>
          <p:cNvPicPr>
            <a:picLocks noChangeAspect="1"/>
          </p:cNvPicPr>
          <p:nvPr/>
        </p:nvPicPr>
        <p:blipFill>
          <a:blip r:embed="rId51"/>
          <a:stretch>
            <a:fillRect/>
          </a:stretch>
        </p:blipFill>
        <p:spPr>
          <a:xfrm>
            <a:off x="12809066" y="595380"/>
            <a:ext cx="819082" cy="819082"/>
          </a:xfrm>
          <a:prstGeom prst="rect">
            <a:avLst/>
          </a:prstGeom>
        </p:spPr>
      </p:pic>
      <p:pic>
        <p:nvPicPr>
          <p:cNvPr id="56" name="Picture 55">
            <a:extLst>
              <a:ext uri="{FF2B5EF4-FFF2-40B4-BE49-F238E27FC236}">
                <a16:creationId xmlns:a16="http://schemas.microsoft.com/office/drawing/2014/main" id="{5F552686-C4DA-4043-86AA-B8DD915CEDB5}"/>
              </a:ext>
            </a:extLst>
          </p:cNvPr>
          <p:cNvPicPr>
            <a:picLocks noChangeAspect="1"/>
          </p:cNvPicPr>
          <p:nvPr/>
        </p:nvPicPr>
        <p:blipFill>
          <a:blip r:embed="rId52"/>
          <a:stretch>
            <a:fillRect/>
          </a:stretch>
        </p:blipFill>
        <p:spPr>
          <a:xfrm>
            <a:off x="2381523" y="-1603740"/>
            <a:ext cx="1229527" cy="819082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72D7DD0F-9F1C-4624-B15E-89D94B4D9B17}"/>
              </a:ext>
            </a:extLst>
          </p:cNvPr>
          <p:cNvPicPr>
            <a:picLocks noChangeAspect="1"/>
          </p:cNvPicPr>
          <p:nvPr/>
        </p:nvPicPr>
        <p:blipFill>
          <a:blip r:embed="rId53"/>
          <a:stretch>
            <a:fillRect/>
          </a:stretch>
        </p:blipFill>
        <p:spPr>
          <a:xfrm>
            <a:off x="7350932" y="-3421956"/>
            <a:ext cx="1115891" cy="644653"/>
          </a:xfrm>
          <a:prstGeom prst="rect">
            <a:avLst/>
          </a:prstGeom>
        </p:spPr>
      </p:pic>
      <p:pic>
        <p:nvPicPr>
          <p:cNvPr id="58" name="Picture 57">
            <a:extLst>
              <a:ext uri="{FF2B5EF4-FFF2-40B4-BE49-F238E27FC236}">
                <a16:creationId xmlns:a16="http://schemas.microsoft.com/office/drawing/2014/main" id="{A3F302AD-DD48-45FF-BD21-92D39D4A1804}"/>
              </a:ext>
            </a:extLst>
          </p:cNvPr>
          <p:cNvPicPr>
            <a:picLocks noChangeAspect="1"/>
          </p:cNvPicPr>
          <p:nvPr/>
        </p:nvPicPr>
        <p:blipFill>
          <a:blip r:embed="rId54"/>
          <a:stretch>
            <a:fillRect/>
          </a:stretch>
        </p:blipFill>
        <p:spPr>
          <a:xfrm>
            <a:off x="-6110288" y="2710157"/>
            <a:ext cx="950787" cy="950787"/>
          </a:xfrm>
          <a:prstGeom prst="rect">
            <a:avLst/>
          </a:prstGeom>
        </p:spPr>
      </p:pic>
      <p:pic>
        <p:nvPicPr>
          <p:cNvPr id="59" name="Picture 58">
            <a:extLst>
              <a:ext uri="{FF2B5EF4-FFF2-40B4-BE49-F238E27FC236}">
                <a16:creationId xmlns:a16="http://schemas.microsoft.com/office/drawing/2014/main" id="{BC40CB92-D04C-40C2-BAD3-778DCB1887ED}"/>
              </a:ext>
            </a:extLst>
          </p:cNvPr>
          <p:cNvPicPr>
            <a:picLocks noChangeAspect="1"/>
          </p:cNvPicPr>
          <p:nvPr/>
        </p:nvPicPr>
        <p:blipFill>
          <a:blip r:embed="rId55"/>
          <a:stretch>
            <a:fillRect/>
          </a:stretch>
        </p:blipFill>
        <p:spPr>
          <a:xfrm>
            <a:off x="15777491" y="2058806"/>
            <a:ext cx="1476144" cy="862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36937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5</Words>
  <Application>Microsoft Office PowerPoint</Application>
  <PresentationFormat>Widescreen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13</cp:revision>
  <dcterms:created xsi:type="dcterms:W3CDTF">2020-10-12T15:23:45Z</dcterms:created>
  <dcterms:modified xsi:type="dcterms:W3CDTF">2022-11-01T10:19:05Z</dcterms:modified>
</cp:coreProperties>
</file>