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F5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5" Type="http://schemas.openxmlformats.org/officeDocument/2006/relationships/slide" Target="slides/slide4.xml" /><Relationship Id="rId10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7F33D-5152-38AC-5855-2747D6FB1C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3A9DB-1983-2FED-68D3-57835DDA70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4C119-36D3-BB4A-EFBF-7B3DD04B2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F9A88-6C40-2CEA-E409-D539E5421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DEC0B-372D-67D4-DF87-3CCD7AEAB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317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834A2-E25D-2540-57F2-27985139E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28B21-E8A6-231C-CF53-5CA43B3DE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ED42B-75E8-29FB-99CB-F654AC42B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BF1A2-F7FF-7165-673F-3AA948023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6BEF7-167D-4441-AE48-C126EDDC4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187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B2FFB-5DDE-3BED-1779-43D9035A5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300F64-69C8-DD08-63FF-6A24D20E35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9EE39-651F-F565-006E-C74C39F38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A89B2F-25B5-3018-9407-F9F132BD8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AAC2D-3791-4E6E-7EA3-DBD4DDD77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719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3B3E4-393F-7F39-7E92-F196BE6B4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128A8-B806-D9ED-F292-E5EAF1F305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71FA9C-518D-3604-3D1C-6509009BF1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326F1A-8E6F-DBC3-5E04-4F16EEB6B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1BA5AD-8197-0D9F-09E0-A17E93EFA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F50585-79C1-060C-09EF-869F3FE16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564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8ACEA-59A2-15D2-96AF-D6A23602E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213DF-717F-5D42-9195-BC4EAFE5AE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71C836-2709-65DA-F4B8-8F428FB274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2D84E1-B120-FA3D-511F-515DACCB10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F6EB17-8131-5439-E215-21C96ECFC2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FD67DB-2297-0FC8-8B2E-A771FC300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0D089D-9643-C611-34E5-49B76C321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975630-1EE7-8621-EC5F-4D2E1193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670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6722E-E1E1-796E-358F-95CAF7664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8C1D83-1191-C0AB-F66A-E870FBB07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6F3F14-D147-470C-13FE-62E457FEF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EEB973-109C-5D76-4E36-BC4EB3E75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526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4C8964-99C1-614D-9856-9433A4ABA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911E9-248C-A900-DF7B-6D6079637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CD92F-1DA8-6F45-296C-0F3B3C880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089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BD82-7322-B864-F1CC-8039F3CAC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0266B-86AE-577F-F289-C4E19A775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816D20-B0C4-2259-2D8A-F7244DD572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94CF2A-864B-7086-817B-1528CBCD6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E8753D-CE62-BC9C-D627-810DBC797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2343B0-6A5F-21F9-2AEE-F4E868694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054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B2C93-5AF4-5454-AE14-78D0838B0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0A8E04-BCC6-2955-7DD5-18846464AC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A3DB04-A260-1691-0B41-085A3B88A9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F8AF7B-334C-D063-7D54-4EEDDD439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19A71A-7BB0-EDC0-B73D-106B9D092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C39308-8076-F060-7669-B0119F885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949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2294C-6AB2-CFDB-278D-E1E39FF36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6E5EA5-9D6C-AA8A-5B47-9185C52D80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73196-FEB3-4231-D904-70E9B9045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6D037-757E-6A53-27C0-16A46F8D0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4C55E5-FEF9-F14C-7678-7915D718B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659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E5D346-8328-CFB7-196C-1F3C87B417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AD2CBE-90C1-7CBD-76C4-A763E79B01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23A5D-222B-E327-1F7A-A7831B16C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5DC07-872A-2F40-3B46-EEBB83AEE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8E7FA-65BE-39F0-B221-E4E704A51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594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7720ED-D68E-3835-46E2-B0D8D70EE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018553-9CE7-33A6-A9DC-90C8C6D9AC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3B9F3-39AB-7A14-51D7-67EF8A5CE0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269236-C149-ED4C-B009-6E6BE8BE3AC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66B1C-D229-B4D0-112D-EDDF388452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DACAE-14B8-4638-29E7-3A9BCDC241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CD6EBE-4048-0442-BCD8-D35F926E49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741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C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239E9-E41F-5A77-8B60-FF4336FDA3E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Social Model of Disability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911DE-B421-E40C-E24B-F2C345961B2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term was created by British author and sociologist Mike Oliver in 1983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527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C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871D01-1CCC-9F11-045C-3406F9E978C9}"/>
              </a:ext>
            </a:extLst>
          </p:cNvPr>
          <p:cNvSpPr txBox="1"/>
          <p:nvPr/>
        </p:nvSpPr>
        <p:spPr>
          <a:xfrm>
            <a:off x="1306918" y="2640420"/>
            <a:ext cx="1014523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0" i="0" dirty="0">
                <a:solidFill>
                  <a:srgbClr val="222222"/>
                </a:solidFill>
                <a:effectLst/>
                <a:latin typeface="Merriweather" panose="02000000000000000000" pitchFamily="2" charset="0"/>
              </a:rPr>
              <a:t>‘the social model understands disability as a political problem calling for corrective action by citizen activists who alter other people’s attitudes and reform the practices of the state’ (Silvers, 2009)</a:t>
            </a: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9C7B68-5CF3-69A9-A194-57660159BF2F}"/>
              </a:ext>
            </a:extLst>
          </p:cNvPr>
          <p:cNvSpPr txBox="1"/>
          <p:nvPr/>
        </p:nvSpPr>
        <p:spPr>
          <a:xfrm>
            <a:off x="4460358" y="928577"/>
            <a:ext cx="32712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dirty="0"/>
              <a:t>A definition: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215693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C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0A00071-A21F-2D38-4522-10CDDD1B2E59}"/>
              </a:ext>
            </a:extLst>
          </p:cNvPr>
          <p:cNvSpPr txBox="1"/>
          <p:nvPr/>
        </p:nvSpPr>
        <p:spPr>
          <a:xfrm>
            <a:off x="1158947" y="2058105"/>
            <a:ext cx="9509053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200" dirty="0"/>
              <a:t>Looking at disability exclusively from the social model may be too reductionist/simplistic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200" dirty="0"/>
              <a:t>It is more of a recent model than for example, the Medical model so may not have as much credibility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200" dirty="0"/>
              <a:t>A more holistic approach would consider the social model alongside the others</a:t>
            </a:r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4325CE-FAC4-FC36-C852-70ED4207F7B8}"/>
              </a:ext>
            </a:extLst>
          </p:cNvPr>
          <p:cNvSpPr txBox="1"/>
          <p:nvPr/>
        </p:nvSpPr>
        <p:spPr>
          <a:xfrm>
            <a:off x="6096000" y="2275367"/>
            <a:ext cx="42016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CCC06C-AE0D-ACEA-46EC-211BC19A4606}"/>
              </a:ext>
            </a:extLst>
          </p:cNvPr>
          <p:cNvSpPr txBox="1"/>
          <p:nvPr/>
        </p:nvSpPr>
        <p:spPr>
          <a:xfrm>
            <a:off x="956930" y="4074042"/>
            <a:ext cx="58851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106BAC-DD94-56D7-DC59-95D572507686}"/>
              </a:ext>
            </a:extLst>
          </p:cNvPr>
          <p:cNvSpPr txBox="1"/>
          <p:nvPr/>
        </p:nvSpPr>
        <p:spPr>
          <a:xfrm>
            <a:off x="1630768" y="707524"/>
            <a:ext cx="89304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How could it impact post-16 education for people with disabilities, what are the barriers?</a:t>
            </a:r>
            <a:endParaRPr lang="en-US" sz="2400" b="1" u="sng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747255-BBCD-1452-A855-E460D6FF21D1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102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C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AFB0D6B-00F6-3A6E-BEFE-C45AA8E268D0}"/>
              </a:ext>
            </a:extLst>
          </p:cNvPr>
          <p:cNvSpPr txBox="1"/>
          <p:nvPr/>
        </p:nvSpPr>
        <p:spPr>
          <a:xfrm>
            <a:off x="2371946" y="680484"/>
            <a:ext cx="74481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 dirty="0"/>
              <a:t>What could post-16 educators do to relieve these barriers?</a:t>
            </a:r>
            <a:endParaRPr lang="en-US" sz="32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27B37E-261B-BD0E-3FD1-78A081A99521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C58066-5D43-8B02-69A9-A4AD9B2278FB}"/>
              </a:ext>
            </a:extLst>
          </p:cNvPr>
          <p:cNvSpPr txBox="1"/>
          <p:nvPr/>
        </p:nvSpPr>
        <p:spPr>
          <a:xfrm>
            <a:off x="1746659" y="2514600"/>
            <a:ext cx="9367771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/>
              <a:t>Educators could focus on the positive aspects of the theory that are well supported by research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/>
              <a:t>Present day educators are armed with the recent political and social shifts which support the social model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914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C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119AFD6-7378-DE80-B969-0B6083013E8E}"/>
              </a:ext>
            </a:extLst>
          </p:cNvPr>
          <p:cNvSpPr txBox="1"/>
          <p:nvPr/>
        </p:nvSpPr>
        <p:spPr>
          <a:xfrm>
            <a:off x="849717" y="1929255"/>
            <a:ext cx="85432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Silvers, A., 2009. An essay on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modeling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: The social model of disability.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Philosophical reflections on disability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19-36). Dordrecht: Springer Netherlands.</a:t>
            </a:r>
          </a:p>
          <a:p>
            <a:pPr algn="l"/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algn="l"/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Oliver, M., 2023. The social model of disability.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Social work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137-140). Routledge.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46E33F-26C4-50AF-A511-9BA186A953C8}"/>
              </a:ext>
            </a:extLst>
          </p:cNvPr>
          <p:cNvSpPr txBox="1"/>
          <p:nvPr/>
        </p:nvSpPr>
        <p:spPr>
          <a:xfrm>
            <a:off x="4522381" y="671624"/>
            <a:ext cx="31472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600" u="sng" dirty="0"/>
              <a:t>References</a:t>
            </a:r>
            <a:endParaRPr lang="en-US" sz="3600" u="sng" dirty="0"/>
          </a:p>
        </p:txBody>
      </p:sp>
    </p:spTree>
    <p:extLst>
      <p:ext uri="{BB962C8B-B14F-4D97-AF65-F5344CB8AC3E}">
        <p14:creationId xmlns:p14="http://schemas.microsoft.com/office/powerpoint/2010/main" val="8778966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Social Model of Disability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Model of Disability</dc:title>
  <dc:creator>Alex Thomas</dc:creator>
  <cp:lastModifiedBy>Alex Thomas</cp:lastModifiedBy>
  <cp:revision>1</cp:revision>
  <dcterms:created xsi:type="dcterms:W3CDTF">2026-03-09T18:59:38Z</dcterms:created>
  <dcterms:modified xsi:type="dcterms:W3CDTF">2026-03-09T19:31:07Z</dcterms:modified>
</cp:coreProperties>
</file>