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801600" cy="9601200" type="A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7352F7-E33F-1065-B9C8-ADF5712CDCFB}" v="1647" dt="2026-03-31T20:41:22.556"/>
    <p1510:client id="{85E85010-B065-A9F6-50E7-A0C47CBF2FA5}" v="2349" dt="2026-03-31T15:30:45.0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wis Jones (2508903)" userId="S::2508903@student.uwtsd.ac.uk::f0f8ba0b-2f80-4627-9bfa-cb516ff8027f" providerId="AD" clId="Web-{037352F7-E33F-1065-B9C8-ADF5712CDCFB}"/>
    <pc:docChg chg="modSld">
      <pc:chgData name="Lewis Jones (2508903)" userId="S::2508903@student.uwtsd.ac.uk::f0f8ba0b-2f80-4627-9bfa-cb516ff8027f" providerId="AD" clId="Web-{037352F7-E33F-1065-B9C8-ADF5712CDCFB}" dt="2026-03-31T20:41:29.604" v="835" actId="1076"/>
      <pc:docMkLst>
        <pc:docMk/>
      </pc:docMkLst>
      <pc:sldChg chg="addSp delSp modSp">
        <pc:chgData name="Lewis Jones (2508903)" userId="S::2508903@student.uwtsd.ac.uk::f0f8ba0b-2f80-4627-9bfa-cb516ff8027f" providerId="AD" clId="Web-{037352F7-E33F-1065-B9C8-ADF5712CDCFB}" dt="2026-03-31T20:41:29.604" v="835" actId="1076"/>
        <pc:sldMkLst>
          <pc:docMk/>
          <pc:sldMk cId="109857222" sldId="256"/>
        </pc:sldMkLst>
        <pc:spChg chg="add mod">
          <ac:chgData name="Lewis Jones (2508903)" userId="S::2508903@student.uwtsd.ac.uk::f0f8ba0b-2f80-4627-9bfa-cb516ff8027f" providerId="AD" clId="Web-{037352F7-E33F-1065-B9C8-ADF5712CDCFB}" dt="2026-03-31T19:49:55.117" v="774" actId="1076"/>
          <ac:spMkLst>
            <pc:docMk/>
            <pc:sldMk cId="109857222" sldId="256"/>
            <ac:spMk id="2" creationId="{3C986A3B-09C8-5664-DACD-E61803B25956}"/>
          </ac:spMkLst>
        </pc:spChg>
        <pc:spChg chg="add del">
          <ac:chgData name="Lewis Jones (2508903)" userId="S::2508903@student.uwtsd.ac.uk::f0f8ba0b-2f80-4627-9bfa-cb516ff8027f" providerId="AD" clId="Web-{037352F7-E33F-1065-B9C8-ADF5712CDCFB}" dt="2026-03-31T20:05:15.687" v="816"/>
          <ac:spMkLst>
            <pc:docMk/>
            <pc:sldMk cId="109857222" sldId="256"/>
            <ac:spMk id="3" creationId="{31DCA3FD-09C5-1A72-EDC7-4D9A68F888CB}"/>
          </ac:spMkLst>
        </pc:spChg>
        <pc:spChg chg="mod">
          <ac:chgData name="Lewis Jones (2508903)" userId="S::2508903@student.uwtsd.ac.uk::f0f8ba0b-2f80-4627-9bfa-cb516ff8027f" providerId="AD" clId="Web-{037352F7-E33F-1065-B9C8-ADF5712CDCFB}" dt="2026-03-31T19:50:27.265" v="778" actId="1076"/>
          <ac:spMkLst>
            <pc:docMk/>
            <pc:sldMk cId="109857222" sldId="256"/>
            <ac:spMk id="5" creationId="{EFC19E22-0CB9-507E-743A-00926F92AE8A}"/>
          </ac:spMkLst>
        </pc:spChg>
        <pc:spChg chg="add del">
          <ac:chgData name="Lewis Jones (2508903)" userId="S::2508903@student.uwtsd.ac.uk::f0f8ba0b-2f80-4627-9bfa-cb516ff8027f" providerId="AD" clId="Web-{037352F7-E33F-1065-B9C8-ADF5712CDCFB}" dt="2026-03-31T20:07:31.792" v="818"/>
          <ac:spMkLst>
            <pc:docMk/>
            <pc:sldMk cId="109857222" sldId="256"/>
            <ac:spMk id="6" creationId="{B0C5BC1D-2BE4-B10F-705F-5F61FF5B5CED}"/>
          </ac:spMkLst>
        </pc:spChg>
        <pc:spChg chg="add del">
          <ac:chgData name="Lewis Jones (2508903)" userId="S::2508903@student.uwtsd.ac.uk::f0f8ba0b-2f80-4627-9bfa-cb516ff8027f" providerId="AD" clId="Web-{037352F7-E33F-1065-B9C8-ADF5712CDCFB}" dt="2026-03-31T20:18:03.680" v="821"/>
          <ac:spMkLst>
            <pc:docMk/>
            <pc:sldMk cId="109857222" sldId="256"/>
            <ac:spMk id="7" creationId="{62DCB4E7-6D79-FE99-4226-62A2653A894D}"/>
          </ac:spMkLst>
        </pc:spChg>
        <pc:spChg chg="mod">
          <ac:chgData name="Lewis Jones (2508903)" userId="S::2508903@student.uwtsd.ac.uk::f0f8ba0b-2f80-4627-9bfa-cb516ff8027f" providerId="AD" clId="Web-{037352F7-E33F-1065-B9C8-ADF5712CDCFB}" dt="2026-03-31T19:53:19.197" v="814" actId="1076"/>
          <ac:spMkLst>
            <pc:docMk/>
            <pc:sldMk cId="109857222" sldId="256"/>
            <ac:spMk id="11" creationId="{1BA7D843-6A1D-4CF3-16B2-C7D87010F96A}"/>
          </ac:spMkLst>
        </pc:spChg>
        <pc:spChg chg="mod">
          <ac:chgData name="Lewis Jones (2508903)" userId="S::2508903@student.uwtsd.ac.uk::f0f8ba0b-2f80-4627-9bfa-cb516ff8027f" providerId="AD" clId="Web-{037352F7-E33F-1065-B9C8-ADF5712CDCFB}" dt="2026-03-31T16:27:37.896" v="59"/>
          <ac:spMkLst>
            <pc:docMk/>
            <pc:sldMk cId="109857222" sldId="256"/>
            <ac:spMk id="13" creationId="{670C8F86-69B3-91C0-1B6C-009FEACE5D07}"/>
          </ac:spMkLst>
        </pc:spChg>
        <pc:spChg chg="mod">
          <ac:chgData name="Lewis Jones (2508903)" userId="S::2508903@student.uwtsd.ac.uk::f0f8ba0b-2f80-4627-9bfa-cb516ff8027f" providerId="AD" clId="Web-{037352F7-E33F-1065-B9C8-ADF5712CDCFB}" dt="2026-03-31T19:53:14.493" v="813" actId="1076"/>
          <ac:spMkLst>
            <pc:docMk/>
            <pc:sldMk cId="109857222" sldId="256"/>
            <ac:spMk id="15" creationId="{1A724853-D612-7C8D-BA11-7012D5433D94}"/>
          </ac:spMkLst>
        </pc:spChg>
        <pc:graphicFrameChg chg="add mod">
          <ac:chgData name="Lewis Jones (2508903)" userId="S::2508903@student.uwtsd.ac.uk::f0f8ba0b-2f80-4627-9bfa-cb516ff8027f" providerId="AD" clId="Web-{037352F7-E33F-1065-B9C8-ADF5712CDCFB}" dt="2026-03-31T20:30:42.350" v="830" actId="1076"/>
          <ac:graphicFrameMkLst>
            <pc:docMk/>
            <pc:sldMk cId="109857222" sldId="256"/>
            <ac:graphicFrameMk id="8" creationId="{C5DE3F90-284F-A23E-422D-419CC637B0FC}"/>
          </ac:graphicFrameMkLst>
        </pc:graphicFrameChg>
        <pc:graphicFrameChg chg="add mod">
          <ac:chgData name="Lewis Jones (2508903)" userId="S::2508903@student.uwtsd.ac.uk::f0f8ba0b-2f80-4627-9bfa-cb516ff8027f" providerId="AD" clId="Web-{037352F7-E33F-1065-B9C8-ADF5712CDCFB}" dt="2026-03-31T20:30:47.960" v="832" actId="1076"/>
          <ac:graphicFrameMkLst>
            <pc:docMk/>
            <pc:sldMk cId="109857222" sldId="256"/>
            <ac:graphicFrameMk id="9" creationId="{A1FF0211-D700-FC54-FB4D-4E6C28B95814}"/>
          </ac:graphicFrameMkLst>
        </pc:graphicFrameChg>
        <pc:graphicFrameChg chg="add mod">
          <ac:chgData name="Lewis Jones (2508903)" userId="S::2508903@student.uwtsd.ac.uk::f0f8ba0b-2f80-4627-9bfa-cb516ff8027f" providerId="AD" clId="Web-{037352F7-E33F-1065-B9C8-ADF5712CDCFB}" dt="2026-03-31T20:41:29.604" v="835" actId="1076"/>
          <ac:graphicFrameMkLst>
            <pc:docMk/>
            <pc:sldMk cId="109857222" sldId="256"/>
            <ac:graphicFrameMk id="12" creationId="{AA110690-3D79-A16E-F8FE-C1C65E6B2368}"/>
          </ac:graphicFrameMkLst>
        </pc:graphicFrameChg>
      </pc:sldChg>
    </pc:docChg>
  </pc:docChgLst>
  <pc:docChgLst>
    <pc:chgData name="Lewis Jones (2508903)" userId="S::2508903@student.uwtsd.ac.uk::f0f8ba0b-2f80-4627-9bfa-cb516ff8027f" providerId="AD" clId="Web-{85E85010-B065-A9F6-50E7-A0C47CBF2FA5}"/>
    <pc:docChg chg="mod modSld modMainMaster setSldSz">
      <pc:chgData name="Lewis Jones (2508903)" userId="S::2508903@student.uwtsd.ac.uk::f0f8ba0b-2f80-4627-9bfa-cb516ff8027f" providerId="AD" clId="Web-{85E85010-B065-A9F6-50E7-A0C47CBF2FA5}" dt="2026-03-31T15:29:14.956" v="1343" actId="20577"/>
      <pc:docMkLst>
        <pc:docMk/>
      </pc:docMkLst>
      <pc:sldChg chg="addSp delSp modSp">
        <pc:chgData name="Lewis Jones (2508903)" userId="S::2508903@student.uwtsd.ac.uk::f0f8ba0b-2f80-4627-9bfa-cb516ff8027f" providerId="AD" clId="Web-{85E85010-B065-A9F6-50E7-A0C47CBF2FA5}" dt="2026-03-31T15:29:14.956" v="1343" actId="20577"/>
        <pc:sldMkLst>
          <pc:docMk/>
          <pc:sldMk cId="109857222" sldId="256"/>
        </pc:sldMkLst>
        <pc:spChg chg="del mod">
          <ac:chgData name="Lewis Jones (2508903)" userId="S::2508903@student.uwtsd.ac.uk::f0f8ba0b-2f80-4627-9bfa-cb516ff8027f" providerId="AD" clId="Web-{85E85010-B065-A9F6-50E7-A0C47CBF2FA5}" dt="2026-03-31T07:49:48.119" v="3"/>
          <ac:spMkLst>
            <pc:docMk/>
            <pc:sldMk cId="109857222" sldId="256"/>
            <ac:spMk id="2" creationId="{00000000-0000-0000-0000-000000000000}"/>
          </ac:spMkLst>
        </pc:spChg>
        <pc:spChg chg="del mod">
          <ac:chgData name="Lewis Jones (2508903)" userId="S::2508903@student.uwtsd.ac.uk::f0f8ba0b-2f80-4627-9bfa-cb516ff8027f" providerId="AD" clId="Web-{85E85010-B065-A9F6-50E7-A0C47CBF2FA5}" dt="2026-03-31T07:49:49.525" v="4"/>
          <ac:spMkLst>
            <pc:docMk/>
            <pc:sldMk cId="109857222" sldId="256"/>
            <ac:spMk id="3" creationId="{00000000-0000-0000-0000-000000000000}"/>
          </ac:spMkLst>
        </pc:spChg>
        <pc:spChg chg="add mod">
          <ac:chgData name="Lewis Jones (2508903)" userId="S::2508903@student.uwtsd.ac.uk::f0f8ba0b-2f80-4627-9bfa-cb516ff8027f" providerId="AD" clId="Web-{85E85010-B065-A9F6-50E7-A0C47CBF2FA5}" dt="2026-03-31T08:57:03.515" v="814" actId="20577"/>
          <ac:spMkLst>
            <pc:docMk/>
            <pc:sldMk cId="109857222" sldId="256"/>
            <ac:spMk id="4" creationId="{13A3E58E-433A-82EF-DCA5-FE97F9A697D1}"/>
          </ac:spMkLst>
        </pc:spChg>
        <pc:spChg chg="add mod">
          <ac:chgData name="Lewis Jones (2508903)" userId="S::2508903@student.uwtsd.ac.uk::f0f8ba0b-2f80-4627-9bfa-cb516ff8027f" providerId="AD" clId="Web-{85E85010-B065-A9F6-50E7-A0C47CBF2FA5}" dt="2026-03-31T13:32:03.766" v="1271" actId="1076"/>
          <ac:spMkLst>
            <pc:docMk/>
            <pc:sldMk cId="109857222" sldId="256"/>
            <ac:spMk id="5" creationId="{EFC19E22-0CB9-507E-743A-00926F92AE8A}"/>
          </ac:spMkLst>
        </pc:spChg>
        <pc:spChg chg="add mod">
          <ac:chgData name="Lewis Jones (2508903)" userId="S::2508903@student.uwtsd.ac.uk::f0f8ba0b-2f80-4627-9bfa-cb516ff8027f" providerId="AD" clId="Web-{85E85010-B065-A9F6-50E7-A0C47CBF2FA5}" dt="2026-03-31T13:34:29.127" v="1277" actId="14100"/>
          <ac:spMkLst>
            <pc:docMk/>
            <pc:sldMk cId="109857222" sldId="256"/>
            <ac:spMk id="10" creationId="{38BEFDFE-4DCB-F0FC-32BE-443A2B8EBB57}"/>
          </ac:spMkLst>
        </pc:spChg>
        <pc:spChg chg="add mod">
          <ac:chgData name="Lewis Jones (2508903)" userId="S::2508903@student.uwtsd.ac.uk::f0f8ba0b-2f80-4627-9bfa-cb516ff8027f" providerId="AD" clId="Web-{85E85010-B065-A9F6-50E7-A0C47CBF2FA5}" dt="2026-03-31T15:28:46.049" v="1328" actId="20577"/>
          <ac:spMkLst>
            <pc:docMk/>
            <pc:sldMk cId="109857222" sldId="256"/>
            <ac:spMk id="11" creationId="{1BA7D843-6A1D-4CF3-16B2-C7D87010F96A}"/>
          </ac:spMkLst>
        </pc:spChg>
        <pc:spChg chg="add del">
          <ac:chgData name="Lewis Jones (2508903)" userId="S::2508903@student.uwtsd.ac.uk::f0f8ba0b-2f80-4627-9bfa-cb516ff8027f" providerId="AD" clId="Web-{85E85010-B065-A9F6-50E7-A0C47CBF2FA5}" dt="2026-03-31T08:54:57.248" v="743"/>
          <ac:spMkLst>
            <pc:docMk/>
            <pc:sldMk cId="109857222" sldId="256"/>
            <ac:spMk id="12" creationId="{A6D192FD-2E99-4C6F-9B1F-6FEA19ED04F1}"/>
          </ac:spMkLst>
        </pc:spChg>
        <pc:spChg chg="add mod">
          <ac:chgData name="Lewis Jones (2508903)" userId="S::2508903@student.uwtsd.ac.uk::f0f8ba0b-2f80-4627-9bfa-cb516ff8027f" providerId="AD" clId="Web-{85E85010-B065-A9F6-50E7-A0C47CBF2FA5}" dt="2026-03-31T15:26:41.001" v="1314" actId="20577"/>
          <ac:spMkLst>
            <pc:docMk/>
            <pc:sldMk cId="109857222" sldId="256"/>
            <ac:spMk id="13" creationId="{670C8F86-69B3-91C0-1B6C-009FEACE5D07}"/>
          </ac:spMkLst>
        </pc:spChg>
        <pc:spChg chg="add del">
          <ac:chgData name="Lewis Jones (2508903)" userId="S::2508903@student.uwtsd.ac.uk::f0f8ba0b-2f80-4627-9bfa-cb516ff8027f" providerId="AD" clId="Web-{85E85010-B065-A9F6-50E7-A0C47CBF2FA5}" dt="2026-03-31T08:56:58.108" v="812"/>
          <ac:spMkLst>
            <pc:docMk/>
            <pc:sldMk cId="109857222" sldId="256"/>
            <ac:spMk id="14" creationId="{2E938C94-DC8B-A493-5C2A-1435A66E491B}"/>
          </ac:spMkLst>
        </pc:spChg>
        <pc:spChg chg="add mod">
          <ac:chgData name="Lewis Jones (2508903)" userId="S::2508903@student.uwtsd.ac.uk::f0f8ba0b-2f80-4627-9bfa-cb516ff8027f" providerId="AD" clId="Web-{85E85010-B065-A9F6-50E7-A0C47CBF2FA5}" dt="2026-03-31T15:29:14.956" v="1343" actId="20577"/>
          <ac:spMkLst>
            <pc:docMk/>
            <pc:sldMk cId="109857222" sldId="256"/>
            <ac:spMk id="15" creationId="{1A724853-D612-7C8D-BA11-7012D5433D94}"/>
          </ac:spMkLst>
        </pc:spChg>
        <pc:graphicFrameChg chg="add del mod modGraphic">
          <ac:chgData name="Lewis Jones (2508903)" userId="S::2508903@student.uwtsd.ac.uk::f0f8ba0b-2f80-4627-9bfa-cb516ff8027f" providerId="AD" clId="Web-{85E85010-B065-A9F6-50E7-A0C47CBF2FA5}" dt="2026-03-31T08:15:37.032" v="296"/>
          <ac:graphicFrameMkLst>
            <pc:docMk/>
            <pc:sldMk cId="109857222" sldId="256"/>
            <ac:graphicFrameMk id="6" creationId="{F521253E-C090-DB6A-17D4-B93E6DC1FCDA}"/>
          </ac:graphicFrameMkLst>
        </pc:graphicFrameChg>
        <pc:graphicFrameChg chg="add del mod modGraphic">
          <ac:chgData name="Lewis Jones (2508903)" userId="S::2508903@student.uwtsd.ac.uk::f0f8ba0b-2f80-4627-9bfa-cb516ff8027f" providerId="AD" clId="Web-{85E85010-B065-A9F6-50E7-A0C47CBF2FA5}" dt="2026-03-31T08:16:29.086" v="302"/>
          <ac:graphicFrameMkLst>
            <pc:docMk/>
            <pc:sldMk cId="109857222" sldId="256"/>
            <ac:graphicFrameMk id="7" creationId="{FD5EF1A8-9BDE-B0E0-1754-A2123C5ADC37}"/>
          </ac:graphicFrameMkLst>
        </pc:graphicFrameChg>
        <pc:graphicFrameChg chg="add del mod modGraphic">
          <ac:chgData name="Lewis Jones (2508903)" userId="S::2508903@student.uwtsd.ac.uk::f0f8ba0b-2f80-4627-9bfa-cb516ff8027f" providerId="AD" clId="Web-{85E85010-B065-A9F6-50E7-A0C47CBF2FA5}" dt="2026-03-31T08:16:57.824" v="312"/>
          <ac:graphicFrameMkLst>
            <pc:docMk/>
            <pc:sldMk cId="109857222" sldId="256"/>
            <ac:graphicFrameMk id="8" creationId="{EC751B47-402E-80FD-616F-C014E5EA254F}"/>
          </ac:graphicFrameMkLst>
        </pc:graphicFrameChg>
        <pc:graphicFrameChg chg="add del mod modGraphic">
          <ac:chgData name="Lewis Jones (2508903)" userId="S::2508903@student.uwtsd.ac.uk::f0f8ba0b-2f80-4627-9bfa-cb516ff8027f" providerId="AD" clId="Web-{85E85010-B065-A9F6-50E7-A0C47CBF2FA5}" dt="2026-03-31T08:17:43.794" v="327"/>
          <ac:graphicFrameMkLst>
            <pc:docMk/>
            <pc:sldMk cId="109857222" sldId="256"/>
            <ac:graphicFrameMk id="9" creationId="{08F86F52-7A87-BC38-8F1A-446EB928E310}"/>
          </ac:graphicFrameMkLst>
        </pc:graphicFrameChg>
      </pc:sldChg>
      <pc:sldMasterChg chg="modSp modSldLayout">
        <pc:chgData name="Lewis Jones (2508903)" userId="S::2508903@student.uwtsd.ac.uk::f0f8ba0b-2f80-4627-9bfa-cb516ff8027f" providerId="AD" clId="Web-{85E85010-B065-A9F6-50E7-A0C47CBF2FA5}" dt="2026-03-31T07:49:45.369" v="2"/>
        <pc:sldMasterMkLst>
          <pc:docMk/>
          <pc:sldMasterMk cId="2460954070" sldId="2147483660"/>
        </pc:sldMasterMkLst>
        <pc:spChg chg="mod">
          <ac:chgData name="Lewis Jones (2508903)" userId="S::2508903@student.uwtsd.ac.uk::f0f8ba0b-2f80-4627-9bfa-cb516ff8027f" providerId="AD" clId="Web-{85E85010-B065-A9F6-50E7-A0C47CBF2FA5}" dt="2026-03-31T07:49:45.369" v="2"/>
          <ac:spMkLst>
            <pc:docMk/>
            <pc:sldMasterMk cId="2460954070" sldId="2147483660"/>
            <ac:spMk id="2" creationId="{00000000-0000-0000-0000-000000000000}"/>
          </ac:spMkLst>
        </pc:spChg>
        <pc:spChg chg="mod">
          <ac:chgData name="Lewis Jones (2508903)" userId="S::2508903@student.uwtsd.ac.uk::f0f8ba0b-2f80-4627-9bfa-cb516ff8027f" providerId="AD" clId="Web-{85E85010-B065-A9F6-50E7-A0C47CBF2FA5}" dt="2026-03-31T07:49:45.369" v="2"/>
          <ac:spMkLst>
            <pc:docMk/>
            <pc:sldMasterMk cId="2460954070" sldId="2147483660"/>
            <ac:spMk id="3" creationId="{00000000-0000-0000-0000-000000000000}"/>
          </ac:spMkLst>
        </pc:spChg>
        <pc:spChg chg="mod">
          <ac:chgData name="Lewis Jones (2508903)" userId="S::2508903@student.uwtsd.ac.uk::f0f8ba0b-2f80-4627-9bfa-cb516ff8027f" providerId="AD" clId="Web-{85E85010-B065-A9F6-50E7-A0C47CBF2FA5}" dt="2026-03-31T07:49:45.369" v="2"/>
          <ac:spMkLst>
            <pc:docMk/>
            <pc:sldMasterMk cId="2460954070" sldId="2147483660"/>
            <ac:spMk id="4" creationId="{00000000-0000-0000-0000-000000000000}"/>
          </ac:spMkLst>
        </pc:spChg>
        <pc:spChg chg="mod">
          <ac:chgData name="Lewis Jones (2508903)" userId="S::2508903@student.uwtsd.ac.uk::f0f8ba0b-2f80-4627-9bfa-cb516ff8027f" providerId="AD" clId="Web-{85E85010-B065-A9F6-50E7-A0C47CBF2FA5}" dt="2026-03-31T07:49:45.369" v="2"/>
          <ac:spMkLst>
            <pc:docMk/>
            <pc:sldMasterMk cId="2460954070" sldId="2147483660"/>
            <ac:spMk id="5" creationId="{00000000-0000-0000-0000-000000000000}"/>
          </ac:spMkLst>
        </pc:spChg>
        <pc:spChg chg="mod">
          <ac:chgData name="Lewis Jones (2508903)" userId="S::2508903@student.uwtsd.ac.uk::f0f8ba0b-2f80-4627-9bfa-cb516ff8027f" providerId="AD" clId="Web-{85E85010-B065-A9F6-50E7-A0C47CBF2FA5}" dt="2026-03-31T07:49:45.369" v="2"/>
          <ac:spMkLst>
            <pc:docMk/>
            <pc:sldMasterMk cId="2460954070" sldId="2147483660"/>
            <ac:spMk id="6" creationId="{00000000-0000-0000-0000-000000000000}"/>
          </ac:spMkLst>
        </pc:spChg>
        <pc:sldLayoutChg chg="modSp">
          <pc:chgData name="Lewis Jones (2508903)" userId="S::2508903@student.uwtsd.ac.uk::f0f8ba0b-2f80-4627-9bfa-cb516ff8027f" providerId="AD" clId="Web-{85E85010-B065-A9F6-50E7-A0C47CBF2FA5}" dt="2026-03-31T07:49:45.369" v="2"/>
          <pc:sldLayoutMkLst>
            <pc:docMk/>
            <pc:sldMasterMk cId="2460954070" sldId="2147483660"/>
            <pc:sldLayoutMk cId="2385387890" sldId="2147483661"/>
          </pc:sldLayoutMkLst>
          <pc:spChg chg="mod">
            <ac:chgData name="Lewis Jones (2508903)" userId="S::2508903@student.uwtsd.ac.uk::f0f8ba0b-2f80-4627-9bfa-cb516ff8027f" providerId="AD" clId="Web-{85E85010-B065-A9F6-50E7-A0C47CBF2FA5}" dt="2026-03-31T07:49:45.369" v="2"/>
            <ac:spMkLst>
              <pc:docMk/>
              <pc:sldMasterMk cId="2460954070" sldId="2147483660"/>
              <pc:sldLayoutMk cId="2385387890" sldId="2147483661"/>
              <ac:spMk id="2" creationId="{00000000-0000-0000-0000-000000000000}"/>
            </ac:spMkLst>
          </pc:spChg>
          <pc:spChg chg="mod">
            <ac:chgData name="Lewis Jones (2508903)" userId="S::2508903@student.uwtsd.ac.uk::f0f8ba0b-2f80-4627-9bfa-cb516ff8027f" providerId="AD" clId="Web-{85E85010-B065-A9F6-50E7-A0C47CBF2FA5}" dt="2026-03-31T07:49:45.369" v="2"/>
            <ac:spMkLst>
              <pc:docMk/>
              <pc:sldMasterMk cId="2460954070" sldId="2147483660"/>
              <pc:sldLayoutMk cId="2385387890" sldId="2147483661"/>
              <ac:spMk id="3" creationId="{00000000-0000-0000-0000-000000000000}"/>
            </ac:spMkLst>
          </pc:spChg>
        </pc:sldLayoutChg>
        <pc:sldLayoutChg chg="modSp">
          <pc:chgData name="Lewis Jones (2508903)" userId="S::2508903@student.uwtsd.ac.uk::f0f8ba0b-2f80-4627-9bfa-cb516ff8027f" providerId="AD" clId="Web-{85E85010-B065-A9F6-50E7-A0C47CBF2FA5}" dt="2026-03-31T07:49:45.369" v="2"/>
          <pc:sldLayoutMkLst>
            <pc:docMk/>
            <pc:sldMasterMk cId="2460954070" sldId="2147483660"/>
            <pc:sldLayoutMk cId="2591524520" sldId="2147483663"/>
          </pc:sldLayoutMkLst>
          <pc:spChg chg="mod">
            <ac:chgData name="Lewis Jones (2508903)" userId="S::2508903@student.uwtsd.ac.uk::f0f8ba0b-2f80-4627-9bfa-cb516ff8027f" providerId="AD" clId="Web-{85E85010-B065-A9F6-50E7-A0C47CBF2FA5}" dt="2026-03-31T07:49:45.369" v="2"/>
            <ac:spMkLst>
              <pc:docMk/>
              <pc:sldMasterMk cId="2460954070" sldId="2147483660"/>
              <pc:sldLayoutMk cId="2591524520" sldId="2147483663"/>
              <ac:spMk id="2" creationId="{00000000-0000-0000-0000-000000000000}"/>
            </ac:spMkLst>
          </pc:spChg>
          <pc:spChg chg="mod">
            <ac:chgData name="Lewis Jones (2508903)" userId="S::2508903@student.uwtsd.ac.uk::f0f8ba0b-2f80-4627-9bfa-cb516ff8027f" providerId="AD" clId="Web-{85E85010-B065-A9F6-50E7-A0C47CBF2FA5}" dt="2026-03-31T07:49:45.369" v="2"/>
            <ac:spMkLst>
              <pc:docMk/>
              <pc:sldMasterMk cId="2460954070" sldId="2147483660"/>
              <pc:sldLayoutMk cId="2591524520" sldId="2147483663"/>
              <ac:spMk id="3" creationId="{00000000-0000-0000-0000-000000000000}"/>
            </ac:spMkLst>
          </pc:spChg>
        </pc:sldLayoutChg>
        <pc:sldLayoutChg chg="modSp">
          <pc:chgData name="Lewis Jones (2508903)" userId="S::2508903@student.uwtsd.ac.uk::f0f8ba0b-2f80-4627-9bfa-cb516ff8027f" providerId="AD" clId="Web-{85E85010-B065-A9F6-50E7-A0C47CBF2FA5}" dt="2026-03-31T07:49:45.369" v="2"/>
          <pc:sldLayoutMkLst>
            <pc:docMk/>
            <pc:sldMasterMk cId="2460954070" sldId="2147483660"/>
            <pc:sldLayoutMk cId="1203092039" sldId="2147483664"/>
          </pc:sldLayoutMkLst>
          <pc:spChg chg="mod">
            <ac:chgData name="Lewis Jones (2508903)" userId="S::2508903@student.uwtsd.ac.uk::f0f8ba0b-2f80-4627-9bfa-cb516ff8027f" providerId="AD" clId="Web-{85E85010-B065-A9F6-50E7-A0C47CBF2FA5}" dt="2026-03-31T07:49:45.369" v="2"/>
            <ac:spMkLst>
              <pc:docMk/>
              <pc:sldMasterMk cId="2460954070" sldId="2147483660"/>
              <pc:sldLayoutMk cId="1203092039" sldId="2147483664"/>
              <ac:spMk id="3" creationId="{00000000-0000-0000-0000-000000000000}"/>
            </ac:spMkLst>
          </pc:spChg>
          <pc:spChg chg="mod">
            <ac:chgData name="Lewis Jones (2508903)" userId="S::2508903@student.uwtsd.ac.uk::f0f8ba0b-2f80-4627-9bfa-cb516ff8027f" providerId="AD" clId="Web-{85E85010-B065-A9F6-50E7-A0C47CBF2FA5}" dt="2026-03-31T07:49:45.369" v="2"/>
            <ac:spMkLst>
              <pc:docMk/>
              <pc:sldMasterMk cId="2460954070" sldId="2147483660"/>
              <pc:sldLayoutMk cId="1203092039" sldId="2147483664"/>
              <ac:spMk id="4" creationId="{00000000-0000-0000-0000-000000000000}"/>
            </ac:spMkLst>
          </pc:spChg>
        </pc:sldLayoutChg>
        <pc:sldLayoutChg chg="modSp">
          <pc:chgData name="Lewis Jones (2508903)" userId="S::2508903@student.uwtsd.ac.uk::f0f8ba0b-2f80-4627-9bfa-cb516ff8027f" providerId="AD" clId="Web-{85E85010-B065-A9F6-50E7-A0C47CBF2FA5}" dt="2026-03-31T07:49:45.369" v="2"/>
          <pc:sldLayoutMkLst>
            <pc:docMk/>
            <pc:sldMasterMk cId="2460954070" sldId="2147483660"/>
            <pc:sldLayoutMk cId="3733172339" sldId="2147483665"/>
          </pc:sldLayoutMkLst>
          <pc:spChg chg="mod">
            <ac:chgData name="Lewis Jones (2508903)" userId="S::2508903@student.uwtsd.ac.uk::f0f8ba0b-2f80-4627-9bfa-cb516ff8027f" providerId="AD" clId="Web-{85E85010-B065-A9F6-50E7-A0C47CBF2FA5}" dt="2026-03-31T07:49:45.369" v="2"/>
            <ac:spMkLst>
              <pc:docMk/>
              <pc:sldMasterMk cId="2460954070" sldId="2147483660"/>
              <pc:sldLayoutMk cId="3733172339" sldId="2147483665"/>
              <ac:spMk id="2" creationId="{00000000-0000-0000-0000-000000000000}"/>
            </ac:spMkLst>
          </pc:spChg>
          <pc:spChg chg="mod">
            <ac:chgData name="Lewis Jones (2508903)" userId="S::2508903@student.uwtsd.ac.uk::f0f8ba0b-2f80-4627-9bfa-cb516ff8027f" providerId="AD" clId="Web-{85E85010-B065-A9F6-50E7-A0C47CBF2FA5}" dt="2026-03-31T07:49:45.369" v="2"/>
            <ac:spMkLst>
              <pc:docMk/>
              <pc:sldMasterMk cId="2460954070" sldId="2147483660"/>
              <pc:sldLayoutMk cId="3733172339" sldId="2147483665"/>
              <ac:spMk id="3" creationId="{00000000-0000-0000-0000-000000000000}"/>
            </ac:spMkLst>
          </pc:spChg>
          <pc:spChg chg="mod">
            <ac:chgData name="Lewis Jones (2508903)" userId="S::2508903@student.uwtsd.ac.uk::f0f8ba0b-2f80-4627-9bfa-cb516ff8027f" providerId="AD" clId="Web-{85E85010-B065-A9F6-50E7-A0C47CBF2FA5}" dt="2026-03-31T07:49:45.369" v="2"/>
            <ac:spMkLst>
              <pc:docMk/>
              <pc:sldMasterMk cId="2460954070" sldId="2147483660"/>
              <pc:sldLayoutMk cId="3733172339" sldId="2147483665"/>
              <ac:spMk id="4" creationId="{00000000-0000-0000-0000-000000000000}"/>
            </ac:spMkLst>
          </pc:spChg>
          <pc:spChg chg="mod">
            <ac:chgData name="Lewis Jones (2508903)" userId="S::2508903@student.uwtsd.ac.uk::f0f8ba0b-2f80-4627-9bfa-cb516ff8027f" providerId="AD" clId="Web-{85E85010-B065-A9F6-50E7-A0C47CBF2FA5}" dt="2026-03-31T07:49:45.369" v="2"/>
            <ac:spMkLst>
              <pc:docMk/>
              <pc:sldMasterMk cId="2460954070" sldId="2147483660"/>
              <pc:sldLayoutMk cId="3733172339" sldId="2147483665"/>
              <ac:spMk id="5" creationId="{00000000-0000-0000-0000-000000000000}"/>
            </ac:spMkLst>
          </pc:spChg>
          <pc:spChg chg="mod">
            <ac:chgData name="Lewis Jones (2508903)" userId="S::2508903@student.uwtsd.ac.uk::f0f8ba0b-2f80-4627-9bfa-cb516ff8027f" providerId="AD" clId="Web-{85E85010-B065-A9F6-50E7-A0C47CBF2FA5}" dt="2026-03-31T07:49:45.369" v="2"/>
            <ac:spMkLst>
              <pc:docMk/>
              <pc:sldMasterMk cId="2460954070" sldId="2147483660"/>
              <pc:sldLayoutMk cId="3733172339" sldId="2147483665"/>
              <ac:spMk id="6" creationId="{00000000-0000-0000-0000-000000000000}"/>
            </ac:spMkLst>
          </pc:spChg>
        </pc:sldLayoutChg>
        <pc:sldLayoutChg chg="modSp">
          <pc:chgData name="Lewis Jones (2508903)" userId="S::2508903@student.uwtsd.ac.uk::f0f8ba0b-2f80-4627-9bfa-cb516ff8027f" providerId="AD" clId="Web-{85E85010-B065-A9F6-50E7-A0C47CBF2FA5}" dt="2026-03-31T07:49:45.369" v="2"/>
          <pc:sldLayoutMkLst>
            <pc:docMk/>
            <pc:sldMasterMk cId="2460954070" sldId="2147483660"/>
            <pc:sldLayoutMk cId="3171841454" sldId="2147483668"/>
          </pc:sldLayoutMkLst>
          <pc:spChg chg="mod">
            <ac:chgData name="Lewis Jones (2508903)" userId="S::2508903@student.uwtsd.ac.uk::f0f8ba0b-2f80-4627-9bfa-cb516ff8027f" providerId="AD" clId="Web-{85E85010-B065-A9F6-50E7-A0C47CBF2FA5}" dt="2026-03-31T07:49:45.369" v="2"/>
            <ac:spMkLst>
              <pc:docMk/>
              <pc:sldMasterMk cId="2460954070" sldId="2147483660"/>
              <pc:sldLayoutMk cId="3171841454" sldId="2147483668"/>
              <ac:spMk id="2" creationId="{00000000-0000-0000-0000-000000000000}"/>
            </ac:spMkLst>
          </pc:spChg>
          <pc:spChg chg="mod">
            <ac:chgData name="Lewis Jones (2508903)" userId="S::2508903@student.uwtsd.ac.uk::f0f8ba0b-2f80-4627-9bfa-cb516ff8027f" providerId="AD" clId="Web-{85E85010-B065-A9F6-50E7-A0C47CBF2FA5}" dt="2026-03-31T07:49:45.369" v="2"/>
            <ac:spMkLst>
              <pc:docMk/>
              <pc:sldMasterMk cId="2460954070" sldId="2147483660"/>
              <pc:sldLayoutMk cId="3171841454" sldId="2147483668"/>
              <ac:spMk id="3" creationId="{00000000-0000-0000-0000-000000000000}"/>
            </ac:spMkLst>
          </pc:spChg>
          <pc:spChg chg="mod">
            <ac:chgData name="Lewis Jones (2508903)" userId="S::2508903@student.uwtsd.ac.uk::f0f8ba0b-2f80-4627-9bfa-cb516ff8027f" providerId="AD" clId="Web-{85E85010-B065-A9F6-50E7-A0C47CBF2FA5}" dt="2026-03-31T07:49:45.369" v="2"/>
            <ac:spMkLst>
              <pc:docMk/>
              <pc:sldMasterMk cId="2460954070" sldId="2147483660"/>
              <pc:sldLayoutMk cId="3171841454" sldId="2147483668"/>
              <ac:spMk id="4" creationId="{00000000-0000-0000-0000-000000000000}"/>
            </ac:spMkLst>
          </pc:spChg>
        </pc:sldLayoutChg>
        <pc:sldLayoutChg chg="modSp">
          <pc:chgData name="Lewis Jones (2508903)" userId="S::2508903@student.uwtsd.ac.uk::f0f8ba0b-2f80-4627-9bfa-cb516ff8027f" providerId="AD" clId="Web-{85E85010-B065-A9F6-50E7-A0C47CBF2FA5}" dt="2026-03-31T07:49:45.369" v="2"/>
          <pc:sldLayoutMkLst>
            <pc:docMk/>
            <pc:sldMasterMk cId="2460954070" sldId="2147483660"/>
            <pc:sldLayoutMk cId="1718958274" sldId="2147483669"/>
          </pc:sldLayoutMkLst>
          <pc:spChg chg="mod">
            <ac:chgData name="Lewis Jones (2508903)" userId="S::2508903@student.uwtsd.ac.uk::f0f8ba0b-2f80-4627-9bfa-cb516ff8027f" providerId="AD" clId="Web-{85E85010-B065-A9F6-50E7-A0C47CBF2FA5}" dt="2026-03-31T07:49:45.369" v="2"/>
            <ac:spMkLst>
              <pc:docMk/>
              <pc:sldMasterMk cId="2460954070" sldId="2147483660"/>
              <pc:sldLayoutMk cId="1718958274" sldId="2147483669"/>
              <ac:spMk id="2" creationId="{00000000-0000-0000-0000-000000000000}"/>
            </ac:spMkLst>
          </pc:spChg>
          <pc:spChg chg="mod">
            <ac:chgData name="Lewis Jones (2508903)" userId="S::2508903@student.uwtsd.ac.uk::f0f8ba0b-2f80-4627-9bfa-cb516ff8027f" providerId="AD" clId="Web-{85E85010-B065-A9F6-50E7-A0C47CBF2FA5}" dt="2026-03-31T07:49:45.369" v="2"/>
            <ac:spMkLst>
              <pc:docMk/>
              <pc:sldMasterMk cId="2460954070" sldId="2147483660"/>
              <pc:sldLayoutMk cId="1718958274" sldId="2147483669"/>
              <ac:spMk id="3" creationId="{00000000-0000-0000-0000-000000000000}"/>
            </ac:spMkLst>
          </pc:spChg>
          <pc:spChg chg="mod">
            <ac:chgData name="Lewis Jones (2508903)" userId="S::2508903@student.uwtsd.ac.uk::f0f8ba0b-2f80-4627-9bfa-cb516ff8027f" providerId="AD" clId="Web-{85E85010-B065-A9F6-50E7-A0C47CBF2FA5}" dt="2026-03-31T07:49:45.369" v="2"/>
            <ac:spMkLst>
              <pc:docMk/>
              <pc:sldMasterMk cId="2460954070" sldId="2147483660"/>
              <pc:sldLayoutMk cId="1718958274" sldId="2147483669"/>
              <ac:spMk id="4" creationId="{00000000-0000-0000-0000-000000000000}"/>
            </ac:spMkLst>
          </pc:spChg>
        </pc:sldLayoutChg>
        <pc:sldLayoutChg chg="modSp">
          <pc:chgData name="Lewis Jones (2508903)" userId="S::2508903@student.uwtsd.ac.uk::f0f8ba0b-2f80-4627-9bfa-cb516ff8027f" providerId="AD" clId="Web-{85E85010-B065-A9F6-50E7-A0C47CBF2FA5}" dt="2026-03-31T07:49:45.369" v="2"/>
          <pc:sldLayoutMkLst>
            <pc:docMk/>
            <pc:sldMasterMk cId="2460954070" sldId="2147483660"/>
            <pc:sldLayoutMk cId="3479445657" sldId="2147483671"/>
          </pc:sldLayoutMkLst>
          <pc:spChg chg="mod">
            <ac:chgData name="Lewis Jones (2508903)" userId="S::2508903@student.uwtsd.ac.uk::f0f8ba0b-2f80-4627-9bfa-cb516ff8027f" providerId="AD" clId="Web-{85E85010-B065-A9F6-50E7-A0C47CBF2FA5}" dt="2026-03-31T07:49:45.369" v="2"/>
            <ac:spMkLst>
              <pc:docMk/>
              <pc:sldMasterMk cId="2460954070" sldId="2147483660"/>
              <pc:sldLayoutMk cId="3479445657" sldId="2147483671"/>
              <ac:spMk id="2" creationId="{00000000-0000-0000-0000-000000000000}"/>
            </ac:spMkLst>
          </pc:spChg>
          <pc:spChg chg="mod">
            <ac:chgData name="Lewis Jones (2508903)" userId="S::2508903@student.uwtsd.ac.uk::f0f8ba0b-2f80-4627-9bfa-cb516ff8027f" providerId="AD" clId="Web-{85E85010-B065-A9F6-50E7-A0C47CBF2FA5}" dt="2026-03-31T07:49:45.369" v="2"/>
            <ac:spMkLst>
              <pc:docMk/>
              <pc:sldMasterMk cId="2460954070" sldId="2147483660"/>
              <pc:sldLayoutMk cId="3479445657" sldId="2147483671"/>
              <ac:spMk id="3" creationId="{00000000-0000-0000-0000-000000000000}"/>
            </ac:spMkLst>
          </pc:spChg>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508903_student_uwtsd_ac_uk/Documents/Book.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uowtsd-my.sharepoint.com/personal/2508903_student_uwtsd_ac_uk/Documents/Book.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https://uowtsd-my.sharepoint.com/personal/2508903_student_uwtsd_ac_uk/Documents/Book.xlsx"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Machine Downtime </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EAE8-4409-A6EB-5A394DA161C1}"/>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EAE8-4409-A6EB-5A394DA161C1}"/>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EAE8-4409-A6EB-5A394DA161C1}"/>
              </c:ext>
            </c:extLst>
          </c:dPt>
          <c:cat>
            <c:strRef>
              <c:f>Sheet1!$A$2:$A$4</c:f>
              <c:strCache>
                <c:ptCount val="3"/>
                <c:pt idx="0">
                  <c:v>Machine Downtime</c:v>
                </c:pt>
                <c:pt idx="1">
                  <c:v>Lost Production</c:v>
                </c:pt>
                <c:pt idx="2">
                  <c:v>Idle Downtime</c:v>
                </c:pt>
              </c:strCache>
            </c:strRef>
          </c:cat>
          <c:val>
            <c:numRef>
              <c:f>Sheet1!$B$2:$B$4</c:f>
              <c:numCache>
                <c:formatCode>#,##0</c:formatCode>
                <c:ptCount val="3"/>
                <c:pt idx="0">
                  <c:v>50000</c:v>
                </c:pt>
                <c:pt idx="1">
                  <c:v>450000</c:v>
                </c:pt>
                <c:pt idx="2">
                  <c:v>100000</c:v>
                </c:pt>
              </c:numCache>
            </c:numRef>
          </c:val>
          <c:extLst>
            <c:ext xmlns:c16="http://schemas.microsoft.com/office/drawing/2014/chart" uri="{C3380CC4-5D6E-409C-BE32-E72D297353CC}">
              <c16:uniqueId val="{00000006-EAE8-4409-A6EB-5A394DA161C1}"/>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Transport Time (Hours)</c:v>
                </c:pt>
              </c:strCache>
            </c:strRef>
          </c:tx>
          <c:spPr>
            <a:solidFill>
              <a:srgbClr val="FF0000"/>
            </a:solidFill>
            <a:ln>
              <a:noFill/>
            </a:ln>
            <a:effectLst/>
          </c:spPr>
          <c:invertIfNegative val="0"/>
          <c:cat>
            <c:strRef>
              <c:f>Sheet1!$A$2:$A$3</c:f>
              <c:strCache>
                <c:ptCount val="2"/>
                <c:pt idx="0">
                  <c:v>Travel time</c:v>
                </c:pt>
                <c:pt idx="1">
                  <c:v>Downtime</c:v>
                </c:pt>
              </c:strCache>
            </c:strRef>
          </c:cat>
          <c:val>
            <c:numRef>
              <c:f>Sheet1!$B$2:$B$3</c:f>
              <c:numCache>
                <c:formatCode>#,##0</c:formatCode>
                <c:ptCount val="2"/>
                <c:pt idx="0">
                  <c:v>48</c:v>
                </c:pt>
                <c:pt idx="1">
                  <c:v>50</c:v>
                </c:pt>
              </c:numCache>
            </c:numRef>
          </c:val>
          <c:extLst>
            <c:ext xmlns:c16="http://schemas.microsoft.com/office/drawing/2014/chart" uri="{C3380CC4-5D6E-409C-BE32-E72D297353CC}">
              <c16:uniqueId val="{00000000-F803-424C-9877-27977B7315DE}"/>
            </c:ext>
          </c:extLst>
        </c:ser>
        <c:dLbls>
          <c:showLegendKey val="0"/>
          <c:showVal val="0"/>
          <c:showCatName val="0"/>
          <c:showSerName val="0"/>
          <c:showPercent val="0"/>
          <c:showBubbleSize val="0"/>
        </c:dLbls>
        <c:gapWidth val="219"/>
        <c:overlap val="-27"/>
        <c:axId val="35017736"/>
        <c:axId val="35019784"/>
      </c:barChart>
      <c:catAx>
        <c:axId val="350177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19784"/>
        <c:crosses val="autoZero"/>
        <c:auto val="1"/>
        <c:lblAlgn val="ctr"/>
        <c:lblOffset val="100"/>
        <c:noMultiLvlLbl val="0"/>
      </c:catAx>
      <c:valAx>
        <c:axId val="3501978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01773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Sheet1!$B$1</c:f>
              <c:strCache>
                <c:ptCount val="1"/>
                <c:pt idx="0">
                  <c:v>Inventory Levels (Weekly)</c:v>
                </c:pt>
              </c:strCache>
            </c:strRef>
          </c:tx>
          <c:spPr>
            <a:solidFill>
              <a:schemeClr val="accent1"/>
            </a:solidFill>
            <a:ln>
              <a:noFill/>
            </a:ln>
            <a:effectLst/>
          </c:spPr>
          <c:invertIfNegative val="0"/>
          <c:cat>
            <c:strRef>
              <c:f>Sheet1!$A$2:$A$4</c:f>
              <c:strCache>
                <c:ptCount val="3"/>
                <c:pt idx="0">
                  <c:v>Stock Needed</c:v>
                </c:pt>
                <c:pt idx="1">
                  <c:v>Left Over stock</c:v>
                </c:pt>
                <c:pt idx="2">
                  <c:v>Amount Produced</c:v>
                </c:pt>
              </c:strCache>
            </c:strRef>
          </c:cat>
          <c:val>
            <c:numRef>
              <c:f>Sheet1!$B$2:$B$4</c:f>
              <c:numCache>
                <c:formatCode>#,##0</c:formatCode>
                <c:ptCount val="3"/>
                <c:pt idx="0">
                  <c:v>1200</c:v>
                </c:pt>
                <c:pt idx="1">
                  <c:v>300</c:v>
                </c:pt>
                <c:pt idx="2">
                  <c:v>1500</c:v>
                </c:pt>
              </c:numCache>
            </c:numRef>
          </c:val>
          <c:extLst>
            <c:ext xmlns:c16="http://schemas.microsoft.com/office/drawing/2014/chart" uri="{C3380CC4-5D6E-409C-BE32-E72D297353CC}">
              <c16:uniqueId val="{00000000-CF38-4707-85DA-6B6737678995}"/>
            </c:ext>
          </c:extLst>
        </c:ser>
        <c:ser>
          <c:idx val="1"/>
          <c:order val="1"/>
          <c:tx>
            <c:strRef>
              <c:f>Sheet1!$C$1</c:f>
              <c:strCache>
                <c:ptCount val="1"/>
                <c:pt idx="0">
                  <c:v>Value</c:v>
                </c:pt>
              </c:strCache>
            </c:strRef>
          </c:tx>
          <c:spPr>
            <a:solidFill>
              <a:schemeClr val="accent2"/>
            </a:solidFill>
            <a:ln>
              <a:noFill/>
            </a:ln>
            <a:effectLst/>
          </c:spPr>
          <c:invertIfNegative val="0"/>
          <c:cat>
            <c:strRef>
              <c:f>Sheet1!$A$2:$A$4</c:f>
              <c:strCache>
                <c:ptCount val="3"/>
                <c:pt idx="0">
                  <c:v>Stock Needed</c:v>
                </c:pt>
                <c:pt idx="1">
                  <c:v>Left Over stock</c:v>
                </c:pt>
                <c:pt idx="2">
                  <c:v>Amount Produced</c:v>
                </c:pt>
              </c:strCache>
            </c:strRef>
          </c:cat>
          <c:val>
            <c:numRef>
              <c:f>Sheet1!$C$2:$C$4</c:f>
              <c:numCache>
                <c:formatCode>General</c:formatCode>
                <c:ptCount val="3"/>
                <c:pt idx="0" formatCode="#,##0">
                  <c:v>2400</c:v>
                </c:pt>
                <c:pt idx="1">
                  <c:v>600</c:v>
                </c:pt>
                <c:pt idx="2">
                  <c:v>3000</c:v>
                </c:pt>
              </c:numCache>
            </c:numRef>
          </c:val>
          <c:extLst>
            <c:ext xmlns:c16="http://schemas.microsoft.com/office/drawing/2014/chart" uri="{C3380CC4-5D6E-409C-BE32-E72D297353CC}">
              <c16:uniqueId val="{00000001-CF38-4707-85DA-6B6737678995}"/>
            </c:ext>
          </c:extLst>
        </c:ser>
        <c:dLbls>
          <c:showLegendKey val="0"/>
          <c:showVal val="0"/>
          <c:showCatName val="0"/>
          <c:showSerName val="0"/>
          <c:showPercent val="0"/>
          <c:showBubbleSize val="0"/>
        </c:dLbls>
        <c:gapWidth val="219"/>
        <c:overlap val="-27"/>
        <c:axId val="823069704"/>
        <c:axId val="1299719688"/>
      </c:barChart>
      <c:catAx>
        <c:axId val="82306970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99719688"/>
        <c:crosses val="autoZero"/>
        <c:auto val="1"/>
        <c:lblAlgn val="ctr"/>
        <c:lblOffset val="100"/>
        <c:noMultiLvlLbl val="0"/>
      </c:catAx>
      <c:valAx>
        <c:axId val="129971968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2306970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1571309"/>
            <a:ext cx="9601200" cy="334264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600200" y="5042854"/>
            <a:ext cx="9601200" cy="231806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4"/>
            <a:ext cx="11041380" cy="3993832"/>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1" y="2555876"/>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1" y="2555876"/>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8" y="511176"/>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9"/>
            <a:ext cx="5415676" cy="1153477"/>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81779" y="3507106"/>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9"/>
            <a:ext cx="5442347" cy="1153477"/>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480811" y="3507106"/>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3/31/2026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3/31/2026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80" y="640080"/>
            <a:ext cx="4128849" cy="224028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1" cy="682307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80" y="2880361"/>
            <a:ext cx="4128849" cy="5336223"/>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80" y="640080"/>
            <a:ext cx="4128849" cy="224028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1" cy="682307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81780" y="2880361"/>
            <a:ext cx="4128849" cy="5336223"/>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1" y="511176"/>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1" y="2555876"/>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1" y="8898892"/>
            <a:ext cx="2880360" cy="511175"/>
          </a:xfrm>
          <a:prstGeom prst="rect">
            <a:avLst/>
          </a:prstGeom>
        </p:spPr>
        <p:txBody>
          <a:bodyPr vert="horz" lIns="91440" tIns="45720" rIns="91440" bIns="45720" rtlCol="0" anchor="ctr"/>
          <a:lstStyle>
            <a:lvl1pPr algn="l">
              <a:defRPr sz="900">
                <a:solidFill>
                  <a:schemeClr val="tx1">
                    <a:tint val="82000"/>
                  </a:schemeClr>
                </a:solidFill>
              </a:defRPr>
            </a:lvl1pPr>
          </a:lstStyle>
          <a:p>
            <a:fld id="{846CE7D5-CF57-46EF-B807-FDD0502418D4}" type="datetimeFigureOut">
              <a:rPr lang="en-US" smtClean="0"/>
              <a:t>3/31/2026</a:t>
            </a:fld>
            <a:endParaRPr lang="en-US"/>
          </a:p>
        </p:txBody>
      </p:sp>
      <p:sp>
        <p:nvSpPr>
          <p:cNvPr id="5" name="Footer Placeholder 4"/>
          <p:cNvSpPr>
            <a:spLocks noGrp="1"/>
          </p:cNvSpPr>
          <p:nvPr>
            <p:ph type="ftr" sz="quarter" idx="3"/>
          </p:nvPr>
        </p:nvSpPr>
        <p:spPr>
          <a:xfrm>
            <a:off x="4240531" y="8898892"/>
            <a:ext cx="4320540" cy="51117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9041131" y="8898892"/>
            <a:ext cx="2880360" cy="511175"/>
          </a:xfrm>
          <a:prstGeom prst="rect">
            <a:avLst/>
          </a:prstGeom>
        </p:spPr>
        <p:txBody>
          <a:bodyPr vert="horz" lIns="91440" tIns="45720" rIns="91440" bIns="45720" rtlCol="0" anchor="ctr"/>
          <a:lstStyle>
            <a:lvl1pPr algn="r">
              <a:defRPr sz="9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leanoutsidethebox.com/defect-waste/" TargetMode="External"/><Relationship Id="rId2" Type="http://schemas.openxmlformats.org/officeDocument/2006/relationships/hyperlink" Target="https://tulip.co/blog/9-wastes-of-lean-manufacturing/" TargetMode="External"/><Relationship Id="rId1" Type="http://schemas.openxmlformats.org/officeDocument/2006/relationships/slideLayout" Target="../slideLayouts/slideLayout1.xml"/><Relationship Id="rId6" Type="http://schemas.openxmlformats.org/officeDocument/2006/relationships/chart" Target="../charts/chart3.xml"/><Relationship Id="rId5" Type="http://schemas.openxmlformats.org/officeDocument/2006/relationships/chart" Target="../charts/chart2.xml"/><Relationship Id="rId4"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3A3E58E-433A-82EF-DCA5-FE97F9A697D1}"/>
              </a:ext>
            </a:extLst>
          </p:cNvPr>
          <p:cNvSpPr txBox="1"/>
          <p:nvPr/>
        </p:nvSpPr>
        <p:spPr>
          <a:xfrm>
            <a:off x="322976" y="220210"/>
            <a:ext cx="12258412" cy="1028487"/>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100"/>
              </a:spcAft>
            </a:pPr>
            <a:r>
              <a:rPr lang="en-US" sz="1200" b="1" u="sng">
                <a:solidFill>
                  <a:schemeClr val="accent6">
                    <a:lumMod val="76000"/>
                  </a:schemeClr>
                </a:solidFill>
              </a:rPr>
              <a:t>Introduction </a:t>
            </a:r>
            <a:endParaRPr lang="en-US" sz="1200">
              <a:solidFill>
                <a:schemeClr val="accent6">
                  <a:lumMod val="76000"/>
                </a:schemeClr>
              </a:solidFill>
            </a:endParaRPr>
          </a:p>
          <a:p>
            <a:pPr>
              <a:spcAft>
                <a:spcPts val="100"/>
              </a:spcAft>
            </a:pPr>
            <a:r>
              <a:rPr lang="en-US" sz="1200" dirty="0" err="1"/>
              <a:t>Aumovios</a:t>
            </a:r>
            <a:r>
              <a:rPr lang="en-US" sz="1200" dirty="0"/>
              <a:t> logistic supply chain involves transportation, production and distribution of goods. These play key roles in certain processes in the factory, stores, scanning, picking and quality.  Using the 9 wastes of lean manufacturing we can </a:t>
            </a:r>
            <a:r>
              <a:rPr lang="en-US" sz="1200" dirty="0" err="1"/>
              <a:t>analyse</a:t>
            </a:r>
            <a:r>
              <a:rPr lang="en-US" sz="1200" dirty="0"/>
              <a:t> these wastes and remove anything that does not add value to the product and that the customer is willing to pay for (Lin Boyer, 2023) In this assignment I will be going into more depth with </a:t>
            </a:r>
            <a:r>
              <a:rPr lang="en-US" sz="1200" b="1" dirty="0">
                <a:solidFill>
                  <a:srgbClr val="00B0F0"/>
                </a:solidFill>
              </a:rPr>
              <a:t>defects</a:t>
            </a:r>
            <a:r>
              <a:rPr lang="en-US" sz="1200" dirty="0"/>
              <a:t>,</a:t>
            </a:r>
            <a:r>
              <a:rPr lang="en-US" sz="1200" b="1" dirty="0">
                <a:solidFill>
                  <a:srgbClr val="00B0F0"/>
                </a:solidFill>
              </a:rPr>
              <a:t> transportation</a:t>
            </a:r>
            <a:r>
              <a:rPr lang="en-US" sz="1200" dirty="0"/>
              <a:t> and </a:t>
            </a:r>
            <a:r>
              <a:rPr lang="en-US" sz="1200" b="1" dirty="0">
                <a:solidFill>
                  <a:srgbClr val="00B0F0"/>
                </a:solidFill>
              </a:rPr>
              <a:t>inventory</a:t>
            </a:r>
            <a:r>
              <a:rPr lang="en-US" sz="1200" dirty="0"/>
              <a:t>. These 3 wastes have been chosen as they affect highly on certain costs and our productivity. </a:t>
            </a:r>
          </a:p>
        </p:txBody>
      </p:sp>
      <p:sp>
        <p:nvSpPr>
          <p:cNvPr id="5" name="TextBox 4">
            <a:extLst>
              <a:ext uri="{FF2B5EF4-FFF2-40B4-BE49-F238E27FC236}">
                <a16:creationId xmlns:a16="http://schemas.microsoft.com/office/drawing/2014/main" id="{EFC19E22-0CB9-507E-743A-00926F92AE8A}"/>
              </a:ext>
            </a:extLst>
          </p:cNvPr>
          <p:cNvSpPr txBox="1"/>
          <p:nvPr/>
        </p:nvSpPr>
        <p:spPr>
          <a:xfrm>
            <a:off x="326581" y="8733512"/>
            <a:ext cx="12331816" cy="646331"/>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References: Lin Boyer, A. (2023) 9 wastes of lean manufac</a:t>
            </a:r>
            <a:r>
              <a:rPr lang="en-US" sz="1200" dirty="0">
                <a:solidFill>
                  <a:srgbClr val="000000"/>
                </a:solidFill>
                <a:latin typeface="Aptos"/>
              </a:rPr>
              <a:t>turing. Available at: </a:t>
            </a:r>
            <a:r>
              <a:rPr lang="en-US" sz="1200" dirty="0">
                <a:solidFill>
                  <a:srgbClr val="000000"/>
                </a:solidFill>
                <a:ea typeface="+mn-lt"/>
                <a:cs typeface="+mn-lt"/>
                <a:hlinkClick r:id="rId2"/>
              </a:rPr>
              <a:t>9 Wastes of Lean Manufacturing | Tulip</a:t>
            </a:r>
            <a:endParaRPr lang="en-US" sz="1200">
              <a:solidFill>
                <a:srgbClr val="000000"/>
              </a:solidFill>
              <a:ea typeface="+mn-lt"/>
              <a:cs typeface="+mn-lt"/>
            </a:endParaRPr>
          </a:p>
          <a:p>
            <a:r>
              <a:rPr lang="en-US" sz="1200" dirty="0"/>
              <a:t>Womack, J and Jones, D (1996) Lean thinking: Banish waste and create wealth in your corporation. (Jordan, L, (2025) Defect waste in lean: How to reduce Quality issues. Available at: </a:t>
            </a:r>
            <a:r>
              <a:rPr lang="en-US" sz="1200" dirty="0">
                <a:ea typeface="+mn-lt"/>
                <a:cs typeface="+mn-lt"/>
                <a:hlinkClick r:id="rId3"/>
              </a:rPr>
              <a:t>Defect Waste in Lean: How to Reduce Quality Issues</a:t>
            </a:r>
            <a:endParaRPr lang="en-US" sz="1200" dirty="0"/>
          </a:p>
        </p:txBody>
      </p:sp>
      <p:sp>
        <p:nvSpPr>
          <p:cNvPr id="10" name="TextBox 9">
            <a:extLst>
              <a:ext uri="{FF2B5EF4-FFF2-40B4-BE49-F238E27FC236}">
                <a16:creationId xmlns:a16="http://schemas.microsoft.com/office/drawing/2014/main" id="{38BEFDFE-4DCB-F0FC-32BE-443A2B8EBB57}"/>
              </a:ext>
            </a:extLst>
          </p:cNvPr>
          <p:cNvSpPr txBox="1"/>
          <p:nvPr/>
        </p:nvSpPr>
        <p:spPr>
          <a:xfrm>
            <a:off x="352337" y="3787629"/>
            <a:ext cx="2848062" cy="4806444"/>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100"/>
              </a:spcAft>
            </a:pPr>
            <a:r>
              <a:rPr lang="en-US" sz="1100" b="1" u="sng"/>
              <a:t>9 Wastes </a:t>
            </a:r>
            <a:endParaRPr lang="en-US" sz="1100" u="sng"/>
          </a:p>
          <a:p>
            <a:pPr>
              <a:spcAft>
                <a:spcPts val="100"/>
              </a:spcAft>
            </a:pPr>
            <a:endParaRPr lang="en-US" sz="1100" dirty="0"/>
          </a:p>
          <a:p>
            <a:pPr>
              <a:spcAft>
                <a:spcPts val="100"/>
              </a:spcAft>
            </a:pPr>
            <a:r>
              <a:rPr lang="en-US" sz="1200" b="1" dirty="0"/>
              <a:t>Transport</a:t>
            </a:r>
            <a:r>
              <a:rPr lang="en-US" sz="1200" dirty="0"/>
              <a:t> – excessive movement of </a:t>
            </a:r>
            <a:r>
              <a:rPr lang="en-US" sz="1200"/>
              <a:t>materials between warehouse </a:t>
            </a:r>
            <a:r>
              <a:rPr lang="en-US" sz="1200" dirty="0"/>
              <a:t>and assembly lines</a:t>
            </a:r>
          </a:p>
          <a:p>
            <a:pPr>
              <a:spcAft>
                <a:spcPts val="100"/>
              </a:spcAft>
            </a:pPr>
            <a:r>
              <a:rPr lang="en-US" sz="1200" b="1" dirty="0"/>
              <a:t>Inventory</a:t>
            </a:r>
            <a:r>
              <a:rPr lang="en-US" sz="1200" dirty="0"/>
              <a:t> – Overstocking on </a:t>
            </a:r>
            <a:r>
              <a:rPr lang="en-US" sz="1200"/>
              <a:t>components, congested area in warehouse </a:t>
            </a:r>
            <a:endParaRPr lang="en-US" sz="1200" dirty="0"/>
          </a:p>
          <a:p>
            <a:pPr>
              <a:spcAft>
                <a:spcPts val="100"/>
              </a:spcAft>
            </a:pPr>
            <a:r>
              <a:rPr lang="en-US" sz="1200" b="1" dirty="0"/>
              <a:t>Motion</a:t>
            </a:r>
            <a:r>
              <a:rPr lang="en-US" sz="1200" dirty="0"/>
              <a:t> – inefficient picking process, pickers </a:t>
            </a:r>
            <a:r>
              <a:rPr lang="en-US" sz="1200"/>
              <a:t>do not</a:t>
            </a:r>
            <a:r>
              <a:rPr lang="en-US" sz="1200" dirty="0"/>
              <a:t> know where parts can be </a:t>
            </a:r>
          </a:p>
          <a:p>
            <a:pPr>
              <a:spcAft>
                <a:spcPts val="100"/>
              </a:spcAft>
            </a:pPr>
            <a:r>
              <a:rPr lang="en-US" sz="1200" b="1" dirty="0"/>
              <a:t>Waiting</a:t>
            </a:r>
            <a:r>
              <a:rPr lang="en-US" sz="1200" dirty="0"/>
              <a:t> –production lines waiting fort </a:t>
            </a:r>
            <a:r>
              <a:rPr lang="en-US" sz="1200"/>
              <a:t>components, delays from being picked to being on the truck </a:t>
            </a:r>
            <a:endParaRPr lang="en-US" sz="1200" dirty="0"/>
          </a:p>
          <a:p>
            <a:pPr>
              <a:spcAft>
                <a:spcPts val="100"/>
              </a:spcAft>
            </a:pPr>
            <a:r>
              <a:rPr lang="en-US" sz="1200" b="1" dirty="0"/>
              <a:t>Overproduction</a:t>
            </a:r>
            <a:r>
              <a:rPr lang="en-US" sz="1200" dirty="0"/>
              <a:t> – producing in advance of the production </a:t>
            </a:r>
            <a:r>
              <a:rPr lang="en-US" sz="1200"/>
              <a:t>demand, leads to overflow of stock</a:t>
            </a:r>
            <a:endParaRPr lang="en-US" sz="1200" dirty="0"/>
          </a:p>
          <a:p>
            <a:pPr>
              <a:spcAft>
                <a:spcPts val="100"/>
              </a:spcAft>
            </a:pPr>
            <a:r>
              <a:rPr lang="en-US" sz="1200" b="1"/>
              <a:t>Overprocessing</a:t>
            </a:r>
            <a:r>
              <a:rPr lang="en-US" sz="1200"/>
              <a:t> –Excessive checks and duplicate paperwork whilst marking up</a:t>
            </a:r>
            <a:endParaRPr lang="en-US" sz="1200" dirty="0"/>
          </a:p>
          <a:p>
            <a:pPr>
              <a:spcAft>
                <a:spcPts val="100"/>
              </a:spcAft>
            </a:pPr>
            <a:r>
              <a:rPr lang="en-US" sz="1200" b="1"/>
              <a:t>Defects</a:t>
            </a:r>
            <a:r>
              <a:rPr lang="en-US" sz="1200"/>
              <a:t> – damaged materials, quality issues </a:t>
            </a:r>
            <a:endParaRPr lang="en-US" sz="1200" dirty="0"/>
          </a:p>
          <a:p>
            <a:pPr>
              <a:spcAft>
                <a:spcPts val="100"/>
              </a:spcAft>
            </a:pPr>
            <a:r>
              <a:rPr lang="en-US" sz="1200" b="1" dirty="0"/>
              <a:t>Unused Talent</a:t>
            </a:r>
            <a:r>
              <a:rPr lang="en-US" sz="1200" dirty="0"/>
              <a:t> – employee's skills are </a:t>
            </a:r>
            <a:r>
              <a:rPr lang="en-US" sz="1200"/>
              <a:t>underutilized, missed </a:t>
            </a:r>
            <a:r>
              <a:rPr lang="en-US" sz="1200" dirty="0"/>
              <a:t>opportunities for improvements </a:t>
            </a:r>
          </a:p>
          <a:p>
            <a:pPr>
              <a:spcAft>
                <a:spcPts val="100"/>
              </a:spcAft>
            </a:pPr>
            <a:r>
              <a:rPr lang="en-US" sz="1200" b="1" dirty="0"/>
              <a:t>Labor</a:t>
            </a:r>
            <a:r>
              <a:rPr lang="en-US" sz="1200" dirty="0"/>
              <a:t> – </a:t>
            </a:r>
            <a:r>
              <a:rPr lang="en-US" sz="1200"/>
              <a:t>inefficient</a:t>
            </a:r>
            <a:r>
              <a:rPr lang="en-US" sz="1200" dirty="0"/>
              <a:t> workforce, increased costs </a:t>
            </a:r>
          </a:p>
        </p:txBody>
      </p:sp>
      <p:sp>
        <p:nvSpPr>
          <p:cNvPr id="11" name="TextBox 10">
            <a:extLst>
              <a:ext uri="{FF2B5EF4-FFF2-40B4-BE49-F238E27FC236}">
                <a16:creationId xmlns:a16="http://schemas.microsoft.com/office/drawing/2014/main" id="{1BA7D843-6A1D-4CF3-16B2-C7D87010F96A}"/>
              </a:ext>
            </a:extLst>
          </p:cNvPr>
          <p:cNvSpPr txBox="1"/>
          <p:nvPr/>
        </p:nvSpPr>
        <p:spPr>
          <a:xfrm>
            <a:off x="4489122" y="1343216"/>
            <a:ext cx="3998027" cy="2174954"/>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100"/>
              </a:spcAft>
            </a:pPr>
            <a:r>
              <a:rPr lang="en-US" sz="1200" b="1" u="sng" dirty="0"/>
              <a:t>Defects</a:t>
            </a:r>
          </a:p>
          <a:p>
            <a:pPr>
              <a:spcAft>
                <a:spcPts val="100"/>
              </a:spcAft>
            </a:pPr>
            <a:r>
              <a:rPr lang="en-US" sz="1200" dirty="0"/>
              <a:t>Defects is errors in processes that need correction or replacement. This can lead to downtime on certain </a:t>
            </a:r>
            <a:r>
              <a:rPr lang="en-US" sz="1200"/>
              <a:t>machines. It comes</a:t>
            </a:r>
            <a:r>
              <a:rPr lang="en-US" sz="1200" dirty="0"/>
              <a:t> from</a:t>
            </a:r>
          </a:p>
          <a:p>
            <a:pPr>
              <a:spcAft>
                <a:spcPts val="100"/>
              </a:spcAft>
            </a:pPr>
            <a:r>
              <a:rPr lang="en-US" sz="1200" dirty="0"/>
              <a:t>Reworks – having to correct parts that were </a:t>
            </a:r>
            <a:r>
              <a:rPr lang="en-US" sz="1200"/>
              <a:t>not made correctly.</a:t>
            </a:r>
            <a:endParaRPr lang="en-US" sz="1200" dirty="0"/>
          </a:p>
          <a:p>
            <a:pPr>
              <a:spcAft>
                <a:spcPts val="100"/>
              </a:spcAft>
            </a:pPr>
            <a:r>
              <a:rPr lang="en-US" sz="1200"/>
              <a:t>Scrap – products that are beyond repair and must be discarded</a:t>
            </a:r>
            <a:endParaRPr lang="en-US" sz="1200" dirty="0"/>
          </a:p>
          <a:p>
            <a:pPr>
              <a:spcAft>
                <a:spcPts val="100"/>
              </a:spcAft>
            </a:pPr>
            <a:r>
              <a:rPr lang="en-US" sz="1200" dirty="0"/>
              <a:t>Inspection – This comes down to our quality team spending time to check that </a:t>
            </a:r>
            <a:r>
              <a:rPr lang="en-US" sz="1200" err="1"/>
              <a:t>th</a:t>
            </a:r>
            <a:r>
              <a:rPr lang="en-US" sz="1200"/>
              <a:t>e product is complete and safe with no faults. (Jordan, 2025)</a:t>
            </a:r>
          </a:p>
        </p:txBody>
      </p:sp>
      <p:sp>
        <p:nvSpPr>
          <p:cNvPr id="13" name="TextBox 12">
            <a:extLst>
              <a:ext uri="{FF2B5EF4-FFF2-40B4-BE49-F238E27FC236}">
                <a16:creationId xmlns:a16="http://schemas.microsoft.com/office/drawing/2014/main" id="{670C8F86-69B3-91C0-1B6C-009FEACE5D07}"/>
              </a:ext>
            </a:extLst>
          </p:cNvPr>
          <p:cNvSpPr txBox="1"/>
          <p:nvPr/>
        </p:nvSpPr>
        <p:spPr>
          <a:xfrm>
            <a:off x="350950" y="1416137"/>
            <a:ext cx="3997454" cy="2015936"/>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100"/>
              </a:spcAft>
            </a:pPr>
            <a:r>
              <a:rPr lang="en-US" sz="1200" b="1" u="sng"/>
              <a:t>Transportation</a:t>
            </a:r>
          </a:p>
          <a:p>
            <a:pPr>
              <a:spcAft>
                <a:spcPts val="100"/>
              </a:spcAft>
            </a:pPr>
            <a:r>
              <a:rPr lang="en-US" sz="1200" dirty="0"/>
              <a:t>The movement of products and materials is a waste unless value can be added to it.  Improving the process and the overall efficiency can help cut down transportation waste (Womack </a:t>
            </a:r>
            <a:r>
              <a:rPr lang="en-US" sz="1200"/>
              <a:t>and Jones, 1996). </a:t>
            </a:r>
          </a:p>
          <a:p>
            <a:pPr>
              <a:spcAft>
                <a:spcPts val="100"/>
              </a:spcAft>
            </a:pPr>
            <a:r>
              <a:rPr lang="en-US" sz="1200"/>
              <a:t>Transportation waste leads to:</a:t>
            </a:r>
            <a:endParaRPr lang="en-US" sz="1200" dirty="0"/>
          </a:p>
          <a:p>
            <a:pPr>
              <a:spcAft>
                <a:spcPts val="100"/>
              </a:spcAft>
            </a:pPr>
            <a:r>
              <a:rPr lang="en-US" sz="1200"/>
              <a:t>Increased lead times</a:t>
            </a:r>
          </a:p>
          <a:p>
            <a:pPr>
              <a:spcAft>
                <a:spcPts val="100"/>
              </a:spcAft>
            </a:pPr>
            <a:r>
              <a:rPr lang="en-US" sz="1200" dirty="0"/>
              <a:t>Higher risk of damages </a:t>
            </a:r>
            <a:r>
              <a:rPr lang="en-US" sz="1200"/>
              <a:t>to</a:t>
            </a:r>
            <a:r>
              <a:rPr lang="en-US" sz="1200" dirty="0"/>
              <a:t> products</a:t>
            </a:r>
          </a:p>
          <a:p>
            <a:pPr>
              <a:spcAft>
                <a:spcPts val="100"/>
              </a:spcAft>
            </a:pPr>
            <a:r>
              <a:rPr lang="en-US" sz="1200"/>
              <a:t>Longer downtimes and wasted production time </a:t>
            </a:r>
            <a:endParaRPr lang="en-US" sz="1200" dirty="0"/>
          </a:p>
          <a:p>
            <a:pPr>
              <a:spcAft>
                <a:spcPts val="100"/>
              </a:spcAft>
            </a:pPr>
            <a:r>
              <a:rPr lang="en-US" sz="1200"/>
              <a:t>Higher</a:t>
            </a:r>
            <a:r>
              <a:rPr lang="en-US" sz="1200" dirty="0"/>
              <a:t> costs for equipment </a:t>
            </a:r>
          </a:p>
        </p:txBody>
      </p:sp>
      <p:sp>
        <p:nvSpPr>
          <p:cNvPr id="15" name="TextBox 14">
            <a:extLst>
              <a:ext uri="{FF2B5EF4-FFF2-40B4-BE49-F238E27FC236}">
                <a16:creationId xmlns:a16="http://schemas.microsoft.com/office/drawing/2014/main" id="{1A724853-D612-7C8D-BA11-7012D5433D94}"/>
              </a:ext>
            </a:extLst>
          </p:cNvPr>
          <p:cNvSpPr txBox="1"/>
          <p:nvPr/>
        </p:nvSpPr>
        <p:spPr>
          <a:xfrm>
            <a:off x="8643644" y="1490372"/>
            <a:ext cx="3941051" cy="1818447"/>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100"/>
              </a:spcAft>
            </a:pPr>
            <a:r>
              <a:rPr lang="en-US" sz="1200" b="1" dirty="0"/>
              <a:t>Inventory</a:t>
            </a:r>
            <a:endParaRPr lang="en-US" b="1" dirty="0"/>
          </a:p>
          <a:p>
            <a:pPr>
              <a:spcAft>
                <a:spcPts val="100"/>
              </a:spcAft>
            </a:pPr>
            <a:r>
              <a:rPr lang="en-US" sz="1200" dirty="0"/>
              <a:t>Occurs when components or materials are held in stock for </a:t>
            </a:r>
            <a:r>
              <a:rPr lang="en-US" sz="1200"/>
              <a:t>extended periods</a:t>
            </a:r>
            <a:r>
              <a:rPr lang="en-US" sz="1200" dirty="0"/>
              <a:t> and build up over time. </a:t>
            </a:r>
          </a:p>
          <a:p>
            <a:pPr>
              <a:spcAft>
                <a:spcPts val="100"/>
              </a:spcAft>
            </a:pPr>
            <a:r>
              <a:rPr lang="en-US" sz="1200"/>
              <a:t>This all leads to: </a:t>
            </a:r>
            <a:endParaRPr lang="en-US" sz="1200" dirty="0"/>
          </a:p>
          <a:p>
            <a:pPr>
              <a:spcAft>
                <a:spcPts val="100"/>
              </a:spcAft>
            </a:pPr>
            <a:r>
              <a:rPr lang="en-US" sz="1200" dirty="0"/>
              <a:t>Obsolete parts are being built up in stock due to businesses phasing out certain </a:t>
            </a:r>
            <a:r>
              <a:rPr lang="en-US" sz="1200"/>
              <a:t>parts.</a:t>
            </a:r>
          </a:p>
          <a:p>
            <a:pPr>
              <a:spcAft>
                <a:spcPts val="100"/>
              </a:spcAft>
            </a:pPr>
            <a:r>
              <a:rPr lang="en-US" sz="1200" dirty="0"/>
              <a:t>Overproducing parts due to forecasts and not actual </a:t>
            </a:r>
            <a:r>
              <a:rPr lang="en-US" sz="1200"/>
              <a:t>demand.</a:t>
            </a:r>
            <a:endParaRPr lang="en-US" sz="1200" dirty="0"/>
          </a:p>
          <a:p>
            <a:pPr>
              <a:spcAft>
                <a:spcPts val="100"/>
              </a:spcAft>
            </a:pPr>
            <a:endParaRPr lang="en-US" sz="1200" dirty="0"/>
          </a:p>
        </p:txBody>
      </p:sp>
      <p:sp>
        <p:nvSpPr>
          <p:cNvPr id="2" name="TextBox 1">
            <a:extLst>
              <a:ext uri="{FF2B5EF4-FFF2-40B4-BE49-F238E27FC236}">
                <a16:creationId xmlns:a16="http://schemas.microsoft.com/office/drawing/2014/main" id="{3C986A3B-09C8-5664-DACD-E61803B25956}"/>
              </a:ext>
            </a:extLst>
          </p:cNvPr>
          <p:cNvSpPr txBox="1"/>
          <p:nvPr/>
        </p:nvSpPr>
        <p:spPr>
          <a:xfrm>
            <a:off x="3583066" y="3787305"/>
            <a:ext cx="8394491" cy="2215991"/>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b="1" dirty="0"/>
              <a:t>Future </a:t>
            </a:r>
            <a:r>
              <a:rPr lang="en-GB" sz="1200" b="1"/>
              <a:t>Improvements</a:t>
            </a:r>
            <a:endParaRPr lang="en-GB" sz="1200" dirty="0"/>
          </a:p>
          <a:p>
            <a:r>
              <a:rPr lang="en-GB" sz="1200" dirty="0">
                <a:solidFill>
                  <a:srgbClr val="FF0000"/>
                </a:solidFill>
              </a:rPr>
              <a:t>Implement a kanban system</a:t>
            </a:r>
            <a:r>
              <a:rPr lang="en-GB" sz="1200" dirty="0"/>
              <a:t> – replaces forecasts with kanban signals, resulting in only producing these parts when they </a:t>
            </a:r>
            <a:r>
              <a:rPr lang="en-GB" sz="1200" err="1"/>
              <a:t>ar</a:t>
            </a:r>
            <a:r>
              <a:rPr lang="en-GB" sz="1200" dirty="0"/>
              <a:t>e needed. </a:t>
            </a:r>
            <a:r>
              <a:rPr lang="en-GB" sz="1200"/>
              <a:t>Cuts</a:t>
            </a:r>
            <a:r>
              <a:rPr lang="en-GB" sz="1200" dirty="0"/>
              <a:t> overproduction and reduces the WIP (Work-In-Progress).</a:t>
            </a:r>
          </a:p>
          <a:p>
            <a:r>
              <a:rPr lang="en-GB" sz="1200" dirty="0">
                <a:solidFill>
                  <a:srgbClr val="FF0000"/>
                </a:solidFill>
              </a:rPr>
              <a:t>Introduce delivery and export times</a:t>
            </a:r>
            <a:r>
              <a:rPr lang="en-GB" sz="1200" dirty="0"/>
              <a:t> – Making times for different businesses and companies to collect and ship parts to us allows for us to free up time and focus on parts closer to when they are being collected. For example, Volkswagen will collect parts from us on Wednesdays, whilst Toyota only collects from us on Tuesdays. Can save </a:t>
            </a:r>
            <a:r>
              <a:rPr lang="en-GB" sz="1200" err="1"/>
              <a:t>unnecessa</a:t>
            </a:r>
            <a:r>
              <a:rPr lang="en-GB" sz="1200" dirty="0"/>
              <a:t>ry transport, shipping full loads less trips and reduces </a:t>
            </a:r>
            <a:r>
              <a:rPr lang="en-GB" sz="1200"/>
              <a:t>transportation waste. Reduces waiting times for the deliveries, and everything flows </a:t>
            </a:r>
            <a:r>
              <a:rPr lang="en-GB" sz="1200" dirty="0"/>
              <a:t>smoothly. </a:t>
            </a:r>
          </a:p>
          <a:p>
            <a:r>
              <a:rPr lang="en-GB" sz="1200" dirty="0">
                <a:solidFill>
                  <a:srgbClr val="FF0000"/>
                </a:solidFill>
              </a:rPr>
              <a:t>Workforce training</a:t>
            </a:r>
            <a:r>
              <a:rPr lang="en-GB" sz="1200" dirty="0"/>
              <a:t> – Continuous training on each production line allows the team </a:t>
            </a:r>
            <a:r>
              <a:rPr lang="en-GB" sz="1200"/>
              <a:t>to have better engagement in the lines and helps reduce the number of defects over </a:t>
            </a:r>
            <a:r>
              <a:rPr lang="en-GB" sz="1200" dirty="0"/>
              <a:t>time. Create clear SOPs and implement </a:t>
            </a:r>
            <a:r>
              <a:rPr lang="en-GB" sz="1200" err="1"/>
              <a:t>qualit</a:t>
            </a:r>
            <a:r>
              <a:rPr lang="en-GB" sz="1200"/>
              <a:t>y stations at each production line. Also, implement data sheets which can show the number of defects per line, which </a:t>
            </a:r>
            <a:r>
              <a:rPr lang="en-GB" sz="1200" dirty="0"/>
              <a:t>can show if a machine needs to be fixed.</a:t>
            </a:r>
          </a:p>
          <a:p>
            <a:endParaRPr lang="en-GB" dirty="0"/>
          </a:p>
        </p:txBody>
      </p:sp>
      <p:graphicFrame>
        <p:nvGraphicFramePr>
          <p:cNvPr id="8" name="Chart 7">
            <a:extLst>
              <a:ext uri="{FF2B5EF4-FFF2-40B4-BE49-F238E27FC236}">
                <a16:creationId xmlns:a16="http://schemas.microsoft.com/office/drawing/2014/main" id="{C5DE3F90-284F-A23E-422D-419CC637B0FC}"/>
              </a:ext>
            </a:extLst>
          </p:cNvPr>
          <p:cNvGraphicFramePr>
            <a:graphicFrameLocks/>
          </p:cNvGraphicFramePr>
          <p:nvPr>
            <p:extLst>
              <p:ext uri="{D42A27DB-BD31-4B8C-83A1-F6EECF244321}">
                <p14:modId xmlns:p14="http://schemas.microsoft.com/office/powerpoint/2010/main" val="984169703"/>
              </p:ext>
            </p:extLst>
          </p:nvPr>
        </p:nvGraphicFramePr>
        <p:xfrm>
          <a:off x="3003365" y="6311987"/>
          <a:ext cx="3267534" cy="198969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9" name="Chart 8">
            <a:extLst>
              <a:ext uri="{FF2B5EF4-FFF2-40B4-BE49-F238E27FC236}">
                <a16:creationId xmlns:a16="http://schemas.microsoft.com/office/drawing/2014/main" id="{A1FF0211-D700-FC54-FB4D-4E6C28B95814}"/>
              </a:ext>
            </a:extLst>
          </p:cNvPr>
          <p:cNvGraphicFramePr>
            <a:graphicFrameLocks/>
          </p:cNvGraphicFramePr>
          <p:nvPr>
            <p:extLst>
              <p:ext uri="{D42A27DB-BD31-4B8C-83A1-F6EECF244321}">
                <p14:modId xmlns:p14="http://schemas.microsoft.com/office/powerpoint/2010/main" val="2726676995"/>
              </p:ext>
            </p:extLst>
          </p:nvPr>
        </p:nvGraphicFramePr>
        <p:xfrm>
          <a:off x="6268582" y="6230966"/>
          <a:ext cx="3291841" cy="2070712"/>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12" name="Chart 11">
            <a:extLst>
              <a:ext uri="{FF2B5EF4-FFF2-40B4-BE49-F238E27FC236}">
                <a16:creationId xmlns:a16="http://schemas.microsoft.com/office/drawing/2014/main" id="{AA110690-3D79-A16E-F8FE-C1C65E6B2368}"/>
              </a:ext>
            </a:extLst>
          </p:cNvPr>
          <p:cNvGraphicFramePr>
            <a:graphicFrameLocks/>
          </p:cNvGraphicFramePr>
          <p:nvPr>
            <p:extLst>
              <p:ext uri="{D42A27DB-BD31-4B8C-83A1-F6EECF244321}">
                <p14:modId xmlns:p14="http://schemas.microsoft.com/office/powerpoint/2010/main" val="3453649432"/>
              </p:ext>
            </p:extLst>
          </p:nvPr>
        </p:nvGraphicFramePr>
        <p:xfrm>
          <a:off x="9558108" y="6433522"/>
          <a:ext cx="2821908" cy="1746621"/>
        </p:xfrm>
        <a:graphic>
          <a:graphicData uri="http://schemas.openxmlformats.org/drawingml/2006/chart">
            <c:chart xmlns:c="http://schemas.openxmlformats.org/drawingml/2006/chart" xmlns:r="http://schemas.openxmlformats.org/officeDocument/2006/relationships" r:id="rId6"/>
          </a:graphicData>
        </a:graphic>
      </p:graphicFrame>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A3 Paper (297x420 mm)</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491</cp:revision>
  <dcterms:created xsi:type="dcterms:W3CDTF">2026-03-31T07:48:54Z</dcterms:created>
  <dcterms:modified xsi:type="dcterms:W3CDTF">2026-03-31T20:41:33Z</dcterms:modified>
</cp:coreProperties>
</file>