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7" r:id="rId5"/>
    <p:sldId id="256" r:id="rId6"/>
    <p:sldId id="258" r:id="rId7"/>
    <p:sldId id="269" r:id="rId8"/>
    <p:sldId id="259" r:id="rId9"/>
    <p:sldId id="261" r:id="rId10"/>
    <p:sldId id="270" r:id="rId11"/>
    <p:sldId id="262" r:id="rId12"/>
    <p:sldId id="263" r:id="rId13"/>
    <p:sldId id="264" r:id="rId14"/>
    <p:sldId id="272" r:id="rId15"/>
    <p:sldId id="265" r:id="rId16"/>
    <p:sldId id="266" r:id="rId17"/>
    <p:sldId id="260"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F00B3"/>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4F9D18-8D2C-B34E-5E57-74F33D930E05}" v="33" dt="2026-07-09T22:54:49.121"/>
    <p1510:client id="{295E0684-E2E3-1399-BDD9-646D04BE006F}" v="292" dt="2026-07-09T14:56:44.851"/>
    <p1510:client id="{ED457F32-687D-48D0-B075-A0A2E8BB651E}" v="113" dt="2026-07-09T23:11:30.6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ida Hussain (2433744)" userId="S::2433744@student.uwtsd.ac.uk::7115d280-61f2-4ea5-b0b6-b2f863b6b6ff" providerId="AD" clId="Web-{1E4F9D18-8D2C-B34E-5E57-74F33D930E05}"/>
    <pc:docChg chg="mod modSld addMainMaster delMainMaster">
      <pc:chgData name="Farida Hussain (2433744)" userId="S::2433744@student.uwtsd.ac.uk::7115d280-61f2-4ea5-b0b6-b2f863b6b6ff" providerId="AD" clId="Web-{1E4F9D18-8D2C-B34E-5E57-74F33D930E05}" dt="2026-07-09T22:54:34.434" v="29" actId="20577"/>
      <pc:docMkLst>
        <pc:docMk/>
      </pc:docMkLst>
      <pc:sldChg chg="modSp mod modClrScheme chgLayout">
        <pc:chgData name="Farida Hussain (2433744)" userId="S::2433744@student.uwtsd.ac.uk::7115d280-61f2-4ea5-b0b6-b2f863b6b6ff" providerId="AD" clId="Web-{1E4F9D18-8D2C-B34E-5E57-74F33D930E05}" dt="2026-07-09T22:50:47.928" v="4"/>
        <pc:sldMkLst>
          <pc:docMk/>
          <pc:sldMk cId="109857222" sldId="256"/>
        </pc:sldMkLst>
        <pc:spChg chg="mod ord">
          <ac:chgData name="Farida Hussain (2433744)" userId="S::2433744@student.uwtsd.ac.uk::7115d280-61f2-4ea5-b0b6-b2f863b6b6ff" providerId="AD" clId="Web-{1E4F9D18-8D2C-B34E-5E57-74F33D930E05}" dt="2026-07-09T22:50:47.928" v="4"/>
          <ac:spMkLst>
            <pc:docMk/>
            <pc:sldMk cId="109857222" sldId="256"/>
            <ac:spMk id="2" creationId="{00000000-0000-0000-0000-000000000000}"/>
          </ac:spMkLst>
        </pc:spChg>
        <pc:picChg chg="mod">
          <ac:chgData name="Farida Hussain (2433744)" userId="S::2433744@student.uwtsd.ac.uk::7115d280-61f2-4ea5-b0b6-b2f863b6b6ff" providerId="AD" clId="Web-{1E4F9D18-8D2C-B34E-5E57-74F33D930E05}" dt="2026-07-09T22:50:38.506" v="3" actId="1076"/>
          <ac:picMkLst>
            <pc:docMk/>
            <pc:sldMk cId="109857222" sldId="256"/>
            <ac:picMk id="5" creationId="{302D016A-45FB-4107-7C3D-4CF0793F46FE}"/>
          </ac:picMkLst>
        </pc:picChg>
      </pc:sldChg>
      <pc:sldChg chg="modSp mod modClrScheme chgLayout">
        <pc:chgData name="Farida Hussain (2433744)" userId="S::2433744@student.uwtsd.ac.uk::7115d280-61f2-4ea5-b0b6-b2f863b6b6ff" providerId="AD" clId="Web-{1E4F9D18-8D2C-B34E-5E57-74F33D930E05}" dt="2026-07-09T22:50:47.928" v="4"/>
        <pc:sldMkLst>
          <pc:docMk/>
          <pc:sldMk cId="64643970" sldId="257"/>
        </pc:sldMkLst>
        <pc:spChg chg="mod ord">
          <ac:chgData name="Farida Hussain (2433744)" userId="S::2433744@student.uwtsd.ac.uk::7115d280-61f2-4ea5-b0b6-b2f863b6b6ff" providerId="AD" clId="Web-{1E4F9D18-8D2C-B34E-5E57-74F33D930E05}" dt="2026-07-09T22:50:47.928" v="4"/>
          <ac:spMkLst>
            <pc:docMk/>
            <pc:sldMk cId="64643970" sldId="257"/>
            <ac:spMk id="2" creationId="{F71C945D-28D3-3228-238A-CE6AC2DE08E2}"/>
          </ac:spMkLst>
        </pc:spChg>
        <pc:spChg chg="mod ord">
          <ac:chgData name="Farida Hussain (2433744)" userId="S::2433744@student.uwtsd.ac.uk::7115d280-61f2-4ea5-b0b6-b2f863b6b6ff" providerId="AD" clId="Web-{1E4F9D18-8D2C-B34E-5E57-74F33D930E05}" dt="2026-07-09T22:50:47.928" v="4"/>
          <ac:spMkLst>
            <pc:docMk/>
            <pc:sldMk cId="64643970" sldId="257"/>
            <ac:spMk id="4" creationId="{875D3F75-0872-CC62-815F-735BBA879850}"/>
          </ac:spMkLst>
        </pc:spChg>
        <pc:spChg chg="mod ord">
          <ac:chgData name="Farida Hussain (2433744)" userId="S::2433744@student.uwtsd.ac.uk::7115d280-61f2-4ea5-b0b6-b2f863b6b6ff" providerId="AD" clId="Web-{1E4F9D18-8D2C-B34E-5E57-74F33D930E05}" dt="2026-07-09T22:50:47.928" v="4"/>
          <ac:spMkLst>
            <pc:docMk/>
            <pc:sldMk cId="64643970" sldId="257"/>
            <ac:spMk id="5" creationId="{AFBAA473-F2B2-E87B-89CD-27AC2A747B75}"/>
          </ac:spMkLst>
        </pc:spChg>
        <pc:spChg chg="mod ord">
          <ac:chgData name="Farida Hussain (2433744)" userId="S::2433744@student.uwtsd.ac.uk::7115d280-61f2-4ea5-b0b6-b2f863b6b6ff" providerId="AD" clId="Web-{1E4F9D18-8D2C-B34E-5E57-74F33D930E05}" dt="2026-07-09T22:50:47.928" v="4"/>
          <ac:spMkLst>
            <pc:docMk/>
            <pc:sldMk cId="64643970" sldId="257"/>
            <ac:spMk id="6" creationId="{9821FAE7-21CC-CF22-29CA-5076FFEDBBBF}"/>
          </ac:spMkLst>
        </pc:spChg>
      </pc:sldChg>
      <pc:sldChg chg="modSp mod modClrScheme chgLayout">
        <pc:chgData name="Farida Hussain (2433744)" userId="S::2433744@student.uwtsd.ac.uk::7115d280-61f2-4ea5-b0b6-b2f863b6b6ff" providerId="AD" clId="Web-{1E4F9D18-8D2C-B34E-5E57-74F33D930E05}" dt="2026-07-09T22:50:47.928" v="4"/>
        <pc:sldMkLst>
          <pc:docMk/>
          <pc:sldMk cId="761791617" sldId="258"/>
        </pc:sldMkLst>
        <pc:spChg chg="mod ord">
          <ac:chgData name="Farida Hussain (2433744)" userId="S::2433744@student.uwtsd.ac.uk::7115d280-61f2-4ea5-b0b6-b2f863b6b6ff" providerId="AD" clId="Web-{1E4F9D18-8D2C-B34E-5E57-74F33D930E05}" dt="2026-07-09T22:50:47.928" v="4"/>
          <ac:spMkLst>
            <pc:docMk/>
            <pc:sldMk cId="761791617" sldId="258"/>
            <ac:spMk id="2" creationId="{A6F14A21-2836-F51C-A4C0-9DB163B9A7D9}"/>
          </ac:spMkLst>
        </pc:spChg>
        <pc:spChg chg="mod ord">
          <ac:chgData name="Farida Hussain (2433744)" userId="S::2433744@student.uwtsd.ac.uk::7115d280-61f2-4ea5-b0b6-b2f863b6b6ff" providerId="AD" clId="Web-{1E4F9D18-8D2C-B34E-5E57-74F33D930E05}" dt="2026-07-09T22:50:47.928" v="4"/>
          <ac:spMkLst>
            <pc:docMk/>
            <pc:sldMk cId="761791617" sldId="258"/>
            <ac:spMk id="4" creationId="{1C260468-EAF3-C439-2CF2-856CA7E00879}"/>
          </ac:spMkLst>
        </pc:spChg>
        <pc:spChg chg="mod ord">
          <ac:chgData name="Farida Hussain (2433744)" userId="S::2433744@student.uwtsd.ac.uk::7115d280-61f2-4ea5-b0b6-b2f863b6b6ff" providerId="AD" clId="Web-{1E4F9D18-8D2C-B34E-5E57-74F33D930E05}" dt="2026-07-09T22:50:47.928" v="4"/>
          <ac:spMkLst>
            <pc:docMk/>
            <pc:sldMk cId="761791617" sldId="258"/>
            <ac:spMk id="5" creationId="{24B5704E-069C-3CA6-6348-A25A5125B249}"/>
          </ac:spMkLst>
        </pc:spChg>
        <pc:spChg chg="mod ord">
          <ac:chgData name="Farida Hussain (2433744)" userId="S::2433744@student.uwtsd.ac.uk::7115d280-61f2-4ea5-b0b6-b2f863b6b6ff" providerId="AD" clId="Web-{1E4F9D18-8D2C-B34E-5E57-74F33D930E05}" dt="2026-07-09T22:50:47.928" v="4"/>
          <ac:spMkLst>
            <pc:docMk/>
            <pc:sldMk cId="761791617" sldId="258"/>
            <ac:spMk id="6" creationId="{CBE824CE-E54E-E7B2-8B30-E7D0072DB376}"/>
          </ac:spMkLst>
        </pc:spChg>
      </pc:sldChg>
      <pc:sldChg chg="modSp mod modClrScheme chgLayout">
        <pc:chgData name="Farida Hussain (2433744)" userId="S::2433744@student.uwtsd.ac.uk::7115d280-61f2-4ea5-b0b6-b2f863b6b6ff" providerId="AD" clId="Web-{1E4F9D18-8D2C-B34E-5E57-74F33D930E05}" dt="2026-07-09T22:52:07.742" v="8" actId="20577"/>
        <pc:sldMkLst>
          <pc:docMk/>
          <pc:sldMk cId="3346673791" sldId="259"/>
        </pc:sldMkLst>
        <pc:spChg chg="mod ord">
          <ac:chgData name="Farida Hussain (2433744)" userId="S::2433744@student.uwtsd.ac.uk::7115d280-61f2-4ea5-b0b6-b2f863b6b6ff" providerId="AD" clId="Web-{1E4F9D18-8D2C-B34E-5E57-74F33D930E05}" dt="2026-07-09T22:52:07.742" v="8" actId="20577"/>
          <ac:spMkLst>
            <pc:docMk/>
            <pc:sldMk cId="3346673791" sldId="259"/>
            <ac:spMk id="2" creationId="{A9B7DB83-F8DA-5518-6957-923CC706AD70}"/>
          </ac:spMkLst>
        </pc:spChg>
        <pc:spChg chg="mod ord">
          <ac:chgData name="Farida Hussain (2433744)" userId="S::2433744@student.uwtsd.ac.uk::7115d280-61f2-4ea5-b0b6-b2f863b6b6ff" providerId="AD" clId="Web-{1E4F9D18-8D2C-B34E-5E57-74F33D930E05}" dt="2026-07-09T22:50:47.928" v="4"/>
          <ac:spMkLst>
            <pc:docMk/>
            <pc:sldMk cId="3346673791" sldId="259"/>
            <ac:spMk id="4" creationId="{0A85EF0F-48D3-ADE3-991F-92B8D858E5A7}"/>
          </ac:spMkLst>
        </pc:spChg>
        <pc:spChg chg="mod ord">
          <ac:chgData name="Farida Hussain (2433744)" userId="S::2433744@student.uwtsd.ac.uk::7115d280-61f2-4ea5-b0b6-b2f863b6b6ff" providerId="AD" clId="Web-{1E4F9D18-8D2C-B34E-5E57-74F33D930E05}" dt="2026-07-09T22:50:47.928" v="4"/>
          <ac:spMkLst>
            <pc:docMk/>
            <pc:sldMk cId="3346673791" sldId="259"/>
            <ac:spMk id="5" creationId="{B0BACDA6-2840-7E0B-B231-EEACA285DA4B}"/>
          </ac:spMkLst>
        </pc:spChg>
        <pc:spChg chg="mod ord">
          <ac:chgData name="Farida Hussain (2433744)" userId="S::2433744@student.uwtsd.ac.uk::7115d280-61f2-4ea5-b0b6-b2f863b6b6ff" providerId="AD" clId="Web-{1E4F9D18-8D2C-B34E-5E57-74F33D930E05}" dt="2026-07-09T22:50:47.928" v="4"/>
          <ac:spMkLst>
            <pc:docMk/>
            <pc:sldMk cId="3346673791" sldId="259"/>
            <ac:spMk id="6" creationId="{038E1537-2B72-9A8C-E572-7999035F25F5}"/>
          </ac:spMkLst>
        </pc:spChg>
      </pc:sldChg>
      <pc:sldChg chg="modSp mod modClrScheme chgLayout">
        <pc:chgData name="Farida Hussain (2433744)" userId="S::2433744@student.uwtsd.ac.uk::7115d280-61f2-4ea5-b0b6-b2f863b6b6ff" providerId="AD" clId="Web-{1E4F9D18-8D2C-B34E-5E57-74F33D930E05}" dt="2026-07-09T22:50:47.928" v="4"/>
        <pc:sldMkLst>
          <pc:docMk/>
          <pc:sldMk cId="3602094804" sldId="260"/>
        </pc:sldMkLst>
        <pc:spChg chg="mod ord">
          <ac:chgData name="Farida Hussain (2433744)" userId="S::2433744@student.uwtsd.ac.uk::7115d280-61f2-4ea5-b0b6-b2f863b6b6ff" providerId="AD" clId="Web-{1E4F9D18-8D2C-B34E-5E57-74F33D930E05}" dt="2026-07-09T22:50:47.928" v="4"/>
          <ac:spMkLst>
            <pc:docMk/>
            <pc:sldMk cId="3602094804" sldId="260"/>
            <ac:spMk id="2" creationId="{059FCC32-A873-385E-394F-A211BFC19C37}"/>
          </ac:spMkLst>
        </pc:spChg>
        <pc:spChg chg="mod ord">
          <ac:chgData name="Farida Hussain (2433744)" userId="S::2433744@student.uwtsd.ac.uk::7115d280-61f2-4ea5-b0b6-b2f863b6b6ff" providerId="AD" clId="Web-{1E4F9D18-8D2C-B34E-5E57-74F33D930E05}" dt="2026-07-09T22:50:47.928" v="4"/>
          <ac:spMkLst>
            <pc:docMk/>
            <pc:sldMk cId="3602094804" sldId="260"/>
            <ac:spMk id="4" creationId="{CC8825E9-7C0C-4026-897F-7821EF259264}"/>
          </ac:spMkLst>
        </pc:spChg>
        <pc:spChg chg="mod ord">
          <ac:chgData name="Farida Hussain (2433744)" userId="S::2433744@student.uwtsd.ac.uk::7115d280-61f2-4ea5-b0b6-b2f863b6b6ff" providerId="AD" clId="Web-{1E4F9D18-8D2C-B34E-5E57-74F33D930E05}" dt="2026-07-09T22:50:47.928" v="4"/>
          <ac:spMkLst>
            <pc:docMk/>
            <pc:sldMk cId="3602094804" sldId="260"/>
            <ac:spMk id="5" creationId="{8459E9A9-E5B3-DAB7-F68D-D596373E6D55}"/>
          </ac:spMkLst>
        </pc:spChg>
        <pc:spChg chg="mod ord">
          <ac:chgData name="Farida Hussain (2433744)" userId="S::2433744@student.uwtsd.ac.uk::7115d280-61f2-4ea5-b0b6-b2f863b6b6ff" providerId="AD" clId="Web-{1E4F9D18-8D2C-B34E-5E57-74F33D930E05}" dt="2026-07-09T22:50:47.928" v="4"/>
          <ac:spMkLst>
            <pc:docMk/>
            <pc:sldMk cId="3602094804" sldId="260"/>
            <ac:spMk id="6" creationId="{DF775609-09E8-3315-FBC5-96003C1BD949}"/>
          </ac:spMkLst>
        </pc:spChg>
      </pc:sldChg>
      <pc:sldChg chg="modSp mod modClrScheme chgLayout">
        <pc:chgData name="Farida Hussain (2433744)" userId="S::2433744@student.uwtsd.ac.uk::7115d280-61f2-4ea5-b0b6-b2f863b6b6ff" providerId="AD" clId="Web-{1E4F9D18-8D2C-B34E-5E57-74F33D930E05}" dt="2026-07-09T22:52:30.102" v="11" actId="20577"/>
        <pc:sldMkLst>
          <pc:docMk/>
          <pc:sldMk cId="2342517527" sldId="261"/>
        </pc:sldMkLst>
        <pc:spChg chg="mod ord">
          <ac:chgData name="Farida Hussain (2433744)" userId="S::2433744@student.uwtsd.ac.uk::7115d280-61f2-4ea5-b0b6-b2f863b6b6ff" providerId="AD" clId="Web-{1E4F9D18-8D2C-B34E-5E57-74F33D930E05}" dt="2026-07-09T22:52:30.102" v="11" actId="20577"/>
          <ac:spMkLst>
            <pc:docMk/>
            <pc:sldMk cId="2342517527" sldId="261"/>
            <ac:spMk id="2" creationId="{50010CE1-8D91-DE72-8F9F-23F865ADC98E}"/>
          </ac:spMkLst>
        </pc:spChg>
        <pc:spChg chg="mod ord">
          <ac:chgData name="Farida Hussain (2433744)" userId="S::2433744@student.uwtsd.ac.uk::7115d280-61f2-4ea5-b0b6-b2f863b6b6ff" providerId="AD" clId="Web-{1E4F9D18-8D2C-B34E-5E57-74F33D930E05}" dt="2026-07-09T22:50:47.928" v="4"/>
          <ac:spMkLst>
            <pc:docMk/>
            <pc:sldMk cId="2342517527" sldId="261"/>
            <ac:spMk id="4" creationId="{ADD3D1C9-3233-C347-5E40-5F93D3C3F80E}"/>
          </ac:spMkLst>
        </pc:spChg>
        <pc:spChg chg="mod ord">
          <ac:chgData name="Farida Hussain (2433744)" userId="S::2433744@student.uwtsd.ac.uk::7115d280-61f2-4ea5-b0b6-b2f863b6b6ff" providerId="AD" clId="Web-{1E4F9D18-8D2C-B34E-5E57-74F33D930E05}" dt="2026-07-09T22:50:47.928" v="4"/>
          <ac:spMkLst>
            <pc:docMk/>
            <pc:sldMk cId="2342517527" sldId="261"/>
            <ac:spMk id="5" creationId="{1862AADA-79B5-D188-DA29-E34A7078FB4E}"/>
          </ac:spMkLst>
        </pc:spChg>
        <pc:spChg chg="mod ord">
          <ac:chgData name="Farida Hussain (2433744)" userId="S::2433744@student.uwtsd.ac.uk::7115d280-61f2-4ea5-b0b6-b2f863b6b6ff" providerId="AD" clId="Web-{1E4F9D18-8D2C-B34E-5E57-74F33D930E05}" dt="2026-07-09T22:50:47.928" v="4"/>
          <ac:spMkLst>
            <pc:docMk/>
            <pc:sldMk cId="2342517527" sldId="261"/>
            <ac:spMk id="6" creationId="{B3ADBA52-9251-BFAB-94CB-7AB9BAA54909}"/>
          </ac:spMkLst>
        </pc:spChg>
      </pc:sldChg>
      <pc:sldChg chg="modSp mod modClrScheme chgLayout">
        <pc:chgData name="Farida Hussain (2433744)" userId="S::2433744@student.uwtsd.ac.uk::7115d280-61f2-4ea5-b0b6-b2f863b6b6ff" providerId="AD" clId="Web-{1E4F9D18-8D2C-B34E-5E57-74F33D930E05}" dt="2026-07-09T22:54:02.339" v="26" actId="20577"/>
        <pc:sldMkLst>
          <pc:docMk/>
          <pc:sldMk cId="2113461769" sldId="262"/>
        </pc:sldMkLst>
        <pc:spChg chg="mod ord">
          <ac:chgData name="Farida Hussain (2433744)" userId="S::2433744@student.uwtsd.ac.uk::7115d280-61f2-4ea5-b0b6-b2f863b6b6ff" providerId="AD" clId="Web-{1E4F9D18-8D2C-B34E-5E57-74F33D930E05}" dt="2026-07-09T22:50:47.928" v="4"/>
          <ac:spMkLst>
            <pc:docMk/>
            <pc:sldMk cId="2113461769" sldId="262"/>
            <ac:spMk id="4" creationId="{3CAC3ADB-F941-5349-4167-034BB4980010}"/>
          </ac:spMkLst>
        </pc:spChg>
        <pc:spChg chg="mod ord">
          <ac:chgData name="Farida Hussain (2433744)" userId="S::2433744@student.uwtsd.ac.uk::7115d280-61f2-4ea5-b0b6-b2f863b6b6ff" providerId="AD" clId="Web-{1E4F9D18-8D2C-B34E-5E57-74F33D930E05}" dt="2026-07-09T22:50:47.928" v="4"/>
          <ac:spMkLst>
            <pc:docMk/>
            <pc:sldMk cId="2113461769" sldId="262"/>
            <ac:spMk id="5" creationId="{F770B818-68D4-FD32-6EE8-7FCCD3EE8474}"/>
          </ac:spMkLst>
        </pc:spChg>
        <pc:spChg chg="mod ord">
          <ac:chgData name="Farida Hussain (2433744)" userId="S::2433744@student.uwtsd.ac.uk::7115d280-61f2-4ea5-b0b6-b2f863b6b6ff" providerId="AD" clId="Web-{1E4F9D18-8D2C-B34E-5E57-74F33D930E05}" dt="2026-07-09T22:50:47.928" v="4"/>
          <ac:spMkLst>
            <pc:docMk/>
            <pc:sldMk cId="2113461769" sldId="262"/>
            <ac:spMk id="6" creationId="{DCCE428A-30D3-4444-5DB2-93C3E04DFAF2}"/>
          </ac:spMkLst>
        </pc:spChg>
        <pc:spChg chg="mod">
          <ac:chgData name="Farida Hussain (2433744)" userId="S::2433744@student.uwtsd.ac.uk::7115d280-61f2-4ea5-b0b6-b2f863b6b6ff" providerId="AD" clId="Web-{1E4F9D18-8D2C-B34E-5E57-74F33D930E05}" dt="2026-07-09T22:54:02.339" v="26" actId="20577"/>
          <ac:spMkLst>
            <pc:docMk/>
            <pc:sldMk cId="2113461769" sldId="262"/>
            <ac:spMk id="9" creationId="{EF575339-C9C8-419E-5877-040F8D1E046C}"/>
          </ac:spMkLst>
        </pc:spChg>
      </pc:sldChg>
      <pc:sldChg chg="modSp mod modClrScheme chgLayout">
        <pc:chgData name="Farida Hussain (2433744)" userId="S::2433744@student.uwtsd.ac.uk::7115d280-61f2-4ea5-b0b6-b2f863b6b6ff" providerId="AD" clId="Web-{1E4F9D18-8D2C-B34E-5E57-74F33D930E05}" dt="2026-07-09T22:50:47.928" v="4"/>
        <pc:sldMkLst>
          <pc:docMk/>
          <pc:sldMk cId="3651872561" sldId="263"/>
        </pc:sldMkLst>
        <pc:spChg chg="mod ord">
          <ac:chgData name="Farida Hussain (2433744)" userId="S::2433744@student.uwtsd.ac.uk::7115d280-61f2-4ea5-b0b6-b2f863b6b6ff" providerId="AD" clId="Web-{1E4F9D18-8D2C-B34E-5E57-74F33D930E05}" dt="2026-07-09T22:50:47.928" v="4"/>
          <ac:spMkLst>
            <pc:docMk/>
            <pc:sldMk cId="3651872561" sldId="263"/>
            <ac:spMk id="4" creationId="{0BC3B085-6DDE-10D9-47B7-E86D5ED686B6}"/>
          </ac:spMkLst>
        </pc:spChg>
        <pc:spChg chg="mod ord">
          <ac:chgData name="Farida Hussain (2433744)" userId="S::2433744@student.uwtsd.ac.uk::7115d280-61f2-4ea5-b0b6-b2f863b6b6ff" providerId="AD" clId="Web-{1E4F9D18-8D2C-B34E-5E57-74F33D930E05}" dt="2026-07-09T22:50:47.928" v="4"/>
          <ac:spMkLst>
            <pc:docMk/>
            <pc:sldMk cId="3651872561" sldId="263"/>
            <ac:spMk id="5" creationId="{D621C1F6-CFE3-5FE7-FAB1-63BF6B7D2E30}"/>
          </ac:spMkLst>
        </pc:spChg>
        <pc:spChg chg="mod ord">
          <ac:chgData name="Farida Hussain (2433744)" userId="S::2433744@student.uwtsd.ac.uk::7115d280-61f2-4ea5-b0b6-b2f863b6b6ff" providerId="AD" clId="Web-{1E4F9D18-8D2C-B34E-5E57-74F33D930E05}" dt="2026-07-09T22:50:47.928" v="4"/>
          <ac:spMkLst>
            <pc:docMk/>
            <pc:sldMk cId="3651872561" sldId="263"/>
            <ac:spMk id="6" creationId="{517BC624-7BD9-172B-1E9E-49D9CC33918A}"/>
          </ac:spMkLst>
        </pc:spChg>
        <pc:spChg chg="mod ord">
          <ac:chgData name="Farida Hussain (2433744)" userId="S::2433744@student.uwtsd.ac.uk::7115d280-61f2-4ea5-b0b6-b2f863b6b6ff" providerId="AD" clId="Web-{1E4F9D18-8D2C-B34E-5E57-74F33D930E05}" dt="2026-07-09T22:50:47.928" v="4"/>
          <ac:spMkLst>
            <pc:docMk/>
            <pc:sldMk cId="3651872561" sldId="263"/>
            <ac:spMk id="7" creationId="{81AC8B9E-0ECE-E67A-7EC9-8977237DD910}"/>
          </ac:spMkLst>
        </pc:spChg>
      </pc:sldChg>
      <pc:sldChg chg="modSp mod modClrScheme chgLayout">
        <pc:chgData name="Farida Hussain (2433744)" userId="S::2433744@student.uwtsd.ac.uk::7115d280-61f2-4ea5-b0b6-b2f863b6b6ff" providerId="AD" clId="Web-{1E4F9D18-8D2C-B34E-5E57-74F33D930E05}" dt="2026-07-09T22:50:47.928" v="4"/>
        <pc:sldMkLst>
          <pc:docMk/>
          <pc:sldMk cId="2521148774" sldId="264"/>
        </pc:sldMkLst>
        <pc:spChg chg="mod ord">
          <ac:chgData name="Farida Hussain (2433744)" userId="S::2433744@student.uwtsd.ac.uk::7115d280-61f2-4ea5-b0b6-b2f863b6b6ff" providerId="AD" clId="Web-{1E4F9D18-8D2C-B34E-5E57-74F33D930E05}" dt="2026-07-09T22:50:47.928" v="4"/>
          <ac:spMkLst>
            <pc:docMk/>
            <pc:sldMk cId="2521148774" sldId="264"/>
            <ac:spMk id="4" creationId="{8F45267D-EB6F-65C9-4130-88559CF90410}"/>
          </ac:spMkLst>
        </pc:spChg>
        <pc:spChg chg="mod ord">
          <ac:chgData name="Farida Hussain (2433744)" userId="S::2433744@student.uwtsd.ac.uk::7115d280-61f2-4ea5-b0b6-b2f863b6b6ff" providerId="AD" clId="Web-{1E4F9D18-8D2C-B34E-5E57-74F33D930E05}" dt="2026-07-09T22:50:47.928" v="4"/>
          <ac:spMkLst>
            <pc:docMk/>
            <pc:sldMk cId="2521148774" sldId="264"/>
            <ac:spMk id="5" creationId="{5CE104FB-2A22-BBD0-CABD-C1F24152D6B9}"/>
          </ac:spMkLst>
        </pc:spChg>
        <pc:spChg chg="mod ord">
          <ac:chgData name="Farida Hussain (2433744)" userId="S::2433744@student.uwtsd.ac.uk::7115d280-61f2-4ea5-b0b6-b2f863b6b6ff" providerId="AD" clId="Web-{1E4F9D18-8D2C-B34E-5E57-74F33D930E05}" dt="2026-07-09T22:50:47.928" v="4"/>
          <ac:spMkLst>
            <pc:docMk/>
            <pc:sldMk cId="2521148774" sldId="264"/>
            <ac:spMk id="6" creationId="{2DA2B287-E091-EE9B-03E4-AF5407316A7F}"/>
          </ac:spMkLst>
        </pc:spChg>
        <pc:spChg chg="mod ord">
          <ac:chgData name="Farida Hussain (2433744)" userId="S::2433744@student.uwtsd.ac.uk::7115d280-61f2-4ea5-b0b6-b2f863b6b6ff" providerId="AD" clId="Web-{1E4F9D18-8D2C-B34E-5E57-74F33D930E05}" dt="2026-07-09T22:50:47.928" v="4"/>
          <ac:spMkLst>
            <pc:docMk/>
            <pc:sldMk cId="2521148774" sldId="264"/>
            <ac:spMk id="7" creationId="{60FD3B2C-4C72-E3F3-87AA-D8472790D524}"/>
          </ac:spMkLst>
        </pc:spChg>
      </pc:sldChg>
      <pc:sldChg chg="modSp mod modClrScheme chgLayout">
        <pc:chgData name="Farida Hussain (2433744)" userId="S::2433744@student.uwtsd.ac.uk::7115d280-61f2-4ea5-b0b6-b2f863b6b6ff" providerId="AD" clId="Web-{1E4F9D18-8D2C-B34E-5E57-74F33D930E05}" dt="2026-07-09T22:54:23.621" v="28" actId="20577"/>
        <pc:sldMkLst>
          <pc:docMk/>
          <pc:sldMk cId="3350203881" sldId="265"/>
        </pc:sldMkLst>
        <pc:spChg chg="mod">
          <ac:chgData name="Farida Hussain (2433744)" userId="S::2433744@student.uwtsd.ac.uk::7115d280-61f2-4ea5-b0b6-b2f863b6b6ff" providerId="AD" clId="Web-{1E4F9D18-8D2C-B34E-5E57-74F33D930E05}" dt="2026-07-09T22:54:23.621" v="28" actId="20577"/>
          <ac:spMkLst>
            <pc:docMk/>
            <pc:sldMk cId="3350203881" sldId="265"/>
            <ac:spMk id="2" creationId="{8D9677B8-9349-7BD6-645D-7737A4CC093A}"/>
          </ac:spMkLst>
        </pc:spChg>
        <pc:spChg chg="mod ord">
          <ac:chgData name="Farida Hussain (2433744)" userId="S::2433744@student.uwtsd.ac.uk::7115d280-61f2-4ea5-b0b6-b2f863b6b6ff" providerId="AD" clId="Web-{1E4F9D18-8D2C-B34E-5E57-74F33D930E05}" dt="2026-07-09T22:50:47.928" v="4"/>
          <ac:spMkLst>
            <pc:docMk/>
            <pc:sldMk cId="3350203881" sldId="265"/>
            <ac:spMk id="4" creationId="{1B8D2DD4-C6B3-8C57-8384-87A4473CCD5A}"/>
          </ac:spMkLst>
        </pc:spChg>
        <pc:spChg chg="mod ord">
          <ac:chgData name="Farida Hussain (2433744)" userId="S::2433744@student.uwtsd.ac.uk::7115d280-61f2-4ea5-b0b6-b2f863b6b6ff" providerId="AD" clId="Web-{1E4F9D18-8D2C-B34E-5E57-74F33D930E05}" dt="2026-07-09T22:50:47.928" v="4"/>
          <ac:spMkLst>
            <pc:docMk/>
            <pc:sldMk cId="3350203881" sldId="265"/>
            <ac:spMk id="6" creationId="{B5FB257F-AA42-223E-33BD-1D408E66C517}"/>
          </ac:spMkLst>
        </pc:spChg>
      </pc:sldChg>
      <pc:sldChg chg="modSp mod modClrScheme chgLayout">
        <pc:chgData name="Farida Hussain (2433744)" userId="S::2433744@student.uwtsd.ac.uk::7115d280-61f2-4ea5-b0b6-b2f863b6b6ff" providerId="AD" clId="Web-{1E4F9D18-8D2C-B34E-5E57-74F33D930E05}" dt="2026-07-09T22:54:34.434" v="29" actId="20577"/>
        <pc:sldMkLst>
          <pc:docMk/>
          <pc:sldMk cId="803923443" sldId="266"/>
        </pc:sldMkLst>
        <pc:spChg chg="mod">
          <ac:chgData name="Farida Hussain (2433744)" userId="S::2433744@student.uwtsd.ac.uk::7115d280-61f2-4ea5-b0b6-b2f863b6b6ff" providerId="AD" clId="Web-{1E4F9D18-8D2C-B34E-5E57-74F33D930E05}" dt="2026-07-09T22:54:34.434" v="29" actId="20577"/>
          <ac:spMkLst>
            <pc:docMk/>
            <pc:sldMk cId="803923443" sldId="266"/>
            <ac:spMk id="2" creationId="{7178B3B8-CAED-2D5F-5D7F-0223CEB22E42}"/>
          </ac:spMkLst>
        </pc:spChg>
        <pc:spChg chg="mod ord">
          <ac:chgData name="Farida Hussain (2433744)" userId="S::2433744@student.uwtsd.ac.uk::7115d280-61f2-4ea5-b0b6-b2f863b6b6ff" providerId="AD" clId="Web-{1E4F9D18-8D2C-B34E-5E57-74F33D930E05}" dt="2026-07-09T22:50:47.928" v="4"/>
          <ac:spMkLst>
            <pc:docMk/>
            <pc:sldMk cId="803923443" sldId="266"/>
            <ac:spMk id="4" creationId="{E3033BCC-F6A3-5D28-F933-047B2D9D11D2}"/>
          </ac:spMkLst>
        </pc:spChg>
        <pc:spChg chg="mod ord">
          <ac:chgData name="Farida Hussain (2433744)" userId="S::2433744@student.uwtsd.ac.uk::7115d280-61f2-4ea5-b0b6-b2f863b6b6ff" providerId="AD" clId="Web-{1E4F9D18-8D2C-B34E-5E57-74F33D930E05}" dt="2026-07-09T22:50:47.928" v="4"/>
          <ac:spMkLst>
            <pc:docMk/>
            <pc:sldMk cId="803923443" sldId="266"/>
            <ac:spMk id="5" creationId="{6C59E5D7-2902-3013-9083-158C93E2E4C0}"/>
          </ac:spMkLst>
        </pc:spChg>
        <pc:spChg chg="mod ord">
          <ac:chgData name="Farida Hussain (2433744)" userId="S::2433744@student.uwtsd.ac.uk::7115d280-61f2-4ea5-b0b6-b2f863b6b6ff" providerId="AD" clId="Web-{1E4F9D18-8D2C-B34E-5E57-74F33D930E05}" dt="2026-07-09T22:50:47.928" v="4"/>
          <ac:spMkLst>
            <pc:docMk/>
            <pc:sldMk cId="803923443" sldId="266"/>
            <ac:spMk id="6" creationId="{3E7758CC-CA84-1B6C-E177-058D5E930537}"/>
          </ac:spMkLst>
        </pc:spChg>
      </pc:sldChg>
      <pc:sldChg chg="modSp mod modClrScheme chgLayout">
        <pc:chgData name="Farida Hussain (2433744)" userId="S::2433744@student.uwtsd.ac.uk::7115d280-61f2-4ea5-b0b6-b2f863b6b6ff" providerId="AD" clId="Web-{1E4F9D18-8D2C-B34E-5E57-74F33D930E05}" dt="2026-07-09T22:51:28.679" v="6" actId="20577"/>
        <pc:sldMkLst>
          <pc:docMk/>
          <pc:sldMk cId="762422400" sldId="269"/>
        </pc:sldMkLst>
        <pc:spChg chg="mod ord">
          <ac:chgData name="Farida Hussain (2433744)" userId="S::2433744@student.uwtsd.ac.uk::7115d280-61f2-4ea5-b0b6-b2f863b6b6ff" providerId="AD" clId="Web-{1E4F9D18-8D2C-B34E-5E57-74F33D930E05}" dt="2026-07-09T22:51:28.679" v="6" actId="20577"/>
          <ac:spMkLst>
            <pc:docMk/>
            <pc:sldMk cId="762422400" sldId="269"/>
            <ac:spMk id="3" creationId="{619C4A0E-1397-09EB-2A7C-F182AF3B9D38}"/>
          </ac:spMkLst>
        </pc:spChg>
        <pc:spChg chg="mod ord">
          <ac:chgData name="Farida Hussain (2433744)" userId="S::2433744@student.uwtsd.ac.uk::7115d280-61f2-4ea5-b0b6-b2f863b6b6ff" providerId="AD" clId="Web-{1E4F9D18-8D2C-B34E-5E57-74F33D930E05}" dt="2026-07-09T22:50:47.928" v="4"/>
          <ac:spMkLst>
            <pc:docMk/>
            <pc:sldMk cId="762422400" sldId="269"/>
            <ac:spMk id="4" creationId="{DACFA6C1-C9D5-0C80-8A06-34B7BE69B5C8}"/>
          </ac:spMkLst>
        </pc:spChg>
        <pc:spChg chg="mod ord">
          <ac:chgData name="Farida Hussain (2433744)" userId="S::2433744@student.uwtsd.ac.uk::7115d280-61f2-4ea5-b0b6-b2f863b6b6ff" providerId="AD" clId="Web-{1E4F9D18-8D2C-B34E-5E57-74F33D930E05}" dt="2026-07-09T22:50:47.928" v="4"/>
          <ac:spMkLst>
            <pc:docMk/>
            <pc:sldMk cId="762422400" sldId="269"/>
            <ac:spMk id="5" creationId="{237DDDBA-67CF-4ED2-C6ED-7B420332F8BD}"/>
          </ac:spMkLst>
        </pc:spChg>
        <pc:spChg chg="mod ord">
          <ac:chgData name="Farida Hussain (2433744)" userId="S::2433744@student.uwtsd.ac.uk::7115d280-61f2-4ea5-b0b6-b2f863b6b6ff" providerId="AD" clId="Web-{1E4F9D18-8D2C-B34E-5E57-74F33D930E05}" dt="2026-07-09T22:50:47.928" v="4"/>
          <ac:spMkLst>
            <pc:docMk/>
            <pc:sldMk cId="762422400" sldId="269"/>
            <ac:spMk id="6" creationId="{CF4A493B-1569-6897-B5C4-F51CEC6F51C1}"/>
          </ac:spMkLst>
        </pc:spChg>
      </pc:sldChg>
      <pc:sldChg chg="modSp mod modClrScheme chgLayout">
        <pc:chgData name="Farida Hussain (2433744)" userId="S::2433744@student.uwtsd.ac.uk::7115d280-61f2-4ea5-b0b6-b2f863b6b6ff" providerId="AD" clId="Web-{1E4F9D18-8D2C-B34E-5E57-74F33D930E05}" dt="2026-07-09T22:53:16.041" v="18" actId="20577"/>
        <pc:sldMkLst>
          <pc:docMk/>
          <pc:sldMk cId="2941208235" sldId="270"/>
        </pc:sldMkLst>
        <pc:spChg chg="mod ord">
          <ac:chgData name="Farida Hussain (2433744)" userId="S::2433744@student.uwtsd.ac.uk::7115d280-61f2-4ea5-b0b6-b2f863b6b6ff" providerId="AD" clId="Web-{1E4F9D18-8D2C-B34E-5E57-74F33D930E05}" dt="2026-07-09T22:53:16.041" v="18" actId="20577"/>
          <ac:spMkLst>
            <pc:docMk/>
            <pc:sldMk cId="2941208235" sldId="270"/>
            <ac:spMk id="3" creationId="{5211229D-2617-EBEB-6BA4-9D14F2D4007C}"/>
          </ac:spMkLst>
        </pc:spChg>
        <pc:spChg chg="mod ord">
          <ac:chgData name="Farida Hussain (2433744)" userId="S::2433744@student.uwtsd.ac.uk::7115d280-61f2-4ea5-b0b6-b2f863b6b6ff" providerId="AD" clId="Web-{1E4F9D18-8D2C-B34E-5E57-74F33D930E05}" dt="2026-07-09T22:50:47.928" v="4"/>
          <ac:spMkLst>
            <pc:docMk/>
            <pc:sldMk cId="2941208235" sldId="270"/>
            <ac:spMk id="4" creationId="{B87812A3-FE02-D79D-6B06-8000B8DAFB7F}"/>
          </ac:spMkLst>
        </pc:spChg>
        <pc:spChg chg="mod ord">
          <ac:chgData name="Farida Hussain (2433744)" userId="S::2433744@student.uwtsd.ac.uk::7115d280-61f2-4ea5-b0b6-b2f863b6b6ff" providerId="AD" clId="Web-{1E4F9D18-8D2C-B34E-5E57-74F33D930E05}" dt="2026-07-09T22:50:47.928" v="4"/>
          <ac:spMkLst>
            <pc:docMk/>
            <pc:sldMk cId="2941208235" sldId="270"/>
            <ac:spMk id="5" creationId="{3B0E4930-A465-ACF2-5D2B-DE685906AC11}"/>
          </ac:spMkLst>
        </pc:spChg>
        <pc:spChg chg="mod ord">
          <ac:chgData name="Farida Hussain (2433744)" userId="S::2433744@student.uwtsd.ac.uk::7115d280-61f2-4ea5-b0b6-b2f863b6b6ff" providerId="AD" clId="Web-{1E4F9D18-8D2C-B34E-5E57-74F33D930E05}" dt="2026-07-09T22:50:47.928" v="4"/>
          <ac:spMkLst>
            <pc:docMk/>
            <pc:sldMk cId="2941208235" sldId="270"/>
            <ac:spMk id="6" creationId="{E653336E-4AEC-18A4-2F81-EB40B80F4E62}"/>
          </ac:spMkLst>
        </pc:spChg>
      </pc:sldChg>
      <pc:sldChg chg="modSp mod modClrScheme chgLayout">
        <pc:chgData name="Farida Hussain (2433744)" userId="S::2433744@student.uwtsd.ac.uk::7115d280-61f2-4ea5-b0b6-b2f863b6b6ff" providerId="AD" clId="Web-{1E4F9D18-8D2C-B34E-5E57-74F33D930E05}" dt="2026-07-09T22:50:47.928" v="4"/>
        <pc:sldMkLst>
          <pc:docMk/>
          <pc:sldMk cId="4201642369" sldId="272"/>
        </pc:sldMkLst>
        <pc:spChg chg="mod ord">
          <ac:chgData name="Farida Hussain (2433744)" userId="S::2433744@student.uwtsd.ac.uk::7115d280-61f2-4ea5-b0b6-b2f863b6b6ff" providerId="AD" clId="Web-{1E4F9D18-8D2C-B34E-5E57-74F33D930E05}" dt="2026-07-09T22:50:47.928" v="4"/>
          <ac:spMkLst>
            <pc:docMk/>
            <pc:sldMk cId="4201642369" sldId="272"/>
            <ac:spMk id="3" creationId="{A49161C8-AB1F-AA35-DB1A-DE5EE29CAB55}"/>
          </ac:spMkLst>
        </pc:spChg>
        <pc:spChg chg="mod ord">
          <ac:chgData name="Farida Hussain (2433744)" userId="S::2433744@student.uwtsd.ac.uk::7115d280-61f2-4ea5-b0b6-b2f863b6b6ff" providerId="AD" clId="Web-{1E4F9D18-8D2C-B34E-5E57-74F33D930E05}" dt="2026-07-09T22:50:47.928" v="4"/>
          <ac:spMkLst>
            <pc:docMk/>
            <pc:sldMk cId="4201642369" sldId="272"/>
            <ac:spMk id="4" creationId="{75F16AE6-56F5-32D1-7F2F-6C699E78B4A4}"/>
          </ac:spMkLst>
        </pc:spChg>
        <pc:spChg chg="mod ord">
          <ac:chgData name="Farida Hussain (2433744)" userId="S::2433744@student.uwtsd.ac.uk::7115d280-61f2-4ea5-b0b6-b2f863b6b6ff" providerId="AD" clId="Web-{1E4F9D18-8D2C-B34E-5E57-74F33D930E05}" dt="2026-07-09T22:50:47.928" v="4"/>
          <ac:spMkLst>
            <pc:docMk/>
            <pc:sldMk cId="4201642369" sldId="272"/>
            <ac:spMk id="5" creationId="{502AA016-087C-4A45-D671-FC256A81ED27}"/>
          </ac:spMkLst>
        </pc:spChg>
        <pc:spChg chg="mod ord">
          <ac:chgData name="Farida Hussain (2433744)" userId="S::2433744@student.uwtsd.ac.uk::7115d280-61f2-4ea5-b0b6-b2f863b6b6ff" providerId="AD" clId="Web-{1E4F9D18-8D2C-B34E-5E57-74F33D930E05}" dt="2026-07-09T22:50:47.928" v="4"/>
          <ac:spMkLst>
            <pc:docMk/>
            <pc:sldMk cId="4201642369" sldId="272"/>
            <ac:spMk id="6" creationId="{B32A7914-1A20-360A-B04B-ECD63215A9CD}"/>
          </ac:spMkLst>
        </pc:spChg>
      </pc:sldChg>
      <pc:sldMasterChg chg="del delSldLayout">
        <pc:chgData name="Farida Hussain (2433744)" userId="S::2433744@student.uwtsd.ac.uk::7115d280-61f2-4ea5-b0b6-b2f863b6b6ff" providerId="AD" clId="Web-{1E4F9D18-8D2C-B34E-5E57-74F33D930E05}" dt="2026-07-09T22:49:57.989" v="0"/>
        <pc:sldMasterMkLst>
          <pc:docMk/>
          <pc:sldMasterMk cId="3775932465" sldId="2147483708"/>
        </pc:sldMasterMkLst>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4230168013" sldId="2147483709"/>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1234421464" sldId="2147483710"/>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2044274889" sldId="2147483711"/>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1874356835" sldId="2147483712"/>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726826141" sldId="2147483713"/>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2339612431" sldId="2147483714"/>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4102476497" sldId="2147483715"/>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2285453220" sldId="2147483716"/>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3011260520" sldId="2147483717"/>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1487963912" sldId="2147483718"/>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1033921477" sldId="2147483719"/>
          </pc:sldLayoutMkLst>
        </pc:sldLayoutChg>
      </pc:sldMasterChg>
      <pc:sldMasterChg chg="add del addSldLayout delSldLayout modSldLayout">
        <pc:chgData name="Farida Hussain (2433744)" userId="S::2433744@student.uwtsd.ac.uk::7115d280-61f2-4ea5-b0b6-b2f863b6b6ff" providerId="AD" clId="Web-{1E4F9D18-8D2C-B34E-5E57-74F33D930E05}" dt="2026-07-09T22:50:47.928" v="4"/>
        <pc:sldMasterMkLst>
          <pc:docMk/>
          <pc:sldMasterMk cId="1120600284" sldId="2147483720"/>
        </pc:sldMasterMkLst>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524001886" sldId="2147483721"/>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3310195349" sldId="2147483722"/>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2356847730" sldId="2147483723"/>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1466488100" sldId="2147483724"/>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3505894045" sldId="2147483725"/>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896098001" sldId="2147483726"/>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1690459827" sldId="2147483727"/>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787887548" sldId="2147483728"/>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686027769" sldId="2147483729"/>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1914926258" sldId="2147483730"/>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1510839579" sldId="2147483731"/>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3632562746" sldId="2147483732"/>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3228296905" sldId="2147483733"/>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3068982646" sldId="2147483734"/>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2393043709" sldId="2147483735"/>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2490793981" sldId="2147483736"/>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274189673" sldId="2147483737"/>
          </pc:sldLayoutMkLst>
        </pc:sldLayoutChg>
      </pc:sldMasterChg>
      <pc:sldMasterChg chg="add addSldLayout modSldLayout">
        <pc:chgData name="Farida Hussain (2433744)" userId="S::2433744@student.uwtsd.ac.uk::7115d280-61f2-4ea5-b0b6-b2f863b6b6ff" providerId="AD" clId="Web-{1E4F9D18-8D2C-B34E-5E57-74F33D930E05}" dt="2026-07-09T22:50:47.928" v="4"/>
        <pc:sldMasterMkLst>
          <pc:docMk/>
          <pc:sldMasterMk cId="2860062451" sldId="2147483738"/>
        </pc:sldMasterMkLst>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2669616321" sldId="2147483739"/>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1544918401" sldId="2147483740"/>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2437278744" sldId="2147483741"/>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464971933" sldId="2147483742"/>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3602336765" sldId="2147483743"/>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1847601412" sldId="2147483744"/>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2622073202" sldId="2147483745"/>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278219079" sldId="2147483746"/>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3199949559" sldId="2147483747"/>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3615347276" sldId="2147483748"/>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3651811163" sldId="2147483749"/>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2237661591" sldId="2147483750"/>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2970372366" sldId="2147483751"/>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4089233117" sldId="2147483752"/>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953784711" sldId="2147483753"/>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553049268" sldId="2147483754"/>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480411452" sldId="2147483755"/>
          </pc:sldLayoutMkLst>
        </pc:sldLayoutChg>
      </pc:sldMasterChg>
    </pc:docChg>
  </pc:docChgLst>
  <pc:docChgLst>
    <pc:chgData name="Farida Hussain (2433744)" userId="S::2433744@student.uwtsd.ac.uk::7115d280-61f2-4ea5-b0b6-b2f863b6b6ff" providerId="AD" clId="Web-{51A8EC17-C3D3-4055-D005-7367C686BEF7}"/>
    <pc:docChg chg="addSld delSld modSld">
      <pc:chgData name="Farida Hussain (2433744)" userId="S::2433744@student.uwtsd.ac.uk::7115d280-61f2-4ea5-b0b6-b2f863b6b6ff" providerId="AD" clId="Web-{51A8EC17-C3D3-4055-D005-7367C686BEF7}" dt="2026-07-07T22:22:54.939" v="456" actId="1076"/>
      <pc:docMkLst>
        <pc:docMk/>
      </pc:docMkLst>
      <pc:sldChg chg="addSp delSp modSp mod setBg delAnim">
        <pc:chgData name="Farida Hussain (2433744)" userId="S::2433744@student.uwtsd.ac.uk::7115d280-61f2-4ea5-b0b6-b2f863b6b6ff" providerId="AD" clId="Web-{51A8EC17-C3D3-4055-D005-7367C686BEF7}" dt="2026-07-07T22:03:10.323" v="346" actId="14100"/>
        <pc:sldMkLst>
          <pc:docMk/>
          <pc:sldMk cId="109857222" sldId="256"/>
        </pc:sldMkLst>
        <pc:spChg chg="mod">
          <ac:chgData name="Farida Hussain (2433744)" userId="S::2433744@student.uwtsd.ac.uk::7115d280-61f2-4ea5-b0b6-b2f863b6b6ff" providerId="AD" clId="Web-{51A8EC17-C3D3-4055-D005-7367C686BEF7}" dt="2026-07-07T22:00:55.911" v="336" actId="20577"/>
          <ac:spMkLst>
            <pc:docMk/>
            <pc:sldMk cId="109857222" sldId="256"/>
            <ac:spMk id="2" creationId="{00000000-0000-0000-0000-000000000000}"/>
          </ac:spMkLst>
        </pc:spChg>
        <pc:picChg chg="add mod">
          <ac:chgData name="Farida Hussain (2433744)" userId="S::2433744@student.uwtsd.ac.uk::7115d280-61f2-4ea5-b0b6-b2f863b6b6ff" providerId="AD" clId="Web-{51A8EC17-C3D3-4055-D005-7367C686BEF7}" dt="2026-07-07T22:03:10.323" v="346" actId="14100"/>
          <ac:picMkLst>
            <pc:docMk/>
            <pc:sldMk cId="109857222" sldId="256"/>
            <ac:picMk id="5" creationId="{302D016A-45FB-4107-7C3D-4CF0793F46FE}"/>
          </ac:picMkLst>
        </pc:picChg>
      </pc:sldChg>
      <pc:sldChg chg="addSp delSp modSp">
        <pc:chgData name="Farida Hussain (2433744)" userId="S::2433744@student.uwtsd.ac.uk::7115d280-61f2-4ea5-b0b6-b2f863b6b6ff" providerId="AD" clId="Web-{51A8EC17-C3D3-4055-D005-7367C686BEF7}" dt="2026-07-07T22:22:43.595" v="452"/>
        <pc:sldMkLst>
          <pc:docMk/>
          <pc:sldMk cId="64643970" sldId="257"/>
        </pc:sldMkLst>
      </pc:sldChg>
      <pc:sldChg chg="addSp delSp modSp mod setBg modClrScheme delAnim chgLayout">
        <pc:chgData name="Farida Hussain (2433744)" userId="S::2433744@student.uwtsd.ac.uk::7115d280-61f2-4ea5-b0b6-b2f863b6b6ff" providerId="AD" clId="Web-{51A8EC17-C3D3-4055-D005-7367C686BEF7}" dt="2026-07-07T22:22:54.939" v="456" actId="1076"/>
        <pc:sldMkLst>
          <pc:docMk/>
          <pc:sldMk cId="761791617" sldId="258"/>
        </pc:sldMkLst>
        <pc:spChg chg="mod">
          <ac:chgData name="Farida Hussain (2433744)" userId="S::2433744@student.uwtsd.ac.uk::7115d280-61f2-4ea5-b0b6-b2f863b6b6ff" providerId="AD" clId="Web-{51A8EC17-C3D3-4055-D005-7367C686BEF7}" dt="2026-07-07T22:11:39.423" v="376" actId="20577"/>
          <ac:spMkLst>
            <pc:docMk/>
            <pc:sldMk cId="761791617" sldId="258"/>
            <ac:spMk id="2" creationId="{A6F14A21-2836-F51C-A4C0-9DB163B9A7D9}"/>
          </ac:spMkLst>
        </pc:spChg>
        <pc:spChg chg="mod">
          <ac:chgData name="Farida Hussain (2433744)" userId="S::2433744@student.uwtsd.ac.uk::7115d280-61f2-4ea5-b0b6-b2f863b6b6ff" providerId="AD" clId="Web-{51A8EC17-C3D3-4055-D005-7367C686BEF7}" dt="2026-07-07T22:11:28.282" v="372"/>
          <ac:spMkLst>
            <pc:docMk/>
            <pc:sldMk cId="761791617" sldId="258"/>
            <ac:spMk id="4" creationId="{1C260468-EAF3-C439-2CF2-856CA7E00879}"/>
          </ac:spMkLst>
        </pc:spChg>
        <pc:spChg chg="mod">
          <ac:chgData name="Farida Hussain (2433744)" userId="S::2433744@student.uwtsd.ac.uk::7115d280-61f2-4ea5-b0b6-b2f863b6b6ff" providerId="AD" clId="Web-{51A8EC17-C3D3-4055-D005-7367C686BEF7}" dt="2026-07-07T22:11:28.282" v="372"/>
          <ac:spMkLst>
            <pc:docMk/>
            <pc:sldMk cId="761791617" sldId="258"/>
            <ac:spMk id="5" creationId="{24B5704E-069C-3CA6-6348-A25A5125B249}"/>
          </ac:spMkLst>
        </pc:spChg>
        <pc:spChg chg="mod">
          <ac:chgData name="Farida Hussain (2433744)" userId="S::2433744@student.uwtsd.ac.uk::7115d280-61f2-4ea5-b0b6-b2f863b6b6ff" providerId="AD" clId="Web-{51A8EC17-C3D3-4055-D005-7367C686BEF7}" dt="2026-07-07T22:11:28.282" v="372"/>
          <ac:spMkLst>
            <pc:docMk/>
            <pc:sldMk cId="761791617" sldId="258"/>
            <ac:spMk id="6" creationId="{CBE824CE-E54E-E7B2-8B30-E7D0072DB376}"/>
          </ac:spMkLst>
        </pc:spChg>
        <pc:picChg chg="add mod ord">
          <ac:chgData name="Farida Hussain (2433744)" userId="S::2433744@student.uwtsd.ac.uk::7115d280-61f2-4ea5-b0b6-b2f863b6b6ff" providerId="AD" clId="Web-{51A8EC17-C3D3-4055-D005-7367C686BEF7}" dt="2026-07-07T22:11:42.657" v="377" actId="1076"/>
          <ac:picMkLst>
            <pc:docMk/>
            <pc:sldMk cId="761791617" sldId="258"/>
            <ac:picMk id="10" creationId="{674FECBC-7579-6981-B6A9-1C68B1BA530C}"/>
          </ac:picMkLst>
        </pc:picChg>
        <pc:picChg chg="add mod modCrop">
          <ac:chgData name="Farida Hussain (2433744)" userId="S::2433744@student.uwtsd.ac.uk::7115d280-61f2-4ea5-b0b6-b2f863b6b6ff" providerId="AD" clId="Web-{51A8EC17-C3D3-4055-D005-7367C686BEF7}" dt="2026-07-07T22:22:54.939" v="456" actId="1076"/>
          <ac:picMkLst>
            <pc:docMk/>
            <pc:sldMk cId="761791617" sldId="258"/>
            <ac:picMk id="11" creationId="{4C7D66DD-98DD-293A-DBF1-14D8B2E137F2}"/>
          </ac:picMkLst>
        </pc:picChg>
      </pc:sldChg>
      <pc:sldChg chg="addSp delSp modSp mod setBg">
        <pc:chgData name="Farida Hussain (2433744)" userId="S::2433744@student.uwtsd.ac.uk::7115d280-61f2-4ea5-b0b6-b2f863b6b6ff" providerId="AD" clId="Web-{51A8EC17-C3D3-4055-D005-7367C686BEF7}" dt="2026-07-07T22:15:38.339" v="416" actId="1076"/>
        <pc:sldMkLst>
          <pc:docMk/>
          <pc:sldMk cId="3346673791" sldId="259"/>
        </pc:sldMkLst>
        <pc:spChg chg="mod">
          <ac:chgData name="Farida Hussain (2433744)" userId="S::2433744@student.uwtsd.ac.uk::7115d280-61f2-4ea5-b0b6-b2f863b6b6ff" providerId="AD" clId="Web-{51A8EC17-C3D3-4055-D005-7367C686BEF7}" dt="2026-07-07T22:15:23.088" v="414" actId="20577"/>
          <ac:spMkLst>
            <pc:docMk/>
            <pc:sldMk cId="3346673791" sldId="259"/>
            <ac:spMk id="2" creationId="{A9B7DB83-F8DA-5518-6957-923CC706AD70}"/>
          </ac:spMkLst>
        </pc:spChg>
        <pc:picChg chg="add mod">
          <ac:chgData name="Farida Hussain (2433744)" userId="S::2433744@student.uwtsd.ac.uk::7115d280-61f2-4ea5-b0b6-b2f863b6b6ff" providerId="AD" clId="Web-{51A8EC17-C3D3-4055-D005-7367C686BEF7}" dt="2026-07-07T22:15:38.339" v="416" actId="1076"/>
          <ac:picMkLst>
            <pc:docMk/>
            <pc:sldMk cId="3346673791" sldId="259"/>
            <ac:picMk id="7" creationId="{1E079D06-65F5-2503-79AA-96FE4E1B1B1C}"/>
          </ac:picMkLst>
        </pc:picChg>
      </pc:sldChg>
      <pc:sldChg chg="modSp">
        <pc:chgData name="Farida Hussain (2433744)" userId="S::2433744@student.uwtsd.ac.uk::7115d280-61f2-4ea5-b0b6-b2f863b6b6ff" providerId="AD" clId="Web-{51A8EC17-C3D3-4055-D005-7367C686BEF7}" dt="2026-07-07T21:46:34.849" v="309" actId="20577"/>
        <pc:sldMkLst>
          <pc:docMk/>
          <pc:sldMk cId="3602094804" sldId="260"/>
        </pc:sldMkLst>
        <pc:spChg chg="mod">
          <ac:chgData name="Farida Hussain (2433744)" userId="S::2433744@student.uwtsd.ac.uk::7115d280-61f2-4ea5-b0b6-b2f863b6b6ff" providerId="AD" clId="Web-{51A8EC17-C3D3-4055-D005-7367C686BEF7}" dt="2026-07-07T21:46:34.849" v="309" actId="20577"/>
          <ac:spMkLst>
            <pc:docMk/>
            <pc:sldMk cId="3602094804" sldId="260"/>
            <ac:spMk id="2" creationId="{059FCC32-A873-385E-394F-A211BFC19C37}"/>
          </ac:spMkLst>
        </pc:spChg>
      </pc:sldChg>
      <pc:sldChg chg="modSp">
        <pc:chgData name="Farida Hussain (2433744)" userId="S::2433744@student.uwtsd.ac.uk::7115d280-61f2-4ea5-b0b6-b2f863b6b6ff" providerId="AD" clId="Web-{51A8EC17-C3D3-4055-D005-7367C686BEF7}" dt="2026-07-07T22:15:46.261" v="417" actId="20577"/>
        <pc:sldMkLst>
          <pc:docMk/>
          <pc:sldMk cId="2342517527" sldId="261"/>
        </pc:sldMkLst>
        <pc:spChg chg="mod">
          <ac:chgData name="Farida Hussain (2433744)" userId="S::2433744@student.uwtsd.ac.uk::7115d280-61f2-4ea5-b0b6-b2f863b6b6ff" providerId="AD" clId="Web-{51A8EC17-C3D3-4055-D005-7367C686BEF7}" dt="2026-07-07T22:15:46.261" v="417" actId="20577"/>
          <ac:spMkLst>
            <pc:docMk/>
            <pc:sldMk cId="2342517527" sldId="261"/>
            <ac:spMk id="2" creationId="{50010CE1-8D91-DE72-8F9F-23F865ADC98E}"/>
          </ac:spMkLst>
        </pc:spChg>
      </pc:sldChg>
      <pc:sldChg chg="addSp delSp modSp mod modClrScheme chgLayout">
        <pc:chgData name="Farida Hussain (2433744)" userId="S::2433744@student.uwtsd.ac.uk::7115d280-61f2-4ea5-b0b6-b2f863b6b6ff" providerId="AD" clId="Web-{51A8EC17-C3D3-4055-D005-7367C686BEF7}" dt="2026-07-07T22:18:17.255" v="431" actId="14100"/>
        <pc:sldMkLst>
          <pc:docMk/>
          <pc:sldMk cId="2113461769" sldId="262"/>
        </pc:sldMkLst>
        <pc:spChg chg="mod">
          <ac:chgData name="Farida Hussain (2433744)" userId="S::2433744@student.uwtsd.ac.uk::7115d280-61f2-4ea5-b0b6-b2f863b6b6ff" providerId="AD" clId="Web-{51A8EC17-C3D3-4055-D005-7367C686BEF7}" dt="2026-07-07T22:17:29.988" v="419"/>
          <ac:spMkLst>
            <pc:docMk/>
            <pc:sldMk cId="2113461769" sldId="262"/>
            <ac:spMk id="4" creationId="{3CAC3ADB-F941-5349-4167-034BB4980010}"/>
          </ac:spMkLst>
        </pc:spChg>
        <pc:spChg chg="mod">
          <ac:chgData name="Farida Hussain (2433744)" userId="S::2433744@student.uwtsd.ac.uk::7115d280-61f2-4ea5-b0b6-b2f863b6b6ff" providerId="AD" clId="Web-{51A8EC17-C3D3-4055-D005-7367C686BEF7}" dt="2026-07-07T22:17:29.988" v="419"/>
          <ac:spMkLst>
            <pc:docMk/>
            <pc:sldMk cId="2113461769" sldId="262"/>
            <ac:spMk id="5" creationId="{F770B818-68D4-FD32-6EE8-7FCCD3EE8474}"/>
          </ac:spMkLst>
        </pc:spChg>
        <pc:spChg chg="mod">
          <ac:chgData name="Farida Hussain (2433744)" userId="S::2433744@student.uwtsd.ac.uk::7115d280-61f2-4ea5-b0b6-b2f863b6b6ff" providerId="AD" clId="Web-{51A8EC17-C3D3-4055-D005-7367C686BEF7}" dt="2026-07-07T22:17:29.988" v="419"/>
          <ac:spMkLst>
            <pc:docMk/>
            <pc:sldMk cId="2113461769" sldId="262"/>
            <ac:spMk id="6" creationId="{DCCE428A-30D3-4444-5DB2-93C3E04DFAF2}"/>
          </ac:spMkLst>
        </pc:spChg>
        <pc:spChg chg="mod ord">
          <ac:chgData name="Farida Hussain (2433744)" userId="S::2433744@student.uwtsd.ac.uk::7115d280-61f2-4ea5-b0b6-b2f863b6b6ff" providerId="AD" clId="Web-{51A8EC17-C3D3-4055-D005-7367C686BEF7}" dt="2026-07-07T22:18:10.364" v="429" actId="1076"/>
          <ac:spMkLst>
            <pc:docMk/>
            <pc:sldMk cId="2113461769" sldId="262"/>
            <ac:spMk id="9" creationId="{EF575339-C9C8-419E-5877-040F8D1E046C}"/>
          </ac:spMkLst>
        </pc:spChg>
        <pc:picChg chg="add mod ord">
          <ac:chgData name="Farida Hussain (2433744)" userId="S::2433744@student.uwtsd.ac.uk::7115d280-61f2-4ea5-b0b6-b2f863b6b6ff" providerId="AD" clId="Web-{51A8EC17-C3D3-4055-D005-7367C686BEF7}" dt="2026-07-07T22:18:17.255" v="431" actId="14100"/>
          <ac:picMkLst>
            <pc:docMk/>
            <pc:sldMk cId="2113461769" sldId="262"/>
            <ac:picMk id="2" creationId="{F943341B-523F-2926-667A-51ACFAB00545}"/>
          </ac:picMkLst>
        </pc:picChg>
      </pc:sldChg>
      <pc:sldChg chg="addSp delSp modSp">
        <pc:chgData name="Farida Hussain (2433744)" userId="S::2433744@student.uwtsd.ac.uk::7115d280-61f2-4ea5-b0b6-b2f863b6b6ff" providerId="AD" clId="Web-{51A8EC17-C3D3-4055-D005-7367C686BEF7}" dt="2026-07-07T21:30:58.544" v="210" actId="20577"/>
        <pc:sldMkLst>
          <pc:docMk/>
          <pc:sldMk cId="3651872561" sldId="263"/>
        </pc:sldMkLst>
        <pc:spChg chg="add mod">
          <ac:chgData name="Farida Hussain (2433744)" userId="S::2433744@student.uwtsd.ac.uk::7115d280-61f2-4ea5-b0b6-b2f863b6b6ff" providerId="AD" clId="Web-{51A8EC17-C3D3-4055-D005-7367C686BEF7}" dt="2026-07-07T21:30:58.544" v="210" actId="20577"/>
          <ac:spMkLst>
            <pc:docMk/>
            <pc:sldMk cId="3651872561" sldId="263"/>
            <ac:spMk id="7" creationId="{81AC8B9E-0ECE-E67A-7EC9-8977237DD910}"/>
          </ac:spMkLst>
        </pc:spChg>
      </pc:sldChg>
      <pc:sldChg chg="addSp delSp modSp mod setBg">
        <pc:chgData name="Farida Hussain (2433744)" userId="S::2433744@student.uwtsd.ac.uk::7115d280-61f2-4ea5-b0b6-b2f863b6b6ff" providerId="AD" clId="Web-{51A8EC17-C3D3-4055-D005-7367C686BEF7}" dt="2026-07-07T22:20:56.512" v="442" actId="14100"/>
        <pc:sldMkLst>
          <pc:docMk/>
          <pc:sldMk cId="2521148774" sldId="264"/>
        </pc:sldMkLst>
        <pc:spChg chg="add mod">
          <ac:chgData name="Farida Hussain (2433744)" userId="S::2433744@student.uwtsd.ac.uk::7115d280-61f2-4ea5-b0b6-b2f863b6b6ff" providerId="AD" clId="Web-{51A8EC17-C3D3-4055-D005-7367C686BEF7}" dt="2026-07-07T22:20:46.996" v="439" actId="1076"/>
          <ac:spMkLst>
            <pc:docMk/>
            <pc:sldMk cId="2521148774" sldId="264"/>
            <ac:spMk id="7" creationId="{60FD3B2C-4C72-E3F3-87AA-D8472790D524}"/>
          </ac:spMkLst>
        </pc:spChg>
        <pc:picChg chg="add mod">
          <ac:chgData name="Farida Hussain (2433744)" userId="S::2433744@student.uwtsd.ac.uk::7115d280-61f2-4ea5-b0b6-b2f863b6b6ff" providerId="AD" clId="Web-{51A8EC17-C3D3-4055-D005-7367C686BEF7}" dt="2026-07-07T22:20:56.512" v="442" actId="14100"/>
          <ac:picMkLst>
            <pc:docMk/>
            <pc:sldMk cId="2521148774" sldId="264"/>
            <ac:picMk id="8" creationId="{8C0E4B73-920D-B002-1480-A50297547847}"/>
          </ac:picMkLst>
        </pc:picChg>
      </pc:sldChg>
      <pc:sldChg chg="addSp modSp mod setBg">
        <pc:chgData name="Farida Hussain (2433744)" userId="S::2433744@student.uwtsd.ac.uk::7115d280-61f2-4ea5-b0b6-b2f863b6b6ff" providerId="AD" clId="Web-{51A8EC17-C3D3-4055-D005-7367C686BEF7}" dt="2026-07-07T21:39:22.409" v="276" actId="20577"/>
        <pc:sldMkLst>
          <pc:docMk/>
          <pc:sldMk cId="3350203881" sldId="265"/>
        </pc:sldMkLst>
        <pc:spChg chg="add mod">
          <ac:chgData name="Farida Hussain (2433744)" userId="S::2433744@student.uwtsd.ac.uk::7115d280-61f2-4ea5-b0b6-b2f863b6b6ff" providerId="AD" clId="Web-{51A8EC17-C3D3-4055-D005-7367C686BEF7}" dt="2026-07-07T21:39:22.409" v="276" actId="20577"/>
          <ac:spMkLst>
            <pc:docMk/>
            <pc:sldMk cId="3350203881" sldId="265"/>
            <ac:spMk id="2" creationId="{8D9677B8-9349-7BD6-645D-7737A4CC093A}"/>
          </ac:spMkLst>
        </pc:spChg>
      </pc:sldChg>
      <pc:sldChg chg="addSp modSp mod setBg">
        <pc:chgData name="Farida Hussain (2433744)" userId="S::2433744@student.uwtsd.ac.uk::7115d280-61f2-4ea5-b0b6-b2f863b6b6ff" providerId="AD" clId="Web-{51A8EC17-C3D3-4055-D005-7367C686BEF7}" dt="2026-07-07T21:45:31.722" v="305" actId="20577"/>
        <pc:sldMkLst>
          <pc:docMk/>
          <pc:sldMk cId="803923443" sldId="266"/>
        </pc:sldMkLst>
        <pc:spChg chg="add mod">
          <ac:chgData name="Farida Hussain (2433744)" userId="S::2433744@student.uwtsd.ac.uk::7115d280-61f2-4ea5-b0b6-b2f863b6b6ff" providerId="AD" clId="Web-{51A8EC17-C3D3-4055-D005-7367C686BEF7}" dt="2026-07-07T21:45:31.722" v="305" actId="20577"/>
          <ac:spMkLst>
            <pc:docMk/>
            <pc:sldMk cId="803923443" sldId="266"/>
            <ac:spMk id="2" creationId="{7178B3B8-CAED-2D5F-5D7F-0223CEB22E42}"/>
          </ac:spMkLst>
        </pc:spChg>
      </pc:sldChg>
      <pc:sldChg chg="addSp delSp modSp new mod setBg">
        <pc:chgData name="Farida Hussain (2433744)" userId="S::2433744@student.uwtsd.ac.uk::7115d280-61f2-4ea5-b0b6-b2f863b6b6ff" providerId="AD" clId="Web-{51A8EC17-C3D3-4055-D005-7367C686BEF7}" dt="2026-07-07T22:08:54.853" v="361" actId="20577"/>
        <pc:sldMkLst>
          <pc:docMk/>
          <pc:sldMk cId="762422400" sldId="269"/>
        </pc:sldMkLst>
        <pc:spChg chg="mod">
          <ac:chgData name="Farida Hussain (2433744)" userId="S::2433744@student.uwtsd.ac.uk::7115d280-61f2-4ea5-b0b6-b2f863b6b6ff" providerId="AD" clId="Web-{51A8EC17-C3D3-4055-D005-7367C686BEF7}" dt="2026-07-07T22:08:54.853" v="361" actId="20577"/>
          <ac:spMkLst>
            <pc:docMk/>
            <pc:sldMk cId="762422400" sldId="269"/>
            <ac:spMk id="3" creationId="{619C4A0E-1397-09EB-2A7C-F182AF3B9D38}"/>
          </ac:spMkLst>
        </pc:spChg>
      </pc:sldChg>
    </pc:docChg>
  </pc:docChgLst>
  <pc:docChgLst>
    <pc:chgData name="Farida Hussain (2433744)" userId="S::2433744@student.uwtsd.ac.uk::7115d280-61f2-4ea5-b0b6-b2f863b6b6ff" providerId="AD" clId="Web-{63465100-2ABB-EF82-3D56-5D35D670D7FA}"/>
    <pc:docChg chg="addSld modSld">
      <pc:chgData name="Farida Hussain (2433744)" userId="S::2433744@student.uwtsd.ac.uk::7115d280-61f2-4ea5-b0b6-b2f863b6b6ff" providerId="AD" clId="Web-{63465100-2ABB-EF82-3D56-5D35D670D7FA}" dt="2026-06-21T22:19:51.922" v="271" actId="1076"/>
      <pc:docMkLst>
        <pc:docMk/>
      </pc:docMkLst>
      <pc:sldChg chg="modSp">
        <pc:chgData name="Farida Hussain (2433744)" userId="S::2433744@student.uwtsd.ac.uk::7115d280-61f2-4ea5-b0b6-b2f863b6b6ff" providerId="AD" clId="Web-{63465100-2ABB-EF82-3D56-5D35D670D7FA}" dt="2026-06-21T22:14:44.052" v="254" actId="20577"/>
        <pc:sldMkLst>
          <pc:docMk/>
          <pc:sldMk cId="3602094804" sldId="260"/>
        </pc:sldMkLst>
        <pc:spChg chg="mod">
          <ac:chgData name="Farida Hussain (2433744)" userId="S::2433744@student.uwtsd.ac.uk::7115d280-61f2-4ea5-b0b6-b2f863b6b6ff" providerId="AD" clId="Web-{63465100-2ABB-EF82-3D56-5D35D670D7FA}" dt="2026-06-21T22:14:44.052" v="254" actId="20577"/>
          <ac:spMkLst>
            <pc:docMk/>
            <pc:sldMk cId="3602094804" sldId="260"/>
            <ac:spMk id="2" creationId="{059FCC32-A873-385E-394F-A211BFC19C37}"/>
          </ac:spMkLst>
        </pc:spChg>
      </pc:sldChg>
      <pc:sldChg chg="modSp">
        <pc:chgData name="Farida Hussain (2433744)" userId="S::2433744@student.uwtsd.ac.uk::7115d280-61f2-4ea5-b0b6-b2f863b6b6ff" providerId="AD" clId="Web-{63465100-2ABB-EF82-3D56-5D35D670D7FA}" dt="2026-06-21T21:44:44.789" v="56" actId="20577"/>
        <pc:sldMkLst>
          <pc:docMk/>
          <pc:sldMk cId="2342517527" sldId="261"/>
        </pc:sldMkLst>
        <pc:spChg chg="mod">
          <ac:chgData name="Farida Hussain (2433744)" userId="S::2433744@student.uwtsd.ac.uk::7115d280-61f2-4ea5-b0b6-b2f863b6b6ff" providerId="AD" clId="Web-{63465100-2ABB-EF82-3D56-5D35D670D7FA}" dt="2026-06-21T21:44:44.789" v="56" actId="20577"/>
          <ac:spMkLst>
            <pc:docMk/>
            <pc:sldMk cId="2342517527" sldId="261"/>
            <ac:spMk id="2" creationId="{50010CE1-8D91-DE72-8F9F-23F865ADC98E}"/>
          </ac:spMkLst>
        </pc:spChg>
      </pc:sldChg>
      <pc:sldChg chg="addSp delSp modSp mod setBg">
        <pc:chgData name="Farida Hussain (2433744)" userId="S::2433744@student.uwtsd.ac.uk::7115d280-61f2-4ea5-b0b6-b2f863b6b6ff" providerId="AD" clId="Web-{63465100-2ABB-EF82-3D56-5D35D670D7FA}" dt="2026-06-21T21:48:08.874" v="91" actId="20577"/>
        <pc:sldMkLst>
          <pc:docMk/>
          <pc:sldMk cId="2113461769" sldId="262"/>
        </pc:sldMkLst>
        <pc:spChg chg="add mod">
          <ac:chgData name="Farida Hussain (2433744)" userId="S::2433744@student.uwtsd.ac.uk::7115d280-61f2-4ea5-b0b6-b2f863b6b6ff" providerId="AD" clId="Web-{63465100-2ABB-EF82-3D56-5D35D670D7FA}" dt="2026-06-21T21:48:08.874" v="91" actId="20577"/>
          <ac:spMkLst>
            <pc:docMk/>
            <pc:sldMk cId="2113461769" sldId="262"/>
            <ac:spMk id="9" creationId="{EF575339-C9C8-419E-5877-040F8D1E046C}"/>
          </ac:spMkLst>
        </pc:spChg>
      </pc:sldChg>
      <pc:sldChg chg="delSp modSp new mod setBg">
        <pc:chgData name="Farida Hussain (2433744)" userId="S::2433744@student.uwtsd.ac.uk::7115d280-61f2-4ea5-b0b6-b2f863b6b6ff" providerId="AD" clId="Web-{63465100-2ABB-EF82-3D56-5D35D670D7FA}" dt="2026-06-21T21:55:52.890" v="128" actId="20577"/>
        <pc:sldMkLst>
          <pc:docMk/>
          <pc:sldMk cId="3651872561" sldId="263"/>
        </pc:sldMkLst>
      </pc:sldChg>
      <pc:sldChg chg="delSp modSp new mod setBg">
        <pc:chgData name="Farida Hussain (2433744)" userId="S::2433744@student.uwtsd.ac.uk::7115d280-61f2-4ea5-b0b6-b2f863b6b6ff" providerId="AD" clId="Web-{63465100-2ABB-EF82-3D56-5D35D670D7FA}" dt="2026-06-21T22:06:32.125" v="197"/>
        <pc:sldMkLst>
          <pc:docMk/>
          <pc:sldMk cId="2521148774" sldId="264"/>
        </pc:sldMkLst>
      </pc:sldChg>
      <pc:sldChg chg="delSp modSp new mod setBg">
        <pc:chgData name="Farida Hussain (2433744)" userId="S::2433744@student.uwtsd.ac.uk::7115d280-61f2-4ea5-b0b6-b2f863b6b6ff" providerId="AD" clId="Web-{63465100-2ABB-EF82-3D56-5D35D670D7FA}" dt="2026-06-21T22:18:40.701" v="266" actId="1076"/>
        <pc:sldMkLst>
          <pc:docMk/>
          <pc:sldMk cId="3350203881" sldId="265"/>
        </pc:sldMkLst>
      </pc:sldChg>
      <pc:sldChg chg="delSp modSp new mod setBg">
        <pc:chgData name="Farida Hussain (2433744)" userId="S::2433744@student.uwtsd.ac.uk::7115d280-61f2-4ea5-b0b6-b2f863b6b6ff" providerId="AD" clId="Web-{63465100-2ABB-EF82-3D56-5D35D670D7FA}" dt="2026-06-21T22:19:51.922" v="271" actId="1076"/>
        <pc:sldMkLst>
          <pc:docMk/>
          <pc:sldMk cId="803923443" sldId="266"/>
        </pc:sldMkLst>
      </pc:sldChg>
    </pc:docChg>
  </pc:docChgLst>
  <pc:docChgLst>
    <pc:chgData name="Farida Hussain (2433744)" userId="S::2433744@student.uwtsd.ac.uk::7115d280-61f2-4ea5-b0b6-b2f863b6b6ff" providerId="AD" clId="Web-{DEF9EFFE-E0ED-D4DD-BF0C-F03D2CE764FA}"/>
    <pc:docChg chg="modSld">
      <pc:chgData name="Farida Hussain (2433744)" userId="S::2433744@student.uwtsd.ac.uk::7115d280-61f2-4ea5-b0b6-b2f863b6b6ff" providerId="AD" clId="Web-{DEF9EFFE-E0ED-D4DD-BF0C-F03D2CE764FA}" dt="2026-07-07T23:15:01.162" v="10" actId="20577"/>
      <pc:docMkLst>
        <pc:docMk/>
      </pc:docMkLst>
      <pc:sldChg chg="modSp">
        <pc:chgData name="Farida Hussain (2433744)" userId="S::2433744@student.uwtsd.ac.uk::7115d280-61f2-4ea5-b0b6-b2f863b6b6ff" providerId="AD" clId="Web-{DEF9EFFE-E0ED-D4DD-BF0C-F03D2CE764FA}" dt="2026-07-07T23:15:01.162" v="10" actId="20577"/>
        <pc:sldMkLst>
          <pc:docMk/>
          <pc:sldMk cId="3602094804" sldId="260"/>
        </pc:sldMkLst>
        <pc:spChg chg="mod">
          <ac:chgData name="Farida Hussain (2433744)" userId="S::2433744@student.uwtsd.ac.uk::7115d280-61f2-4ea5-b0b6-b2f863b6b6ff" providerId="AD" clId="Web-{DEF9EFFE-E0ED-D4DD-BF0C-F03D2CE764FA}" dt="2026-07-07T23:15:01.162" v="10" actId="20577"/>
          <ac:spMkLst>
            <pc:docMk/>
            <pc:sldMk cId="3602094804" sldId="260"/>
            <ac:spMk id="2" creationId="{059FCC32-A873-385E-394F-A211BFC19C37}"/>
          </ac:spMkLst>
        </pc:spChg>
      </pc:sldChg>
    </pc:docChg>
  </pc:docChgLst>
  <pc:docChgLst>
    <pc:chgData name="Farida Hussain (2433744)" userId="7115d280-61f2-4ea5-b0b6-b2f863b6b6ff" providerId="ADAL" clId="{6BA1820B-F818-45F5-8CA4-0FAA4F7E4CBD}"/>
    <pc:docChg chg="undo custSel addSld modSld">
      <pc:chgData name="Farida Hussain (2433744)" userId="7115d280-61f2-4ea5-b0b6-b2f863b6b6ff" providerId="ADAL" clId="{6BA1820B-F818-45F5-8CA4-0FAA4F7E4CBD}" dt="2026-07-09T23:11:15.556" v="116" actId="20577"/>
      <pc:docMkLst>
        <pc:docMk/>
      </pc:docMkLst>
      <pc:sldChg chg="addSp delSp modSp mod modTransition delAnim modAnim">
        <pc:chgData name="Farida Hussain (2433744)" userId="7115d280-61f2-4ea5-b0b6-b2f863b6b6ff" providerId="ADAL" clId="{6BA1820B-F818-45F5-8CA4-0FAA4F7E4CBD}" dt="2026-07-09T15:21:53.056" v="48"/>
        <pc:sldMkLst>
          <pc:docMk/>
          <pc:sldMk cId="109857222" sldId="256"/>
        </pc:sldMkLst>
        <pc:spChg chg="mod">
          <ac:chgData name="Farida Hussain (2433744)" userId="7115d280-61f2-4ea5-b0b6-b2f863b6b6ff" providerId="ADAL" clId="{6BA1820B-F818-45F5-8CA4-0FAA4F7E4CBD}" dt="2026-07-02T23:20:36.609" v="11" actId="20577"/>
          <ac:spMkLst>
            <pc:docMk/>
            <pc:sldMk cId="109857222" sldId="256"/>
            <ac:spMk id="2" creationId="{00000000-0000-0000-0000-000000000000}"/>
          </ac:spMkLst>
        </pc:spChg>
        <pc:picChg chg="del">
          <ac:chgData name="Farida Hussain (2433744)" userId="7115d280-61f2-4ea5-b0b6-b2f863b6b6ff" providerId="ADAL" clId="{6BA1820B-F818-45F5-8CA4-0FAA4F7E4CBD}" dt="2026-07-09T15:14:59.110" v="28" actId="478"/>
          <ac:picMkLst>
            <pc:docMk/>
            <pc:sldMk cId="109857222" sldId="256"/>
            <ac:picMk id="3" creationId="{964D3825-65C1-4619-6D79-2FFE5383267C}"/>
          </ac:picMkLst>
        </pc:picChg>
        <pc:picChg chg="del">
          <ac:chgData name="Farida Hussain (2433744)" userId="7115d280-61f2-4ea5-b0b6-b2f863b6b6ff" providerId="ADAL" clId="{6BA1820B-F818-45F5-8CA4-0FAA4F7E4CBD}" dt="2026-07-09T15:14:56.954" v="27" actId="478"/>
          <ac:picMkLst>
            <pc:docMk/>
            <pc:sldMk cId="109857222" sldId="256"/>
            <ac:picMk id="4" creationId="{6562F2E0-C11A-8A82-89FF-DC7E42706609}"/>
          </ac:picMkLst>
        </pc:picChg>
        <pc:picChg chg="add del mod">
          <ac:chgData name="Farida Hussain (2433744)" userId="7115d280-61f2-4ea5-b0b6-b2f863b6b6ff" providerId="ADAL" clId="{6BA1820B-F818-45F5-8CA4-0FAA4F7E4CBD}" dt="2026-07-09T15:17:43.827" v="31"/>
          <ac:picMkLst>
            <pc:docMk/>
            <pc:sldMk cId="109857222" sldId="256"/>
            <ac:picMk id="11" creationId="{84F2F712-1CD2-9002-D850-683C3EE34AC7}"/>
          </ac:picMkLst>
        </pc:picChg>
        <pc:picChg chg="add del mod">
          <ac:chgData name="Farida Hussain (2433744)" userId="7115d280-61f2-4ea5-b0b6-b2f863b6b6ff" providerId="ADAL" clId="{6BA1820B-F818-45F5-8CA4-0FAA4F7E4CBD}" dt="2026-07-09T15:20:51.568" v="45"/>
          <ac:picMkLst>
            <pc:docMk/>
            <pc:sldMk cId="109857222" sldId="256"/>
            <ac:picMk id="16" creationId="{786595A7-529F-A3F8-15F0-1F98812A348E}"/>
          </ac:picMkLst>
        </pc:picChg>
        <pc:picChg chg="add del mod">
          <ac:chgData name="Farida Hussain (2433744)" userId="7115d280-61f2-4ea5-b0b6-b2f863b6b6ff" providerId="ADAL" clId="{6BA1820B-F818-45F5-8CA4-0FAA4F7E4CBD}" dt="2026-07-09T15:21:53.056" v="48"/>
          <ac:picMkLst>
            <pc:docMk/>
            <pc:sldMk cId="109857222" sldId="256"/>
            <ac:picMk id="19" creationId="{2977C72C-935D-F9C6-B204-DF36D85B559B}"/>
          </ac:picMkLst>
        </pc:picChg>
      </pc:sldChg>
      <pc:sldChg chg="addSp delSp modSp mod modTransition delAnim modAnim">
        <pc:chgData name="Farida Hussain (2433744)" userId="7115d280-61f2-4ea5-b0b6-b2f863b6b6ff" providerId="ADAL" clId="{6BA1820B-F818-45F5-8CA4-0FAA4F7E4CBD}" dt="2026-07-09T15:21:53.056" v="48"/>
        <pc:sldMkLst>
          <pc:docMk/>
          <pc:sldMk cId="64643970" sldId="257"/>
        </pc:sldMkLst>
        <pc:picChg chg="del">
          <ac:chgData name="Farida Hussain (2433744)" userId="7115d280-61f2-4ea5-b0b6-b2f863b6b6ff" providerId="ADAL" clId="{6BA1820B-F818-45F5-8CA4-0FAA4F7E4CBD}" dt="2026-07-09T15:14:44.088" v="25" actId="478"/>
          <ac:picMkLst>
            <pc:docMk/>
            <pc:sldMk cId="64643970" sldId="257"/>
            <ac:picMk id="3" creationId="{FC1F995A-1781-D011-AED4-BDF3C10554CD}"/>
          </ac:picMkLst>
        </pc:picChg>
        <pc:picChg chg="add del mod">
          <ac:chgData name="Farida Hussain (2433744)" userId="7115d280-61f2-4ea5-b0b6-b2f863b6b6ff" providerId="ADAL" clId="{6BA1820B-F818-45F5-8CA4-0FAA4F7E4CBD}" dt="2026-07-09T15:17:43.827" v="31"/>
          <ac:picMkLst>
            <pc:docMk/>
            <pc:sldMk cId="64643970" sldId="257"/>
            <ac:picMk id="16" creationId="{06F21162-F237-E5C5-E1F2-915F00B62C7E}"/>
          </ac:picMkLst>
        </pc:picChg>
        <pc:picChg chg="add del mod">
          <ac:chgData name="Farida Hussain (2433744)" userId="7115d280-61f2-4ea5-b0b6-b2f863b6b6ff" providerId="ADAL" clId="{6BA1820B-F818-45F5-8CA4-0FAA4F7E4CBD}" dt="2026-07-09T15:20:51.568" v="45"/>
          <ac:picMkLst>
            <pc:docMk/>
            <pc:sldMk cId="64643970" sldId="257"/>
            <ac:picMk id="23" creationId="{755C2F36-743B-B803-20C5-B84E3960AC8B}"/>
          </ac:picMkLst>
        </pc:picChg>
        <pc:picChg chg="add del mod">
          <ac:chgData name="Farida Hussain (2433744)" userId="7115d280-61f2-4ea5-b0b6-b2f863b6b6ff" providerId="ADAL" clId="{6BA1820B-F818-45F5-8CA4-0FAA4F7E4CBD}" dt="2026-07-09T15:21:46.801" v="47" actId="478"/>
          <ac:picMkLst>
            <pc:docMk/>
            <pc:sldMk cId="64643970" sldId="257"/>
            <ac:picMk id="26" creationId="{3F2E9D4A-CB1C-8117-4990-4D55D9A3EA61}"/>
          </ac:picMkLst>
        </pc:picChg>
      </pc:sldChg>
      <pc:sldChg chg="addSp delSp modSp mod modTransition delAnim modAnim">
        <pc:chgData name="Farida Hussain (2433744)" userId="7115d280-61f2-4ea5-b0b6-b2f863b6b6ff" providerId="ADAL" clId="{6BA1820B-F818-45F5-8CA4-0FAA4F7E4CBD}" dt="2026-07-09T22:57:19.596" v="49" actId="27636"/>
        <pc:sldMkLst>
          <pc:docMk/>
          <pc:sldMk cId="761791617" sldId="258"/>
        </pc:sldMkLst>
        <pc:spChg chg="mod">
          <ac:chgData name="Farida Hussain (2433744)" userId="7115d280-61f2-4ea5-b0b6-b2f863b6b6ff" providerId="ADAL" clId="{6BA1820B-F818-45F5-8CA4-0FAA4F7E4CBD}" dt="2026-07-09T22:57:19.596" v="49" actId="27636"/>
          <ac:spMkLst>
            <pc:docMk/>
            <pc:sldMk cId="761791617" sldId="258"/>
            <ac:spMk id="5" creationId="{24B5704E-069C-3CA6-6348-A25A5125B249}"/>
          </ac:spMkLst>
        </pc:spChg>
        <pc:picChg chg="del">
          <ac:chgData name="Farida Hussain (2433744)" userId="7115d280-61f2-4ea5-b0b6-b2f863b6b6ff" providerId="ADAL" clId="{6BA1820B-F818-45F5-8CA4-0FAA4F7E4CBD}" dt="2026-07-09T15:19:16.896" v="33" actId="478"/>
          <ac:picMkLst>
            <pc:docMk/>
            <pc:sldMk cId="761791617" sldId="258"/>
            <ac:picMk id="3" creationId="{08DA5C59-FA98-2554-2185-4689BF400B6E}"/>
          </ac:picMkLst>
        </pc:picChg>
        <pc:picChg chg="add del mod">
          <ac:chgData name="Farida Hussain (2433744)" userId="7115d280-61f2-4ea5-b0b6-b2f863b6b6ff" providerId="ADAL" clId="{6BA1820B-F818-45F5-8CA4-0FAA4F7E4CBD}" dt="2026-07-09T15:20:51.568" v="45"/>
          <ac:picMkLst>
            <pc:docMk/>
            <pc:sldMk cId="761791617" sldId="258"/>
            <ac:picMk id="13" creationId="{3857D4E8-CBBB-E4EC-BCF8-B8078BCE5A5B}"/>
          </ac:picMkLst>
        </pc:picChg>
      </pc:sldChg>
      <pc:sldChg chg="delSp mod modTransition delAnim">
        <pc:chgData name="Farida Hussain (2433744)" userId="7115d280-61f2-4ea5-b0b6-b2f863b6b6ff" providerId="ADAL" clId="{6BA1820B-F818-45F5-8CA4-0FAA4F7E4CBD}" dt="2026-07-09T15:21:53.056" v="48"/>
        <pc:sldMkLst>
          <pc:docMk/>
          <pc:sldMk cId="3346673791" sldId="259"/>
        </pc:sldMkLst>
        <pc:picChg chg="del">
          <ac:chgData name="Farida Hussain (2433744)" userId="7115d280-61f2-4ea5-b0b6-b2f863b6b6ff" providerId="ADAL" clId="{6BA1820B-F818-45F5-8CA4-0FAA4F7E4CBD}" dt="2026-07-09T15:19:29.553" v="35" actId="478"/>
          <ac:picMkLst>
            <pc:docMk/>
            <pc:sldMk cId="3346673791" sldId="259"/>
            <ac:picMk id="3" creationId="{22CC67D7-BC8B-1D57-F49D-C6F31FCA218D}"/>
          </ac:picMkLst>
        </pc:picChg>
      </pc:sldChg>
      <pc:sldChg chg="delSp modSp mod modTransition delAnim">
        <pc:chgData name="Farida Hussain (2433744)" userId="7115d280-61f2-4ea5-b0b6-b2f863b6b6ff" providerId="ADAL" clId="{6BA1820B-F818-45F5-8CA4-0FAA4F7E4CBD}" dt="2026-07-09T23:09:58.580" v="53" actId="478"/>
        <pc:sldMkLst>
          <pc:docMk/>
          <pc:sldMk cId="3602094804" sldId="260"/>
        </pc:sldMkLst>
        <pc:spChg chg="mod">
          <ac:chgData name="Farida Hussain (2433744)" userId="7115d280-61f2-4ea5-b0b6-b2f863b6b6ff" providerId="ADAL" clId="{6BA1820B-F818-45F5-8CA4-0FAA4F7E4CBD}" dt="2026-07-07T23:07:24.046" v="20" actId="20577"/>
          <ac:spMkLst>
            <pc:docMk/>
            <pc:sldMk cId="3602094804" sldId="260"/>
            <ac:spMk id="2" creationId="{059FCC32-A873-385E-394F-A211BFC19C37}"/>
          </ac:spMkLst>
        </pc:spChg>
        <pc:picChg chg="del">
          <ac:chgData name="Farida Hussain (2433744)" userId="7115d280-61f2-4ea5-b0b6-b2f863b6b6ff" providerId="ADAL" clId="{6BA1820B-F818-45F5-8CA4-0FAA4F7E4CBD}" dt="2026-07-09T23:09:58.580" v="53" actId="478"/>
          <ac:picMkLst>
            <pc:docMk/>
            <pc:sldMk cId="3602094804" sldId="260"/>
            <ac:picMk id="3" creationId="{BC88FAEF-C103-74F1-917C-FE0132A53B8B}"/>
          </ac:picMkLst>
        </pc:picChg>
      </pc:sldChg>
      <pc:sldChg chg="delSp modSp mod modTransition delAnim">
        <pc:chgData name="Farida Hussain (2433744)" userId="7115d280-61f2-4ea5-b0b6-b2f863b6b6ff" providerId="ADAL" clId="{6BA1820B-F818-45F5-8CA4-0FAA4F7E4CBD}" dt="2026-07-09T15:21:53.056" v="48"/>
        <pc:sldMkLst>
          <pc:docMk/>
          <pc:sldMk cId="2342517527" sldId="261"/>
        </pc:sldMkLst>
        <pc:spChg chg="mod">
          <ac:chgData name="Farida Hussain (2433744)" userId="7115d280-61f2-4ea5-b0b6-b2f863b6b6ff" providerId="ADAL" clId="{6BA1820B-F818-45F5-8CA4-0FAA4F7E4CBD}" dt="2026-07-07T22:58:30.386" v="15" actId="1076"/>
          <ac:spMkLst>
            <pc:docMk/>
            <pc:sldMk cId="2342517527" sldId="261"/>
            <ac:spMk id="2" creationId="{50010CE1-8D91-DE72-8F9F-23F865ADC98E}"/>
          </ac:spMkLst>
        </pc:spChg>
        <pc:picChg chg="del">
          <ac:chgData name="Farida Hussain (2433744)" userId="7115d280-61f2-4ea5-b0b6-b2f863b6b6ff" providerId="ADAL" clId="{6BA1820B-F818-45F5-8CA4-0FAA4F7E4CBD}" dt="2026-07-09T15:19:36.637" v="36" actId="478"/>
          <ac:picMkLst>
            <pc:docMk/>
            <pc:sldMk cId="2342517527" sldId="261"/>
            <ac:picMk id="3" creationId="{EF9D0B8D-A649-0CE3-28A6-F8328B44EBC0}"/>
          </ac:picMkLst>
        </pc:picChg>
      </pc:sldChg>
      <pc:sldChg chg="delSp modSp mod modTransition delAnim">
        <pc:chgData name="Farida Hussain (2433744)" userId="7115d280-61f2-4ea5-b0b6-b2f863b6b6ff" providerId="ADAL" clId="{6BA1820B-F818-45F5-8CA4-0FAA4F7E4CBD}" dt="2026-07-09T22:57:20.961" v="50" actId="27636"/>
        <pc:sldMkLst>
          <pc:docMk/>
          <pc:sldMk cId="2113461769" sldId="262"/>
        </pc:sldMkLst>
        <pc:spChg chg="mod">
          <ac:chgData name="Farida Hussain (2433744)" userId="7115d280-61f2-4ea5-b0b6-b2f863b6b6ff" providerId="ADAL" clId="{6BA1820B-F818-45F5-8CA4-0FAA4F7E4CBD}" dt="2026-07-09T22:57:20.961" v="50" actId="27636"/>
          <ac:spMkLst>
            <pc:docMk/>
            <pc:sldMk cId="2113461769" sldId="262"/>
            <ac:spMk id="5" creationId="{F770B818-68D4-FD32-6EE8-7FCCD3EE8474}"/>
          </ac:spMkLst>
        </pc:spChg>
        <pc:picChg chg="del">
          <ac:chgData name="Farida Hussain (2433744)" userId="7115d280-61f2-4ea5-b0b6-b2f863b6b6ff" providerId="ADAL" clId="{6BA1820B-F818-45F5-8CA4-0FAA4F7E4CBD}" dt="2026-07-09T15:19:44.860" v="37" actId="478"/>
          <ac:picMkLst>
            <pc:docMk/>
            <pc:sldMk cId="2113461769" sldId="262"/>
            <ac:picMk id="3" creationId="{FC57833F-CFFA-0ABC-6139-721701076480}"/>
          </ac:picMkLst>
        </pc:picChg>
      </pc:sldChg>
      <pc:sldChg chg="delSp mod modTransition delAnim">
        <pc:chgData name="Farida Hussain (2433744)" userId="7115d280-61f2-4ea5-b0b6-b2f863b6b6ff" providerId="ADAL" clId="{6BA1820B-F818-45F5-8CA4-0FAA4F7E4CBD}" dt="2026-07-09T15:21:53.056" v="48"/>
        <pc:sldMkLst>
          <pc:docMk/>
          <pc:sldMk cId="3651872561" sldId="263"/>
        </pc:sldMkLst>
        <pc:picChg chg="del">
          <ac:chgData name="Farida Hussain (2433744)" userId="7115d280-61f2-4ea5-b0b6-b2f863b6b6ff" providerId="ADAL" clId="{6BA1820B-F818-45F5-8CA4-0FAA4F7E4CBD}" dt="2026-07-09T15:19:50.081" v="38" actId="478"/>
          <ac:picMkLst>
            <pc:docMk/>
            <pc:sldMk cId="3651872561" sldId="263"/>
            <ac:picMk id="2" creationId="{16BE4A7F-D297-1A30-53B5-E0A889838688}"/>
          </ac:picMkLst>
        </pc:picChg>
      </pc:sldChg>
      <pc:sldChg chg="addSp delSp modSp mod modTransition addAnim delAnim">
        <pc:chgData name="Farida Hussain (2433744)" userId="7115d280-61f2-4ea5-b0b6-b2f863b6b6ff" providerId="ADAL" clId="{6BA1820B-F818-45F5-8CA4-0FAA4F7E4CBD}" dt="2026-07-09T23:05:33.619" v="51" actId="1076"/>
        <pc:sldMkLst>
          <pc:docMk/>
          <pc:sldMk cId="2521148774" sldId="264"/>
        </pc:sldMkLst>
        <pc:picChg chg="del">
          <ac:chgData name="Farida Hussain (2433744)" userId="7115d280-61f2-4ea5-b0b6-b2f863b6b6ff" providerId="ADAL" clId="{6BA1820B-F818-45F5-8CA4-0FAA4F7E4CBD}" dt="2026-07-09T15:20:08.149" v="42" actId="478"/>
          <ac:picMkLst>
            <pc:docMk/>
            <pc:sldMk cId="2521148774" sldId="264"/>
            <ac:picMk id="2" creationId="{D8F08751-70D1-2D7E-BDAD-18F2B58B9C14}"/>
          </ac:picMkLst>
        </pc:picChg>
        <pc:picChg chg="mod">
          <ac:chgData name="Farida Hussain (2433744)" userId="7115d280-61f2-4ea5-b0b6-b2f863b6b6ff" providerId="ADAL" clId="{6BA1820B-F818-45F5-8CA4-0FAA4F7E4CBD}" dt="2026-07-09T23:05:33.619" v="51" actId="1076"/>
          <ac:picMkLst>
            <pc:docMk/>
            <pc:sldMk cId="2521148774" sldId="264"/>
            <ac:picMk id="8" creationId="{8C0E4B73-920D-B002-1480-A50297547847}"/>
          </ac:picMkLst>
        </pc:picChg>
        <pc:picChg chg="add del">
          <ac:chgData name="Farida Hussain (2433744)" userId="7115d280-61f2-4ea5-b0b6-b2f863b6b6ff" providerId="ADAL" clId="{6BA1820B-F818-45F5-8CA4-0FAA4F7E4CBD}" dt="2026-07-09T15:20:06.251" v="41" actId="478"/>
          <ac:picMkLst>
            <pc:docMk/>
            <pc:sldMk cId="2521148774" sldId="264"/>
            <ac:picMk id="13" creationId="{96E9432E-E206-4E24-4FF9-A4F2D920E2D0}"/>
          </ac:picMkLst>
        </pc:picChg>
      </pc:sldChg>
      <pc:sldChg chg="delSp mod modTransition delAnim">
        <pc:chgData name="Farida Hussain (2433744)" userId="7115d280-61f2-4ea5-b0b6-b2f863b6b6ff" providerId="ADAL" clId="{6BA1820B-F818-45F5-8CA4-0FAA4F7E4CBD}" dt="2026-07-09T15:21:53.056" v="48"/>
        <pc:sldMkLst>
          <pc:docMk/>
          <pc:sldMk cId="3350203881" sldId="265"/>
        </pc:sldMkLst>
        <pc:picChg chg="del">
          <ac:chgData name="Farida Hussain (2433744)" userId="7115d280-61f2-4ea5-b0b6-b2f863b6b6ff" providerId="ADAL" clId="{6BA1820B-F818-45F5-8CA4-0FAA4F7E4CBD}" dt="2026-07-09T15:20:16.991" v="43" actId="478"/>
          <ac:picMkLst>
            <pc:docMk/>
            <pc:sldMk cId="3350203881" sldId="265"/>
            <ac:picMk id="3" creationId="{E6C32227-09AC-C288-E028-07A67F330538}"/>
          </ac:picMkLst>
        </pc:picChg>
      </pc:sldChg>
      <pc:sldChg chg="delSp mod modTransition delAnim">
        <pc:chgData name="Farida Hussain (2433744)" userId="7115d280-61f2-4ea5-b0b6-b2f863b6b6ff" providerId="ADAL" clId="{6BA1820B-F818-45F5-8CA4-0FAA4F7E4CBD}" dt="2026-07-09T15:21:53.056" v="48"/>
        <pc:sldMkLst>
          <pc:docMk/>
          <pc:sldMk cId="803923443" sldId="266"/>
        </pc:sldMkLst>
        <pc:picChg chg="del">
          <ac:chgData name="Farida Hussain (2433744)" userId="7115d280-61f2-4ea5-b0b6-b2f863b6b6ff" providerId="ADAL" clId="{6BA1820B-F818-45F5-8CA4-0FAA4F7E4CBD}" dt="2026-07-09T15:20:21.800" v="44" actId="478"/>
          <ac:picMkLst>
            <pc:docMk/>
            <pc:sldMk cId="803923443" sldId="266"/>
            <ac:picMk id="7" creationId="{9874A1A1-9A29-2A68-92FD-41A4A88943BD}"/>
          </ac:picMkLst>
        </pc:picChg>
      </pc:sldChg>
      <pc:sldChg chg="delSp mod modTransition delAnim">
        <pc:chgData name="Farida Hussain (2433744)" userId="7115d280-61f2-4ea5-b0b6-b2f863b6b6ff" providerId="ADAL" clId="{6BA1820B-F818-45F5-8CA4-0FAA4F7E4CBD}" dt="2026-07-09T15:21:53.056" v="48"/>
        <pc:sldMkLst>
          <pc:docMk/>
          <pc:sldMk cId="762422400" sldId="269"/>
        </pc:sldMkLst>
        <pc:picChg chg="del">
          <ac:chgData name="Farida Hussain (2433744)" userId="7115d280-61f2-4ea5-b0b6-b2f863b6b6ff" providerId="ADAL" clId="{6BA1820B-F818-45F5-8CA4-0FAA4F7E4CBD}" dt="2026-07-09T15:19:22.989" v="34" actId="478"/>
          <ac:picMkLst>
            <pc:docMk/>
            <pc:sldMk cId="762422400" sldId="269"/>
            <ac:picMk id="2" creationId="{722CD857-B402-DEC5-916E-4A020978CD12}"/>
          </ac:picMkLst>
        </pc:picChg>
      </pc:sldChg>
      <pc:sldChg chg="modTransition">
        <pc:chgData name="Farida Hussain (2433744)" userId="7115d280-61f2-4ea5-b0b6-b2f863b6b6ff" providerId="ADAL" clId="{6BA1820B-F818-45F5-8CA4-0FAA4F7E4CBD}" dt="2026-07-09T15:21:53.056" v="48"/>
        <pc:sldMkLst>
          <pc:docMk/>
          <pc:sldMk cId="2941208235" sldId="270"/>
        </pc:sldMkLst>
      </pc:sldChg>
      <pc:sldChg chg="modTransition">
        <pc:chgData name="Farida Hussain (2433744)" userId="7115d280-61f2-4ea5-b0b6-b2f863b6b6ff" providerId="ADAL" clId="{6BA1820B-F818-45F5-8CA4-0FAA4F7E4CBD}" dt="2026-07-09T15:21:53.056" v="48"/>
        <pc:sldMkLst>
          <pc:docMk/>
          <pc:sldMk cId="4201642369" sldId="272"/>
        </pc:sldMkLst>
      </pc:sldChg>
      <pc:sldChg chg="delSp modSp new mod">
        <pc:chgData name="Farida Hussain (2433744)" userId="7115d280-61f2-4ea5-b0b6-b2f863b6b6ff" providerId="ADAL" clId="{6BA1820B-F818-45F5-8CA4-0FAA4F7E4CBD}" dt="2026-07-09T23:11:15.556" v="116" actId="20577"/>
        <pc:sldMkLst>
          <pc:docMk/>
          <pc:sldMk cId="1677974118" sldId="273"/>
        </pc:sldMkLst>
        <pc:spChg chg="del">
          <ac:chgData name="Farida Hussain (2433744)" userId="7115d280-61f2-4ea5-b0b6-b2f863b6b6ff" providerId="ADAL" clId="{6BA1820B-F818-45F5-8CA4-0FAA4F7E4CBD}" dt="2026-07-09T23:11:08.436" v="110" actId="478"/>
          <ac:spMkLst>
            <pc:docMk/>
            <pc:sldMk cId="1677974118" sldId="273"/>
            <ac:spMk id="2" creationId="{DD4C3CA9-B90C-B055-6FB7-E86FBD8E8E75}"/>
          </ac:spMkLst>
        </pc:spChg>
        <pc:spChg chg="mod">
          <ac:chgData name="Farida Hussain (2433744)" userId="7115d280-61f2-4ea5-b0b6-b2f863b6b6ff" providerId="ADAL" clId="{6BA1820B-F818-45F5-8CA4-0FAA4F7E4CBD}" dt="2026-07-09T23:11:15.556" v="116" actId="20577"/>
          <ac:spMkLst>
            <pc:docMk/>
            <pc:sldMk cId="1677974118" sldId="273"/>
            <ac:spMk id="3" creationId="{0D5EE127-4D08-6096-3D70-51C0C222DF00}"/>
          </ac:spMkLst>
        </pc:spChg>
      </pc:sldChg>
    </pc:docChg>
  </pc:docChgLst>
  <pc:docChgLst>
    <pc:chgData name="Farida Hussain (2433744)" userId="S::2433744@student.uwtsd.ac.uk::7115d280-61f2-4ea5-b0b6-b2f863b6b6ff" providerId="AD" clId="Web-{DBE407EA-5C3B-504B-77B8-EB1581B0350E}"/>
    <pc:docChg chg="modSld">
      <pc:chgData name="Farida Hussain (2433744)" userId="S::2433744@student.uwtsd.ac.uk::7115d280-61f2-4ea5-b0b6-b2f863b6b6ff" providerId="AD" clId="Web-{DBE407EA-5C3B-504B-77B8-EB1581B0350E}" dt="2026-07-03T15:33:53.685" v="18"/>
      <pc:docMkLst>
        <pc:docMk/>
      </pc:docMkLst>
      <pc:sldChg chg="modSp mod setBg">
        <pc:chgData name="Farida Hussain (2433744)" userId="S::2433744@student.uwtsd.ac.uk::7115d280-61f2-4ea5-b0b6-b2f863b6b6ff" providerId="AD" clId="Web-{DBE407EA-5C3B-504B-77B8-EB1581B0350E}" dt="2026-07-03T15:33:41.216" v="17"/>
        <pc:sldMkLst>
          <pc:docMk/>
          <pc:sldMk cId="109857222" sldId="256"/>
        </pc:sldMkLst>
        <pc:spChg chg="mod">
          <ac:chgData name="Farida Hussain (2433744)" userId="S::2433744@student.uwtsd.ac.uk::7115d280-61f2-4ea5-b0b6-b2f863b6b6ff" providerId="AD" clId="Web-{DBE407EA-5C3B-504B-77B8-EB1581B0350E}" dt="2026-07-03T15:33:23.356" v="16" actId="20577"/>
          <ac:spMkLst>
            <pc:docMk/>
            <pc:sldMk cId="109857222" sldId="256"/>
            <ac:spMk id="2" creationId="{00000000-0000-0000-0000-000000000000}"/>
          </ac:spMkLst>
        </pc:spChg>
      </pc:sldChg>
      <pc:sldChg chg="mod setBg">
        <pc:chgData name="Farida Hussain (2433744)" userId="S::2433744@student.uwtsd.ac.uk::7115d280-61f2-4ea5-b0b6-b2f863b6b6ff" providerId="AD" clId="Web-{DBE407EA-5C3B-504B-77B8-EB1581B0350E}" dt="2026-07-03T15:33:53.685" v="18"/>
        <pc:sldMkLst>
          <pc:docMk/>
          <pc:sldMk cId="64643970" sldId="257"/>
        </pc:sldMkLst>
      </pc:sldChg>
      <pc:sldChg chg="mod setBg">
        <pc:chgData name="Farida Hussain (2433744)" userId="S::2433744@student.uwtsd.ac.uk::7115d280-61f2-4ea5-b0b6-b2f863b6b6ff" providerId="AD" clId="Web-{DBE407EA-5C3B-504B-77B8-EB1581B0350E}" dt="2026-07-03T15:29:51.252" v="8"/>
        <pc:sldMkLst>
          <pc:docMk/>
          <pc:sldMk cId="761791617" sldId="258"/>
        </pc:sldMkLst>
      </pc:sldChg>
      <pc:sldChg chg="mod setBg">
        <pc:chgData name="Farida Hussain (2433744)" userId="S::2433744@student.uwtsd.ac.uk::7115d280-61f2-4ea5-b0b6-b2f863b6b6ff" providerId="AD" clId="Web-{DBE407EA-5C3B-504B-77B8-EB1581B0350E}" dt="2026-07-03T15:30:06.972" v="9"/>
        <pc:sldMkLst>
          <pc:docMk/>
          <pc:sldMk cId="3346673791" sldId="259"/>
        </pc:sldMkLst>
      </pc:sldChg>
      <pc:sldChg chg="modSp mod setBg">
        <pc:chgData name="Farida Hussain (2433744)" userId="S::2433744@student.uwtsd.ac.uk::7115d280-61f2-4ea5-b0b6-b2f863b6b6ff" providerId="AD" clId="Web-{DBE407EA-5C3B-504B-77B8-EB1581B0350E}" dt="2026-07-03T15:30:19.331" v="10"/>
        <pc:sldMkLst>
          <pc:docMk/>
          <pc:sldMk cId="2342517527" sldId="261"/>
        </pc:sldMkLst>
        <pc:spChg chg="mod">
          <ac:chgData name="Farida Hussain (2433744)" userId="S::2433744@student.uwtsd.ac.uk::7115d280-61f2-4ea5-b0b6-b2f863b6b6ff" providerId="AD" clId="Web-{DBE407EA-5C3B-504B-77B8-EB1581B0350E}" dt="2026-07-03T15:19:19.754" v="4" actId="20577"/>
          <ac:spMkLst>
            <pc:docMk/>
            <pc:sldMk cId="2342517527" sldId="261"/>
            <ac:spMk id="2" creationId="{50010CE1-8D91-DE72-8F9F-23F865ADC98E}"/>
          </ac:spMkLst>
        </pc:spChg>
      </pc:sldChg>
      <pc:sldChg chg="mod setBg">
        <pc:chgData name="Farida Hussain (2433744)" userId="S::2433744@student.uwtsd.ac.uk::7115d280-61f2-4ea5-b0b6-b2f863b6b6ff" providerId="AD" clId="Web-{DBE407EA-5C3B-504B-77B8-EB1581B0350E}" dt="2026-07-03T15:30:28.941" v="11"/>
        <pc:sldMkLst>
          <pc:docMk/>
          <pc:sldMk cId="2113461769" sldId="262"/>
        </pc:sldMkLst>
      </pc:sldChg>
      <pc:sldChg chg="mod setBg">
        <pc:chgData name="Farida Hussain (2433744)" userId="S::2433744@student.uwtsd.ac.uk::7115d280-61f2-4ea5-b0b6-b2f863b6b6ff" providerId="AD" clId="Web-{DBE407EA-5C3B-504B-77B8-EB1581B0350E}" dt="2026-07-03T15:30:41.848" v="12"/>
        <pc:sldMkLst>
          <pc:docMk/>
          <pc:sldMk cId="3651872561" sldId="263"/>
        </pc:sldMkLst>
      </pc:sldChg>
    </pc:docChg>
  </pc:docChgLst>
  <pc:docChgLst>
    <pc:chgData name="Farida Hussain (2433744)" userId="S::2433744@student.uwtsd.ac.uk::7115d280-61f2-4ea5-b0b6-b2f863b6b6ff" providerId="AD" clId="Web-{295E0684-E2E3-1399-BDD9-646D04BE006F}"/>
    <pc:docChg chg="mod addSld delSld modSld addMainMaster delMainMaster">
      <pc:chgData name="Farida Hussain (2433744)" userId="S::2433744@student.uwtsd.ac.uk::7115d280-61f2-4ea5-b0b6-b2f863b6b6ff" providerId="AD" clId="Web-{295E0684-E2E3-1399-BDD9-646D04BE006F}" dt="2026-07-09T14:56:44.851" v="305" actId="20577"/>
      <pc:docMkLst>
        <pc:docMk/>
      </pc:docMkLst>
      <pc:sldChg chg="modSp mod setBg modClrScheme chgLayout">
        <pc:chgData name="Farida Hussain (2433744)" userId="S::2433744@student.uwtsd.ac.uk::7115d280-61f2-4ea5-b0b6-b2f863b6b6ff" providerId="AD" clId="Web-{295E0684-E2E3-1399-BDD9-646D04BE006F}" dt="2026-07-09T14:49:49.803" v="261" actId="1076"/>
        <pc:sldMkLst>
          <pc:docMk/>
          <pc:sldMk cId="109857222" sldId="256"/>
        </pc:sldMkLst>
        <pc:spChg chg="mod ord">
          <ac:chgData name="Farida Hussain (2433744)" userId="S::2433744@student.uwtsd.ac.uk::7115d280-61f2-4ea5-b0b6-b2f863b6b6ff" providerId="AD" clId="Web-{295E0684-E2E3-1399-BDD9-646D04BE006F}" dt="2026-07-09T14:49:38.302" v="260"/>
          <ac:spMkLst>
            <pc:docMk/>
            <pc:sldMk cId="109857222" sldId="256"/>
            <ac:spMk id="2" creationId="{00000000-0000-0000-0000-000000000000}"/>
          </ac:spMkLst>
        </pc:spChg>
        <pc:picChg chg="mod">
          <ac:chgData name="Farida Hussain (2433744)" userId="S::2433744@student.uwtsd.ac.uk::7115d280-61f2-4ea5-b0b6-b2f863b6b6ff" providerId="AD" clId="Web-{295E0684-E2E3-1399-BDD9-646D04BE006F}" dt="2026-07-09T14:49:49.803" v="261" actId="1076"/>
          <ac:picMkLst>
            <pc:docMk/>
            <pc:sldMk cId="109857222" sldId="256"/>
            <ac:picMk id="5" creationId="{302D016A-45FB-4107-7C3D-4CF0793F46FE}"/>
          </ac:picMkLst>
        </pc:picChg>
      </pc:sldChg>
      <pc:sldChg chg="modSp mod modClrScheme chgLayout">
        <pc:chgData name="Farida Hussain (2433744)" userId="S::2433744@student.uwtsd.ac.uk::7115d280-61f2-4ea5-b0b6-b2f863b6b6ff" providerId="AD" clId="Web-{295E0684-E2E3-1399-BDD9-646D04BE006F}" dt="2026-07-09T14:49:38.302" v="260"/>
        <pc:sldMkLst>
          <pc:docMk/>
          <pc:sldMk cId="64643970" sldId="257"/>
        </pc:sldMkLst>
        <pc:spChg chg="mod ord">
          <ac:chgData name="Farida Hussain (2433744)" userId="S::2433744@student.uwtsd.ac.uk::7115d280-61f2-4ea5-b0b6-b2f863b6b6ff" providerId="AD" clId="Web-{295E0684-E2E3-1399-BDD9-646D04BE006F}" dt="2026-07-09T14:49:38.302" v="260"/>
          <ac:spMkLst>
            <pc:docMk/>
            <pc:sldMk cId="64643970" sldId="257"/>
            <ac:spMk id="2" creationId="{F71C945D-28D3-3228-238A-CE6AC2DE08E2}"/>
          </ac:spMkLst>
        </pc:spChg>
        <pc:spChg chg="mod ord">
          <ac:chgData name="Farida Hussain (2433744)" userId="S::2433744@student.uwtsd.ac.uk::7115d280-61f2-4ea5-b0b6-b2f863b6b6ff" providerId="AD" clId="Web-{295E0684-E2E3-1399-BDD9-646D04BE006F}" dt="2026-07-09T14:49:38.302" v="260"/>
          <ac:spMkLst>
            <pc:docMk/>
            <pc:sldMk cId="64643970" sldId="257"/>
            <ac:spMk id="4" creationId="{875D3F75-0872-CC62-815F-735BBA879850}"/>
          </ac:spMkLst>
        </pc:spChg>
        <pc:spChg chg="mod ord">
          <ac:chgData name="Farida Hussain (2433744)" userId="S::2433744@student.uwtsd.ac.uk::7115d280-61f2-4ea5-b0b6-b2f863b6b6ff" providerId="AD" clId="Web-{295E0684-E2E3-1399-BDD9-646D04BE006F}" dt="2026-07-09T14:49:38.302" v="260"/>
          <ac:spMkLst>
            <pc:docMk/>
            <pc:sldMk cId="64643970" sldId="257"/>
            <ac:spMk id="5" creationId="{AFBAA473-F2B2-E87B-89CD-27AC2A747B75}"/>
          </ac:spMkLst>
        </pc:spChg>
        <pc:spChg chg="mod ord">
          <ac:chgData name="Farida Hussain (2433744)" userId="S::2433744@student.uwtsd.ac.uk::7115d280-61f2-4ea5-b0b6-b2f863b6b6ff" providerId="AD" clId="Web-{295E0684-E2E3-1399-BDD9-646D04BE006F}" dt="2026-07-09T14:49:38.302" v="260"/>
          <ac:spMkLst>
            <pc:docMk/>
            <pc:sldMk cId="64643970" sldId="257"/>
            <ac:spMk id="6" creationId="{9821FAE7-21CC-CF22-29CA-5076FFEDBBBF}"/>
          </ac:spMkLst>
        </pc:spChg>
      </pc:sldChg>
      <pc:sldChg chg="modSp mod setBg modClrScheme chgLayout">
        <pc:chgData name="Farida Hussain (2433744)" userId="S::2433744@student.uwtsd.ac.uk::7115d280-61f2-4ea5-b0b6-b2f863b6b6ff" providerId="AD" clId="Web-{295E0684-E2E3-1399-BDD9-646D04BE006F}" dt="2026-07-09T14:49:38.302" v="260"/>
        <pc:sldMkLst>
          <pc:docMk/>
          <pc:sldMk cId="761791617" sldId="258"/>
        </pc:sldMkLst>
        <pc:spChg chg="mod ord">
          <ac:chgData name="Farida Hussain (2433744)" userId="S::2433744@student.uwtsd.ac.uk::7115d280-61f2-4ea5-b0b6-b2f863b6b6ff" providerId="AD" clId="Web-{295E0684-E2E3-1399-BDD9-646D04BE006F}" dt="2026-07-09T14:49:38.302" v="260"/>
          <ac:spMkLst>
            <pc:docMk/>
            <pc:sldMk cId="761791617" sldId="258"/>
            <ac:spMk id="2" creationId="{A6F14A21-2836-F51C-A4C0-9DB163B9A7D9}"/>
          </ac:spMkLst>
        </pc:spChg>
        <pc:spChg chg="mod ord">
          <ac:chgData name="Farida Hussain (2433744)" userId="S::2433744@student.uwtsd.ac.uk::7115d280-61f2-4ea5-b0b6-b2f863b6b6ff" providerId="AD" clId="Web-{295E0684-E2E3-1399-BDD9-646D04BE006F}" dt="2026-07-09T14:49:38.302" v="260"/>
          <ac:spMkLst>
            <pc:docMk/>
            <pc:sldMk cId="761791617" sldId="258"/>
            <ac:spMk id="4" creationId="{1C260468-EAF3-C439-2CF2-856CA7E00879}"/>
          </ac:spMkLst>
        </pc:spChg>
        <pc:spChg chg="mod ord">
          <ac:chgData name="Farida Hussain (2433744)" userId="S::2433744@student.uwtsd.ac.uk::7115d280-61f2-4ea5-b0b6-b2f863b6b6ff" providerId="AD" clId="Web-{295E0684-E2E3-1399-BDD9-646D04BE006F}" dt="2026-07-09T14:49:38.302" v="260"/>
          <ac:spMkLst>
            <pc:docMk/>
            <pc:sldMk cId="761791617" sldId="258"/>
            <ac:spMk id="5" creationId="{24B5704E-069C-3CA6-6348-A25A5125B249}"/>
          </ac:spMkLst>
        </pc:spChg>
        <pc:spChg chg="mod ord">
          <ac:chgData name="Farida Hussain (2433744)" userId="S::2433744@student.uwtsd.ac.uk::7115d280-61f2-4ea5-b0b6-b2f863b6b6ff" providerId="AD" clId="Web-{295E0684-E2E3-1399-BDD9-646D04BE006F}" dt="2026-07-09T14:49:38.302" v="260"/>
          <ac:spMkLst>
            <pc:docMk/>
            <pc:sldMk cId="761791617" sldId="258"/>
            <ac:spMk id="6" creationId="{CBE824CE-E54E-E7B2-8B30-E7D0072DB376}"/>
          </ac:spMkLst>
        </pc:spChg>
        <pc:picChg chg="mod">
          <ac:chgData name="Farida Hussain (2433744)" userId="S::2433744@student.uwtsd.ac.uk::7115d280-61f2-4ea5-b0b6-b2f863b6b6ff" providerId="AD" clId="Web-{295E0684-E2E3-1399-BDD9-646D04BE006F}" dt="2026-07-09T14:28:48.330" v="75" actId="1076"/>
          <ac:picMkLst>
            <pc:docMk/>
            <pc:sldMk cId="761791617" sldId="258"/>
            <ac:picMk id="10" creationId="{674FECBC-7579-6981-B6A9-1C68B1BA530C}"/>
          </ac:picMkLst>
        </pc:picChg>
      </pc:sldChg>
      <pc:sldChg chg="modSp mod setBg modClrScheme chgLayout">
        <pc:chgData name="Farida Hussain (2433744)" userId="S::2433744@student.uwtsd.ac.uk::7115d280-61f2-4ea5-b0b6-b2f863b6b6ff" providerId="AD" clId="Web-{295E0684-E2E3-1399-BDD9-646D04BE006F}" dt="2026-07-09T14:50:14.101" v="262" actId="20577"/>
        <pc:sldMkLst>
          <pc:docMk/>
          <pc:sldMk cId="3346673791" sldId="259"/>
        </pc:sldMkLst>
        <pc:spChg chg="mod ord">
          <ac:chgData name="Farida Hussain (2433744)" userId="S::2433744@student.uwtsd.ac.uk::7115d280-61f2-4ea5-b0b6-b2f863b6b6ff" providerId="AD" clId="Web-{295E0684-E2E3-1399-BDD9-646D04BE006F}" dt="2026-07-09T14:50:14.101" v="262" actId="20577"/>
          <ac:spMkLst>
            <pc:docMk/>
            <pc:sldMk cId="3346673791" sldId="259"/>
            <ac:spMk id="2" creationId="{A9B7DB83-F8DA-5518-6957-923CC706AD70}"/>
          </ac:spMkLst>
        </pc:spChg>
        <pc:spChg chg="mod ord">
          <ac:chgData name="Farida Hussain (2433744)" userId="S::2433744@student.uwtsd.ac.uk::7115d280-61f2-4ea5-b0b6-b2f863b6b6ff" providerId="AD" clId="Web-{295E0684-E2E3-1399-BDD9-646D04BE006F}" dt="2026-07-09T14:49:38.302" v="260"/>
          <ac:spMkLst>
            <pc:docMk/>
            <pc:sldMk cId="3346673791" sldId="259"/>
            <ac:spMk id="4" creationId="{0A85EF0F-48D3-ADE3-991F-92B8D858E5A7}"/>
          </ac:spMkLst>
        </pc:spChg>
        <pc:spChg chg="mod ord">
          <ac:chgData name="Farida Hussain (2433744)" userId="S::2433744@student.uwtsd.ac.uk::7115d280-61f2-4ea5-b0b6-b2f863b6b6ff" providerId="AD" clId="Web-{295E0684-E2E3-1399-BDD9-646D04BE006F}" dt="2026-07-09T14:49:38.302" v="260"/>
          <ac:spMkLst>
            <pc:docMk/>
            <pc:sldMk cId="3346673791" sldId="259"/>
            <ac:spMk id="5" creationId="{B0BACDA6-2840-7E0B-B231-EEACA285DA4B}"/>
          </ac:spMkLst>
        </pc:spChg>
        <pc:spChg chg="mod ord">
          <ac:chgData name="Farida Hussain (2433744)" userId="S::2433744@student.uwtsd.ac.uk::7115d280-61f2-4ea5-b0b6-b2f863b6b6ff" providerId="AD" clId="Web-{295E0684-E2E3-1399-BDD9-646D04BE006F}" dt="2026-07-09T14:49:38.302" v="260"/>
          <ac:spMkLst>
            <pc:docMk/>
            <pc:sldMk cId="3346673791" sldId="259"/>
            <ac:spMk id="6" creationId="{038E1537-2B72-9A8C-E572-7999035F25F5}"/>
          </ac:spMkLst>
        </pc:spChg>
      </pc:sldChg>
      <pc:sldChg chg="modSp mod modClrScheme chgLayout">
        <pc:chgData name="Farida Hussain (2433744)" userId="S::2433744@student.uwtsd.ac.uk::7115d280-61f2-4ea5-b0b6-b2f863b6b6ff" providerId="AD" clId="Web-{295E0684-E2E3-1399-BDD9-646D04BE006F}" dt="2026-07-09T14:49:38.302" v="260"/>
        <pc:sldMkLst>
          <pc:docMk/>
          <pc:sldMk cId="3602094804" sldId="260"/>
        </pc:sldMkLst>
        <pc:spChg chg="mod ord">
          <ac:chgData name="Farida Hussain (2433744)" userId="S::2433744@student.uwtsd.ac.uk::7115d280-61f2-4ea5-b0b6-b2f863b6b6ff" providerId="AD" clId="Web-{295E0684-E2E3-1399-BDD9-646D04BE006F}" dt="2026-07-09T14:49:38.302" v="260"/>
          <ac:spMkLst>
            <pc:docMk/>
            <pc:sldMk cId="3602094804" sldId="260"/>
            <ac:spMk id="2" creationId="{059FCC32-A873-385E-394F-A211BFC19C37}"/>
          </ac:spMkLst>
        </pc:spChg>
        <pc:spChg chg="mod ord">
          <ac:chgData name="Farida Hussain (2433744)" userId="S::2433744@student.uwtsd.ac.uk::7115d280-61f2-4ea5-b0b6-b2f863b6b6ff" providerId="AD" clId="Web-{295E0684-E2E3-1399-BDD9-646D04BE006F}" dt="2026-07-09T14:49:38.302" v="260"/>
          <ac:spMkLst>
            <pc:docMk/>
            <pc:sldMk cId="3602094804" sldId="260"/>
            <ac:spMk id="4" creationId="{CC8825E9-7C0C-4026-897F-7821EF259264}"/>
          </ac:spMkLst>
        </pc:spChg>
        <pc:spChg chg="mod ord">
          <ac:chgData name="Farida Hussain (2433744)" userId="S::2433744@student.uwtsd.ac.uk::7115d280-61f2-4ea5-b0b6-b2f863b6b6ff" providerId="AD" clId="Web-{295E0684-E2E3-1399-BDD9-646D04BE006F}" dt="2026-07-09T14:49:38.302" v="260"/>
          <ac:spMkLst>
            <pc:docMk/>
            <pc:sldMk cId="3602094804" sldId="260"/>
            <ac:spMk id="5" creationId="{8459E9A9-E5B3-DAB7-F68D-D596373E6D55}"/>
          </ac:spMkLst>
        </pc:spChg>
        <pc:spChg chg="mod ord">
          <ac:chgData name="Farida Hussain (2433744)" userId="S::2433744@student.uwtsd.ac.uk::7115d280-61f2-4ea5-b0b6-b2f863b6b6ff" providerId="AD" clId="Web-{295E0684-E2E3-1399-BDD9-646D04BE006F}" dt="2026-07-09T14:49:38.302" v="260"/>
          <ac:spMkLst>
            <pc:docMk/>
            <pc:sldMk cId="3602094804" sldId="260"/>
            <ac:spMk id="6" creationId="{DF775609-09E8-3315-FBC5-96003C1BD949}"/>
          </ac:spMkLst>
        </pc:spChg>
      </pc:sldChg>
      <pc:sldChg chg="modSp mod setBg modClrScheme chgLayout">
        <pc:chgData name="Farida Hussain (2433744)" userId="S::2433744@student.uwtsd.ac.uk::7115d280-61f2-4ea5-b0b6-b2f863b6b6ff" providerId="AD" clId="Web-{295E0684-E2E3-1399-BDD9-646D04BE006F}" dt="2026-07-09T14:49:38.302" v="260"/>
        <pc:sldMkLst>
          <pc:docMk/>
          <pc:sldMk cId="2342517527" sldId="261"/>
        </pc:sldMkLst>
        <pc:spChg chg="mod ord">
          <ac:chgData name="Farida Hussain (2433744)" userId="S::2433744@student.uwtsd.ac.uk::7115d280-61f2-4ea5-b0b6-b2f863b6b6ff" providerId="AD" clId="Web-{295E0684-E2E3-1399-BDD9-646D04BE006F}" dt="2026-07-09T14:49:38.302" v="260"/>
          <ac:spMkLst>
            <pc:docMk/>
            <pc:sldMk cId="2342517527" sldId="261"/>
            <ac:spMk id="2" creationId="{50010CE1-8D91-DE72-8F9F-23F865ADC98E}"/>
          </ac:spMkLst>
        </pc:spChg>
        <pc:spChg chg="mod ord">
          <ac:chgData name="Farida Hussain (2433744)" userId="S::2433744@student.uwtsd.ac.uk::7115d280-61f2-4ea5-b0b6-b2f863b6b6ff" providerId="AD" clId="Web-{295E0684-E2E3-1399-BDD9-646D04BE006F}" dt="2026-07-09T14:49:38.302" v="260"/>
          <ac:spMkLst>
            <pc:docMk/>
            <pc:sldMk cId="2342517527" sldId="261"/>
            <ac:spMk id="4" creationId="{ADD3D1C9-3233-C347-5E40-5F93D3C3F80E}"/>
          </ac:spMkLst>
        </pc:spChg>
        <pc:spChg chg="mod ord">
          <ac:chgData name="Farida Hussain (2433744)" userId="S::2433744@student.uwtsd.ac.uk::7115d280-61f2-4ea5-b0b6-b2f863b6b6ff" providerId="AD" clId="Web-{295E0684-E2E3-1399-BDD9-646D04BE006F}" dt="2026-07-09T14:49:38.302" v="260"/>
          <ac:spMkLst>
            <pc:docMk/>
            <pc:sldMk cId="2342517527" sldId="261"/>
            <ac:spMk id="5" creationId="{1862AADA-79B5-D188-DA29-E34A7078FB4E}"/>
          </ac:spMkLst>
        </pc:spChg>
        <pc:spChg chg="mod ord">
          <ac:chgData name="Farida Hussain (2433744)" userId="S::2433744@student.uwtsd.ac.uk::7115d280-61f2-4ea5-b0b6-b2f863b6b6ff" providerId="AD" clId="Web-{295E0684-E2E3-1399-BDD9-646D04BE006F}" dt="2026-07-09T14:49:38.302" v="260"/>
          <ac:spMkLst>
            <pc:docMk/>
            <pc:sldMk cId="2342517527" sldId="261"/>
            <ac:spMk id="6" creationId="{B3ADBA52-9251-BFAB-94CB-7AB9BAA54909}"/>
          </ac:spMkLst>
        </pc:spChg>
      </pc:sldChg>
      <pc:sldChg chg="modSp mod setBg modClrScheme chgLayout">
        <pc:chgData name="Farida Hussain (2433744)" userId="S::2433744@student.uwtsd.ac.uk::7115d280-61f2-4ea5-b0b6-b2f863b6b6ff" providerId="AD" clId="Web-{295E0684-E2E3-1399-BDD9-646D04BE006F}" dt="2026-07-09T14:49:38.302" v="260"/>
        <pc:sldMkLst>
          <pc:docMk/>
          <pc:sldMk cId="2113461769" sldId="262"/>
        </pc:sldMkLst>
        <pc:spChg chg="mod ord">
          <ac:chgData name="Farida Hussain (2433744)" userId="S::2433744@student.uwtsd.ac.uk::7115d280-61f2-4ea5-b0b6-b2f863b6b6ff" providerId="AD" clId="Web-{295E0684-E2E3-1399-BDD9-646D04BE006F}" dt="2026-07-09T14:49:38.302" v="260"/>
          <ac:spMkLst>
            <pc:docMk/>
            <pc:sldMk cId="2113461769" sldId="262"/>
            <ac:spMk id="4" creationId="{3CAC3ADB-F941-5349-4167-034BB4980010}"/>
          </ac:spMkLst>
        </pc:spChg>
        <pc:spChg chg="mod ord">
          <ac:chgData name="Farida Hussain (2433744)" userId="S::2433744@student.uwtsd.ac.uk::7115d280-61f2-4ea5-b0b6-b2f863b6b6ff" providerId="AD" clId="Web-{295E0684-E2E3-1399-BDD9-646D04BE006F}" dt="2026-07-09T14:49:38.302" v="260"/>
          <ac:spMkLst>
            <pc:docMk/>
            <pc:sldMk cId="2113461769" sldId="262"/>
            <ac:spMk id="5" creationId="{F770B818-68D4-FD32-6EE8-7FCCD3EE8474}"/>
          </ac:spMkLst>
        </pc:spChg>
        <pc:spChg chg="mod ord">
          <ac:chgData name="Farida Hussain (2433744)" userId="S::2433744@student.uwtsd.ac.uk::7115d280-61f2-4ea5-b0b6-b2f863b6b6ff" providerId="AD" clId="Web-{295E0684-E2E3-1399-BDD9-646D04BE006F}" dt="2026-07-09T14:49:38.302" v="260"/>
          <ac:spMkLst>
            <pc:docMk/>
            <pc:sldMk cId="2113461769" sldId="262"/>
            <ac:spMk id="6" creationId="{DCCE428A-30D3-4444-5DB2-93C3E04DFAF2}"/>
          </ac:spMkLst>
        </pc:spChg>
        <pc:spChg chg="mod">
          <ac:chgData name="Farida Hussain (2433744)" userId="S::2433744@student.uwtsd.ac.uk::7115d280-61f2-4ea5-b0b6-b2f863b6b6ff" providerId="AD" clId="Web-{295E0684-E2E3-1399-BDD9-646D04BE006F}" dt="2026-07-09T14:33:10.434" v="109" actId="20577"/>
          <ac:spMkLst>
            <pc:docMk/>
            <pc:sldMk cId="2113461769" sldId="262"/>
            <ac:spMk id="9" creationId="{EF575339-C9C8-419E-5877-040F8D1E046C}"/>
          </ac:spMkLst>
        </pc:spChg>
      </pc:sldChg>
      <pc:sldChg chg="modSp mod setBg modClrScheme chgLayout">
        <pc:chgData name="Farida Hussain (2433744)" userId="S::2433744@student.uwtsd.ac.uk::7115d280-61f2-4ea5-b0b6-b2f863b6b6ff" providerId="AD" clId="Web-{295E0684-E2E3-1399-BDD9-646D04BE006F}" dt="2026-07-09T14:56:44.851" v="305" actId="20577"/>
        <pc:sldMkLst>
          <pc:docMk/>
          <pc:sldMk cId="3651872561" sldId="263"/>
        </pc:sldMkLst>
        <pc:spChg chg="mod ord">
          <ac:chgData name="Farida Hussain (2433744)" userId="S::2433744@student.uwtsd.ac.uk::7115d280-61f2-4ea5-b0b6-b2f863b6b6ff" providerId="AD" clId="Web-{295E0684-E2E3-1399-BDD9-646D04BE006F}" dt="2026-07-09T14:49:38.302" v="260"/>
          <ac:spMkLst>
            <pc:docMk/>
            <pc:sldMk cId="3651872561" sldId="263"/>
            <ac:spMk id="4" creationId="{0BC3B085-6DDE-10D9-47B7-E86D5ED686B6}"/>
          </ac:spMkLst>
        </pc:spChg>
        <pc:spChg chg="mod ord">
          <ac:chgData name="Farida Hussain (2433744)" userId="S::2433744@student.uwtsd.ac.uk::7115d280-61f2-4ea5-b0b6-b2f863b6b6ff" providerId="AD" clId="Web-{295E0684-E2E3-1399-BDD9-646D04BE006F}" dt="2026-07-09T14:49:38.302" v="260"/>
          <ac:spMkLst>
            <pc:docMk/>
            <pc:sldMk cId="3651872561" sldId="263"/>
            <ac:spMk id="5" creationId="{D621C1F6-CFE3-5FE7-FAB1-63BF6B7D2E30}"/>
          </ac:spMkLst>
        </pc:spChg>
        <pc:spChg chg="mod ord">
          <ac:chgData name="Farida Hussain (2433744)" userId="S::2433744@student.uwtsd.ac.uk::7115d280-61f2-4ea5-b0b6-b2f863b6b6ff" providerId="AD" clId="Web-{295E0684-E2E3-1399-BDD9-646D04BE006F}" dt="2026-07-09T14:49:38.302" v="260"/>
          <ac:spMkLst>
            <pc:docMk/>
            <pc:sldMk cId="3651872561" sldId="263"/>
            <ac:spMk id="6" creationId="{517BC624-7BD9-172B-1E9E-49D9CC33918A}"/>
          </ac:spMkLst>
        </pc:spChg>
        <pc:spChg chg="mod ord">
          <ac:chgData name="Farida Hussain (2433744)" userId="S::2433744@student.uwtsd.ac.uk::7115d280-61f2-4ea5-b0b6-b2f863b6b6ff" providerId="AD" clId="Web-{295E0684-E2E3-1399-BDD9-646D04BE006F}" dt="2026-07-09T14:56:44.851" v="305" actId="20577"/>
          <ac:spMkLst>
            <pc:docMk/>
            <pc:sldMk cId="3651872561" sldId="263"/>
            <ac:spMk id="7" creationId="{81AC8B9E-0ECE-E67A-7EC9-8977237DD910}"/>
          </ac:spMkLst>
        </pc:spChg>
      </pc:sldChg>
      <pc:sldChg chg="modSp mod setBg modClrScheme chgLayout">
        <pc:chgData name="Farida Hussain (2433744)" userId="S::2433744@student.uwtsd.ac.uk::7115d280-61f2-4ea5-b0b6-b2f863b6b6ff" providerId="AD" clId="Web-{295E0684-E2E3-1399-BDD9-646D04BE006F}" dt="2026-07-09T14:54:56.315" v="291" actId="20577"/>
        <pc:sldMkLst>
          <pc:docMk/>
          <pc:sldMk cId="2521148774" sldId="264"/>
        </pc:sldMkLst>
        <pc:spChg chg="mod ord">
          <ac:chgData name="Farida Hussain (2433744)" userId="S::2433744@student.uwtsd.ac.uk::7115d280-61f2-4ea5-b0b6-b2f863b6b6ff" providerId="AD" clId="Web-{295E0684-E2E3-1399-BDD9-646D04BE006F}" dt="2026-07-09T14:49:38.302" v="260"/>
          <ac:spMkLst>
            <pc:docMk/>
            <pc:sldMk cId="2521148774" sldId="264"/>
            <ac:spMk id="4" creationId="{8F45267D-EB6F-65C9-4130-88559CF90410}"/>
          </ac:spMkLst>
        </pc:spChg>
        <pc:spChg chg="mod ord">
          <ac:chgData name="Farida Hussain (2433744)" userId="S::2433744@student.uwtsd.ac.uk::7115d280-61f2-4ea5-b0b6-b2f863b6b6ff" providerId="AD" clId="Web-{295E0684-E2E3-1399-BDD9-646D04BE006F}" dt="2026-07-09T14:49:38.302" v="260"/>
          <ac:spMkLst>
            <pc:docMk/>
            <pc:sldMk cId="2521148774" sldId="264"/>
            <ac:spMk id="5" creationId="{5CE104FB-2A22-BBD0-CABD-C1F24152D6B9}"/>
          </ac:spMkLst>
        </pc:spChg>
        <pc:spChg chg="mod ord">
          <ac:chgData name="Farida Hussain (2433744)" userId="S::2433744@student.uwtsd.ac.uk::7115d280-61f2-4ea5-b0b6-b2f863b6b6ff" providerId="AD" clId="Web-{295E0684-E2E3-1399-BDD9-646D04BE006F}" dt="2026-07-09T14:49:38.302" v="260"/>
          <ac:spMkLst>
            <pc:docMk/>
            <pc:sldMk cId="2521148774" sldId="264"/>
            <ac:spMk id="6" creationId="{2DA2B287-E091-EE9B-03E4-AF5407316A7F}"/>
          </ac:spMkLst>
        </pc:spChg>
        <pc:spChg chg="mod ord">
          <ac:chgData name="Farida Hussain (2433744)" userId="S::2433744@student.uwtsd.ac.uk::7115d280-61f2-4ea5-b0b6-b2f863b6b6ff" providerId="AD" clId="Web-{295E0684-E2E3-1399-BDD9-646D04BE006F}" dt="2026-07-09T14:54:56.315" v="291" actId="20577"/>
          <ac:spMkLst>
            <pc:docMk/>
            <pc:sldMk cId="2521148774" sldId="264"/>
            <ac:spMk id="7" creationId="{60FD3B2C-4C72-E3F3-87AA-D8472790D524}"/>
          </ac:spMkLst>
        </pc:spChg>
        <pc:picChg chg="mod">
          <ac:chgData name="Farida Hussain (2433744)" userId="S::2433744@student.uwtsd.ac.uk::7115d280-61f2-4ea5-b0b6-b2f863b6b6ff" providerId="AD" clId="Web-{295E0684-E2E3-1399-BDD9-646D04BE006F}" dt="2026-07-09T14:37:34.711" v="198" actId="1076"/>
          <ac:picMkLst>
            <pc:docMk/>
            <pc:sldMk cId="2521148774" sldId="264"/>
            <ac:picMk id="8" creationId="{8C0E4B73-920D-B002-1480-A50297547847}"/>
          </ac:picMkLst>
        </pc:picChg>
      </pc:sldChg>
      <pc:sldChg chg="addSp delSp modSp mod setBg modClrScheme chgLayout">
        <pc:chgData name="Farida Hussain (2433744)" userId="S::2433744@student.uwtsd.ac.uk::7115d280-61f2-4ea5-b0b6-b2f863b6b6ff" providerId="AD" clId="Web-{295E0684-E2E3-1399-BDD9-646D04BE006F}" dt="2026-07-09T14:49:38.302" v="260"/>
        <pc:sldMkLst>
          <pc:docMk/>
          <pc:sldMk cId="3350203881" sldId="265"/>
        </pc:sldMkLst>
        <pc:spChg chg="mod">
          <ac:chgData name="Farida Hussain (2433744)" userId="S::2433744@student.uwtsd.ac.uk::7115d280-61f2-4ea5-b0b6-b2f863b6b6ff" providerId="AD" clId="Web-{295E0684-E2E3-1399-BDD9-646D04BE006F}" dt="2026-07-09T14:47:03.827" v="242" actId="1076"/>
          <ac:spMkLst>
            <pc:docMk/>
            <pc:sldMk cId="3350203881" sldId="265"/>
            <ac:spMk id="2" creationId="{8D9677B8-9349-7BD6-645D-7737A4CC093A}"/>
          </ac:spMkLst>
        </pc:spChg>
        <pc:spChg chg="mod ord">
          <ac:chgData name="Farida Hussain (2433744)" userId="S::2433744@student.uwtsd.ac.uk::7115d280-61f2-4ea5-b0b6-b2f863b6b6ff" providerId="AD" clId="Web-{295E0684-E2E3-1399-BDD9-646D04BE006F}" dt="2026-07-09T14:49:38.302" v="260"/>
          <ac:spMkLst>
            <pc:docMk/>
            <pc:sldMk cId="3350203881" sldId="265"/>
            <ac:spMk id="4" creationId="{1B8D2DD4-C6B3-8C57-8384-87A4473CCD5A}"/>
          </ac:spMkLst>
        </pc:spChg>
        <pc:spChg chg="mod ord">
          <ac:chgData name="Farida Hussain (2433744)" userId="S::2433744@student.uwtsd.ac.uk::7115d280-61f2-4ea5-b0b6-b2f863b6b6ff" providerId="AD" clId="Web-{295E0684-E2E3-1399-BDD9-646D04BE006F}" dt="2026-07-09T14:49:38.302" v="260"/>
          <ac:spMkLst>
            <pc:docMk/>
            <pc:sldMk cId="3350203881" sldId="265"/>
            <ac:spMk id="6" creationId="{B5FB257F-AA42-223E-33BD-1D408E66C517}"/>
          </ac:spMkLst>
        </pc:spChg>
        <pc:spChg chg="del mod">
          <ac:chgData name="Farida Hussain (2433744)" userId="S::2433744@student.uwtsd.ac.uk::7115d280-61f2-4ea5-b0b6-b2f863b6b6ff" providerId="AD" clId="Web-{295E0684-E2E3-1399-BDD9-646D04BE006F}" dt="2026-07-09T14:46:49.811" v="241"/>
          <ac:spMkLst>
            <pc:docMk/>
            <pc:sldMk cId="3350203881" sldId="265"/>
            <ac:spMk id="7" creationId="{E830DEAA-F2C2-DC2A-CF84-128326FCFA52}"/>
          </ac:spMkLst>
        </pc:spChg>
        <pc:spChg chg="add del mod">
          <ac:chgData name="Farida Hussain (2433744)" userId="S::2433744@student.uwtsd.ac.uk::7115d280-61f2-4ea5-b0b6-b2f863b6b6ff" providerId="AD" clId="Web-{295E0684-E2E3-1399-BDD9-646D04BE006F}" dt="2026-07-09T14:47:08.734" v="243"/>
          <ac:spMkLst>
            <pc:docMk/>
            <pc:sldMk cId="3350203881" sldId="265"/>
            <ac:spMk id="8" creationId="{39E9FAA2-2088-5B6D-1EDC-267C26679B5F}"/>
          </ac:spMkLst>
        </pc:spChg>
      </pc:sldChg>
      <pc:sldChg chg="addSp delSp modSp mod setBg modClrScheme chgLayout">
        <pc:chgData name="Farida Hussain (2433744)" userId="S::2433744@student.uwtsd.ac.uk::7115d280-61f2-4ea5-b0b6-b2f863b6b6ff" providerId="AD" clId="Web-{295E0684-E2E3-1399-BDD9-646D04BE006F}" dt="2026-07-09T14:56:15.600" v="303"/>
        <pc:sldMkLst>
          <pc:docMk/>
          <pc:sldMk cId="803923443" sldId="266"/>
        </pc:sldMkLst>
        <pc:spChg chg="mod">
          <ac:chgData name="Farida Hussain (2433744)" userId="S::2433744@student.uwtsd.ac.uk::7115d280-61f2-4ea5-b0b6-b2f863b6b6ff" providerId="AD" clId="Web-{295E0684-E2E3-1399-BDD9-646D04BE006F}" dt="2026-07-09T14:51:38.995" v="270" actId="1076"/>
          <ac:spMkLst>
            <pc:docMk/>
            <pc:sldMk cId="803923443" sldId="266"/>
            <ac:spMk id="2" creationId="{7178B3B8-CAED-2D5F-5D7F-0223CEB22E42}"/>
          </ac:spMkLst>
        </pc:spChg>
        <pc:spChg chg="del mod ord">
          <ac:chgData name="Farida Hussain (2433744)" userId="S::2433744@student.uwtsd.ac.uk::7115d280-61f2-4ea5-b0b6-b2f863b6b6ff" providerId="AD" clId="Web-{295E0684-E2E3-1399-BDD9-646D04BE006F}" dt="2026-07-09T14:51:33.104" v="269"/>
          <ac:spMkLst>
            <pc:docMk/>
            <pc:sldMk cId="803923443" sldId="266"/>
            <ac:spMk id="3" creationId="{1AC47CF3-FF23-4D58-F7FC-437377E794EB}"/>
          </ac:spMkLst>
        </pc:spChg>
        <pc:spChg chg="mod ord">
          <ac:chgData name="Farida Hussain (2433744)" userId="S::2433744@student.uwtsd.ac.uk::7115d280-61f2-4ea5-b0b6-b2f863b6b6ff" providerId="AD" clId="Web-{295E0684-E2E3-1399-BDD9-646D04BE006F}" dt="2026-07-09T14:49:38.302" v="260"/>
          <ac:spMkLst>
            <pc:docMk/>
            <pc:sldMk cId="803923443" sldId="266"/>
            <ac:spMk id="4" creationId="{E3033BCC-F6A3-5D28-F933-047B2D9D11D2}"/>
          </ac:spMkLst>
        </pc:spChg>
        <pc:spChg chg="mod ord">
          <ac:chgData name="Farida Hussain (2433744)" userId="S::2433744@student.uwtsd.ac.uk::7115d280-61f2-4ea5-b0b6-b2f863b6b6ff" providerId="AD" clId="Web-{295E0684-E2E3-1399-BDD9-646D04BE006F}" dt="2026-07-09T14:49:38.302" v="260"/>
          <ac:spMkLst>
            <pc:docMk/>
            <pc:sldMk cId="803923443" sldId="266"/>
            <ac:spMk id="5" creationId="{6C59E5D7-2902-3013-9083-158C93E2E4C0}"/>
          </ac:spMkLst>
        </pc:spChg>
        <pc:spChg chg="mod ord">
          <ac:chgData name="Farida Hussain (2433744)" userId="S::2433744@student.uwtsd.ac.uk::7115d280-61f2-4ea5-b0b6-b2f863b6b6ff" providerId="AD" clId="Web-{295E0684-E2E3-1399-BDD9-646D04BE006F}" dt="2026-07-09T14:49:38.302" v="260"/>
          <ac:spMkLst>
            <pc:docMk/>
            <pc:sldMk cId="803923443" sldId="266"/>
            <ac:spMk id="6" creationId="{3E7758CC-CA84-1B6C-E177-058D5E930537}"/>
          </ac:spMkLst>
        </pc:spChg>
        <pc:spChg chg="add del mod">
          <ac:chgData name="Farida Hussain (2433744)" userId="S::2433744@student.uwtsd.ac.uk::7115d280-61f2-4ea5-b0b6-b2f863b6b6ff" providerId="AD" clId="Web-{295E0684-E2E3-1399-BDD9-646D04BE006F}" dt="2026-07-09T14:56:15.600" v="303"/>
          <ac:spMkLst>
            <pc:docMk/>
            <pc:sldMk cId="803923443" sldId="266"/>
            <ac:spMk id="9" creationId="{A98E39BD-3324-6D93-9FD9-6FFD535BDCD4}"/>
          </ac:spMkLst>
        </pc:spChg>
      </pc:sldChg>
      <pc:sldChg chg="modSp mod modClrScheme chgLayout">
        <pc:chgData name="Farida Hussain (2433744)" userId="S::2433744@student.uwtsd.ac.uk::7115d280-61f2-4ea5-b0b6-b2f863b6b6ff" providerId="AD" clId="Web-{295E0684-E2E3-1399-BDD9-646D04BE006F}" dt="2026-07-09T14:49:38.302" v="260"/>
        <pc:sldMkLst>
          <pc:docMk/>
          <pc:sldMk cId="762422400" sldId="269"/>
        </pc:sldMkLst>
        <pc:spChg chg="mod ord">
          <ac:chgData name="Farida Hussain (2433744)" userId="S::2433744@student.uwtsd.ac.uk::7115d280-61f2-4ea5-b0b6-b2f863b6b6ff" providerId="AD" clId="Web-{295E0684-E2E3-1399-BDD9-646D04BE006F}" dt="2026-07-09T14:49:38.302" v="260"/>
          <ac:spMkLst>
            <pc:docMk/>
            <pc:sldMk cId="762422400" sldId="269"/>
            <ac:spMk id="3" creationId="{619C4A0E-1397-09EB-2A7C-F182AF3B9D38}"/>
          </ac:spMkLst>
        </pc:spChg>
        <pc:spChg chg="mod ord">
          <ac:chgData name="Farida Hussain (2433744)" userId="S::2433744@student.uwtsd.ac.uk::7115d280-61f2-4ea5-b0b6-b2f863b6b6ff" providerId="AD" clId="Web-{295E0684-E2E3-1399-BDD9-646D04BE006F}" dt="2026-07-09T14:49:38.302" v="260"/>
          <ac:spMkLst>
            <pc:docMk/>
            <pc:sldMk cId="762422400" sldId="269"/>
            <ac:spMk id="4" creationId="{DACFA6C1-C9D5-0C80-8A06-34B7BE69B5C8}"/>
          </ac:spMkLst>
        </pc:spChg>
        <pc:spChg chg="mod ord">
          <ac:chgData name="Farida Hussain (2433744)" userId="S::2433744@student.uwtsd.ac.uk::7115d280-61f2-4ea5-b0b6-b2f863b6b6ff" providerId="AD" clId="Web-{295E0684-E2E3-1399-BDD9-646D04BE006F}" dt="2026-07-09T14:49:38.302" v="260"/>
          <ac:spMkLst>
            <pc:docMk/>
            <pc:sldMk cId="762422400" sldId="269"/>
            <ac:spMk id="5" creationId="{237DDDBA-67CF-4ED2-C6ED-7B420332F8BD}"/>
          </ac:spMkLst>
        </pc:spChg>
        <pc:spChg chg="mod ord">
          <ac:chgData name="Farida Hussain (2433744)" userId="S::2433744@student.uwtsd.ac.uk::7115d280-61f2-4ea5-b0b6-b2f863b6b6ff" providerId="AD" clId="Web-{295E0684-E2E3-1399-BDD9-646D04BE006F}" dt="2026-07-09T14:49:38.302" v="260"/>
          <ac:spMkLst>
            <pc:docMk/>
            <pc:sldMk cId="762422400" sldId="269"/>
            <ac:spMk id="6" creationId="{CF4A493B-1569-6897-B5C4-F51CEC6F51C1}"/>
          </ac:spMkLst>
        </pc:spChg>
        <pc:picChg chg="mod">
          <ac:chgData name="Farida Hussain (2433744)" userId="S::2433744@student.uwtsd.ac.uk::7115d280-61f2-4ea5-b0b6-b2f863b6b6ff" providerId="AD" clId="Web-{295E0684-E2E3-1399-BDD9-646D04BE006F}" dt="2026-07-09T14:29:55.614" v="83" actId="1076"/>
          <ac:picMkLst>
            <pc:docMk/>
            <pc:sldMk cId="762422400" sldId="269"/>
            <ac:picMk id="2" creationId="{722CD857-B402-DEC5-916E-4A020978CD12}"/>
          </ac:picMkLst>
        </pc:picChg>
      </pc:sldChg>
      <pc:sldChg chg="delSp modSp new mod modClrScheme chgLayout">
        <pc:chgData name="Farida Hussain (2433744)" userId="S::2433744@student.uwtsd.ac.uk::7115d280-61f2-4ea5-b0b6-b2f863b6b6ff" providerId="AD" clId="Web-{295E0684-E2E3-1399-BDD9-646D04BE006F}" dt="2026-07-09T14:50:24.726" v="263" actId="20577"/>
        <pc:sldMkLst>
          <pc:docMk/>
          <pc:sldMk cId="2941208235" sldId="270"/>
        </pc:sldMkLst>
        <pc:spChg chg="del">
          <ac:chgData name="Farida Hussain (2433744)" userId="S::2433744@student.uwtsd.ac.uk::7115d280-61f2-4ea5-b0b6-b2f863b6b6ff" providerId="AD" clId="Web-{295E0684-E2E3-1399-BDD9-646D04BE006F}" dt="2026-07-09T14:47:24.750" v="245"/>
          <ac:spMkLst>
            <pc:docMk/>
            <pc:sldMk cId="2941208235" sldId="270"/>
            <ac:spMk id="2" creationId="{27944551-0AB4-DA28-44F9-747A5C45B130}"/>
          </ac:spMkLst>
        </pc:spChg>
        <pc:spChg chg="mod ord">
          <ac:chgData name="Farida Hussain (2433744)" userId="S::2433744@student.uwtsd.ac.uk::7115d280-61f2-4ea5-b0b6-b2f863b6b6ff" providerId="AD" clId="Web-{295E0684-E2E3-1399-BDD9-646D04BE006F}" dt="2026-07-09T14:50:24.726" v="263" actId="20577"/>
          <ac:spMkLst>
            <pc:docMk/>
            <pc:sldMk cId="2941208235" sldId="270"/>
            <ac:spMk id="3" creationId="{5211229D-2617-EBEB-6BA4-9D14F2D4007C}"/>
          </ac:spMkLst>
        </pc:spChg>
        <pc:spChg chg="mod ord">
          <ac:chgData name="Farida Hussain (2433744)" userId="S::2433744@student.uwtsd.ac.uk::7115d280-61f2-4ea5-b0b6-b2f863b6b6ff" providerId="AD" clId="Web-{295E0684-E2E3-1399-BDD9-646D04BE006F}" dt="2026-07-09T14:49:38.302" v="260"/>
          <ac:spMkLst>
            <pc:docMk/>
            <pc:sldMk cId="2941208235" sldId="270"/>
            <ac:spMk id="4" creationId="{B87812A3-FE02-D79D-6B06-8000B8DAFB7F}"/>
          </ac:spMkLst>
        </pc:spChg>
        <pc:spChg chg="mod ord">
          <ac:chgData name="Farida Hussain (2433744)" userId="S::2433744@student.uwtsd.ac.uk::7115d280-61f2-4ea5-b0b6-b2f863b6b6ff" providerId="AD" clId="Web-{295E0684-E2E3-1399-BDD9-646D04BE006F}" dt="2026-07-09T14:49:38.302" v="260"/>
          <ac:spMkLst>
            <pc:docMk/>
            <pc:sldMk cId="2941208235" sldId="270"/>
            <ac:spMk id="5" creationId="{3B0E4930-A465-ACF2-5D2B-DE685906AC11}"/>
          </ac:spMkLst>
        </pc:spChg>
        <pc:spChg chg="mod ord">
          <ac:chgData name="Farida Hussain (2433744)" userId="S::2433744@student.uwtsd.ac.uk::7115d280-61f2-4ea5-b0b6-b2f863b6b6ff" providerId="AD" clId="Web-{295E0684-E2E3-1399-BDD9-646D04BE006F}" dt="2026-07-09T14:49:38.302" v="260"/>
          <ac:spMkLst>
            <pc:docMk/>
            <pc:sldMk cId="2941208235" sldId="270"/>
            <ac:spMk id="6" creationId="{E653336E-4AEC-18A4-2F81-EB40B80F4E62}"/>
          </ac:spMkLst>
        </pc:spChg>
      </pc:sldChg>
      <pc:sldChg chg="new del">
        <pc:chgData name="Farida Hussain (2433744)" userId="S::2433744@student.uwtsd.ac.uk::7115d280-61f2-4ea5-b0b6-b2f863b6b6ff" providerId="AD" clId="Web-{295E0684-E2E3-1399-BDD9-646D04BE006F}" dt="2026-07-09T14:56:06.318" v="302"/>
        <pc:sldMkLst>
          <pc:docMk/>
          <pc:sldMk cId="4284098081" sldId="271"/>
        </pc:sldMkLst>
      </pc:sldChg>
      <pc:sldChg chg="delSp modSp new">
        <pc:chgData name="Farida Hussain (2433744)" userId="S::2433744@student.uwtsd.ac.uk::7115d280-61f2-4ea5-b0b6-b2f863b6b6ff" providerId="AD" clId="Web-{295E0684-E2E3-1399-BDD9-646D04BE006F}" dt="2026-07-09T14:55:57.693" v="301" actId="20577"/>
        <pc:sldMkLst>
          <pc:docMk/>
          <pc:sldMk cId="4201642369" sldId="272"/>
        </pc:sldMkLst>
        <pc:spChg chg="del">
          <ac:chgData name="Farida Hussain (2433744)" userId="S::2433744@student.uwtsd.ac.uk::7115d280-61f2-4ea5-b0b6-b2f863b6b6ff" providerId="AD" clId="Web-{295E0684-E2E3-1399-BDD9-646D04BE006F}" dt="2026-07-09T14:51:54.964" v="272"/>
          <ac:spMkLst>
            <pc:docMk/>
            <pc:sldMk cId="4201642369" sldId="272"/>
            <ac:spMk id="2" creationId="{4FBF7BCB-2345-3A9E-925D-FD575AD0F9FC}"/>
          </ac:spMkLst>
        </pc:spChg>
        <pc:spChg chg="mod">
          <ac:chgData name="Farida Hussain (2433744)" userId="S::2433744@student.uwtsd.ac.uk::7115d280-61f2-4ea5-b0b6-b2f863b6b6ff" providerId="AD" clId="Web-{295E0684-E2E3-1399-BDD9-646D04BE006F}" dt="2026-07-09T14:55:57.693" v="301" actId="20577"/>
          <ac:spMkLst>
            <pc:docMk/>
            <pc:sldMk cId="4201642369" sldId="272"/>
            <ac:spMk id="3" creationId="{A49161C8-AB1F-AA35-DB1A-DE5EE29CAB55}"/>
          </ac:spMkLst>
        </pc:spChg>
      </pc:sldChg>
      <pc:sldMasterChg chg="del delSldLayout">
        <pc:chgData name="Farida Hussain (2433744)" userId="S::2433744@student.uwtsd.ac.uk::7115d280-61f2-4ea5-b0b6-b2f863b6b6ff" providerId="AD" clId="Web-{295E0684-E2E3-1399-BDD9-646D04BE006F}" dt="2026-07-09T14:48:36.831" v="253"/>
        <pc:sldMasterMkLst>
          <pc:docMk/>
          <pc:sldMasterMk cId="1844899831" sldId="2147483684"/>
        </pc:sldMasterMkLst>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731160230" sldId="2147483685"/>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2526383262" sldId="2147483686"/>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1794318284" sldId="2147483687"/>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3131452245" sldId="2147483688"/>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4194805758" sldId="2147483689"/>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2176186297" sldId="2147483690"/>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3940249572" sldId="2147483691"/>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2501344880" sldId="2147483692"/>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1758977142" sldId="2147483693"/>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3788891412" sldId="2147483694"/>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3307988852" sldId="2147483695"/>
          </pc:sldLayoutMkLst>
        </pc:sldLayoutChg>
      </pc:sldMasterChg>
      <pc:sldMasterChg chg="add del addSldLayout delSldLayout modSldLayout">
        <pc:chgData name="Farida Hussain (2433744)" userId="S::2433744@student.uwtsd.ac.uk::7115d280-61f2-4ea5-b0b6-b2f863b6b6ff" providerId="AD" clId="Web-{295E0684-E2E3-1399-BDD9-646D04BE006F}" dt="2026-07-09T14:49:38.302" v="260"/>
        <pc:sldMasterMkLst>
          <pc:docMk/>
          <pc:sldMasterMk cId="3935580679" sldId="2147483696"/>
        </pc:sldMasterMkLst>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2530260803" sldId="2147483697"/>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1003252895" sldId="2147483698"/>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2785686500" sldId="2147483699"/>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896892065" sldId="2147483700"/>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2098745822" sldId="2147483701"/>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3215221821" sldId="2147483702"/>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1416071511" sldId="2147483703"/>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1646251864" sldId="2147483704"/>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1073221592" sldId="2147483705"/>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3764410849" sldId="2147483706"/>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255404719" sldId="2147483707"/>
          </pc:sldLayoutMkLst>
        </pc:sldLayoutChg>
      </pc:sldMasterChg>
      <pc:sldMasterChg chg="add addSldLayout modSldLayout">
        <pc:chgData name="Farida Hussain (2433744)" userId="S::2433744@student.uwtsd.ac.uk::7115d280-61f2-4ea5-b0b6-b2f863b6b6ff" providerId="AD" clId="Web-{295E0684-E2E3-1399-BDD9-646D04BE006F}" dt="2026-07-09T14:49:38.302" v="260"/>
        <pc:sldMasterMkLst>
          <pc:docMk/>
          <pc:sldMasterMk cId="3775932465" sldId="2147483708"/>
        </pc:sldMasterMkLst>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4230168013" sldId="2147483709"/>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1234421464" sldId="2147483710"/>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2044274889" sldId="2147483711"/>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1874356835" sldId="2147483712"/>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726826141" sldId="2147483713"/>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2339612431" sldId="2147483714"/>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4102476497" sldId="2147483715"/>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2285453220" sldId="2147483716"/>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3011260520" sldId="2147483717"/>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1487963912" sldId="2147483718"/>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1033921477" sldId="2147483719"/>
          </pc:sldLayoutMkLst>
        </pc:sldLayoutChg>
      </pc:sldMasterChg>
    </pc:docChg>
  </pc:docChgLst>
  <pc:docChgLst>
    <pc:chgData name="Farida Hussain (2433744)" userId="S::2433744@student.uwtsd.ac.uk::7115d280-61f2-4ea5-b0b6-b2f863b6b6ff" providerId="AD" clId="Web-{0E651F1C-7F34-BBDA-E887-6968684A3A87}"/>
    <pc:docChg chg="addSld modSld">
      <pc:chgData name="Farida Hussain (2433744)" userId="S::2433744@student.uwtsd.ac.uk::7115d280-61f2-4ea5-b0b6-b2f863b6b6ff" providerId="AD" clId="Web-{0E651F1C-7F34-BBDA-E887-6968684A3A87}" dt="2026-06-26T20:55:34.719" v="137"/>
      <pc:docMkLst>
        <pc:docMk/>
      </pc:docMkLst>
      <pc:sldChg chg="modSp">
        <pc:chgData name="Farida Hussain (2433744)" userId="S::2433744@student.uwtsd.ac.uk::7115d280-61f2-4ea5-b0b6-b2f863b6b6ff" providerId="AD" clId="Web-{0E651F1C-7F34-BBDA-E887-6968684A3A87}" dt="2026-06-26T20:21:22.221" v="17" actId="20577"/>
        <pc:sldMkLst>
          <pc:docMk/>
          <pc:sldMk cId="109857222" sldId="256"/>
        </pc:sldMkLst>
        <pc:spChg chg="mod">
          <ac:chgData name="Farida Hussain (2433744)" userId="S::2433744@student.uwtsd.ac.uk::7115d280-61f2-4ea5-b0b6-b2f863b6b6ff" providerId="AD" clId="Web-{0E651F1C-7F34-BBDA-E887-6968684A3A87}" dt="2026-06-26T20:21:22.221" v="17" actId="20577"/>
          <ac:spMkLst>
            <pc:docMk/>
            <pc:sldMk cId="109857222" sldId="256"/>
            <ac:spMk id="2" creationId="{00000000-0000-0000-0000-000000000000}"/>
          </ac:spMkLst>
        </pc:spChg>
      </pc:sldChg>
      <pc:sldChg chg="modSp mod setBg">
        <pc:chgData name="Farida Hussain (2433744)" userId="S::2433744@student.uwtsd.ac.uk::7115d280-61f2-4ea5-b0b6-b2f863b6b6ff" providerId="AD" clId="Web-{0E651F1C-7F34-BBDA-E887-6968684A3A87}" dt="2026-06-26T20:55:34.719" v="137"/>
        <pc:sldMkLst>
          <pc:docMk/>
          <pc:sldMk cId="761791617" sldId="258"/>
        </pc:sldMkLst>
        <pc:spChg chg="mod">
          <ac:chgData name="Farida Hussain (2433744)" userId="S::2433744@student.uwtsd.ac.uk::7115d280-61f2-4ea5-b0b6-b2f863b6b6ff" providerId="AD" clId="Web-{0E651F1C-7F34-BBDA-E887-6968684A3A87}" dt="2026-06-26T20:22:39.630" v="24" actId="20577"/>
          <ac:spMkLst>
            <pc:docMk/>
            <pc:sldMk cId="761791617" sldId="258"/>
            <ac:spMk id="2" creationId="{A6F14A21-2836-F51C-A4C0-9DB163B9A7D9}"/>
          </ac:spMkLst>
        </pc:spChg>
      </pc:sldChg>
      <pc:sldChg chg="modSp">
        <pc:chgData name="Farida Hussain (2433744)" userId="S::2433744@student.uwtsd.ac.uk::7115d280-61f2-4ea5-b0b6-b2f863b6b6ff" providerId="AD" clId="Web-{0E651F1C-7F34-BBDA-E887-6968684A3A87}" dt="2026-06-26T20:24:37.306" v="27" actId="20577"/>
        <pc:sldMkLst>
          <pc:docMk/>
          <pc:sldMk cId="3346673791" sldId="259"/>
        </pc:sldMkLst>
        <pc:spChg chg="mod">
          <ac:chgData name="Farida Hussain (2433744)" userId="S::2433744@student.uwtsd.ac.uk::7115d280-61f2-4ea5-b0b6-b2f863b6b6ff" providerId="AD" clId="Web-{0E651F1C-7F34-BBDA-E887-6968684A3A87}" dt="2026-06-26T20:24:37.306" v="27" actId="20577"/>
          <ac:spMkLst>
            <pc:docMk/>
            <pc:sldMk cId="3346673791" sldId="259"/>
            <ac:spMk id="2" creationId="{A9B7DB83-F8DA-5518-6957-923CC706AD70}"/>
          </ac:spMkLst>
        </pc:spChg>
      </pc:sldChg>
      <pc:sldChg chg="modSp">
        <pc:chgData name="Farida Hussain (2433744)" userId="S::2433744@student.uwtsd.ac.uk::7115d280-61f2-4ea5-b0b6-b2f863b6b6ff" providerId="AD" clId="Web-{0E651F1C-7F34-BBDA-E887-6968684A3A87}" dt="2026-06-26T20:33:21.326" v="58" actId="20577"/>
        <pc:sldMkLst>
          <pc:docMk/>
          <pc:sldMk cId="2342517527" sldId="261"/>
        </pc:sldMkLst>
        <pc:spChg chg="mod">
          <ac:chgData name="Farida Hussain (2433744)" userId="S::2433744@student.uwtsd.ac.uk::7115d280-61f2-4ea5-b0b6-b2f863b6b6ff" providerId="AD" clId="Web-{0E651F1C-7F34-BBDA-E887-6968684A3A87}" dt="2026-06-26T20:33:21.326" v="58" actId="20577"/>
          <ac:spMkLst>
            <pc:docMk/>
            <pc:sldMk cId="2342517527" sldId="261"/>
            <ac:spMk id="2" creationId="{50010CE1-8D91-DE72-8F9F-23F865ADC98E}"/>
          </ac:spMkLst>
        </pc:spChg>
      </pc:sldChg>
      <pc:sldChg chg="modSp mod setBg">
        <pc:chgData name="Farida Hussain (2433744)" userId="S::2433744@student.uwtsd.ac.uk::7115d280-61f2-4ea5-b0b6-b2f863b6b6ff" providerId="AD" clId="Web-{0E651F1C-7F34-BBDA-E887-6968684A3A87}" dt="2026-06-26T20:39:45.683" v="82" actId="20577"/>
        <pc:sldMkLst>
          <pc:docMk/>
          <pc:sldMk cId="2113461769" sldId="262"/>
        </pc:sldMkLst>
        <pc:spChg chg="mod">
          <ac:chgData name="Farida Hussain (2433744)" userId="S::2433744@student.uwtsd.ac.uk::7115d280-61f2-4ea5-b0b6-b2f863b6b6ff" providerId="AD" clId="Web-{0E651F1C-7F34-BBDA-E887-6968684A3A87}" dt="2026-06-26T20:39:45.683" v="82" actId="20577"/>
          <ac:spMkLst>
            <pc:docMk/>
            <pc:sldMk cId="2113461769" sldId="262"/>
            <ac:spMk id="9" creationId="{EF575339-C9C8-419E-5877-040F8D1E046C}"/>
          </ac:spMkLst>
        </pc:spChg>
      </pc:sldChg>
      <pc:sldChg chg="addSp delSp modSp">
        <pc:chgData name="Farida Hussain (2433744)" userId="S::2433744@student.uwtsd.ac.uk::7115d280-61f2-4ea5-b0b6-b2f863b6b6ff" providerId="AD" clId="Web-{0E651F1C-7F34-BBDA-E887-6968684A3A87}" dt="2026-06-26T20:45:38.541" v="106" actId="1076"/>
        <pc:sldMkLst>
          <pc:docMk/>
          <pc:sldMk cId="3350203881" sldId="265"/>
        </pc:sldMkLst>
      </pc:sldChg>
      <pc:sldChg chg="modSp">
        <pc:chgData name="Farida Hussain (2433744)" userId="S::2433744@student.uwtsd.ac.uk::7115d280-61f2-4ea5-b0b6-b2f863b6b6ff" providerId="AD" clId="Web-{0E651F1C-7F34-BBDA-E887-6968684A3A87}" dt="2026-06-26T20:53:04.604" v="136" actId="20577"/>
        <pc:sldMkLst>
          <pc:docMk/>
          <pc:sldMk cId="803923443" sldId="266"/>
        </pc:sldMkLst>
      </pc:sldChg>
    </pc:docChg>
  </pc:docChgLst>
  <pc:docChgLst>
    <pc:chgData name="Farida Hussain (2433744)" userId="S::2433744@student.uwtsd.ac.uk::7115d280-61f2-4ea5-b0b6-b2f863b6b6ff" providerId="AD" clId="Web-{D2F1894A-9318-127A-6C2B-C7048253402C}"/>
    <pc:docChg chg="mod addSld modSld sldOrd addMainMaster delMainMaster">
      <pc:chgData name="Farida Hussain (2433744)" userId="S::2433744@student.uwtsd.ac.uk::7115d280-61f2-4ea5-b0b6-b2f863b6b6ff" providerId="AD" clId="Web-{D2F1894A-9318-127A-6C2B-C7048253402C}" dt="2026-06-19T23:22:50.306" v="280" actId="20577"/>
      <pc:docMkLst>
        <pc:docMk/>
      </pc:docMkLst>
      <pc:sldChg chg="delSp modSp mod ord setBg modClrScheme chgLayout">
        <pc:chgData name="Farida Hussain (2433744)" userId="S::2433744@student.uwtsd.ac.uk::7115d280-61f2-4ea5-b0b6-b2f863b6b6ff" providerId="AD" clId="Web-{D2F1894A-9318-127A-6C2B-C7048253402C}" dt="2026-06-19T23:11:22.862" v="253" actId="20577"/>
        <pc:sldMkLst>
          <pc:docMk/>
          <pc:sldMk cId="109857222" sldId="256"/>
        </pc:sldMkLst>
        <pc:spChg chg="mod ord">
          <ac:chgData name="Farida Hussain (2433744)" userId="S::2433744@student.uwtsd.ac.uk::7115d280-61f2-4ea5-b0b6-b2f863b6b6ff" providerId="AD" clId="Web-{D2F1894A-9318-127A-6C2B-C7048253402C}" dt="2026-06-19T23:11:22.862" v="253" actId="20577"/>
          <ac:spMkLst>
            <pc:docMk/>
            <pc:sldMk cId="109857222" sldId="256"/>
            <ac:spMk id="2" creationId="{00000000-0000-0000-0000-000000000000}"/>
          </ac:spMkLst>
        </pc:spChg>
      </pc:sldChg>
      <pc:sldChg chg="delSp modSp new mod setBg modClrScheme chgLayout">
        <pc:chgData name="Farida Hussain (2433744)" userId="S::2433744@student.uwtsd.ac.uk::7115d280-61f2-4ea5-b0b6-b2f863b6b6ff" providerId="AD" clId="Web-{D2F1894A-9318-127A-6C2B-C7048253402C}" dt="2026-06-19T22:40:50.047" v="138" actId="20577"/>
        <pc:sldMkLst>
          <pc:docMk/>
          <pc:sldMk cId="64643970" sldId="257"/>
        </pc:sldMkLst>
        <pc:spChg chg="mod ord">
          <ac:chgData name="Farida Hussain (2433744)" userId="S::2433744@student.uwtsd.ac.uk::7115d280-61f2-4ea5-b0b6-b2f863b6b6ff" providerId="AD" clId="Web-{D2F1894A-9318-127A-6C2B-C7048253402C}" dt="2026-06-19T22:40:50.047" v="138" actId="20577"/>
          <ac:spMkLst>
            <pc:docMk/>
            <pc:sldMk cId="64643970" sldId="257"/>
            <ac:spMk id="2" creationId="{F71C945D-28D3-3228-238A-CE6AC2DE08E2}"/>
          </ac:spMkLst>
        </pc:spChg>
        <pc:spChg chg="mod ord">
          <ac:chgData name="Farida Hussain (2433744)" userId="S::2433744@student.uwtsd.ac.uk::7115d280-61f2-4ea5-b0b6-b2f863b6b6ff" providerId="AD" clId="Web-{D2F1894A-9318-127A-6C2B-C7048253402C}" dt="2026-06-19T22:40:07.421" v="129"/>
          <ac:spMkLst>
            <pc:docMk/>
            <pc:sldMk cId="64643970" sldId="257"/>
            <ac:spMk id="4" creationId="{875D3F75-0872-CC62-815F-735BBA879850}"/>
          </ac:spMkLst>
        </pc:spChg>
        <pc:spChg chg="mod ord">
          <ac:chgData name="Farida Hussain (2433744)" userId="S::2433744@student.uwtsd.ac.uk::7115d280-61f2-4ea5-b0b6-b2f863b6b6ff" providerId="AD" clId="Web-{D2F1894A-9318-127A-6C2B-C7048253402C}" dt="2026-06-19T22:40:07.421" v="129"/>
          <ac:spMkLst>
            <pc:docMk/>
            <pc:sldMk cId="64643970" sldId="257"/>
            <ac:spMk id="5" creationId="{AFBAA473-F2B2-E87B-89CD-27AC2A747B75}"/>
          </ac:spMkLst>
        </pc:spChg>
        <pc:spChg chg="mod ord">
          <ac:chgData name="Farida Hussain (2433744)" userId="S::2433744@student.uwtsd.ac.uk::7115d280-61f2-4ea5-b0b6-b2f863b6b6ff" providerId="AD" clId="Web-{D2F1894A-9318-127A-6C2B-C7048253402C}" dt="2026-06-19T22:40:07.421" v="129"/>
          <ac:spMkLst>
            <pc:docMk/>
            <pc:sldMk cId="64643970" sldId="257"/>
            <ac:spMk id="6" creationId="{9821FAE7-21CC-CF22-29CA-5076FFEDBBBF}"/>
          </ac:spMkLst>
        </pc:spChg>
      </pc:sldChg>
      <pc:sldChg chg="addSp delSp modSp new mod setBg">
        <pc:chgData name="Farida Hussain (2433744)" userId="S::2433744@student.uwtsd.ac.uk::7115d280-61f2-4ea5-b0b6-b2f863b6b6ff" providerId="AD" clId="Web-{D2F1894A-9318-127A-6C2B-C7048253402C}" dt="2026-06-19T22:59:38.868" v="205"/>
        <pc:sldMkLst>
          <pc:docMk/>
          <pc:sldMk cId="761791617" sldId="258"/>
        </pc:sldMkLst>
        <pc:spChg chg="mod">
          <ac:chgData name="Farida Hussain (2433744)" userId="S::2433744@student.uwtsd.ac.uk::7115d280-61f2-4ea5-b0b6-b2f863b6b6ff" providerId="AD" clId="Web-{D2F1894A-9318-127A-6C2B-C7048253402C}" dt="2026-06-19T22:57:00.510" v="198" actId="20577"/>
          <ac:spMkLst>
            <pc:docMk/>
            <pc:sldMk cId="761791617" sldId="258"/>
            <ac:spMk id="2" creationId="{A6F14A21-2836-F51C-A4C0-9DB163B9A7D9}"/>
          </ac:spMkLst>
        </pc:spChg>
      </pc:sldChg>
      <pc:sldChg chg="delSp modSp new mod setBg">
        <pc:chgData name="Farida Hussain (2433744)" userId="S::2433744@student.uwtsd.ac.uk::7115d280-61f2-4ea5-b0b6-b2f863b6b6ff" providerId="AD" clId="Web-{D2F1894A-9318-127A-6C2B-C7048253402C}" dt="2026-06-19T23:15:15.933" v="261" actId="20577"/>
        <pc:sldMkLst>
          <pc:docMk/>
          <pc:sldMk cId="3346673791" sldId="259"/>
        </pc:sldMkLst>
        <pc:spChg chg="mod">
          <ac:chgData name="Farida Hussain (2433744)" userId="S::2433744@student.uwtsd.ac.uk::7115d280-61f2-4ea5-b0b6-b2f863b6b6ff" providerId="AD" clId="Web-{D2F1894A-9318-127A-6C2B-C7048253402C}" dt="2026-06-19T23:15:15.933" v="261" actId="20577"/>
          <ac:spMkLst>
            <pc:docMk/>
            <pc:sldMk cId="3346673791" sldId="259"/>
            <ac:spMk id="2" creationId="{A9B7DB83-F8DA-5518-6957-923CC706AD70}"/>
          </ac:spMkLst>
        </pc:spChg>
      </pc:sldChg>
      <pc:sldChg chg="delSp modSp new ord">
        <pc:chgData name="Farida Hussain (2433744)" userId="S::2433744@student.uwtsd.ac.uk::7115d280-61f2-4ea5-b0b6-b2f863b6b6ff" providerId="AD" clId="Web-{D2F1894A-9318-127A-6C2B-C7048253402C}" dt="2026-06-19T23:18:56.009" v="273" actId="20577"/>
        <pc:sldMkLst>
          <pc:docMk/>
          <pc:sldMk cId="3602094804" sldId="260"/>
        </pc:sldMkLst>
        <pc:spChg chg="mod">
          <ac:chgData name="Farida Hussain (2433744)" userId="S::2433744@student.uwtsd.ac.uk::7115d280-61f2-4ea5-b0b6-b2f863b6b6ff" providerId="AD" clId="Web-{D2F1894A-9318-127A-6C2B-C7048253402C}" dt="2026-06-19T23:18:56.009" v="273" actId="20577"/>
          <ac:spMkLst>
            <pc:docMk/>
            <pc:sldMk cId="3602094804" sldId="260"/>
            <ac:spMk id="2" creationId="{059FCC32-A873-385E-394F-A211BFC19C37}"/>
          </ac:spMkLst>
        </pc:spChg>
      </pc:sldChg>
      <pc:sldChg chg="delSp modSp new mod setBg">
        <pc:chgData name="Farida Hussain (2433744)" userId="S::2433744@student.uwtsd.ac.uk::7115d280-61f2-4ea5-b0b6-b2f863b6b6ff" providerId="AD" clId="Web-{D2F1894A-9318-127A-6C2B-C7048253402C}" dt="2026-06-19T23:22:50.306" v="280" actId="20577"/>
        <pc:sldMkLst>
          <pc:docMk/>
          <pc:sldMk cId="2342517527" sldId="261"/>
        </pc:sldMkLst>
        <pc:spChg chg="mod">
          <ac:chgData name="Farida Hussain (2433744)" userId="S::2433744@student.uwtsd.ac.uk::7115d280-61f2-4ea5-b0b6-b2f863b6b6ff" providerId="AD" clId="Web-{D2F1894A-9318-127A-6C2B-C7048253402C}" dt="2026-06-19T23:22:50.306" v="280" actId="20577"/>
          <ac:spMkLst>
            <pc:docMk/>
            <pc:sldMk cId="2342517527" sldId="261"/>
            <ac:spMk id="2" creationId="{50010CE1-8D91-DE72-8F9F-23F865ADC98E}"/>
          </ac:spMkLst>
        </pc:spChg>
      </pc:sldChg>
      <pc:sldChg chg="modSp new">
        <pc:chgData name="Farida Hussain (2433744)" userId="S::2433744@student.uwtsd.ac.uk::7115d280-61f2-4ea5-b0b6-b2f863b6b6ff" providerId="AD" clId="Web-{D2F1894A-9318-127A-6C2B-C7048253402C}" dt="2026-06-19T23:19:17.625" v="277" actId="20577"/>
        <pc:sldMkLst>
          <pc:docMk/>
          <pc:sldMk cId="2113461769" sldId="262"/>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69616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449184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37278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509A250-FF31-4206-8172-F9D3106AACB1}" type="datetimeFigureOut">
              <a:rPr lang="en-US" dirty="0"/>
              <a:t>7/9/2026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64971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509A250-FF31-4206-8172-F9D3106AACB1}" type="datetimeFigureOut">
              <a:rPr lang="en-US" dirty="0"/>
              <a:t>7/9/2026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02336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7/9/2026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47601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7/9/2026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22073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7/9/2026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8219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99949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153472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51811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Tree>
    <p:extLst>
      <p:ext uri="{BB962C8B-B14F-4D97-AF65-F5344CB8AC3E}">
        <p14:creationId xmlns:p14="http://schemas.microsoft.com/office/powerpoint/2010/main" val="2237661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703723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7/9/2026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892331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7/9/2026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537847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530492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80411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7/9/2026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860062451"/>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6.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9.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6.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6.pn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6.pn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6.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8" Type="http://schemas.openxmlformats.org/officeDocument/2006/relationships/hyperlink" Target="https://www.nmc.org.uk/standards/code/" TargetMode="External"/><Relationship Id="rId3" Type="http://schemas.openxmlformats.org/officeDocument/2006/relationships/slideLayout" Target="../slideLayouts/slideLayout2.xml"/><Relationship Id="rId7" Type="http://schemas.openxmlformats.org/officeDocument/2006/relationships/hyperlink" Target="https://www.nice.org.uk/guidance/ng122" TargetMode="External"/><Relationship Id="rId12" Type="http://schemas.openxmlformats.org/officeDocument/2006/relationships/image" Target="../media/image6.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cancer.gov/types/lung/patient/non-small-cell-lung-treatment-pdq" TargetMode="External"/><Relationship Id="rId11" Type="http://schemas.openxmlformats.org/officeDocument/2006/relationships/hyperlink" Target="https://openstax.org/details/books/anatomy-and-physiology-2e" TargetMode="External"/><Relationship Id="rId5" Type="http://schemas.openxmlformats.org/officeDocument/2006/relationships/hyperlink" Target="https://www.cancer.gov/about-cancer/understanding/what-is-cancer" TargetMode="External"/><Relationship Id="rId10" Type="http://schemas.openxmlformats.org/officeDocument/2006/relationships/hyperlink" Target="https://www.who.int/news-room/fact-sheets/detail/cancer" TargetMode="External"/><Relationship Id="rId4" Type="http://schemas.openxmlformats.org/officeDocument/2006/relationships/hyperlink" Target="https://www.cancer.org/cancer/types/lung-cancer/about/what-is.html" TargetMode="External"/><Relationship Id="rId9" Type="http://schemas.openxmlformats.org/officeDocument/2006/relationships/hyperlink" Target="https://www.cancer.gov/types/lung" TargetMode="Externa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C945D-28D3-3228-238A-CE6AC2DE08E2}"/>
              </a:ext>
            </a:extLst>
          </p:cNvPr>
          <p:cNvSpPr>
            <a:spLocks noGrp="1"/>
          </p:cNvSpPr>
          <p:nvPr>
            <p:ph type="title"/>
          </p:nvPr>
        </p:nvSpPr>
        <p:spPr>
          <a:xfrm>
            <a:off x="2024621" y="455061"/>
            <a:ext cx="10168128" cy="4682101"/>
          </a:xfrm>
        </p:spPr>
        <p:txBody>
          <a:bodyPr>
            <a:normAutofit fontScale="90000"/>
          </a:bodyPr>
          <a:lstStyle/>
          <a:p>
            <a:r>
              <a:rPr lang="en-GB" b="1" u="sng"/>
              <a:t>Component 2 Presentation</a:t>
            </a:r>
            <a:br>
              <a:rPr lang="en-GB" b="1"/>
            </a:br>
            <a:r>
              <a:rPr lang="en-GB" b="1" u="sng"/>
              <a:t>Module:</a:t>
            </a:r>
            <a:r>
              <a:rPr lang="en-GB" b="1"/>
              <a:t> Introduction to Physiology </a:t>
            </a:r>
            <a:br>
              <a:rPr lang="en-GB"/>
            </a:br>
            <a:r>
              <a:rPr lang="en-GB" b="1" u="sng"/>
              <a:t>Name</a:t>
            </a:r>
            <a:r>
              <a:rPr lang="en-GB" b="1"/>
              <a:t>: Farida Hussain </a:t>
            </a:r>
            <a:br>
              <a:rPr lang="en-GB" b="1"/>
            </a:br>
            <a:r>
              <a:rPr lang="en-GB" b="1" u="sng"/>
              <a:t>Student Number:</a:t>
            </a:r>
            <a:r>
              <a:rPr lang="en-GB" b="1"/>
              <a:t> 2433744</a:t>
            </a:r>
            <a:br>
              <a:rPr lang="en-GB" b="1"/>
            </a:br>
            <a:r>
              <a:rPr lang="en-GB" b="1" u="sng"/>
              <a:t>Lecturer</a:t>
            </a:r>
            <a:r>
              <a:rPr lang="en-GB" b="1"/>
              <a:t>: Gillian Weaver and Robert </a:t>
            </a:r>
            <a:r>
              <a:rPr lang="en-GB" b="1" err="1"/>
              <a:t>Nartowski</a:t>
            </a:r>
            <a:br>
              <a:rPr lang="en-GB" b="1"/>
            </a:br>
            <a:r>
              <a:rPr lang="en-GB" b="1" u="sng"/>
              <a:t>Module Code</a:t>
            </a:r>
            <a:r>
              <a:rPr lang="en-GB" b="1"/>
              <a:t>: BMHP5023</a:t>
            </a:r>
            <a:br>
              <a:rPr lang="en-GB" b="1"/>
            </a:br>
            <a:endParaRPr lang="en-GB" b="1"/>
          </a:p>
        </p:txBody>
      </p:sp>
      <p:sp>
        <p:nvSpPr>
          <p:cNvPr id="4" name="Date Placeholder 3">
            <a:extLst>
              <a:ext uri="{FF2B5EF4-FFF2-40B4-BE49-F238E27FC236}">
                <a16:creationId xmlns:a16="http://schemas.microsoft.com/office/drawing/2014/main" id="{875D3F75-0872-CC62-815F-735BBA879850}"/>
              </a:ext>
            </a:extLst>
          </p:cNvPr>
          <p:cNvSpPr>
            <a:spLocks noGrp="1"/>
          </p:cNvSpPr>
          <p:nvPr>
            <p:ph type="dt" sz="half" idx="10"/>
          </p:nvPr>
        </p:nvSpPr>
        <p:spPr/>
        <p:txBody>
          <a:bodyPr/>
          <a:lstStyle/>
          <a:p>
            <a:fld id="{C189DDCC-E33A-4004-B40C-8A74871C05F2}" type="datetime1">
              <a:rPr lang="en-US"/>
              <a:t>7/9/2026</a:t>
            </a:fld>
            <a:endParaRPr lang="en-US"/>
          </a:p>
        </p:txBody>
      </p:sp>
      <p:sp>
        <p:nvSpPr>
          <p:cNvPr id="5" name="Footer Placeholder 4">
            <a:extLst>
              <a:ext uri="{FF2B5EF4-FFF2-40B4-BE49-F238E27FC236}">
                <a16:creationId xmlns:a16="http://schemas.microsoft.com/office/drawing/2014/main" id="{AFBAA473-F2B2-E87B-89CD-27AC2A747B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21FAE7-21CC-CF22-29CA-5076FFEDBBBF}"/>
              </a:ext>
            </a:extLst>
          </p:cNvPr>
          <p:cNvSpPr>
            <a:spLocks noGrp="1"/>
          </p:cNvSpPr>
          <p:nvPr>
            <p:ph type="sldNum" sz="quarter" idx="12"/>
          </p:nvPr>
        </p:nvSpPr>
        <p:spPr/>
        <p:txBody>
          <a:bodyPr/>
          <a:lstStyle/>
          <a:p>
            <a:fld id="{A65A5C87-DF58-40C8-B092-1DE63DB4547E}" type="slidenum">
              <a:rPr lang="en-US" dirty="0"/>
              <a:t>1</a:t>
            </a:fld>
            <a:endParaRPr lang="en-US"/>
          </a:p>
        </p:txBody>
      </p:sp>
      <p:pic>
        <p:nvPicPr>
          <p:cNvPr id="3" name="Recorded Sound">
            <a:hlinkClick r:id="" action="ppaction://media"/>
            <a:extLst>
              <a:ext uri="{FF2B5EF4-FFF2-40B4-BE49-F238E27FC236}">
                <a16:creationId xmlns:a16="http://schemas.microsoft.com/office/drawing/2014/main" id="{EDE3A7F7-BF71-BC66-C1B1-B3131409963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64643970"/>
      </p:ext>
    </p:extLst>
  </p:cSld>
  <p:clrMapOvr>
    <a:masterClrMapping/>
  </p:clrMapOvr>
  <mc:AlternateContent xmlns:mc="http://schemas.openxmlformats.org/markup-compatibility/2006">
    <mc:Choice xmlns:p14="http://schemas.microsoft.com/office/powerpoint/2010/main" Requires="p14">
      <p:transition spd="slow" p14:dur="2000" advTm="19099"/>
    </mc:Choice>
    <mc:Fallback>
      <p:transition spd="slow" advTm="19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09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1892" y="516021"/>
            <a:ext cx="9531645" cy="6047373"/>
          </a:xfrm>
        </p:spPr>
        <p:txBody>
          <a:bodyPr>
            <a:normAutofit fontScale="90000"/>
          </a:bodyPr>
          <a:lstStyle/>
          <a:p>
            <a:r>
              <a:rPr lang="en-GB" sz="2400" b="1" u="sng">
                <a:solidFill>
                  <a:schemeClr val="bg1"/>
                </a:solidFill>
                <a:ea typeface="+mj-lt"/>
                <a:cs typeface="+mj-lt"/>
              </a:rPr>
              <a:t>Introduction &amp; Definition of Lung Cancer</a:t>
            </a:r>
            <a:br>
              <a:rPr lang="en-GB" b="1" u="sng">
                <a:solidFill>
                  <a:schemeClr val="bg1"/>
                </a:solidFill>
                <a:ea typeface="+mj-lt"/>
                <a:cs typeface="+mj-lt"/>
              </a:rPr>
            </a:br>
            <a:r>
              <a:rPr lang="en-GB" sz="1800" b="1">
                <a:solidFill>
                  <a:schemeClr val="bg1"/>
                </a:solidFill>
                <a:highlight>
                  <a:srgbClr val="FFFFFF"/>
                </a:highlight>
                <a:latin typeface="Arial"/>
                <a:ea typeface="+mj-lt"/>
                <a:cs typeface="Arial"/>
              </a:rPr>
              <a:t>Coverage of Lung Cancer: A Case Study and an Overview of Treatment</a:t>
            </a:r>
            <a:br>
              <a:rPr lang="en-GB" sz="1800" b="1">
                <a:solidFill>
                  <a:schemeClr val="bg1"/>
                </a:solidFill>
                <a:highlight>
                  <a:srgbClr val="FFFFFF"/>
                </a:highlight>
                <a:latin typeface="Arial"/>
                <a:ea typeface="+mj-lt"/>
                <a:cs typeface="Arial"/>
              </a:rPr>
            </a:br>
            <a:r>
              <a:rPr lang="en-GB" sz="1800" b="1">
                <a:solidFill>
                  <a:schemeClr val="bg1"/>
                </a:solidFill>
                <a:highlight>
                  <a:srgbClr val="FFFFFF"/>
                </a:highlight>
                <a:latin typeface="Arial"/>
                <a:ea typeface="+mj-lt"/>
                <a:cs typeface="Arial"/>
              </a:rPr>
              <a:t>Introduction of lung cancer as a significant public health concern</a:t>
            </a:r>
            <a:endParaRPr lang="en-GB" sz="1800" b="1">
              <a:solidFill>
                <a:schemeClr val="bg1"/>
              </a:solidFill>
              <a:highlight>
                <a:srgbClr val="C6C6C6"/>
              </a:highlight>
              <a:latin typeface="Arial"/>
              <a:ea typeface="+mj-lt"/>
              <a:cs typeface="Arial"/>
            </a:endParaRPr>
          </a:p>
          <a:p>
            <a:r>
              <a:rPr lang="en-GB" sz="1800" b="1">
                <a:solidFill>
                  <a:schemeClr val="bg1"/>
                </a:solidFill>
                <a:highlight>
                  <a:srgbClr val="FFFFFF"/>
                </a:highlight>
                <a:latin typeface="Arial"/>
                <a:ea typeface="+mj-lt"/>
                <a:cs typeface="Arial"/>
              </a:rPr>
              <a:t>Rates of occurrence in the United Kingdom (NICE, 2023)</a:t>
            </a:r>
            <a:br>
              <a:rPr lang="en-GB" sz="1800">
                <a:solidFill>
                  <a:schemeClr val="bg1"/>
                </a:solidFill>
                <a:highlight>
                  <a:srgbClr val="FFFFFF"/>
                </a:highlight>
                <a:latin typeface="Arial"/>
                <a:ea typeface="+mj-lt"/>
                <a:cs typeface="Arial"/>
              </a:rPr>
            </a:br>
            <a:br>
              <a:rPr lang="en-GB" sz="1800">
                <a:solidFill>
                  <a:schemeClr val="bg1"/>
                </a:solidFill>
                <a:highlight>
                  <a:srgbClr val="FFFFFF"/>
                </a:highlight>
                <a:latin typeface="Arial"/>
                <a:ea typeface="+mj-lt"/>
                <a:cs typeface="Arial"/>
              </a:rPr>
            </a:br>
            <a:r>
              <a:rPr lang="en-GB" sz="1800">
                <a:solidFill>
                  <a:schemeClr val="bg1"/>
                </a:solidFill>
                <a:highlight>
                  <a:srgbClr val="FFFFFF"/>
                </a:highlight>
                <a:latin typeface="Arial"/>
                <a:ea typeface="+mj-lt"/>
                <a:cs typeface="Arial"/>
              </a:rPr>
              <a:t>Lung cancer is a disease in which abnormal cells in the lung grow uncontrollably, forming </a:t>
            </a:r>
            <a:r>
              <a:rPr lang="en-GB" sz="1800" err="1">
                <a:solidFill>
                  <a:schemeClr val="bg1"/>
                </a:solidFill>
                <a:highlight>
                  <a:srgbClr val="FFFFFF"/>
                </a:highlight>
                <a:latin typeface="Arial"/>
                <a:ea typeface="+mj-lt"/>
                <a:cs typeface="Arial"/>
              </a:rPr>
              <a:t>tumors</a:t>
            </a:r>
            <a:r>
              <a:rPr lang="en-GB" sz="1800">
                <a:solidFill>
                  <a:schemeClr val="bg1"/>
                </a:solidFill>
                <a:highlight>
                  <a:srgbClr val="FFFFFF"/>
                </a:highlight>
                <a:latin typeface="Arial"/>
                <a:ea typeface="+mj-lt"/>
                <a:cs typeface="Arial"/>
              </a:rPr>
              <a:t> that can interfere with normal lung function. If left untreated, these cancerous cells may spread to other parts of the body through the blood or lymphatic system (American Cancer Society, 2024).</a:t>
            </a:r>
            <a:br>
              <a:rPr lang="en-GB" sz="1800">
                <a:solidFill>
                  <a:schemeClr val="bg1"/>
                </a:solidFill>
                <a:highlight>
                  <a:srgbClr val="FFFFFF"/>
                </a:highlight>
                <a:latin typeface="Arial"/>
                <a:ea typeface="+mj-lt"/>
                <a:cs typeface="Arial"/>
              </a:rPr>
            </a:br>
            <a:br>
              <a:rPr lang="en-GB" sz="1800">
                <a:solidFill>
                  <a:schemeClr val="bg1"/>
                </a:solidFill>
                <a:highlight>
                  <a:srgbClr val="FFFFFF"/>
                </a:highlight>
                <a:latin typeface="Arial"/>
                <a:ea typeface="+mj-lt"/>
                <a:cs typeface="Arial"/>
              </a:rPr>
            </a:br>
            <a:r>
              <a:rPr lang="en-GB" sz="1800">
                <a:solidFill>
                  <a:schemeClr val="bg1"/>
                </a:solidFill>
                <a:highlight>
                  <a:srgbClr val="FFFFFF"/>
                </a:highlight>
                <a:latin typeface="Arial"/>
                <a:ea typeface="+mj-lt"/>
                <a:cs typeface="Arial"/>
              </a:rPr>
              <a:t>Lung cancer is a condition where abnormal lung cells grow uncontrollably, forming tumours that can affect normal lung function.</a:t>
            </a:r>
            <a:br>
              <a:rPr lang="en-GB" sz="1800">
                <a:solidFill>
                  <a:schemeClr val="bg1"/>
                </a:solidFill>
                <a:highlight>
                  <a:srgbClr val="FFFFFF"/>
                </a:highlight>
                <a:latin typeface="Arial"/>
                <a:ea typeface="+mj-lt"/>
                <a:cs typeface="Arial"/>
              </a:rPr>
            </a:br>
            <a:br>
              <a:rPr lang="en-GB" sz="1800">
                <a:solidFill>
                  <a:schemeClr val="bg1"/>
                </a:solidFill>
                <a:highlight>
                  <a:srgbClr val="FFFFFF"/>
                </a:highlight>
                <a:latin typeface="Arial"/>
                <a:ea typeface="+mj-lt"/>
                <a:cs typeface="Arial"/>
              </a:rPr>
            </a:br>
            <a:r>
              <a:rPr lang="en-GB" sz="1800">
                <a:solidFill>
                  <a:schemeClr val="bg1"/>
                </a:solidFill>
                <a:highlight>
                  <a:srgbClr val="FFFFFF"/>
                </a:highlight>
                <a:latin typeface="Arial"/>
                <a:ea typeface="+mj-lt"/>
                <a:cs typeface="Arial"/>
              </a:rPr>
              <a:t>Smoking is the leading risk factor</a:t>
            </a:r>
            <a:br>
              <a:rPr lang="en-GB" sz="1800">
                <a:solidFill>
                  <a:schemeClr val="bg1"/>
                </a:solidFill>
                <a:highlight>
                  <a:srgbClr val="FFFFFF"/>
                </a:highlight>
                <a:latin typeface="Arial"/>
                <a:ea typeface="+mj-lt"/>
                <a:cs typeface="Arial"/>
              </a:rPr>
            </a:br>
            <a:br>
              <a:rPr lang="en-GB" sz="1800">
                <a:solidFill>
                  <a:schemeClr val="bg1"/>
                </a:solidFill>
                <a:highlight>
                  <a:srgbClr val="FFFFFF"/>
                </a:highlight>
                <a:latin typeface="Arial"/>
                <a:ea typeface="+mj-lt"/>
                <a:cs typeface="Arial"/>
              </a:rPr>
            </a:br>
            <a:r>
              <a:rPr lang="en-GB" sz="1800" b="1">
                <a:solidFill>
                  <a:schemeClr val="bg1"/>
                </a:solidFill>
                <a:highlight>
                  <a:srgbClr val="FFFFFF"/>
                </a:highlight>
                <a:latin typeface="Arial"/>
                <a:ea typeface="+mj-lt"/>
                <a:cs typeface="Arial"/>
              </a:rPr>
              <a:t>Common symptoms include:</a:t>
            </a:r>
            <a:br>
              <a:rPr lang="en-GB" sz="1800">
                <a:solidFill>
                  <a:schemeClr val="bg1"/>
                </a:solidFill>
                <a:highlight>
                  <a:srgbClr val="FFFFFF"/>
                </a:highlight>
                <a:latin typeface="Arial"/>
                <a:ea typeface="+mj-lt"/>
                <a:cs typeface="Arial"/>
              </a:rPr>
            </a:br>
            <a:r>
              <a:rPr lang="en-GB" sz="1800">
                <a:solidFill>
                  <a:schemeClr val="bg1"/>
                </a:solidFill>
                <a:highlight>
                  <a:srgbClr val="FFFFFF"/>
                </a:highlight>
                <a:latin typeface="Arial"/>
                <a:ea typeface="+mj-lt"/>
                <a:cs typeface="Arial"/>
              </a:rPr>
              <a:t>-Ongoing cough</a:t>
            </a:r>
            <a:br>
              <a:rPr lang="en-GB" sz="1800">
                <a:solidFill>
                  <a:schemeClr val="bg1"/>
                </a:solidFill>
                <a:highlight>
                  <a:srgbClr val="FFFFFF"/>
                </a:highlight>
                <a:latin typeface="Arial"/>
                <a:ea typeface="+mj-lt"/>
                <a:cs typeface="Arial"/>
              </a:rPr>
            </a:br>
            <a:r>
              <a:rPr lang="en-GB" sz="1800">
                <a:solidFill>
                  <a:schemeClr val="bg1"/>
                </a:solidFill>
                <a:highlight>
                  <a:srgbClr val="FFFFFF"/>
                </a:highlight>
                <a:latin typeface="Arial"/>
                <a:ea typeface="+mj-lt"/>
                <a:cs typeface="Arial"/>
              </a:rPr>
              <a:t>-Chest pain</a:t>
            </a:r>
            <a:br>
              <a:rPr lang="en-GB" sz="1800">
                <a:solidFill>
                  <a:schemeClr val="bg1"/>
                </a:solidFill>
                <a:highlight>
                  <a:srgbClr val="FFFFFF"/>
                </a:highlight>
                <a:latin typeface="Arial"/>
                <a:ea typeface="+mj-lt"/>
                <a:cs typeface="Arial"/>
              </a:rPr>
            </a:br>
            <a:r>
              <a:rPr lang="en-GB" sz="1800">
                <a:solidFill>
                  <a:schemeClr val="bg1"/>
                </a:solidFill>
                <a:highlight>
                  <a:srgbClr val="FFFFFF"/>
                </a:highlight>
                <a:latin typeface="Arial"/>
                <a:ea typeface="+mj-lt"/>
                <a:cs typeface="Arial"/>
              </a:rPr>
              <a:t>-Breathing difficulties</a:t>
            </a:r>
            <a:br>
              <a:rPr lang="en-GB" sz="1800">
                <a:solidFill>
                  <a:schemeClr val="bg1"/>
                </a:solidFill>
                <a:highlight>
                  <a:srgbClr val="FFFFFF"/>
                </a:highlight>
                <a:latin typeface="Arial"/>
                <a:ea typeface="+mj-lt"/>
                <a:cs typeface="Arial"/>
              </a:rPr>
            </a:br>
            <a:r>
              <a:rPr lang="en-GB" sz="1800">
                <a:solidFill>
                  <a:schemeClr val="bg1"/>
                </a:solidFill>
                <a:highlight>
                  <a:srgbClr val="FFFFFF"/>
                </a:highlight>
                <a:latin typeface="Arial"/>
                <a:ea typeface="+mj-lt"/>
                <a:cs typeface="Arial"/>
              </a:rPr>
              <a:t>-Unexplained weight loss (American Cancer Society, 2024). Early detection and advances in treatment have improved outcomes, but lung cancer remains a significant global health concern (WHO, 2023).</a:t>
            </a:r>
            <a:endParaRPr lang="en-GB" sz="1800">
              <a:solidFill>
                <a:schemeClr val="bg1"/>
              </a:solidFill>
              <a:latin typeface="Arial"/>
              <a:cs typeface="Arial"/>
            </a:endParaRPr>
          </a:p>
          <a:p>
            <a:endParaRPr lang="en-GB" sz="2400">
              <a:solidFill>
                <a:schemeClr val="bg1"/>
              </a:solidFill>
              <a:highlight>
                <a:srgbClr val="FFFFFF"/>
              </a:highlight>
              <a:latin typeface="Aptos"/>
              <a:ea typeface="+mj-lt"/>
              <a:cs typeface="+mj-lt"/>
            </a:endParaRPr>
          </a:p>
        </p:txBody>
      </p:sp>
      <p:pic>
        <p:nvPicPr>
          <p:cNvPr id="5" name="Picture 4">
            <a:extLst>
              <a:ext uri="{FF2B5EF4-FFF2-40B4-BE49-F238E27FC236}">
                <a16:creationId xmlns:a16="http://schemas.microsoft.com/office/drawing/2014/main" id="{302D016A-45FB-4107-7C3D-4CF0793F46FE}"/>
              </a:ext>
            </a:extLst>
          </p:cNvPr>
          <p:cNvPicPr>
            <a:picLocks noChangeAspect="1"/>
          </p:cNvPicPr>
          <p:nvPr/>
        </p:nvPicPr>
        <p:blipFill>
          <a:blip r:embed="rId4"/>
          <a:stretch>
            <a:fillRect/>
          </a:stretch>
        </p:blipFill>
        <p:spPr>
          <a:xfrm>
            <a:off x="8172450" y="3798659"/>
            <a:ext cx="3539672" cy="1858738"/>
          </a:xfrm>
          <a:prstGeom prst="rect">
            <a:avLst/>
          </a:prstGeom>
        </p:spPr>
      </p:pic>
      <p:pic>
        <p:nvPicPr>
          <p:cNvPr id="3" name="Recorded Sound">
            <a:hlinkClick r:id="" action="ppaction://media"/>
            <a:extLst>
              <a:ext uri="{FF2B5EF4-FFF2-40B4-BE49-F238E27FC236}">
                <a16:creationId xmlns:a16="http://schemas.microsoft.com/office/drawing/2014/main" id="{37A7072B-2F87-489A-B3E2-3E838B9321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67689"/>
    </mc:Choice>
    <mc:Fallback>
      <p:transition spd="slow" advTm="67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6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14A21-2836-F51C-A4C0-9DB163B9A7D9}"/>
              </a:ext>
            </a:extLst>
          </p:cNvPr>
          <p:cNvSpPr>
            <a:spLocks noGrp="1"/>
          </p:cNvSpPr>
          <p:nvPr>
            <p:ph type="title"/>
          </p:nvPr>
        </p:nvSpPr>
        <p:spPr/>
        <p:txBody>
          <a:bodyPr vert="horz" lIns="91440" tIns="45720" rIns="91440" bIns="45720" rtlCol="0" anchor="t">
            <a:noAutofit/>
          </a:bodyPr>
          <a:lstStyle/>
          <a:p>
            <a:pPr>
              <a:lnSpc>
                <a:spcPct val="90000"/>
              </a:lnSpc>
            </a:pPr>
            <a:r>
              <a:rPr lang="en-GB" sz="1800" b="1"/>
              <a:t>A) </a:t>
            </a:r>
            <a:r>
              <a:rPr lang="en-GB" sz="1800" b="1" u="sng"/>
              <a:t>Anatomy and Physiology Related to Lung Cancer</a:t>
            </a:r>
            <a:br>
              <a:rPr lang="en-GB" sz="1800" b="1" u="sng"/>
            </a:br>
            <a:endParaRPr lang="en-GB" sz="1800" b="1" u="sng"/>
          </a:p>
          <a:p>
            <a:pPr>
              <a:lnSpc>
                <a:spcPct val="90000"/>
              </a:lnSpc>
            </a:pPr>
            <a:r>
              <a:rPr lang="en-GB" sz="1800" b="1"/>
              <a:t>Lung cancer occurs when cells in the lung experience genetic alterations that interfere with the body's normal control of cell growth and division. </a:t>
            </a:r>
            <a:br>
              <a:rPr lang="en-GB" sz="1800" b="1"/>
            </a:br>
            <a:br>
              <a:rPr lang="en-GB" sz="1800" b="1"/>
            </a:br>
            <a:r>
              <a:rPr lang="en-GB" sz="1800" b="1"/>
              <a:t>The lungs are essential organs of the respiratory system, responsible for supplying oxygen to the blood and removing carbon dioxide through microscopic air sacs. The respiratory tract is lined with epithelial tissue that provides protection against harmful substances and supports efficient gas exchange. </a:t>
            </a:r>
          </a:p>
        </p:txBody>
      </p:sp>
      <p:sp>
        <p:nvSpPr>
          <p:cNvPr id="4" name="Date Placeholder 3">
            <a:extLst>
              <a:ext uri="{FF2B5EF4-FFF2-40B4-BE49-F238E27FC236}">
                <a16:creationId xmlns:a16="http://schemas.microsoft.com/office/drawing/2014/main" id="{1C260468-EAF3-C439-2CF2-856CA7E00879}"/>
              </a:ext>
            </a:extLst>
          </p:cNvPr>
          <p:cNvSpPr>
            <a:spLocks noGrp="1"/>
          </p:cNvSpPr>
          <p:nvPr>
            <p:ph type="dt" sz="half" idx="10"/>
          </p:nvPr>
        </p:nvSpPr>
        <p:spPr/>
        <p:txBody>
          <a:bodyPr anchor="ctr">
            <a:normAutofit/>
          </a:bodyPr>
          <a:lstStyle/>
          <a:p>
            <a:pPr>
              <a:spcAft>
                <a:spcPts val="600"/>
              </a:spcAft>
            </a:pPr>
            <a:fld id="{CE29F8AF-AC87-4BA8-80B5-E4DF30D18B17}" type="datetime1">
              <a:rPr lang="en-US"/>
              <a:pPr>
                <a:spcAft>
                  <a:spcPts val="600"/>
                </a:spcAft>
              </a:pPr>
              <a:t>7/9/2026</a:t>
            </a:fld>
            <a:endParaRPr lang="en-US"/>
          </a:p>
        </p:txBody>
      </p:sp>
      <p:sp>
        <p:nvSpPr>
          <p:cNvPr id="5" name="Footer Placeholder 4">
            <a:extLst>
              <a:ext uri="{FF2B5EF4-FFF2-40B4-BE49-F238E27FC236}">
                <a16:creationId xmlns:a16="http://schemas.microsoft.com/office/drawing/2014/main" id="{24B5704E-069C-3CA6-6348-A25A5125B249}"/>
              </a:ext>
            </a:extLst>
          </p:cNvPr>
          <p:cNvSpPr>
            <a:spLocks noGrp="1"/>
          </p:cNvSpPr>
          <p:nvPr>
            <p:ph type="ftr" sz="quarter" idx="11"/>
          </p:nvPr>
        </p:nvSpPr>
        <p:spPr/>
        <p:txBody>
          <a:bodyPr anchor="ctr">
            <a:normAutofit fontScale="92500" lnSpcReduction="20000"/>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BE824CE-E54E-E7B2-8B30-E7D0072DB376}"/>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3</a:t>
            </a:fld>
            <a:endParaRPr lang="en-US"/>
          </a:p>
        </p:txBody>
      </p:sp>
      <p:pic>
        <p:nvPicPr>
          <p:cNvPr id="10" name="Picture 9" descr="Lung cancer vector scientific illustration – Artofit">
            <a:extLst>
              <a:ext uri="{FF2B5EF4-FFF2-40B4-BE49-F238E27FC236}">
                <a16:creationId xmlns:a16="http://schemas.microsoft.com/office/drawing/2014/main" id="{674FECBC-7579-6981-B6A9-1C68B1BA530C}"/>
              </a:ext>
            </a:extLst>
          </p:cNvPr>
          <p:cNvPicPr>
            <a:picLocks noChangeAspect="1"/>
          </p:cNvPicPr>
          <p:nvPr/>
        </p:nvPicPr>
        <p:blipFill>
          <a:blip r:embed="rId4"/>
          <a:srcRect t="22633" r="4" b="14485"/>
          <a:stretch>
            <a:fillRect/>
          </a:stretch>
        </p:blipFill>
        <p:spPr>
          <a:xfrm>
            <a:off x="6767286" y="3640554"/>
            <a:ext cx="5105400" cy="3210480"/>
          </a:xfrm>
          <a:prstGeom prst="rect">
            <a:avLst/>
          </a:prstGeom>
          <a:noFill/>
        </p:spPr>
      </p:pic>
      <p:pic>
        <p:nvPicPr>
          <p:cNvPr id="11" name="Picture 10" descr="Lung Cancer Diagram Prognostic Expression Of MTHFD2 And PGDH3 In Human">
            <a:extLst>
              <a:ext uri="{FF2B5EF4-FFF2-40B4-BE49-F238E27FC236}">
                <a16:creationId xmlns:a16="http://schemas.microsoft.com/office/drawing/2014/main" id="{4C7D66DD-98DD-293A-DBF1-14D8B2E137F2}"/>
              </a:ext>
            </a:extLst>
          </p:cNvPr>
          <p:cNvPicPr>
            <a:picLocks noChangeAspect="1"/>
          </p:cNvPicPr>
          <p:nvPr/>
        </p:nvPicPr>
        <p:blipFill>
          <a:blip r:embed="rId5"/>
          <a:srcRect t="9901" r="-240" b="495"/>
          <a:stretch>
            <a:fillRect/>
          </a:stretch>
        </p:blipFill>
        <p:spPr>
          <a:xfrm>
            <a:off x="294821" y="4084852"/>
            <a:ext cx="6072444" cy="2637247"/>
          </a:xfrm>
          <a:prstGeom prst="rect">
            <a:avLst/>
          </a:prstGeom>
        </p:spPr>
      </p:pic>
      <p:pic>
        <p:nvPicPr>
          <p:cNvPr id="3" name="Recorded Sound">
            <a:hlinkClick r:id="" action="ppaction://media"/>
            <a:extLst>
              <a:ext uri="{FF2B5EF4-FFF2-40B4-BE49-F238E27FC236}">
                <a16:creationId xmlns:a16="http://schemas.microsoft.com/office/drawing/2014/main" id="{4750495C-8F19-0A92-9BD9-4BB97B3FFBF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761791617"/>
      </p:ext>
    </p:extLst>
  </p:cSld>
  <p:clrMapOvr>
    <a:masterClrMapping/>
  </p:clrMapOvr>
  <mc:AlternateContent xmlns:mc="http://schemas.openxmlformats.org/markup-compatibility/2006">
    <mc:Choice xmlns:p14="http://schemas.microsoft.com/office/powerpoint/2010/main" Requires="p14">
      <p:transition spd="slow" p14:dur="2000" advTm="47747"/>
    </mc:Choice>
    <mc:Fallback>
      <p:transition spd="slow" advTm="477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74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4"/>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9C4A0E-1397-09EB-2A7C-F182AF3B9D38}"/>
              </a:ext>
            </a:extLst>
          </p:cNvPr>
          <p:cNvSpPr>
            <a:spLocks noGrp="1"/>
          </p:cNvSpPr>
          <p:nvPr>
            <p:ph idx="1"/>
          </p:nvPr>
        </p:nvSpPr>
        <p:spPr>
          <a:xfrm>
            <a:off x="914399" y="1499628"/>
            <a:ext cx="10392228" cy="4623628"/>
          </a:xfrm>
        </p:spPr>
        <p:txBody>
          <a:bodyPr vert="horz" lIns="91440" tIns="45720" rIns="91440" bIns="45720" rtlCol="0" anchor="t">
            <a:normAutofit/>
          </a:bodyPr>
          <a:lstStyle/>
          <a:p>
            <a:pPr>
              <a:lnSpc>
                <a:spcPct val="100000"/>
              </a:lnSpc>
              <a:spcBef>
                <a:spcPct val="0"/>
              </a:spcBef>
            </a:pPr>
            <a:r>
              <a:rPr lang="en-GB" sz="1800" b="1"/>
              <a:t>Cell growth is regulated through the cell cycle, which includes stages of cell growth, DNA replication, and cell division. </a:t>
            </a:r>
            <a:endParaRPr lang="en-GB" sz="1800"/>
          </a:p>
          <a:p>
            <a:pPr>
              <a:lnSpc>
                <a:spcPct val="100000"/>
              </a:lnSpc>
              <a:spcBef>
                <a:spcPct val="0"/>
              </a:spcBef>
            </a:pPr>
            <a:endParaRPr lang="en-GB" sz="1800" b="1"/>
          </a:p>
          <a:p>
            <a:pPr>
              <a:lnSpc>
                <a:spcPct val="100000"/>
              </a:lnSpc>
              <a:spcBef>
                <a:spcPct val="0"/>
              </a:spcBef>
            </a:pPr>
            <a:r>
              <a:rPr lang="en-GB" sz="1800" b="1"/>
              <a:t> These physiological mechanisms are essential for maintaining the integrity of lung tissue and preventing uncontrolled cell proliferation (OpenStax, 2020).</a:t>
            </a:r>
            <a:endParaRPr lang="en-GB" sz="1800"/>
          </a:p>
          <a:p>
            <a:pPr>
              <a:lnSpc>
                <a:spcPct val="100000"/>
              </a:lnSpc>
              <a:spcBef>
                <a:spcPct val="0"/>
              </a:spcBef>
            </a:pPr>
            <a:endParaRPr lang="en-GB" sz="1800" b="1"/>
          </a:p>
          <a:p>
            <a:pPr marL="0" indent="0">
              <a:lnSpc>
                <a:spcPct val="100000"/>
              </a:lnSpc>
              <a:spcBef>
                <a:spcPct val="0"/>
              </a:spcBef>
              <a:buNone/>
            </a:pPr>
            <a:endParaRPr lang="en-GB" sz="1800" b="1"/>
          </a:p>
          <a:p>
            <a:pPr>
              <a:lnSpc>
                <a:spcPct val="100000"/>
              </a:lnSpc>
              <a:spcBef>
                <a:spcPct val="0"/>
              </a:spcBef>
            </a:pPr>
            <a:r>
              <a:rPr lang="en-GB" sz="1800" b="1"/>
              <a:t>Lung cancer affects  these regulatory pathways allow abnormal cells to continue without normal growth control. </a:t>
            </a:r>
          </a:p>
          <a:p>
            <a:pPr>
              <a:lnSpc>
                <a:spcPct val="100000"/>
              </a:lnSpc>
              <a:spcBef>
                <a:spcPct val="0"/>
              </a:spcBef>
            </a:pPr>
            <a:endParaRPr lang="en-GB" sz="1800" b="1">
              <a:solidFill>
                <a:schemeClr val="bg1"/>
              </a:solidFill>
            </a:endParaRPr>
          </a:p>
          <a:p>
            <a:pPr>
              <a:lnSpc>
                <a:spcPct val="100000"/>
              </a:lnSpc>
              <a:spcBef>
                <a:spcPct val="0"/>
              </a:spcBef>
            </a:pPr>
            <a:endParaRPr lang="en-GB" sz="1800" b="1">
              <a:solidFill>
                <a:schemeClr val="bg1"/>
              </a:solidFill>
            </a:endParaRPr>
          </a:p>
          <a:p>
            <a:endParaRPr lang="en-GB">
              <a:solidFill>
                <a:srgbClr val="000000"/>
              </a:solidFill>
            </a:endParaRPr>
          </a:p>
        </p:txBody>
      </p:sp>
      <p:sp>
        <p:nvSpPr>
          <p:cNvPr id="4" name="Date Placeholder 3">
            <a:extLst>
              <a:ext uri="{FF2B5EF4-FFF2-40B4-BE49-F238E27FC236}">
                <a16:creationId xmlns:a16="http://schemas.microsoft.com/office/drawing/2014/main" id="{DACFA6C1-C9D5-0C80-8A06-34B7BE69B5C8}"/>
              </a:ext>
            </a:extLst>
          </p:cNvPr>
          <p:cNvSpPr>
            <a:spLocks noGrp="1"/>
          </p:cNvSpPr>
          <p:nvPr>
            <p:ph type="dt" sz="half" idx="10"/>
          </p:nvPr>
        </p:nvSpPr>
        <p:spPr/>
        <p:txBody>
          <a:bodyPr/>
          <a:lstStyle/>
          <a:p>
            <a:fld id="{00767BF8-BAFF-46C6-911E-60E5387215B7}" type="datetime1">
              <a:rPr lang="en-US"/>
              <a:t>7/9/2026</a:t>
            </a:fld>
            <a:endParaRPr lang="en-US"/>
          </a:p>
        </p:txBody>
      </p:sp>
      <p:sp>
        <p:nvSpPr>
          <p:cNvPr id="5" name="Footer Placeholder 4">
            <a:extLst>
              <a:ext uri="{FF2B5EF4-FFF2-40B4-BE49-F238E27FC236}">
                <a16:creationId xmlns:a16="http://schemas.microsoft.com/office/drawing/2014/main" id="{237DDDBA-67CF-4ED2-C6ED-7B420332F8B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F4A493B-1569-6897-B5C4-F51CEC6F51C1}"/>
              </a:ext>
            </a:extLst>
          </p:cNvPr>
          <p:cNvSpPr>
            <a:spLocks noGrp="1"/>
          </p:cNvSpPr>
          <p:nvPr>
            <p:ph type="sldNum" sz="quarter" idx="12"/>
          </p:nvPr>
        </p:nvSpPr>
        <p:spPr/>
        <p:txBody>
          <a:bodyPr/>
          <a:lstStyle/>
          <a:p>
            <a:fld id="{70C12960-6E85-460F-B6E3-5B82CB31AF3D}" type="slidenum">
              <a:rPr lang="en-US" dirty="0"/>
              <a:t>4</a:t>
            </a:fld>
            <a:endParaRPr lang="en-US"/>
          </a:p>
        </p:txBody>
      </p:sp>
      <p:pic>
        <p:nvPicPr>
          <p:cNvPr id="2" name="Recorded Sound">
            <a:hlinkClick r:id="" action="ppaction://media"/>
            <a:extLst>
              <a:ext uri="{FF2B5EF4-FFF2-40B4-BE49-F238E27FC236}">
                <a16:creationId xmlns:a16="http://schemas.microsoft.com/office/drawing/2014/main" id="{A65D0DD7-C7C7-E11C-9323-01E8472221B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762422400"/>
      </p:ext>
    </p:extLst>
  </p:cSld>
  <p:clrMapOvr>
    <a:masterClrMapping/>
  </p:clrMapOvr>
  <mc:AlternateContent xmlns:mc="http://schemas.openxmlformats.org/markup-compatibility/2006">
    <mc:Choice xmlns:p14="http://schemas.microsoft.com/office/powerpoint/2010/main" Requires="p14">
      <p:transition spd="slow" p14:dur="2000" advTm="31187"/>
    </mc:Choice>
    <mc:Fallback>
      <p:transition spd="slow" advTm="31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18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7DB83-F8DA-5518-6957-923CC706AD70}"/>
              </a:ext>
            </a:extLst>
          </p:cNvPr>
          <p:cNvSpPr>
            <a:spLocks noGrp="1"/>
          </p:cNvSpPr>
          <p:nvPr>
            <p:ph type="title"/>
          </p:nvPr>
        </p:nvSpPr>
        <p:spPr>
          <a:xfrm>
            <a:off x="442686" y="100431"/>
            <a:ext cx="10363200" cy="1187570"/>
          </a:xfrm>
        </p:spPr>
        <p:txBody>
          <a:bodyPr vert="horz" lIns="91440" tIns="45720" rIns="91440" bIns="45720" rtlCol="0" anchor="ctr">
            <a:noAutofit/>
          </a:bodyPr>
          <a:lstStyle/>
          <a:p>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solidFill>
                  <a:srgbClr val="BF00B3"/>
                </a:solidFill>
                <a:latin typeface="Arial"/>
                <a:cs typeface="Arial"/>
              </a:rPr>
            </a:br>
            <a:br>
              <a:rPr lang="en-GB" sz="2000" b="1" u="sng">
                <a:solidFill>
                  <a:srgbClr val="BF00B3"/>
                </a:solidFill>
                <a:latin typeface="Arial"/>
                <a:cs typeface="Arial"/>
              </a:rPr>
            </a:br>
            <a:br>
              <a:rPr lang="en-GB" sz="2000" b="1" u="sng">
                <a:solidFill>
                  <a:srgbClr val="BF00B3"/>
                </a:solidFill>
                <a:latin typeface="Arial"/>
                <a:cs typeface="Arial"/>
              </a:rPr>
            </a:br>
            <a:br>
              <a:rPr lang="en-GB" sz="2000" b="1" u="sng">
                <a:solidFill>
                  <a:srgbClr val="BF00B3"/>
                </a:solidFill>
                <a:latin typeface="Arial"/>
                <a:cs typeface="Arial"/>
              </a:rPr>
            </a:br>
            <a:r>
              <a:rPr lang="en-GB" sz="1600" b="1" u="sng">
                <a:solidFill>
                  <a:srgbClr val="BF00B3"/>
                </a:solidFill>
                <a:latin typeface="Arial"/>
                <a:cs typeface="Arial"/>
              </a:rPr>
              <a:t>B) How Lung Cancer Affects the Cellular System (Functioning of the Body System)</a:t>
            </a:r>
            <a:br>
              <a:rPr lang="en-GB" sz="1600" b="1" u="sng">
                <a:solidFill>
                  <a:srgbClr val="BF00B3"/>
                </a:solidFill>
                <a:latin typeface="Arial"/>
                <a:cs typeface="Arial"/>
              </a:rPr>
            </a:br>
            <a:endParaRPr lang="en-US" sz="1600" b="1" u="sng">
              <a:solidFill>
                <a:srgbClr val="BF00B3"/>
              </a:solidFill>
              <a:latin typeface="Arial"/>
              <a:cs typeface="Arial"/>
            </a:endParaRPr>
          </a:p>
          <a:p>
            <a:r>
              <a:rPr lang="en-GB" sz="1600" b="1" u="sng">
                <a:solidFill>
                  <a:srgbClr val="BF00B3"/>
                </a:solidFill>
                <a:latin typeface="Arial"/>
                <a:cs typeface="Arial"/>
              </a:rPr>
              <a:t>Functioning of the Cellular System in Relation to Lung Cance</a:t>
            </a:r>
            <a:r>
              <a:rPr lang="en-GB" sz="1600" u="sng">
                <a:solidFill>
                  <a:srgbClr val="BF00B3"/>
                </a:solidFill>
                <a:latin typeface="Arial"/>
                <a:cs typeface="Arial"/>
              </a:rPr>
              <a:t>r</a:t>
            </a:r>
            <a:br>
              <a:rPr lang="en-GB" sz="1600" u="sng">
                <a:solidFill>
                  <a:srgbClr val="BF00B3"/>
                </a:solidFill>
                <a:latin typeface="Arial"/>
                <a:cs typeface="Arial"/>
              </a:rPr>
            </a:br>
            <a:endParaRPr lang="en-GB" sz="1600">
              <a:solidFill>
                <a:srgbClr val="BF00B3"/>
              </a:solidFill>
              <a:latin typeface="Arial"/>
              <a:cs typeface="Arial"/>
            </a:endParaRPr>
          </a:p>
          <a:p>
            <a:r>
              <a:rPr lang="en-GB" sz="1600">
                <a:solidFill>
                  <a:srgbClr val="BF00B3"/>
                </a:solidFill>
                <a:latin typeface="Arial"/>
                <a:cs typeface="Arial"/>
              </a:rPr>
              <a:t>The cellular system regulates the growth, division, and replacement of cells to maintain healthy body tissues.</a:t>
            </a:r>
            <a:br>
              <a:rPr lang="en-GB" sz="1600">
                <a:solidFill>
                  <a:srgbClr val="BF00B3"/>
                </a:solidFill>
                <a:latin typeface="Arial"/>
                <a:cs typeface="Arial"/>
              </a:rPr>
            </a:br>
            <a:br>
              <a:rPr lang="en-GB" sz="1600">
                <a:solidFill>
                  <a:srgbClr val="BF00B3"/>
                </a:solidFill>
                <a:latin typeface="Arial"/>
                <a:cs typeface="Arial"/>
              </a:rPr>
            </a:br>
            <a:r>
              <a:rPr lang="en-GB" sz="1600">
                <a:solidFill>
                  <a:srgbClr val="BF00B3"/>
                </a:solidFill>
                <a:latin typeface="Arial"/>
                <a:cs typeface="Arial"/>
              </a:rPr>
              <a:t> In normal lung tissue, cells progress through the cell cycle in a controlled manner, ensuring that new cells are produced only when required.</a:t>
            </a:r>
          </a:p>
          <a:p>
            <a:br>
              <a:rPr lang="en-GB" sz="1600">
                <a:solidFill>
                  <a:srgbClr val="BF00B3"/>
                </a:solidFill>
                <a:latin typeface="Arial"/>
                <a:cs typeface="Arial"/>
              </a:rPr>
            </a:br>
            <a:br>
              <a:rPr lang="en-GB" sz="1600">
                <a:solidFill>
                  <a:srgbClr val="BF00B3"/>
                </a:solidFill>
                <a:latin typeface="Arial"/>
                <a:cs typeface="Arial"/>
              </a:rPr>
            </a:br>
            <a:r>
              <a:rPr lang="en-GB" sz="1600">
                <a:solidFill>
                  <a:srgbClr val="BF00B3"/>
                </a:solidFill>
                <a:latin typeface="Arial"/>
                <a:cs typeface="Arial"/>
              </a:rPr>
              <a:t>This uncontrolled cell growth damages the normal architecture of the lungs, reducing their ability to carry out efficient gas exchange. </a:t>
            </a:r>
            <a:br>
              <a:rPr lang="en-GB" sz="1600">
                <a:solidFill>
                  <a:srgbClr val="BF00B3"/>
                </a:solidFill>
                <a:latin typeface="Arial"/>
                <a:cs typeface="Arial"/>
              </a:rPr>
            </a:br>
            <a:br>
              <a:rPr lang="en-GB" sz="1600">
                <a:solidFill>
                  <a:srgbClr val="BF00B3"/>
                </a:solidFill>
                <a:latin typeface="Arial"/>
                <a:cs typeface="Arial"/>
              </a:rPr>
            </a:br>
            <a:r>
              <a:rPr lang="en-GB" sz="1600">
                <a:solidFill>
                  <a:srgbClr val="BF00B3"/>
                </a:solidFill>
                <a:latin typeface="Arial"/>
                <a:cs typeface="Arial"/>
              </a:rPr>
              <a:t>As the disease progresses, the tumour may invade surrounding tissues and spread to other parts of the body through the bloodstream  (World Health</a:t>
            </a:r>
            <a:r>
              <a:rPr lang="en-GB" sz="1600">
                <a:solidFill>
                  <a:srgbClr val="BF00B3"/>
                </a:solidFill>
                <a:latin typeface="Arial"/>
                <a:ea typeface="+mj-lt"/>
                <a:cs typeface="Arial"/>
              </a:rPr>
              <a:t> Organization, 2024; National Cancer Institute, 2023).</a:t>
            </a:r>
            <a:endParaRPr lang="en-GB" sz="1600">
              <a:solidFill>
                <a:srgbClr val="BF00B3"/>
              </a:solidFill>
              <a:latin typeface="Arial"/>
              <a:cs typeface="Arial"/>
            </a:endParaRPr>
          </a:p>
          <a:p>
            <a:endParaRPr lang="en-GB" sz="2000" b="1" u="sng">
              <a:solidFill>
                <a:srgbClr val="BF00B3"/>
              </a:solidFill>
              <a:latin typeface="Arial"/>
              <a:cs typeface="Arial"/>
            </a:endParaRPr>
          </a:p>
          <a:p>
            <a:endParaRPr lang="en-GB" sz="2000">
              <a:solidFill>
                <a:srgbClr val="BF00B3"/>
              </a:solidFill>
              <a:latin typeface="Arial"/>
              <a:cs typeface="Arial"/>
            </a:endParaRPr>
          </a:p>
          <a:p>
            <a:endParaRPr lang="en-GB">
              <a:solidFill>
                <a:srgbClr val="BF00B3"/>
              </a:solidFill>
              <a:latin typeface="Grandview Display"/>
              <a:cs typeface="Arial"/>
            </a:endParaRPr>
          </a:p>
        </p:txBody>
      </p:sp>
      <p:sp>
        <p:nvSpPr>
          <p:cNvPr id="4" name="Date Placeholder 3">
            <a:extLst>
              <a:ext uri="{FF2B5EF4-FFF2-40B4-BE49-F238E27FC236}">
                <a16:creationId xmlns:a16="http://schemas.microsoft.com/office/drawing/2014/main" id="{0A85EF0F-48D3-ADE3-991F-92B8D858E5A7}"/>
              </a:ext>
            </a:extLst>
          </p:cNvPr>
          <p:cNvSpPr>
            <a:spLocks noGrp="1"/>
          </p:cNvSpPr>
          <p:nvPr>
            <p:ph type="dt" sz="half" idx="10"/>
          </p:nvPr>
        </p:nvSpPr>
        <p:spPr/>
        <p:txBody>
          <a:bodyPr/>
          <a:lstStyle/>
          <a:p>
            <a:fld id="{08C41A99-6618-482B-8CE3-958E199C8F31}" type="datetime1">
              <a:rPr lang="en-US"/>
              <a:t>7/9/2026</a:t>
            </a:fld>
            <a:endParaRPr lang="en-US"/>
          </a:p>
        </p:txBody>
      </p:sp>
      <p:sp>
        <p:nvSpPr>
          <p:cNvPr id="5" name="Footer Placeholder 4">
            <a:extLst>
              <a:ext uri="{FF2B5EF4-FFF2-40B4-BE49-F238E27FC236}">
                <a16:creationId xmlns:a16="http://schemas.microsoft.com/office/drawing/2014/main" id="{B0BACDA6-2840-7E0B-B231-EEACA285DA4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38E1537-2B72-9A8C-E572-7999035F25F5}"/>
              </a:ext>
            </a:extLst>
          </p:cNvPr>
          <p:cNvSpPr>
            <a:spLocks noGrp="1"/>
          </p:cNvSpPr>
          <p:nvPr>
            <p:ph type="sldNum" sz="quarter" idx="12"/>
          </p:nvPr>
        </p:nvSpPr>
        <p:spPr/>
        <p:txBody>
          <a:bodyPr/>
          <a:lstStyle/>
          <a:p>
            <a:fld id="{70C12960-6E85-460F-B6E3-5B82CB31AF3D}" type="slidenum">
              <a:rPr lang="en-US" dirty="0"/>
              <a:t>5</a:t>
            </a:fld>
            <a:endParaRPr lang="en-US"/>
          </a:p>
        </p:txBody>
      </p:sp>
      <p:pic>
        <p:nvPicPr>
          <p:cNvPr id="7" name="Picture 6" descr="Lung Cancer Cells Diagram">
            <a:extLst>
              <a:ext uri="{FF2B5EF4-FFF2-40B4-BE49-F238E27FC236}">
                <a16:creationId xmlns:a16="http://schemas.microsoft.com/office/drawing/2014/main" id="{1E079D06-65F5-2503-79AA-96FE4E1B1B1C}"/>
              </a:ext>
            </a:extLst>
          </p:cNvPr>
          <p:cNvPicPr>
            <a:picLocks noChangeAspect="1"/>
          </p:cNvPicPr>
          <p:nvPr/>
        </p:nvPicPr>
        <p:blipFill>
          <a:blip r:embed="rId4"/>
          <a:stretch>
            <a:fillRect/>
          </a:stretch>
        </p:blipFill>
        <p:spPr>
          <a:xfrm>
            <a:off x="8788400" y="356428"/>
            <a:ext cx="2743199" cy="1848916"/>
          </a:xfrm>
          <a:prstGeom prst="rect">
            <a:avLst/>
          </a:prstGeom>
        </p:spPr>
      </p:pic>
      <p:pic>
        <p:nvPicPr>
          <p:cNvPr id="3" name="Recorded Sound">
            <a:hlinkClick r:id="" action="ppaction://media"/>
            <a:extLst>
              <a:ext uri="{FF2B5EF4-FFF2-40B4-BE49-F238E27FC236}">
                <a16:creationId xmlns:a16="http://schemas.microsoft.com/office/drawing/2014/main" id="{E262559D-C88F-7474-89C1-27C360076F5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346673791"/>
      </p:ext>
    </p:extLst>
  </p:cSld>
  <p:clrMapOvr>
    <a:masterClrMapping/>
  </p:clrMapOvr>
  <mc:AlternateContent xmlns:mc="http://schemas.openxmlformats.org/markup-compatibility/2006">
    <mc:Choice xmlns:p14="http://schemas.microsoft.com/office/powerpoint/2010/main" Requires="p14">
      <p:transition spd="slow" p14:dur="2000" advTm="51140"/>
    </mc:Choice>
    <mc:Fallback>
      <p:transition spd="slow" advTm="51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1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10CE1-8D91-DE72-8F9F-23F865ADC98E}"/>
              </a:ext>
            </a:extLst>
          </p:cNvPr>
          <p:cNvSpPr>
            <a:spLocks noGrp="1"/>
          </p:cNvSpPr>
          <p:nvPr>
            <p:ph type="title"/>
          </p:nvPr>
        </p:nvSpPr>
        <p:spPr>
          <a:xfrm>
            <a:off x="444795" y="1429659"/>
            <a:ext cx="10363200" cy="1412541"/>
          </a:xfrm>
        </p:spPr>
        <p:txBody>
          <a:bodyPr>
            <a:normAutofit fontScale="90000"/>
          </a:bodyPr>
          <a:lstStyle/>
          <a:p>
            <a:r>
              <a:rPr lang="en-GB" sz="2400" b="1" u="sng"/>
              <a:t>C) Care Plan</a:t>
            </a:r>
            <a:br>
              <a:rPr lang="en-GB" sz="2400" b="1"/>
            </a:br>
            <a:br>
              <a:rPr lang="en-GB" sz="2400" b="1"/>
            </a:br>
            <a:br>
              <a:rPr lang="en-GB" sz="1800" b="1" u="sng"/>
            </a:br>
            <a:r>
              <a:rPr lang="en-GB" sz="2000" b="1">
                <a:solidFill>
                  <a:schemeClr val="bg1"/>
                </a:solidFill>
                <a:latin typeface="Aptos"/>
              </a:rPr>
              <a:t>Patient Profile </a:t>
            </a:r>
            <a:endParaRPr lang="en-GB" sz="1800" b="1" u="sng">
              <a:solidFill>
                <a:schemeClr val="bg1"/>
              </a:solidFill>
              <a:latin typeface="Grandview Display"/>
            </a:endParaRPr>
          </a:p>
          <a:p>
            <a:r>
              <a:rPr lang="en-GB" sz="2000" b="1">
                <a:solidFill>
                  <a:schemeClr val="bg1"/>
                </a:solidFill>
                <a:latin typeface="Aptos"/>
                <a:ea typeface="+mj-lt"/>
                <a:cs typeface="+mj-lt"/>
              </a:rPr>
              <a:t>Name:</a:t>
            </a:r>
            <a:r>
              <a:rPr lang="en-GB" sz="2000">
                <a:solidFill>
                  <a:schemeClr val="bg1"/>
                </a:solidFill>
                <a:latin typeface="Aptos"/>
                <a:ea typeface="+mj-lt"/>
                <a:cs typeface="+mj-lt"/>
              </a:rPr>
              <a:t> Mr John Smith (fictional patient)</a:t>
            </a:r>
            <a:endParaRPr lang="en-GB" sz="2000">
              <a:solidFill>
                <a:schemeClr val="bg1"/>
              </a:solidFill>
              <a:latin typeface="Aptos"/>
            </a:endParaRPr>
          </a:p>
          <a:p>
            <a:r>
              <a:rPr lang="en-GB" sz="2000" b="1">
                <a:solidFill>
                  <a:schemeClr val="bg1"/>
                </a:solidFill>
                <a:latin typeface="Aptos"/>
                <a:ea typeface="+mj-lt"/>
                <a:cs typeface="+mj-lt"/>
              </a:rPr>
              <a:t>Age:</a:t>
            </a:r>
            <a:r>
              <a:rPr lang="en-GB" sz="2000">
                <a:solidFill>
                  <a:schemeClr val="bg1"/>
                </a:solidFill>
                <a:latin typeface="Aptos"/>
                <a:ea typeface="+mj-lt"/>
                <a:cs typeface="+mj-lt"/>
              </a:rPr>
              <a:t> 68 years</a:t>
            </a:r>
            <a:endParaRPr lang="en-GB" sz="2000">
              <a:solidFill>
                <a:schemeClr val="bg1"/>
              </a:solidFill>
              <a:latin typeface="Aptos"/>
            </a:endParaRPr>
          </a:p>
          <a:p>
            <a:r>
              <a:rPr lang="en-GB" sz="2000" b="1">
                <a:solidFill>
                  <a:schemeClr val="bg1"/>
                </a:solidFill>
                <a:latin typeface="Aptos"/>
                <a:ea typeface="+mj-lt"/>
                <a:cs typeface="+mj-lt"/>
              </a:rPr>
              <a:t>Sex:</a:t>
            </a:r>
            <a:r>
              <a:rPr lang="en-GB" sz="2000">
                <a:solidFill>
                  <a:schemeClr val="bg1"/>
                </a:solidFill>
                <a:latin typeface="Aptos"/>
                <a:ea typeface="+mj-lt"/>
                <a:cs typeface="+mj-lt"/>
              </a:rPr>
              <a:t> Male</a:t>
            </a:r>
            <a:endParaRPr lang="en-GB" sz="2000">
              <a:solidFill>
                <a:schemeClr val="bg1"/>
              </a:solidFill>
              <a:latin typeface="Aptos"/>
            </a:endParaRPr>
          </a:p>
          <a:p>
            <a:r>
              <a:rPr lang="en-GB" sz="2000" b="1">
                <a:solidFill>
                  <a:schemeClr val="bg1"/>
                </a:solidFill>
                <a:latin typeface="Aptos"/>
                <a:ea typeface="+mj-lt"/>
                <a:cs typeface="+mj-lt"/>
              </a:rPr>
              <a:t>Ethnicity:</a:t>
            </a:r>
            <a:r>
              <a:rPr lang="en-GB" sz="2000">
                <a:solidFill>
                  <a:schemeClr val="bg1"/>
                </a:solidFill>
                <a:latin typeface="Aptos"/>
                <a:ea typeface="+mj-lt"/>
                <a:cs typeface="+mj-lt"/>
              </a:rPr>
              <a:t> White British</a:t>
            </a:r>
            <a:endParaRPr lang="en-GB" sz="2000">
              <a:solidFill>
                <a:schemeClr val="bg1"/>
              </a:solidFill>
              <a:latin typeface="Aptos"/>
            </a:endParaRPr>
          </a:p>
          <a:p>
            <a:r>
              <a:rPr lang="en-GB" sz="2000" b="1">
                <a:solidFill>
                  <a:schemeClr val="bg1"/>
                </a:solidFill>
                <a:latin typeface="Aptos"/>
                <a:ea typeface="+mj-lt"/>
                <a:cs typeface="+mj-lt"/>
              </a:rPr>
              <a:t>Marital status:</a:t>
            </a:r>
            <a:r>
              <a:rPr lang="en-GB" sz="2000">
                <a:solidFill>
                  <a:schemeClr val="bg1"/>
                </a:solidFill>
                <a:latin typeface="Aptos"/>
                <a:ea typeface="+mj-lt"/>
                <a:cs typeface="+mj-lt"/>
              </a:rPr>
              <a:t> Married</a:t>
            </a:r>
            <a:endParaRPr lang="en-GB" sz="2000">
              <a:solidFill>
                <a:schemeClr val="bg1"/>
              </a:solidFill>
              <a:latin typeface="Aptos"/>
            </a:endParaRPr>
          </a:p>
          <a:p>
            <a:r>
              <a:rPr lang="en-GB" sz="2000" b="1">
                <a:solidFill>
                  <a:schemeClr val="bg1"/>
                </a:solidFill>
                <a:latin typeface="Aptos"/>
                <a:ea typeface="+mj-lt"/>
                <a:cs typeface="+mj-lt"/>
              </a:rPr>
              <a:t>Occupation:</a:t>
            </a:r>
            <a:r>
              <a:rPr lang="en-GB" sz="2000">
                <a:solidFill>
                  <a:schemeClr val="bg1"/>
                </a:solidFill>
                <a:latin typeface="Aptos"/>
                <a:ea typeface="+mj-lt"/>
                <a:cs typeface="+mj-lt"/>
              </a:rPr>
              <a:t> Retired construction worker</a:t>
            </a:r>
            <a:endParaRPr lang="en-GB" sz="2000">
              <a:solidFill>
                <a:schemeClr val="bg1"/>
              </a:solidFill>
              <a:latin typeface="Aptos"/>
            </a:endParaRPr>
          </a:p>
          <a:p>
            <a:r>
              <a:rPr lang="en-GB" sz="2000" b="1">
                <a:solidFill>
                  <a:schemeClr val="bg1"/>
                </a:solidFill>
                <a:latin typeface="Aptos"/>
                <a:ea typeface="+mj-lt"/>
                <a:cs typeface="+mj-lt"/>
              </a:rPr>
              <a:t>Living arrangements:</a:t>
            </a:r>
            <a:r>
              <a:rPr lang="en-GB" sz="2000">
                <a:solidFill>
                  <a:schemeClr val="bg1"/>
                </a:solidFill>
                <a:latin typeface="Aptos"/>
                <a:ea typeface="+mj-lt"/>
                <a:cs typeface="+mj-lt"/>
              </a:rPr>
              <a:t> Lives at home with his wife, who is his primary caregiver.</a:t>
            </a:r>
            <a:endParaRPr lang="en-GB" sz="2000">
              <a:solidFill>
                <a:schemeClr val="bg1"/>
              </a:solidFill>
              <a:latin typeface="Aptos"/>
            </a:endParaRPr>
          </a:p>
          <a:p>
            <a:r>
              <a:rPr lang="en-GB" sz="2000" b="1">
                <a:solidFill>
                  <a:schemeClr val="bg1"/>
                </a:solidFill>
                <a:latin typeface="Aptos"/>
                <a:ea typeface="+mj-lt"/>
                <a:cs typeface="+mj-lt"/>
              </a:rPr>
              <a:t>Medical diagnosis:</a:t>
            </a:r>
            <a:r>
              <a:rPr lang="en-GB" sz="2000">
                <a:solidFill>
                  <a:schemeClr val="bg1"/>
                </a:solidFill>
                <a:latin typeface="Aptos"/>
                <a:ea typeface="+mj-lt"/>
                <a:cs typeface="+mj-lt"/>
              </a:rPr>
              <a:t> Stage III non-small cell lung cancer (NSCLC)</a:t>
            </a:r>
            <a:endParaRPr lang="en-GB" sz="2000">
              <a:solidFill>
                <a:schemeClr val="bg1"/>
              </a:solidFill>
              <a:latin typeface="Aptos"/>
            </a:endParaRPr>
          </a:p>
          <a:p>
            <a:r>
              <a:rPr lang="en-GB" sz="2000" b="1">
                <a:solidFill>
                  <a:schemeClr val="bg1"/>
                </a:solidFill>
                <a:latin typeface="Aptos"/>
                <a:ea typeface="+mj-lt"/>
                <a:cs typeface="+mj-lt"/>
              </a:rPr>
              <a:t>Past medical history:</a:t>
            </a:r>
            <a:r>
              <a:rPr lang="en-GB" sz="2000">
                <a:solidFill>
                  <a:schemeClr val="bg1"/>
                </a:solidFill>
                <a:latin typeface="Aptos"/>
                <a:ea typeface="+mj-lt"/>
                <a:cs typeface="+mj-lt"/>
              </a:rPr>
              <a:t> Chronic obstructive pulmonary disease (COPD) and hypertension.</a:t>
            </a:r>
            <a:endParaRPr lang="en-GB" sz="2000">
              <a:solidFill>
                <a:schemeClr val="bg1"/>
              </a:solidFill>
              <a:latin typeface="Aptos"/>
            </a:endParaRPr>
          </a:p>
          <a:p>
            <a:r>
              <a:rPr lang="en-GB" sz="2000" b="1">
                <a:solidFill>
                  <a:schemeClr val="bg1"/>
                </a:solidFill>
                <a:latin typeface="Aptos"/>
                <a:ea typeface="+mj-lt"/>
                <a:cs typeface="+mj-lt"/>
              </a:rPr>
              <a:t>Current symptoms:</a:t>
            </a:r>
            <a:r>
              <a:rPr lang="en-GB" sz="2000">
                <a:solidFill>
                  <a:schemeClr val="bg1"/>
                </a:solidFill>
                <a:latin typeface="Aptos"/>
                <a:ea typeface="+mj-lt"/>
                <a:cs typeface="+mj-lt"/>
              </a:rPr>
              <a:t> Persistent cough, shortness of breath, chest pain, fatigue, unintentional weight loss, and reduced appetite.</a:t>
            </a:r>
            <a:endParaRPr lang="en-GB">
              <a:solidFill>
                <a:schemeClr val="bg1"/>
              </a:solidFill>
              <a:latin typeface="Aptos"/>
            </a:endParaRPr>
          </a:p>
          <a:p>
            <a:br>
              <a:rPr lang="en-GB" sz="2000">
                <a:latin typeface="Arial"/>
                <a:cs typeface="Arial"/>
              </a:rPr>
            </a:br>
            <a:r>
              <a:rPr lang="en-GB" sz="2000">
                <a:latin typeface="Arial"/>
                <a:cs typeface="Arial"/>
              </a:rPr>
              <a:t>                                                                                                                           CONTINUE.... </a:t>
            </a:r>
            <a:endParaRPr lang="en-GB" sz="2000" b="1">
              <a:latin typeface="Arial"/>
              <a:cs typeface="Arial"/>
            </a:endParaRPr>
          </a:p>
          <a:p>
            <a:endParaRPr lang="en-GB" sz="2000" b="1"/>
          </a:p>
          <a:p>
            <a:endParaRPr lang="en-GB" sz="2000" b="1">
              <a:latin typeface="Arial"/>
              <a:cs typeface="Arial"/>
            </a:endParaRPr>
          </a:p>
        </p:txBody>
      </p:sp>
      <p:sp>
        <p:nvSpPr>
          <p:cNvPr id="4" name="Date Placeholder 3">
            <a:extLst>
              <a:ext uri="{FF2B5EF4-FFF2-40B4-BE49-F238E27FC236}">
                <a16:creationId xmlns:a16="http://schemas.microsoft.com/office/drawing/2014/main" id="{ADD3D1C9-3233-C347-5E40-5F93D3C3F80E}"/>
              </a:ext>
            </a:extLst>
          </p:cNvPr>
          <p:cNvSpPr>
            <a:spLocks noGrp="1"/>
          </p:cNvSpPr>
          <p:nvPr>
            <p:ph type="dt" sz="half" idx="10"/>
          </p:nvPr>
        </p:nvSpPr>
        <p:spPr/>
        <p:txBody>
          <a:bodyPr/>
          <a:lstStyle/>
          <a:p>
            <a:fld id="{3B2F2EA9-321C-464A-8649-2A74AD17AD90}" type="datetime1">
              <a:rPr lang="en-US"/>
              <a:t>7/9/2026</a:t>
            </a:fld>
            <a:endParaRPr lang="en-US"/>
          </a:p>
        </p:txBody>
      </p:sp>
      <p:sp>
        <p:nvSpPr>
          <p:cNvPr id="5" name="Footer Placeholder 4">
            <a:extLst>
              <a:ext uri="{FF2B5EF4-FFF2-40B4-BE49-F238E27FC236}">
                <a16:creationId xmlns:a16="http://schemas.microsoft.com/office/drawing/2014/main" id="{1862AADA-79B5-D188-DA29-E34A7078FB4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3ADBA52-9251-BFAB-94CB-7AB9BAA54909}"/>
              </a:ext>
            </a:extLst>
          </p:cNvPr>
          <p:cNvSpPr>
            <a:spLocks noGrp="1"/>
          </p:cNvSpPr>
          <p:nvPr>
            <p:ph type="sldNum" sz="quarter" idx="12"/>
          </p:nvPr>
        </p:nvSpPr>
        <p:spPr/>
        <p:txBody>
          <a:bodyPr/>
          <a:lstStyle/>
          <a:p>
            <a:fld id="{70C12960-6E85-460F-B6E3-5B82CB31AF3D}" type="slidenum">
              <a:rPr lang="en-US" dirty="0"/>
              <a:t>6</a:t>
            </a:fld>
            <a:endParaRPr lang="en-US"/>
          </a:p>
        </p:txBody>
      </p:sp>
      <p:pic>
        <p:nvPicPr>
          <p:cNvPr id="3" name="Recorded Sound">
            <a:hlinkClick r:id="" action="ppaction://media"/>
            <a:extLst>
              <a:ext uri="{FF2B5EF4-FFF2-40B4-BE49-F238E27FC236}">
                <a16:creationId xmlns:a16="http://schemas.microsoft.com/office/drawing/2014/main" id="{13655A8D-F49A-9D46-DFBD-468E5D23334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342517527"/>
      </p:ext>
    </p:extLst>
  </p:cSld>
  <p:clrMapOvr>
    <a:masterClrMapping/>
  </p:clrMapOvr>
  <mc:AlternateContent xmlns:mc="http://schemas.openxmlformats.org/markup-compatibility/2006">
    <mc:Choice xmlns:p14="http://schemas.microsoft.com/office/powerpoint/2010/main" Requires="p14">
      <p:transition spd="slow" p14:dur="2000" advTm="38392"/>
    </mc:Choice>
    <mc:Fallback>
      <p:transition spd="slow" advTm="38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3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11229D-2617-EBEB-6BA4-9D14F2D4007C}"/>
              </a:ext>
            </a:extLst>
          </p:cNvPr>
          <p:cNvSpPr>
            <a:spLocks noGrp="1"/>
          </p:cNvSpPr>
          <p:nvPr>
            <p:ph idx="1"/>
          </p:nvPr>
        </p:nvSpPr>
        <p:spPr>
          <a:xfrm>
            <a:off x="805542" y="1303685"/>
            <a:ext cx="10363200" cy="3382658"/>
          </a:xfrm>
        </p:spPr>
        <p:txBody>
          <a:bodyPr vert="horz" lIns="91440" tIns="45720" rIns="91440" bIns="45720" rtlCol="0" anchor="t">
            <a:normAutofit/>
          </a:bodyPr>
          <a:lstStyle/>
          <a:p>
            <a:r>
              <a:rPr lang="en-GB" sz="1700" u="sng">
                <a:solidFill>
                  <a:schemeClr val="bg1"/>
                </a:solidFill>
                <a:latin typeface="Arial"/>
                <a:cs typeface="Arial"/>
              </a:rPr>
              <a:t>Care Plan for Mr John Smith</a:t>
            </a:r>
            <a:endParaRPr lang="en-US" sz="1700">
              <a:solidFill>
                <a:schemeClr val="bg1"/>
              </a:solidFill>
              <a:latin typeface="Arial"/>
              <a:cs typeface="Arial"/>
            </a:endParaRPr>
          </a:p>
          <a:p>
            <a:pPr marL="0" indent="0">
              <a:buNone/>
            </a:pPr>
            <a:r>
              <a:rPr lang="en-GB" sz="1700" u="sng">
                <a:solidFill>
                  <a:schemeClr val="bg1"/>
                </a:solidFill>
                <a:latin typeface="Arial"/>
                <a:cs typeface="Arial"/>
              </a:rPr>
              <a:t>Care Routine</a:t>
            </a:r>
            <a:endParaRPr lang="en-US" sz="1700">
              <a:solidFill>
                <a:schemeClr val="bg1"/>
              </a:solidFill>
              <a:latin typeface="Arial"/>
              <a:cs typeface="Arial"/>
            </a:endParaRPr>
          </a:p>
          <a:p>
            <a:r>
              <a:rPr lang="en-GB" sz="1700">
                <a:solidFill>
                  <a:schemeClr val="bg1"/>
                </a:solidFill>
                <a:latin typeface="Arial"/>
                <a:cs typeface="Arial"/>
              </a:rPr>
              <a:t>Assess and monitor respiratory symptoms, including cough, breathlessness, pain, fatigue, and weight loss at each review (NICE, 2024).</a:t>
            </a:r>
          </a:p>
          <a:p>
            <a:r>
              <a:rPr lang="en-GB" sz="1700">
                <a:solidFill>
                  <a:schemeClr val="bg1"/>
                </a:solidFill>
                <a:latin typeface="Arial"/>
                <a:cs typeface="Arial"/>
              </a:rPr>
              <a:t>Encourage smoking cessation </a:t>
            </a:r>
          </a:p>
          <a:p>
            <a:r>
              <a:rPr lang="en-GB" sz="1700">
                <a:solidFill>
                  <a:schemeClr val="bg1"/>
                </a:solidFill>
                <a:latin typeface="Arial"/>
                <a:cs typeface="Arial"/>
              </a:rPr>
              <a:t>Provide dietary advice and referral to a dietitian to improve nutritional status</a:t>
            </a:r>
          </a:p>
          <a:p>
            <a:r>
              <a:rPr lang="en-GB" sz="1700">
                <a:solidFill>
                  <a:schemeClr val="bg1"/>
                </a:solidFill>
                <a:latin typeface="Arial"/>
                <a:cs typeface="Arial"/>
              </a:rPr>
              <a:t>Encourage light physical activity, as tolerated, to maintain mobility and reduce fatigue (NICE, 2024).</a:t>
            </a:r>
            <a:endParaRPr lang="en-GB">
              <a:solidFill>
                <a:schemeClr val="bg1"/>
              </a:solidFill>
            </a:endParaRPr>
          </a:p>
        </p:txBody>
      </p:sp>
      <p:sp>
        <p:nvSpPr>
          <p:cNvPr id="4" name="Date Placeholder 3">
            <a:extLst>
              <a:ext uri="{FF2B5EF4-FFF2-40B4-BE49-F238E27FC236}">
                <a16:creationId xmlns:a16="http://schemas.microsoft.com/office/drawing/2014/main" id="{B87812A3-FE02-D79D-6B06-8000B8DAFB7F}"/>
              </a:ext>
            </a:extLst>
          </p:cNvPr>
          <p:cNvSpPr>
            <a:spLocks noGrp="1"/>
          </p:cNvSpPr>
          <p:nvPr>
            <p:ph type="dt" sz="half" idx="10"/>
          </p:nvPr>
        </p:nvSpPr>
        <p:spPr/>
        <p:txBody>
          <a:bodyPr/>
          <a:lstStyle/>
          <a:p>
            <a:fld id="{6538F50A-6F9F-46E0-BB2F-DA773C052496}" type="datetime1">
              <a:rPr lang="en-US"/>
              <a:t>7/9/2026</a:t>
            </a:fld>
            <a:endParaRPr lang="en-US"/>
          </a:p>
        </p:txBody>
      </p:sp>
      <p:sp>
        <p:nvSpPr>
          <p:cNvPr id="5" name="Footer Placeholder 4">
            <a:extLst>
              <a:ext uri="{FF2B5EF4-FFF2-40B4-BE49-F238E27FC236}">
                <a16:creationId xmlns:a16="http://schemas.microsoft.com/office/drawing/2014/main" id="{3B0E4930-A465-ACF2-5D2B-DE685906AC1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653336E-4AEC-18A4-2F81-EB40B80F4E62}"/>
              </a:ext>
            </a:extLst>
          </p:cNvPr>
          <p:cNvSpPr>
            <a:spLocks noGrp="1"/>
          </p:cNvSpPr>
          <p:nvPr>
            <p:ph type="sldNum" sz="quarter" idx="12"/>
          </p:nvPr>
        </p:nvSpPr>
        <p:spPr/>
        <p:txBody>
          <a:bodyPr/>
          <a:lstStyle/>
          <a:p>
            <a:fld id="{70C12960-6E85-460F-B6E3-5B82CB31AF3D}" type="slidenum">
              <a:rPr lang="en-US" dirty="0"/>
              <a:t>7</a:t>
            </a:fld>
            <a:endParaRPr lang="en-US"/>
          </a:p>
        </p:txBody>
      </p:sp>
      <p:pic>
        <p:nvPicPr>
          <p:cNvPr id="2" name="Recorded Sound">
            <a:hlinkClick r:id="" action="ppaction://media"/>
            <a:extLst>
              <a:ext uri="{FF2B5EF4-FFF2-40B4-BE49-F238E27FC236}">
                <a16:creationId xmlns:a16="http://schemas.microsoft.com/office/drawing/2014/main" id="{B0F5AC0A-99F6-0E1F-66D6-957DD208B29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941208235"/>
      </p:ext>
    </p:extLst>
  </p:cSld>
  <p:clrMapOvr>
    <a:masterClrMapping/>
  </p:clrMapOvr>
  <mc:AlternateContent xmlns:mc="http://schemas.openxmlformats.org/markup-compatibility/2006">
    <mc:Choice xmlns:p14="http://schemas.microsoft.com/office/powerpoint/2010/main" Requires="p14">
      <p:transition spd="slow" p14:dur="2000" advTm="27058"/>
    </mc:Choice>
    <mc:Fallback>
      <p:transition spd="slow" advTm="27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05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F575339-C9C8-419E-5877-040F8D1E046C}"/>
              </a:ext>
            </a:extLst>
          </p:cNvPr>
          <p:cNvSpPr txBox="1"/>
          <p:nvPr/>
        </p:nvSpPr>
        <p:spPr>
          <a:xfrm>
            <a:off x="602343" y="679640"/>
            <a:ext cx="5141685" cy="537310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indent="-228600">
              <a:lnSpc>
                <a:spcPct val="110000"/>
              </a:lnSpc>
              <a:spcBef>
                <a:spcPts val="1000"/>
              </a:spcBef>
              <a:buSzPct val="87000"/>
              <a:buFont typeface="Arial" panose="020B0604020202020204" pitchFamily="34" charset="0"/>
              <a:buChar char="•"/>
            </a:pPr>
            <a:r>
              <a:rPr lang="en-US" sz="1200" b="1" u="sng">
                <a:solidFill>
                  <a:schemeClr val="bg1"/>
                </a:solidFill>
                <a:latin typeface="Aptos"/>
              </a:rPr>
              <a:t>Main Risk Factors</a:t>
            </a:r>
          </a:p>
          <a:p>
            <a:pPr marL="228600" indent="-228600">
              <a:lnSpc>
                <a:spcPct val="110000"/>
              </a:lnSpc>
              <a:spcBef>
                <a:spcPts val="1000"/>
              </a:spcBef>
              <a:buSzPct val="87000"/>
              <a:buFont typeface="Arial" panose="020B0604020202020204" pitchFamily="34" charset="0"/>
              <a:buChar char="•"/>
            </a:pPr>
            <a:r>
              <a:rPr lang="en-US" sz="1600" err="1">
                <a:solidFill>
                  <a:schemeClr val="bg1"/>
                </a:solidFill>
                <a:latin typeface="Aptos"/>
              </a:rPr>
              <a:t>Mr</a:t>
            </a:r>
            <a:r>
              <a:rPr lang="en-US" sz="1600">
                <a:solidFill>
                  <a:schemeClr val="bg1"/>
                </a:solidFill>
                <a:latin typeface="Aptos"/>
              </a:rPr>
              <a:t> Smith presents with several well-established risk factors for lung cancer.</a:t>
            </a:r>
          </a:p>
          <a:p>
            <a:pPr marL="228600" indent="-228600">
              <a:lnSpc>
                <a:spcPct val="110000"/>
              </a:lnSpc>
              <a:spcBef>
                <a:spcPts val="1000"/>
              </a:spcBef>
              <a:buSzPct val="87000"/>
              <a:buFont typeface="Arial" panose="020B0604020202020204" pitchFamily="34" charset="0"/>
              <a:buChar char="•"/>
            </a:pPr>
            <a:r>
              <a:rPr lang="en-US" sz="1600">
                <a:solidFill>
                  <a:schemeClr val="bg1"/>
                </a:solidFill>
                <a:latin typeface="Aptos"/>
              </a:rPr>
              <a:t> He has smoked approximately one packet of cigarettes per day for 40 years, substances that damage DNA and promote the development of malignant cells (World Health Organization, 2024).</a:t>
            </a:r>
          </a:p>
          <a:p>
            <a:pPr marL="228600" indent="-228600">
              <a:lnSpc>
                <a:spcPct val="110000"/>
              </a:lnSpc>
              <a:spcBef>
                <a:spcPts val="1000"/>
              </a:spcBef>
              <a:buSzPct val="87000"/>
              <a:buFont typeface="Arial" panose="020B0604020202020204" pitchFamily="34" charset="0"/>
              <a:buChar char="•"/>
            </a:pPr>
            <a:r>
              <a:rPr lang="en-US" sz="1600" err="1">
                <a:solidFill>
                  <a:schemeClr val="bg1"/>
                </a:solidFill>
                <a:latin typeface="Aptos"/>
              </a:rPr>
              <a:t>Mr</a:t>
            </a:r>
            <a:r>
              <a:rPr lang="en-US" sz="1600">
                <a:solidFill>
                  <a:schemeClr val="bg1"/>
                </a:solidFill>
                <a:latin typeface="Aptos"/>
              </a:rPr>
              <a:t> Smith also has a history of chronic obstructive pulmonary disease (COPD)</a:t>
            </a:r>
          </a:p>
          <a:p>
            <a:pPr marL="228600" indent="-228600">
              <a:lnSpc>
                <a:spcPct val="110000"/>
              </a:lnSpc>
              <a:spcBef>
                <a:spcPts val="1000"/>
              </a:spcBef>
              <a:buSzPct val="87000"/>
              <a:buFont typeface="Arial" panose="020B0604020202020204" pitchFamily="34" charset="0"/>
              <a:buChar char="•"/>
            </a:pPr>
            <a:r>
              <a:rPr lang="en-US" sz="1600">
                <a:solidFill>
                  <a:schemeClr val="bg1"/>
                </a:solidFill>
                <a:latin typeface="Aptos"/>
              </a:rPr>
              <a:t>Greater risk of developing lung cancer than those without chronic respiratory disease (American Cancer Society, 2024)</a:t>
            </a:r>
          </a:p>
        </p:txBody>
      </p:sp>
      <p:pic>
        <p:nvPicPr>
          <p:cNvPr id="2" name="Picture 1" descr="Lung Cancer Infographic Awareness Risk Factors Stock Vector (Royalty ...">
            <a:extLst>
              <a:ext uri="{FF2B5EF4-FFF2-40B4-BE49-F238E27FC236}">
                <a16:creationId xmlns:a16="http://schemas.microsoft.com/office/drawing/2014/main" id="{F943341B-523F-2926-667A-51ACFAB00545}"/>
              </a:ext>
            </a:extLst>
          </p:cNvPr>
          <p:cNvPicPr>
            <a:picLocks noChangeAspect="1"/>
          </p:cNvPicPr>
          <p:nvPr/>
        </p:nvPicPr>
        <p:blipFill>
          <a:blip r:embed="rId4"/>
          <a:stretch>
            <a:fillRect/>
          </a:stretch>
        </p:blipFill>
        <p:spPr>
          <a:xfrm>
            <a:off x="6406864" y="1202155"/>
            <a:ext cx="5231157" cy="4857851"/>
          </a:xfrm>
          <a:prstGeom prst="rect">
            <a:avLst/>
          </a:prstGeom>
          <a:noFill/>
        </p:spPr>
      </p:pic>
      <p:sp>
        <p:nvSpPr>
          <p:cNvPr id="4" name="Date Placeholder 3">
            <a:extLst>
              <a:ext uri="{FF2B5EF4-FFF2-40B4-BE49-F238E27FC236}">
                <a16:creationId xmlns:a16="http://schemas.microsoft.com/office/drawing/2014/main" id="{3CAC3ADB-F941-5349-4167-034BB4980010}"/>
              </a:ext>
            </a:extLst>
          </p:cNvPr>
          <p:cNvSpPr>
            <a:spLocks noGrp="1"/>
          </p:cNvSpPr>
          <p:nvPr>
            <p:ph type="dt" sz="half" idx="10"/>
          </p:nvPr>
        </p:nvSpPr>
        <p:spPr/>
        <p:txBody>
          <a:bodyPr vert="horz" lIns="91440" tIns="45720" rIns="91440" bIns="45720" rtlCol="0" anchor="ctr">
            <a:normAutofit/>
          </a:bodyPr>
          <a:lstStyle/>
          <a:p>
            <a:pPr>
              <a:spcAft>
                <a:spcPts val="600"/>
              </a:spcAft>
            </a:pPr>
            <a:fld id="{7037C04D-54E9-4268-BAE4-9D36435AD41D}" type="datetime1">
              <a:rPr lang="en-US"/>
              <a:pPr>
                <a:spcAft>
                  <a:spcPts val="600"/>
                </a:spcAft>
              </a:pPr>
              <a:t>7/9/2026</a:t>
            </a:fld>
            <a:endParaRPr lang="en-US"/>
          </a:p>
        </p:txBody>
      </p:sp>
      <p:sp>
        <p:nvSpPr>
          <p:cNvPr id="5" name="Footer Placeholder 4">
            <a:extLst>
              <a:ext uri="{FF2B5EF4-FFF2-40B4-BE49-F238E27FC236}">
                <a16:creationId xmlns:a16="http://schemas.microsoft.com/office/drawing/2014/main" id="{F770B818-68D4-FD32-6EE8-7FCCD3EE8474}"/>
              </a:ext>
            </a:extLst>
          </p:cNvPr>
          <p:cNvSpPr>
            <a:spLocks noGrp="1"/>
          </p:cNvSpPr>
          <p:nvPr>
            <p:ph type="ftr" sz="quarter" idx="11"/>
          </p:nvPr>
        </p:nvSpPr>
        <p:spPr/>
        <p:txBody>
          <a:bodyPr vert="horz" lIns="91440" tIns="45720" rIns="91440" bIns="45720" rtlCol="0" anchor="ctr">
            <a:normAutofit fontScale="92500" lnSpcReduction="20000"/>
          </a:bodyPr>
          <a:lstStyle/>
          <a:p>
            <a:pPr>
              <a:lnSpc>
                <a:spcPct val="90000"/>
              </a:lnSpc>
              <a:spcAft>
                <a:spcPts val="600"/>
              </a:spcAft>
            </a:pPr>
            <a:r>
              <a:rPr lang="en-US" sz="700" b="1" kern="1200" cap="all" spc="300" baseline="0">
                <a:latin typeface="+mn-lt"/>
                <a:ea typeface="+mn-ea"/>
                <a:cs typeface="+mn-cs"/>
              </a:rPr>
              <a:t>
              </a:t>
            </a:r>
          </a:p>
        </p:txBody>
      </p:sp>
      <p:sp>
        <p:nvSpPr>
          <p:cNvPr id="6" name="Slide Number Placeholder 5">
            <a:extLst>
              <a:ext uri="{FF2B5EF4-FFF2-40B4-BE49-F238E27FC236}">
                <a16:creationId xmlns:a16="http://schemas.microsoft.com/office/drawing/2014/main" id="{DCCE428A-30D3-4444-5DB2-93C3E04DFAF2}"/>
              </a:ext>
            </a:extLst>
          </p:cNvPr>
          <p:cNvSpPr>
            <a:spLocks noGrp="1"/>
          </p:cNvSpPr>
          <p:nvPr>
            <p:ph type="sldNum" sz="quarter" idx="12"/>
          </p:nvPr>
        </p:nvSpPr>
        <p:spPr/>
        <p:txBody>
          <a:bodyPr vert="horz" lIns="91440" tIns="45720" rIns="91440" bIns="45720" rtlCol="0" anchor="ctr">
            <a:normAutofit/>
          </a:bodyPr>
          <a:lstStyle/>
          <a:p>
            <a:pPr>
              <a:spcAft>
                <a:spcPts val="600"/>
              </a:spcAft>
            </a:pPr>
            <a:fld id="{70C12960-6E85-460F-B6E3-5B82CB31AF3D}" type="slidenum">
              <a:rPr lang="en-US" dirty="0"/>
              <a:pPr>
                <a:spcAft>
                  <a:spcPts val="600"/>
                </a:spcAft>
              </a:pPr>
              <a:t>8</a:t>
            </a:fld>
            <a:endParaRPr lang="en-US"/>
          </a:p>
        </p:txBody>
      </p:sp>
      <p:pic>
        <p:nvPicPr>
          <p:cNvPr id="3" name="Recorded Sound">
            <a:hlinkClick r:id="" action="ppaction://media"/>
            <a:extLst>
              <a:ext uri="{FF2B5EF4-FFF2-40B4-BE49-F238E27FC236}">
                <a16:creationId xmlns:a16="http://schemas.microsoft.com/office/drawing/2014/main" id="{A69D6320-791F-6BC7-A590-82D4E4F110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113461769"/>
      </p:ext>
    </p:extLst>
  </p:cSld>
  <p:clrMapOvr>
    <a:masterClrMapping/>
  </p:clrMapOvr>
  <mc:AlternateContent xmlns:mc="http://schemas.openxmlformats.org/markup-compatibility/2006">
    <mc:Choice xmlns:p14="http://schemas.microsoft.com/office/powerpoint/2010/main" Requires="p14">
      <p:transition spd="slow" p14:dur="2000" advTm="41714"/>
    </mc:Choice>
    <mc:Fallback>
      <p:transition spd="slow" advTm="417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71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81AC8B9E-0ECE-E67A-7EC9-8977237DD910}"/>
              </a:ext>
            </a:extLst>
          </p:cNvPr>
          <p:cNvSpPr>
            <a:spLocks noGrp="1"/>
          </p:cNvSpPr>
          <p:nvPr>
            <p:ph idx="1"/>
          </p:nvPr>
        </p:nvSpPr>
        <p:spPr>
          <a:xfrm>
            <a:off x="442685" y="461857"/>
            <a:ext cx="10363200" cy="3382658"/>
          </a:xfrm>
        </p:spPr>
        <p:txBody>
          <a:bodyPr vert="horz" lIns="91440" tIns="45720" rIns="91440" bIns="45720" rtlCol="0" anchor="t">
            <a:noAutofit/>
          </a:bodyPr>
          <a:lstStyle/>
          <a:p>
            <a:pPr>
              <a:lnSpc>
                <a:spcPct val="100000"/>
              </a:lnSpc>
              <a:spcBef>
                <a:spcPct val="0"/>
              </a:spcBef>
            </a:pPr>
            <a:r>
              <a:rPr lang="en-GB" sz="1800">
                <a:latin typeface="Aptos"/>
              </a:rPr>
              <a:t>Lifestyle factors have also influenced Mr Smith's overall health. Before his diagnosis, he engaged in regular physical activity, followed a diet low in fruit and vegetables, and consumed alcohol occasionally.</a:t>
            </a:r>
            <a:endParaRPr lang="en-US" sz="1800">
              <a:latin typeface="Aptos"/>
            </a:endParaRPr>
          </a:p>
          <a:p>
            <a:pPr>
              <a:lnSpc>
                <a:spcPct val="100000"/>
              </a:lnSpc>
              <a:spcBef>
                <a:spcPct val="0"/>
              </a:spcBef>
            </a:pPr>
            <a:endParaRPr lang="en-GB" sz="1800">
              <a:latin typeface="Aptos"/>
            </a:endParaRPr>
          </a:p>
          <a:p>
            <a:pPr>
              <a:lnSpc>
                <a:spcPct val="100000"/>
              </a:lnSpc>
              <a:spcBef>
                <a:spcPct val="0"/>
              </a:spcBef>
            </a:pPr>
            <a:r>
              <a:rPr lang="en-GB" sz="1800">
                <a:latin typeface="Aptos"/>
              </a:rPr>
              <a:t>Following the onset of lung cancer, increasing breathlessness and fatigue have further reduced his mobility, placing him at greater risk of </a:t>
            </a:r>
            <a:endParaRPr lang="en-US" sz="1800">
              <a:latin typeface="Aptos"/>
            </a:endParaRPr>
          </a:p>
          <a:p>
            <a:pPr>
              <a:lnSpc>
                <a:spcPct val="100000"/>
              </a:lnSpc>
              <a:spcBef>
                <a:spcPct val="0"/>
              </a:spcBef>
            </a:pPr>
            <a:r>
              <a:rPr lang="en-GB" sz="1800">
                <a:latin typeface="Aptos"/>
              </a:rPr>
              <a:t>Muscle loss</a:t>
            </a:r>
          </a:p>
          <a:p>
            <a:pPr>
              <a:lnSpc>
                <a:spcPct val="100000"/>
              </a:lnSpc>
              <a:spcBef>
                <a:spcPct val="0"/>
              </a:spcBef>
            </a:pPr>
            <a:r>
              <a:rPr lang="en-GB" sz="1800">
                <a:latin typeface="Aptos"/>
              </a:rPr>
              <a:t>Poor nutritional status </a:t>
            </a:r>
          </a:p>
          <a:p>
            <a:pPr>
              <a:lnSpc>
                <a:spcPct val="100000"/>
              </a:lnSpc>
              <a:spcBef>
                <a:spcPct val="0"/>
              </a:spcBef>
            </a:pPr>
            <a:r>
              <a:rPr lang="en-GB" sz="1800">
                <a:latin typeface="Aptos"/>
              </a:rPr>
              <a:t>Reduced quality of life (National Cancer Institute, 2023).</a:t>
            </a:r>
            <a:endParaRPr lang="en-US" sz="1800">
              <a:latin typeface="Aptos"/>
            </a:endParaRPr>
          </a:p>
          <a:p>
            <a:pPr marL="0" indent="0">
              <a:lnSpc>
                <a:spcPct val="100000"/>
              </a:lnSpc>
              <a:spcBef>
                <a:spcPct val="0"/>
              </a:spcBef>
              <a:buNone/>
            </a:pPr>
            <a:endParaRPr lang="en-GB" sz="1800">
              <a:latin typeface="Aptos"/>
            </a:endParaRPr>
          </a:p>
          <a:p>
            <a:pPr>
              <a:lnSpc>
                <a:spcPct val="100000"/>
              </a:lnSpc>
              <a:spcBef>
                <a:spcPct val="0"/>
              </a:spcBef>
            </a:pPr>
            <a:r>
              <a:rPr lang="en-GB" sz="1800">
                <a:latin typeface="Aptos"/>
              </a:rPr>
              <a:t>Medical history, and lifestyle-related risk factors should be considered when developing an individualised care plan.</a:t>
            </a:r>
            <a:endParaRPr lang="en-US" sz="1800">
              <a:latin typeface="Aptos"/>
            </a:endParaRPr>
          </a:p>
          <a:p>
            <a:pPr>
              <a:lnSpc>
                <a:spcPct val="100000"/>
              </a:lnSpc>
              <a:spcBef>
                <a:spcPct val="0"/>
              </a:spcBef>
            </a:pPr>
            <a:endParaRPr lang="en-GB" sz="1800">
              <a:latin typeface="Aptos"/>
            </a:endParaRPr>
          </a:p>
          <a:p>
            <a:pPr>
              <a:lnSpc>
                <a:spcPct val="100000"/>
              </a:lnSpc>
              <a:spcBef>
                <a:spcPct val="0"/>
              </a:spcBef>
            </a:pPr>
            <a:r>
              <a:rPr lang="en-GB" sz="1800">
                <a:latin typeface="Aptos"/>
              </a:rPr>
              <a:t>Nursing care should focus on symptom management, </a:t>
            </a:r>
          </a:p>
          <a:p>
            <a:pPr>
              <a:lnSpc>
                <a:spcPct val="100000"/>
              </a:lnSpc>
              <a:spcBef>
                <a:spcPct val="0"/>
              </a:spcBef>
            </a:pPr>
            <a:r>
              <a:rPr lang="en-GB" sz="1800">
                <a:latin typeface="Aptos"/>
              </a:rPr>
              <a:t>Smoking cessation support</a:t>
            </a:r>
          </a:p>
          <a:p>
            <a:pPr>
              <a:lnSpc>
                <a:spcPct val="100000"/>
              </a:lnSpc>
              <a:spcBef>
                <a:spcPct val="0"/>
              </a:spcBef>
            </a:pPr>
            <a:r>
              <a:rPr lang="en-GB" sz="1800">
                <a:latin typeface="Aptos"/>
              </a:rPr>
              <a:t>Nutritional assessment</a:t>
            </a:r>
          </a:p>
          <a:p>
            <a:pPr>
              <a:lnSpc>
                <a:spcPct val="100000"/>
              </a:lnSpc>
              <a:spcBef>
                <a:spcPct val="0"/>
              </a:spcBef>
            </a:pPr>
            <a:r>
              <a:rPr lang="en-GB" sz="1800">
                <a:latin typeface="Aptos"/>
              </a:rPr>
              <a:t>Respiratory care,</a:t>
            </a:r>
          </a:p>
          <a:p>
            <a:pPr>
              <a:lnSpc>
                <a:spcPct val="100000"/>
              </a:lnSpc>
              <a:spcBef>
                <a:spcPct val="0"/>
              </a:spcBef>
            </a:pPr>
            <a:r>
              <a:rPr lang="en-GB" sz="1800">
                <a:latin typeface="Aptos"/>
              </a:rPr>
              <a:t>Psychological support </a:t>
            </a:r>
          </a:p>
          <a:p>
            <a:pPr>
              <a:lnSpc>
                <a:spcPct val="100000"/>
              </a:lnSpc>
              <a:spcBef>
                <a:spcPct val="0"/>
              </a:spcBef>
            </a:pPr>
            <a:r>
              <a:rPr lang="en-GB" sz="1800">
                <a:latin typeface="Aptos"/>
              </a:rPr>
              <a:t>Measures to maintain independence</a:t>
            </a:r>
          </a:p>
          <a:p>
            <a:pPr>
              <a:lnSpc>
                <a:spcPct val="100000"/>
              </a:lnSpc>
              <a:spcBef>
                <a:spcPct val="0"/>
              </a:spcBef>
            </a:pPr>
            <a:r>
              <a:rPr lang="en-GB" sz="1800">
                <a:latin typeface="Aptos"/>
              </a:rPr>
              <a:t> Improve quality of life (World Health Organization,2024)</a:t>
            </a:r>
            <a:endParaRPr lang="en-US" sz="1800">
              <a:latin typeface="Aptos"/>
            </a:endParaRPr>
          </a:p>
          <a:p>
            <a:endParaRPr lang="en-GB"/>
          </a:p>
        </p:txBody>
      </p:sp>
      <p:sp>
        <p:nvSpPr>
          <p:cNvPr id="4" name="Date Placeholder 3">
            <a:extLst>
              <a:ext uri="{FF2B5EF4-FFF2-40B4-BE49-F238E27FC236}">
                <a16:creationId xmlns:a16="http://schemas.microsoft.com/office/drawing/2014/main" id="{0BC3B085-6DDE-10D9-47B7-E86D5ED686B6}"/>
              </a:ext>
            </a:extLst>
          </p:cNvPr>
          <p:cNvSpPr>
            <a:spLocks noGrp="1"/>
          </p:cNvSpPr>
          <p:nvPr>
            <p:ph type="dt" sz="half" idx="10"/>
          </p:nvPr>
        </p:nvSpPr>
        <p:spPr/>
        <p:txBody>
          <a:bodyPr/>
          <a:lstStyle/>
          <a:p>
            <a:fld id="{FA361C76-A9AC-4057-ACE4-3479C843A586}" type="datetime1">
              <a:rPr lang="en-US"/>
              <a:t>7/9/2026</a:t>
            </a:fld>
            <a:endParaRPr lang="en-US"/>
          </a:p>
        </p:txBody>
      </p:sp>
      <p:sp>
        <p:nvSpPr>
          <p:cNvPr id="5" name="Footer Placeholder 4">
            <a:extLst>
              <a:ext uri="{FF2B5EF4-FFF2-40B4-BE49-F238E27FC236}">
                <a16:creationId xmlns:a16="http://schemas.microsoft.com/office/drawing/2014/main" id="{D621C1F6-CFE3-5FE7-FAB1-63BF6B7D2E3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17BC624-7BD9-172B-1E9E-49D9CC33918A}"/>
              </a:ext>
            </a:extLst>
          </p:cNvPr>
          <p:cNvSpPr>
            <a:spLocks noGrp="1"/>
          </p:cNvSpPr>
          <p:nvPr>
            <p:ph type="sldNum" sz="quarter" idx="12"/>
          </p:nvPr>
        </p:nvSpPr>
        <p:spPr/>
        <p:txBody>
          <a:bodyPr/>
          <a:lstStyle/>
          <a:p>
            <a:fld id="{70C12960-6E85-460F-B6E3-5B82CB31AF3D}" type="slidenum">
              <a:rPr lang="en-US" dirty="0"/>
              <a:t>9</a:t>
            </a:fld>
            <a:endParaRPr lang="en-US"/>
          </a:p>
        </p:txBody>
      </p:sp>
      <p:pic>
        <p:nvPicPr>
          <p:cNvPr id="2" name="Recorded Sound">
            <a:hlinkClick r:id="" action="ppaction://media"/>
            <a:extLst>
              <a:ext uri="{FF2B5EF4-FFF2-40B4-BE49-F238E27FC236}">
                <a16:creationId xmlns:a16="http://schemas.microsoft.com/office/drawing/2014/main" id="{83ED05B7-AF8E-EBDA-DCA6-C650305E593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651872561"/>
      </p:ext>
    </p:extLst>
  </p:cSld>
  <p:clrMapOvr>
    <a:masterClrMapping/>
  </p:clrMapOvr>
  <mc:AlternateContent xmlns:mc="http://schemas.openxmlformats.org/markup-compatibility/2006">
    <mc:Choice xmlns:p14="http://schemas.microsoft.com/office/powerpoint/2010/main" Requires="p14">
      <p:transition spd="slow" p14:dur="2000" advTm="52317"/>
    </mc:Choice>
    <mc:Fallback>
      <p:transition spd="slow" advTm="523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3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60FD3B2C-4C72-E3F3-87AA-D8472790D524}"/>
              </a:ext>
            </a:extLst>
          </p:cNvPr>
          <p:cNvSpPr>
            <a:spLocks noGrp="1"/>
          </p:cNvSpPr>
          <p:nvPr>
            <p:ph idx="1"/>
          </p:nvPr>
        </p:nvSpPr>
        <p:spPr>
          <a:xfrm>
            <a:off x="442685" y="367514"/>
            <a:ext cx="10363200" cy="5059057"/>
          </a:xfrm>
        </p:spPr>
        <p:txBody>
          <a:bodyPr vert="horz" lIns="91440" tIns="45720" rIns="91440" bIns="45720" rtlCol="0" anchor="t">
            <a:noAutofit/>
          </a:bodyPr>
          <a:lstStyle/>
          <a:p>
            <a:r>
              <a:rPr lang="en-GB" sz="1200" b="1" u="sng"/>
              <a:t>D) Evidence-Based Recommendations for Care Routine, Monitoring, Care Planning, Communication, and Ethical Considerations</a:t>
            </a:r>
          </a:p>
          <a:p>
            <a:pPr marL="0" indent="0">
              <a:buNone/>
            </a:pPr>
            <a:r>
              <a:rPr lang="en-GB" sz="1200" b="1" u="sng"/>
              <a:t>Care Routine</a:t>
            </a:r>
          </a:p>
          <a:p>
            <a:r>
              <a:rPr lang="en-GB" sz="1200">
                <a:latin typeface="Arial"/>
                <a:ea typeface="+mn-lt"/>
                <a:cs typeface="Arial"/>
              </a:rPr>
              <a:t>Mr John Smith requires an individualised care routine that focuses on managing symptoms, maintaining functional ability, and improving quality of life. </a:t>
            </a:r>
          </a:p>
          <a:p>
            <a:r>
              <a:rPr lang="en-GB" sz="1200">
                <a:latin typeface="Arial"/>
                <a:ea typeface="+mn-lt"/>
                <a:cs typeface="Arial"/>
              </a:rPr>
              <a:t>Daily nursing care</a:t>
            </a:r>
          </a:p>
          <a:p>
            <a:r>
              <a:rPr lang="en-GB" sz="1200">
                <a:latin typeface="Arial"/>
                <a:ea typeface="+mn-lt"/>
                <a:cs typeface="Arial"/>
              </a:rPr>
              <a:t>Pain management</a:t>
            </a:r>
          </a:p>
          <a:p>
            <a:r>
              <a:rPr lang="en-GB" sz="1200">
                <a:latin typeface="Arial"/>
                <a:ea typeface="+mn-lt"/>
                <a:cs typeface="Arial"/>
              </a:rPr>
              <a:t>Nutritional support, </a:t>
            </a:r>
          </a:p>
          <a:p>
            <a:r>
              <a:rPr lang="en-GB" sz="1200">
                <a:latin typeface="Arial"/>
                <a:ea typeface="+mn-lt"/>
                <a:cs typeface="Arial"/>
              </a:rPr>
              <a:t>Assistance with activities of daily living</a:t>
            </a:r>
          </a:p>
          <a:p>
            <a:r>
              <a:rPr lang="en-GB" sz="1200">
                <a:latin typeface="Arial"/>
                <a:ea typeface="+mn-lt"/>
                <a:cs typeface="Arial"/>
              </a:rPr>
              <a:t>Encouraging smoking cessation remains a priority because stopping smoking can improve treatment outcomes, reduce complications, and slow further lung damage. </a:t>
            </a:r>
            <a:endParaRPr lang="en-GB" sz="1200">
              <a:latin typeface="Arial"/>
              <a:cs typeface="Arial"/>
            </a:endParaRPr>
          </a:p>
          <a:p>
            <a:pPr marL="0" indent="0">
              <a:buNone/>
            </a:pPr>
            <a:r>
              <a:rPr lang="en-GB" sz="1200" b="1">
                <a:latin typeface="Arial"/>
                <a:cs typeface="Arial"/>
              </a:rPr>
              <a:t>Monitoring</a:t>
            </a:r>
          </a:p>
          <a:p>
            <a:r>
              <a:rPr lang="en-GB" sz="1200">
                <a:latin typeface="Arial"/>
                <a:ea typeface="+mn-lt"/>
                <a:cs typeface="Arial"/>
              </a:rPr>
              <a:t>Regular monitoring is essential to detect changes in Mr Smith's condition and evaluate the effectiveness of treatment.</a:t>
            </a:r>
          </a:p>
          <a:p>
            <a:r>
              <a:rPr lang="en-GB" sz="1200">
                <a:latin typeface="Arial"/>
                <a:ea typeface="+mn-lt"/>
                <a:cs typeface="Arial"/>
              </a:rPr>
              <a:t> Nurses should routinely assess respiratory rate, oxygen saturation, pain levels, weight, nutritional status, fatigue, and any worsening symptoms such as increasing breathlessness or coughing up blood.</a:t>
            </a:r>
          </a:p>
          <a:p>
            <a:pPr marL="0" indent="0">
              <a:buNone/>
            </a:pPr>
            <a:endParaRPr lang="en-GB" sz="1200">
              <a:latin typeface="Arial"/>
              <a:cs typeface="Arial"/>
            </a:endParaRPr>
          </a:p>
          <a:p>
            <a:endParaRPr lang="en-GB"/>
          </a:p>
        </p:txBody>
      </p:sp>
      <p:sp>
        <p:nvSpPr>
          <p:cNvPr id="4" name="Date Placeholder 3">
            <a:extLst>
              <a:ext uri="{FF2B5EF4-FFF2-40B4-BE49-F238E27FC236}">
                <a16:creationId xmlns:a16="http://schemas.microsoft.com/office/drawing/2014/main" id="{8F45267D-EB6F-65C9-4130-88559CF90410}"/>
              </a:ext>
            </a:extLst>
          </p:cNvPr>
          <p:cNvSpPr>
            <a:spLocks noGrp="1"/>
          </p:cNvSpPr>
          <p:nvPr>
            <p:ph type="dt" sz="half" idx="10"/>
          </p:nvPr>
        </p:nvSpPr>
        <p:spPr/>
        <p:txBody>
          <a:bodyPr/>
          <a:lstStyle/>
          <a:p>
            <a:fld id="{CD72ADC2-D7BD-4B64-8C89-6EB32B3CD7C3}" type="datetime1">
              <a:rPr lang="en-US"/>
              <a:t>7/9/2026</a:t>
            </a:fld>
            <a:endParaRPr lang="en-US"/>
          </a:p>
        </p:txBody>
      </p:sp>
      <p:sp>
        <p:nvSpPr>
          <p:cNvPr id="5" name="Footer Placeholder 4">
            <a:extLst>
              <a:ext uri="{FF2B5EF4-FFF2-40B4-BE49-F238E27FC236}">
                <a16:creationId xmlns:a16="http://schemas.microsoft.com/office/drawing/2014/main" id="{5CE104FB-2A22-BBD0-CABD-C1F24152D6B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DA2B287-E091-EE9B-03E4-AF5407316A7F}"/>
              </a:ext>
            </a:extLst>
          </p:cNvPr>
          <p:cNvSpPr>
            <a:spLocks noGrp="1"/>
          </p:cNvSpPr>
          <p:nvPr>
            <p:ph type="sldNum" sz="quarter" idx="12"/>
          </p:nvPr>
        </p:nvSpPr>
        <p:spPr/>
        <p:txBody>
          <a:bodyPr/>
          <a:lstStyle/>
          <a:p>
            <a:fld id="{70C12960-6E85-460F-B6E3-5B82CB31AF3D}" type="slidenum">
              <a:rPr lang="en-US" dirty="0"/>
              <a:t>10</a:t>
            </a:fld>
            <a:endParaRPr lang="en-US"/>
          </a:p>
        </p:txBody>
      </p:sp>
      <p:pic>
        <p:nvPicPr>
          <p:cNvPr id="8" name="Picture 7" descr="Next-Generation Sequencing with Liquid Biopsies from Treatment-Naïve ...">
            <a:extLst>
              <a:ext uri="{FF2B5EF4-FFF2-40B4-BE49-F238E27FC236}">
                <a16:creationId xmlns:a16="http://schemas.microsoft.com/office/drawing/2014/main" id="{8C0E4B73-920D-B002-1480-A50297547847}"/>
              </a:ext>
            </a:extLst>
          </p:cNvPr>
          <p:cNvPicPr>
            <a:picLocks noChangeAspect="1"/>
          </p:cNvPicPr>
          <p:nvPr/>
        </p:nvPicPr>
        <p:blipFill>
          <a:blip r:embed="rId4"/>
          <a:stretch>
            <a:fillRect/>
          </a:stretch>
        </p:blipFill>
        <p:spPr>
          <a:xfrm>
            <a:off x="7944450" y="4441372"/>
            <a:ext cx="2975428" cy="1487344"/>
          </a:xfrm>
          <a:prstGeom prst="rect">
            <a:avLst/>
          </a:prstGeom>
        </p:spPr>
      </p:pic>
      <p:pic>
        <p:nvPicPr>
          <p:cNvPr id="2" name="Recorded Sound">
            <a:hlinkClick r:id="" action="ppaction://media"/>
            <a:extLst>
              <a:ext uri="{FF2B5EF4-FFF2-40B4-BE49-F238E27FC236}">
                <a16:creationId xmlns:a16="http://schemas.microsoft.com/office/drawing/2014/main" id="{C75EA64E-B158-D44D-B0E1-6E2C88DD7DD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521148774"/>
      </p:ext>
    </p:extLst>
  </p:cSld>
  <p:clrMapOvr>
    <a:masterClrMapping/>
  </p:clrMapOvr>
  <mc:AlternateContent xmlns:mc="http://schemas.openxmlformats.org/markup-compatibility/2006">
    <mc:Choice xmlns:p14="http://schemas.microsoft.com/office/powerpoint/2010/main" Requires="p14">
      <p:transition spd="slow" p14:dur="2000" advTm="60905"/>
    </mc:Choice>
    <mc:Fallback>
      <p:transition spd="slow" advTm="60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9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9161C8-AB1F-AA35-DB1A-DE5EE29CAB55}"/>
              </a:ext>
            </a:extLst>
          </p:cNvPr>
          <p:cNvSpPr>
            <a:spLocks noGrp="1"/>
          </p:cNvSpPr>
          <p:nvPr>
            <p:ph idx="1"/>
          </p:nvPr>
        </p:nvSpPr>
        <p:spPr>
          <a:xfrm>
            <a:off x="914399" y="1173057"/>
            <a:ext cx="10319658" cy="4768772"/>
          </a:xfrm>
        </p:spPr>
        <p:txBody>
          <a:bodyPr vert="horz" lIns="91440" tIns="45720" rIns="91440" bIns="45720" rtlCol="0" anchor="t">
            <a:normAutofit/>
          </a:bodyPr>
          <a:lstStyle/>
          <a:p>
            <a:pPr marL="0" indent="0">
              <a:buNone/>
            </a:pPr>
            <a:endParaRPr lang="en-GB" b="1" u="sng">
              <a:latin typeface="Arial"/>
              <a:cs typeface="Arial"/>
            </a:endParaRPr>
          </a:p>
          <a:p>
            <a:r>
              <a:rPr lang="en-GB" b="1" u="sng">
                <a:latin typeface="Arial"/>
                <a:cs typeface="Arial"/>
              </a:rPr>
              <a:t>Care Planning</a:t>
            </a:r>
            <a:endParaRPr lang="en-US">
              <a:latin typeface="Arial"/>
              <a:cs typeface="Arial"/>
            </a:endParaRPr>
          </a:p>
          <a:p>
            <a:pPr>
              <a:buFont typeface="Arial,Sans-Serif" panose="020B0604020202020204" pitchFamily="34" charset="0"/>
            </a:pPr>
            <a:r>
              <a:rPr lang="en-GB" sz="1800">
                <a:latin typeface="Arial"/>
                <a:cs typeface="Arial"/>
              </a:rPr>
              <a:t>Develop a person-centred care plan with Mr Smith, involving him and his wife in all decisions regarding treatment and supportive care (NHS, 2024).</a:t>
            </a:r>
          </a:p>
          <a:p>
            <a:pPr>
              <a:buFont typeface="Arial,Sans-Serif" panose="020B0604020202020204" pitchFamily="34" charset="0"/>
            </a:pPr>
            <a:r>
              <a:rPr lang="en-GB" sz="1800">
                <a:latin typeface="Arial"/>
                <a:cs typeface="Arial"/>
              </a:rPr>
              <a:t>Set goals, including smoking cessation, weight management, improved nutrition, and symptom control.</a:t>
            </a:r>
          </a:p>
          <a:p>
            <a:pPr>
              <a:buFont typeface="Arial,Sans-Serif" panose="020B0604020202020204" pitchFamily="34" charset="0"/>
            </a:pPr>
            <a:r>
              <a:rPr lang="en-GB" sz="1800">
                <a:latin typeface="Arial"/>
                <a:cs typeface="Arial"/>
              </a:rPr>
              <a:t>Refer to the Support team, including respiratory specialists, dietitians, physiotherapists, palliative care services, and psychological support where appropriate (NICE, 2024).</a:t>
            </a:r>
          </a:p>
          <a:p>
            <a:endParaRPr lang="en-GB"/>
          </a:p>
          <a:p>
            <a:endParaRPr lang="en-GB"/>
          </a:p>
        </p:txBody>
      </p:sp>
      <p:sp>
        <p:nvSpPr>
          <p:cNvPr id="4" name="Date Placeholder 3">
            <a:extLst>
              <a:ext uri="{FF2B5EF4-FFF2-40B4-BE49-F238E27FC236}">
                <a16:creationId xmlns:a16="http://schemas.microsoft.com/office/drawing/2014/main" id="{75F16AE6-56F5-32D1-7F2F-6C699E78B4A4}"/>
              </a:ext>
            </a:extLst>
          </p:cNvPr>
          <p:cNvSpPr>
            <a:spLocks noGrp="1"/>
          </p:cNvSpPr>
          <p:nvPr>
            <p:ph type="dt" sz="half" idx="10"/>
          </p:nvPr>
        </p:nvSpPr>
        <p:spPr/>
        <p:txBody>
          <a:bodyPr/>
          <a:lstStyle/>
          <a:p>
            <a:fld id="{EA083C76-6F64-4FC2-9834-BC95FABED5E0}" type="datetime1">
              <a:rPr lang="en-US"/>
              <a:t>7/9/2026</a:t>
            </a:fld>
            <a:endParaRPr lang="en-US"/>
          </a:p>
        </p:txBody>
      </p:sp>
      <p:sp>
        <p:nvSpPr>
          <p:cNvPr id="5" name="Footer Placeholder 4">
            <a:extLst>
              <a:ext uri="{FF2B5EF4-FFF2-40B4-BE49-F238E27FC236}">
                <a16:creationId xmlns:a16="http://schemas.microsoft.com/office/drawing/2014/main" id="{502AA016-087C-4A45-D671-FC256A81ED2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32A7914-1A20-360A-B04B-ECD63215A9CD}"/>
              </a:ext>
            </a:extLst>
          </p:cNvPr>
          <p:cNvSpPr>
            <a:spLocks noGrp="1"/>
          </p:cNvSpPr>
          <p:nvPr>
            <p:ph type="sldNum" sz="quarter" idx="12"/>
          </p:nvPr>
        </p:nvSpPr>
        <p:spPr/>
        <p:txBody>
          <a:bodyPr/>
          <a:lstStyle/>
          <a:p>
            <a:fld id="{70C12960-6E85-460F-B6E3-5B82CB31AF3D}" type="slidenum">
              <a:rPr lang="en-US" dirty="0"/>
              <a:t>11</a:t>
            </a:fld>
            <a:endParaRPr lang="en-US"/>
          </a:p>
        </p:txBody>
      </p:sp>
      <p:pic>
        <p:nvPicPr>
          <p:cNvPr id="2" name="Recorded Sound">
            <a:hlinkClick r:id="" action="ppaction://media"/>
            <a:extLst>
              <a:ext uri="{FF2B5EF4-FFF2-40B4-BE49-F238E27FC236}">
                <a16:creationId xmlns:a16="http://schemas.microsoft.com/office/drawing/2014/main" id="{9C43EE80-680F-BEDA-FCB3-2A1E9C92A18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201642369"/>
      </p:ext>
    </p:extLst>
  </p:cSld>
  <p:clrMapOvr>
    <a:masterClrMapping/>
  </p:clrMapOvr>
  <mc:AlternateContent xmlns:mc="http://schemas.openxmlformats.org/markup-compatibility/2006">
    <mc:Choice xmlns:p14="http://schemas.microsoft.com/office/powerpoint/2010/main" Requires="p14">
      <p:transition spd="slow" p14:dur="2000" advTm="27253"/>
    </mc:Choice>
    <mc:Fallback>
      <p:transition spd="slow" advTm="27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25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B8D2DD4-C6B3-8C57-8384-87A4473CCD5A}"/>
              </a:ext>
            </a:extLst>
          </p:cNvPr>
          <p:cNvSpPr>
            <a:spLocks noGrp="1"/>
          </p:cNvSpPr>
          <p:nvPr>
            <p:ph type="dt" sz="half" idx="10"/>
          </p:nvPr>
        </p:nvSpPr>
        <p:spPr/>
        <p:txBody>
          <a:bodyPr/>
          <a:lstStyle/>
          <a:p>
            <a:fld id="{776AAC1B-F2C0-4CC0-8EBB-E692ECD3284D}" type="datetime1">
              <a:rPr lang="en-US"/>
              <a:t>7/9/2026</a:t>
            </a:fld>
            <a:endParaRPr lang="en-US"/>
          </a:p>
        </p:txBody>
      </p:sp>
      <p:sp>
        <p:nvSpPr>
          <p:cNvPr id="6" name="Slide Number Placeholder 5">
            <a:extLst>
              <a:ext uri="{FF2B5EF4-FFF2-40B4-BE49-F238E27FC236}">
                <a16:creationId xmlns:a16="http://schemas.microsoft.com/office/drawing/2014/main" id="{B5FB257F-AA42-223E-33BD-1D408E66C517}"/>
              </a:ext>
            </a:extLst>
          </p:cNvPr>
          <p:cNvSpPr>
            <a:spLocks noGrp="1"/>
          </p:cNvSpPr>
          <p:nvPr>
            <p:ph type="sldNum" sz="quarter" idx="12"/>
          </p:nvPr>
        </p:nvSpPr>
        <p:spPr/>
        <p:txBody>
          <a:bodyPr/>
          <a:lstStyle/>
          <a:p>
            <a:fld id="{70C12960-6E85-460F-B6E3-5B82CB31AF3D}" type="slidenum">
              <a:rPr lang="en-US" dirty="0"/>
              <a:t>12</a:t>
            </a:fld>
            <a:endParaRPr lang="en-US"/>
          </a:p>
        </p:txBody>
      </p:sp>
      <p:sp>
        <p:nvSpPr>
          <p:cNvPr id="2" name="TextBox 1">
            <a:extLst>
              <a:ext uri="{FF2B5EF4-FFF2-40B4-BE49-F238E27FC236}">
                <a16:creationId xmlns:a16="http://schemas.microsoft.com/office/drawing/2014/main" id="{8D9677B8-9349-7BD6-645D-7737A4CC093A}"/>
              </a:ext>
            </a:extLst>
          </p:cNvPr>
          <p:cNvSpPr txBox="1"/>
          <p:nvPr/>
        </p:nvSpPr>
        <p:spPr>
          <a:xfrm>
            <a:off x="1001146" y="1090935"/>
            <a:ext cx="10170490"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rPr>
              <a:t>Care Planning</a:t>
            </a:r>
            <a:endParaRPr lang="en-US" b="1">
              <a:solidFill>
                <a:schemeClr val="bg1"/>
              </a:solidFill>
            </a:endParaRPr>
          </a:p>
          <a:p>
            <a:r>
              <a:rPr lang="en-GB">
                <a:solidFill>
                  <a:schemeClr val="bg1"/>
                </a:solidFill>
                <a:ea typeface="+mn-lt"/>
                <a:cs typeface="+mn-lt"/>
              </a:rPr>
              <a:t>The care plan should be developed using a person-centred approach that reflects Mr Smith's physical</a:t>
            </a:r>
          </a:p>
          <a:p>
            <a:pPr marL="285750" indent="-285750">
              <a:buFont typeface="Arial"/>
              <a:buChar char="•"/>
            </a:pPr>
            <a:r>
              <a:rPr lang="en-GB">
                <a:solidFill>
                  <a:schemeClr val="bg1"/>
                </a:solidFill>
                <a:ea typeface="+mn-lt"/>
                <a:cs typeface="+mn-lt"/>
              </a:rPr>
              <a:t>Psychological</a:t>
            </a:r>
          </a:p>
          <a:p>
            <a:pPr marL="285750" indent="-285750">
              <a:buFont typeface="Arial"/>
              <a:buChar char="•"/>
            </a:pPr>
            <a:r>
              <a:rPr lang="en-GB">
                <a:solidFill>
                  <a:schemeClr val="bg1"/>
                </a:solidFill>
                <a:ea typeface="+mn-lt"/>
                <a:cs typeface="+mn-lt"/>
              </a:rPr>
              <a:t>Social</a:t>
            </a:r>
          </a:p>
          <a:p>
            <a:pPr marL="285750" indent="-285750">
              <a:buFont typeface="Arial"/>
              <a:buChar char="•"/>
            </a:pPr>
            <a:r>
              <a:rPr lang="en-GB">
                <a:solidFill>
                  <a:schemeClr val="bg1"/>
                </a:solidFill>
                <a:ea typeface="+mn-lt"/>
                <a:cs typeface="+mn-lt"/>
              </a:rPr>
              <a:t>Emotional needs. </a:t>
            </a:r>
          </a:p>
          <a:p>
            <a:pPr marL="285750" indent="-285750">
              <a:buFont typeface="Arial"/>
              <a:buChar char="•"/>
            </a:pPr>
            <a:r>
              <a:rPr lang="en-GB">
                <a:solidFill>
                  <a:schemeClr val="bg1"/>
                </a:solidFill>
                <a:ea typeface="+mn-lt"/>
                <a:cs typeface="+mn-lt"/>
              </a:rPr>
              <a:t>Goals should include improving symptom control, maintaining independence, supporting nutritional status, promoting smoking cessation, and enhancing quality of life. </a:t>
            </a:r>
            <a:endParaRPr lang="en-GB">
              <a:solidFill>
                <a:schemeClr val="bg1"/>
              </a:solidFill>
            </a:endParaRPr>
          </a:p>
          <a:p>
            <a:endParaRPr lang="en-GB" b="1">
              <a:solidFill>
                <a:schemeClr val="bg1"/>
              </a:solidFill>
            </a:endParaRPr>
          </a:p>
          <a:p>
            <a:r>
              <a:rPr lang="en-GB" b="1">
                <a:solidFill>
                  <a:schemeClr val="bg1"/>
                </a:solidFill>
              </a:rPr>
              <a:t>Communication</a:t>
            </a:r>
            <a:endParaRPr lang="en-GB">
              <a:solidFill>
                <a:schemeClr val="bg1"/>
              </a:solidFill>
            </a:endParaRPr>
          </a:p>
          <a:p>
            <a:r>
              <a:rPr lang="en-GB">
                <a:solidFill>
                  <a:schemeClr val="bg1"/>
                </a:solidFill>
                <a:ea typeface="+mn-lt"/>
                <a:cs typeface="+mn-lt"/>
              </a:rPr>
              <a:t>Effective communication is fundamental to delivering high-quality care. Nurses should provide clear, honest, and understandable information about Mr Smith's diagnosis, treatment options, symptom management, and prognosis while encouraging him and his family to participate in decision-making. </a:t>
            </a:r>
          </a:p>
          <a:p>
            <a:pPr marL="285750" indent="-285750">
              <a:buFont typeface="Arial"/>
              <a:buChar char="•"/>
            </a:pPr>
            <a:r>
              <a:rPr lang="en-GB">
                <a:solidFill>
                  <a:schemeClr val="bg1"/>
                </a:solidFill>
                <a:ea typeface="+mn-lt"/>
                <a:cs typeface="+mn-lt"/>
              </a:rPr>
              <a:t>Active listening</a:t>
            </a:r>
          </a:p>
          <a:p>
            <a:pPr marL="285750" indent="-285750">
              <a:buFont typeface="Arial"/>
              <a:buChar char="•"/>
            </a:pPr>
            <a:r>
              <a:rPr lang="en-GB">
                <a:solidFill>
                  <a:schemeClr val="bg1"/>
                </a:solidFill>
                <a:ea typeface="+mn-lt"/>
                <a:cs typeface="+mn-lt"/>
              </a:rPr>
              <a:t>Empathy</a:t>
            </a:r>
          </a:p>
          <a:p>
            <a:pPr marL="285750" indent="-285750">
              <a:buFont typeface="Arial"/>
              <a:buChar char="•"/>
            </a:pPr>
            <a:r>
              <a:rPr lang="en-GB">
                <a:solidFill>
                  <a:schemeClr val="bg1"/>
                </a:solidFill>
                <a:ea typeface="+mn-lt"/>
                <a:cs typeface="+mn-lt"/>
              </a:rPr>
              <a:t>Emotional support </a:t>
            </a:r>
          </a:p>
          <a:p>
            <a:pPr marL="285750" indent="-285750">
              <a:buFont typeface="Arial"/>
              <a:buChar char="•"/>
            </a:pPr>
            <a:endParaRPr lang="en-GB">
              <a:solidFill>
                <a:schemeClr val="bg1"/>
              </a:solidFill>
              <a:ea typeface="+mn-lt"/>
              <a:cs typeface="+mn-lt"/>
            </a:endParaRPr>
          </a:p>
          <a:p>
            <a:r>
              <a:rPr lang="en-GB">
                <a:solidFill>
                  <a:schemeClr val="bg1"/>
                </a:solidFill>
                <a:ea typeface="+mn-lt"/>
                <a:cs typeface="+mn-lt"/>
              </a:rPr>
              <a:t> (Nursing and Midwifery Council, 2018).</a:t>
            </a:r>
            <a:endParaRPr lang="en-GB">
              <a:solidFill>
                <a:schemeClr val="bg1"/>
              </a:solidFill>
            </a:endParaRPr>
          </a:p>
          <a:p>
            <a:pPr algn="l"/>
            <a:endParaRPr lang="en-GB"/>
          </a:p>
        </p:txBody>
      </p:sp>
      <p:pic>
        <p:nvPicPr>
          <p:cNvPr id="3" name="Recorded Sound">
            <a:hlinkClick r:id="" action="ppaction://media"/>
            <a:extLst>
              <a:ext uri="{FF2B5EF4-FFF2-40B4-BE49-F238E27FC236}">
                <a16:creationId xmlns:a16="http://schemas.microsoft.com/office/drawing/2014/main" id="{FACFBD3C-07AD-CB95-44F6-769E6635BC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350203881"/>
      </p:ext>
    </p:extLst>
  </p:cSld>
  <p:clrMapOvr>
    <a:masterClrMapping/>
  </p:clrMapOvr>
  <mc:AlternateContent xmlns:mc="http://schemas.openxmlformats.org/markup-compatibility/2006">
    <mc:Choice xmlns:p14="http://schemas.microsoft.com/office/powerpoint/2010/main" Requires="p14">
      <p:transition spd="slow" p14:dur="2000" advTm="45387"/>
    </mc:Choice>
    <mc:Fallback>
      <p:transition spd="slow" advTm="45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38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3033BCC-F6A3-5D28-F933-047B2D9D11D2}"/>
              </a:ext>
            </a:extLst>
          </p:cNvPr>
          <p:cNvSpPr>
            <a:spLocks noGrp="1"/>
          </p:cNvSpPr>
          <p:nvPr>
            <p:ph type="dt" sz="half" idx="10"/>
          </p:nvPr>
        </p:nvSpPr>
        <p:spPr/>
        <p:txBody>
          <a:bodyPr/>
          <a:lstStyle/>
          <a:p>
            <a:fld id="{4A6CAFCB-1729-4E14-840C-05729D60BD1E}" type="datetime1">
              <a:rPr lang="en-US"/>
              <a:t>7/9/2026</a:t>
            </a:fld>
            <a:endParaRPr lang="en-US"/>
          </a:p>
        </p:txBody>
      </p:sp>
      <p:sp>
        <p:nvSpPr>
          <p:cNvPr id="5" name="Footer Placeholder 4">
            <a:extLst>
              <a:ext uri="{FF2B5EF4-FFF2-40B4-BE49-F238E27FC236}">
                <a16:creationId xmlns:a16="http://schemas.microsoft.com/office/drawing/2014/main" id="{6C59E5D7-2902-3013-9083-158C93E2E4C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E7758CC-CA84-1B6C-E177-058D5E930537}"/>
              </a:ext>
            </a:extLst>
          </p:cNvPr>
          <p:cNvSpPr>
            <a:spLocks noGrp="1"/>
          </p:cNvSpPr>
          <p:nvPr>
            <p:ph type="sldNum" sz="quarter" idx="12"/>
          </p:nvPr>
        </p:nvSpPr>
        <p:spPr/>
        <p:txBody>
          <a:bodyPr/>
          <a:lstStyle/>
          <a:p>
            <a:fld id="{70C12960-6E85-460F-B6E3-5B82CB31AF3D}" type="slidenum">
              <a:rPr lang="en-US" dirty="0"/>
              <a:t>13</a:t>
            </a:fld>
            <a:endParaRPr lang="en-US"/>
          </a:p>
        </p:txBody>
      </p:sp>
      <p:sp>
        <p:nvSpPr>
          <p:cNvPr id="2" name="TextBox 1">
            <a:extLst>
              <a:ext uri="{FF2B5EF4-FFF2-40B4-BE49-F238E27FC236}">
                <a16:creationId xmlns:a16="http://schemas.microsoft.com/office/drawing/2014/main" id="{7178B3B8-CAED-2D5F-5D7F-0223CEB22E42}"/>
              </a:ext>
            </a:extLst>
          </p:cNvPr>
          <p:cNvSpPr txBox="1"/>
          <p:nvPr/>
        </p:nvSpPr>
        <p:spPr>
          <a:xfrm>
            <a:off x="535492" y="570896"/>
            <a:ext cx="1006610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rPr>
              <a:t>Ethical Considerations</a:t>
            </a:r>
            <a:endParaRPr lang="en-US" b="1">
              <a:solidFill>
                <a:schemeClr val="bg1"/>
              </a:solidFill>
            </a:endParaRPr>
          </a:p>
          <a:p>
            <a:endParaRPr lang="en-GB" b="1">
              <a:solidFill>
                <a:schemeClr val="bg1"/>
              </a:solidFill>
              <a:ea typeface="+mn-lt"/>
              <a:cs typeface="+mn-lt"/>
            </a:endParaRPr>
          </a:p>
          <a:p>
            <a:pPr marL="285750" indent="-285750">
              <a:buFont typeface="Arial"/>
              <a:buChar char="•"/>
            </a:pPr>
            <a:r>
              <a:rPr lang="en-GB">
                <a:solidFill>
                  <a:schemeClr val="bg1"/>
                </a:solidFill>
                <a:ea typeface="+mn-lt"/>
                <a:cs typeface="+mn-lt"/>
              </a:rPr>
              <a:t>Ethical principles should guide all aspects of Mr Smith's care. His autonomy should be respected by ensuring informed consent is obtained before any treatment or intervention and by supporting his right to make decisions regarding his care. </a:t>
            </a:r>
          </a:p>
          <a:p>
            <a:endParaRPr lang="en-GB">
              <a:solidFill>
                <a:schemeClr val="bg1"/>
              </a:solidFill>
              <a:ea typeface="+mn-lt"/>
              <a:cs typeface="+mn-lt"/>
            </a:endParaRPr>
          </a:p>
          <a:p>
            <a:pPr marL="285750" indent="-285750">
              <a:buFont typeface="Arial"/>
              <a:buChar char="•"/>
            </a:pPr>
            <a:r>
              <a:rPr lang="en-GB">
                <a:solidFill>
                  <a:schemeClr val="bg1"/>
                </a:solidFill>
                <a:ea typeface="+mn-lt"/>
                <a:cs typeface="+mn-lt"/>
              </a:rPr>
              <a:t>Confidentiality must be maintained in accordance, his dignity, privacy, cultural values, and personal preferences should be respected throughout treatment. </a:t>
            </a:r>
          </a:p>
          <a:p>
            <a:endParaRPr lang="en-GB">
              <a:solidFill>
                <a:schemeClr val="bg1"/>
              </a:solidFill>
              <a:ea typeface="+mn-lt"/>
              <a:cs typeface="+mn-lt"/>
            </a:endParaRPr>
          </a:p>
          <a:p>
            <a:pPr marL="285750" indent="-285750">
              <a:buFont typeface="Arial"/>
              <a:buChar char="•"/>
            </a:pPr>
            <a:r>
              <a:rPr lang="en-GB">
                <a:solidFill>
                  <a:schemeClr val="bg1"/>
                </a:solidFill>
                <a:ea typeface="+mn-lt"/>
                <a:cs typeface="+mn-lt"/>
              </a:rPr>
              <a:t>If the disease progresses to an advanced stage, discussions regarding advance care planning, palliative care, and end-of-life preferences should be undertaken sensitively and in partnership with Mr Smith and his family.</a:t>
            </a:r>
          </a:p>
          <a:p>
            <a:endParaRPr lang="en-GB">
              <a:solidFill>
                <a:schemeClr val="bg1"/>
              </a:solidFill>
              <a:ea typeface="+mn-lt"/>
              <a:cs typeface="+mn-lt"/>
            </a:endParaRPr>
          </a:p>
          <a:p>
            <a:r>
              <a:rPr lang="en-GB">
                <a:solidFill>
                  <a:schemeClr val="bg1"/>
                </a:solidFill>
                <a:ea typeface="+mn-lt"/>
                <a:cs typeface="+mn-lt"/>
              </a:rPr>
              <a:t> These discussions should aim to maximise comfort, maintain dignity, and support the patient's wishes throughout the course of illness (Nursing and Midwifery Council, 2018; World Health Organization, 2024)</a:t>
            </a:r>
          </a:p>
          <a:p>
            <a:endParaRPr lang="en-GB"/>
          </a:p>
        </p:txBody>
      </p:sp>
      <p:pic>
        <p:nvPicPr>
          <p:cNvPr id="3" name="Recorded Sound">
            <a:hlinkClick r:id="" action="ppaction://media"/>
            <a:extLst>
              <a:ext uri="{FF2B5EF4-FFF2-40B4-BE49-F238E27FC236}">
                <a16:creationId xmlns:a16="http://schemas.microsoft.com/office/drawing/2014/main" id="{5065B7BB-8EDA-F894-E778-53994E6DCD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803923443"/>
      </p:ext>
    </p:extLst>
  </p:cSld>
  <p:clrMapOvr>
    <a:masterClrMapping/>
  </p:clrMapOvr>
  <mc:AlternateContent xmlns:mc="http://schemas.openxmlformats.org/markup-compatibility/2006">
    <mc:Choice xmlns:p14="http://schemas.microsoft.com/office/powerpoint/2010/main" Requires="p14">
      <p:transition spd="slow" p14:dur="2000" advTm="55391"/>
    </mc:Choice>
    <mc:Fallback>
      <p:transition spd="slow" advTm="55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3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FCC32-A873-385E-394F-A211BFC19C37}"/>
              </a:ext>
            </a:extLst>
          </p:cNvPr>
          <p:cNvSpPr>
            <a:spLocks noGrp="1"/>
          </p:cNvSpPr>
          <p:nvPr>
            <p:ph type="title"/>
          </p:nvPr>
        </p:nvSpPr>
        <p:spPr>
          <a:xfrm>
            <a:off x="1903863" y="277984"/>
            <a:ext cx="10282990" cy="1428201"/>
          </a:xfrm>
        </p:spPr>
        <p:txBody>
          <a:bodyPr>
            <a:normAutofit fontScale="90000"/>
          </a:bodyPr>
          <a:lstStyle/>
          <a:p>
            <a:r>
              <a:rPr lang="en-GB" sz="1800" b="1" u="sng">
                <a:latin typeface="Arial"/>
                <a:cs typeface="Arial"/>
              </a:rPr>
              <a:t>References (Harvard Style)</a:t>
            </a:r>
            <a:br>
              <a:rPr lang="en-GB" sz="1800" b="1" u="sng">
                <a:latin typeface="Arial"/>
                <a:cs typeface="Arial"/>
              </a:rPr>
            </a:br>
            <a:r>
              <a:rPr lang="en-GB" sz="1200">
                <a:ea typeface="+mj-lt"/>
                <a:cs typeface="+mj-lt"/>
              </a:rPr>
              <a:t>American Cancer Society (2024) </a:t>
            </a:r>
            <a:r>
              <a:rPr lang="en-GB" sz="1200" i="1">
                <a:ea typeface="+mj-lt"/>
                <a:cs typeface="+mj-lt"/>
              </a:rPr>
              <a:t>What is lung cancer?</a:t>
            </a:r>
            <a:r>
              <a:rPr lang="en-GB" sz="1200">
                <a:ea typeface="+mj-lt"/>
                <a:cs typeface="+mj-lt"/>
              </a:rPr>
              <a:t> Available at: </a:t>
            </a:r>
            <a:r>
              <a:rPr lang="en-GB" sz="1200">
                <a:ea typeface="+mj-lt"/>
                <a:cs typeface="+mj-lt"/>
                <a:hlinkClick r:id="rId4"/>
              </a:rPr>
              <a:t>https://www.cancer.org/cancer/types/lung-cancer/about/what-is.html</a:t>
            </a:r>
            <a:r>
              <a:rPr lang="en-GB" sz="1200">
                <a:ea typeface="+mj-lt"/>
                <a:cs typeface="+mj-lt"/>
              </a:rPr>
              <a:t> (Accessed: 7 July 2026).</a:t>
            </a:r>
            <a:endParaRPr lang="en-US" sz="1200" u="sng">
              <a:latin typeface="Arial"/>
              <a:cs typeface="Arial"/>
            </a:endParaRPr>
          </a:p>
          <a:p>
            <a:br>
              <a:rPr lang="en-GB" sz="1200">
                <a:latin typeface="Arial"/>
                <a:ea typeface="+mj-lt"/>
                <a:cs typeface="Arial"/>
              </a:rPr>
            </a:br>
            <a:r>
              <a:rPr lang="en-GB" sz="1200">
                <a:ea typeface="+mj-lt"/>
                <a:cs typeface="+mj-lt"/>
              </a:rPr>
              <a:t>National Cancer Institute (2023) </a:t>
            </a:r>
            <a:r>
              <a:rPr lang="en-GB" sz="1200" i="1">
                <a:ea typeface="+mj-lt"/>
                <a:cs typeface="+mj-lt"/>
              </a:rPr>
              <a:t>What is cancer?</a:t>
            </a:r>
            <a:r>
              <a:rPr lang="en-GB" sz="1200">
                <a:ea typeface="+mj-lt"/>
                <a:cs typeface="+mj-lt"/>
              </a:rPr>
              <a:t> Bethesda, MD: National Cancer Institute. Available at: </a:t>
            </a:r>
            <a:r>
              <a:rPr lang="en-GB" sz="1200">
                <a:ea typeface="+mj-lt"/>
                <a:cs typeface="+mj-lt"/>
                <a:hlinkClick r:id="rId5"/>
              </a:rPr>
              <a:t>https://www.cancer.gov/about-cancer/understanding/what-is-cancer</a:t>
            </a:r>
            <a:r>
              <a:rPr lang="en-GB" sz="1200">
                <a:ea typeface="+mj-lt"/>
                <a:cs typeface="+mj-lt"/>
              </a:rPr>
              <a:t> (Accessed: 7 July 2026).</a:t>
            </a:r>
            <a:br>
              <a:rPr lang="en-GB" sz="1200">
                <a:ea typeface="+mj-lt"/>
                <a:cs typeface="+mj-lt"/>
              </a:rPr>
            </a:br>
            <a:br>
              <a:rPr lang="en-GB" sz="1200">
                <a:ea typeface="+mj-lt"/>
                <a:cs typeface="+mj-lt"/>
              </a:rPr>
            </a:br>
            <a:r>
              <a:rPr lang="en-GB" sz="1200">
                <a:ea typeface="+mj-lt"/>
                <a:cs typeface="+mj-lt"/>
              </a:rPr>
              <a:t>National Cancer Institute (2023) </a:t>
            </a:r>
            <a:r>
              <a:rPr lang="en-GB" sz="1200" i="1">
                <a:ea typeface="+mj-lt"/>
                <a:cs typeface="+mj-lt"/>
              </a:rPr>
              <a:t>Lung Cancer Treatment (PDQ®)–Patient Version</a:t>
            </a:r>
            <a:r>
              <a:rPr lang="en-GB" sz="1200">
                <a:ea typeface="+mj-lt"/>
                <a:cs typeface="+mj-lt"/>
              </a:rPr>
              <a:t>. Bethesda, MD: National Cancer Institute. Available at: </a:t>
            </a:r>
            <a:r>
              <a:rPr lang="en-GB" sz="1200">
                <a:ea typeface="+mj-lt"/>
                <a:cs typeface="+mj-lt"/>
                <a:hlinkClick r:id="rId6"/>
              </a:rPr>
              <a:t>https://www.cancer.gov/types/lung/patient/non-small-cell-lung-treatment-pdq</a:t>
            </a:r>
            <a:r>
              <a:rPr lang="en-GB" sz="1200">
                <a:ea typeface="+mj-lt"/>
                <a:cs typeface="+mj-lt"/>
              </a:rPr>
              <a:t> (Accessed: 7 July 2026).</a:t>
            </a:r>
            <a:br>
              <a:rPr lang="en-GB" sz="1200">
                <a:ea typeface="+mj-lt"/>
                <a:cs typeface="+mj-lt"/>
              </a:rPr>
            </a:br>
            <a:endParaRPr lang="en-GB" sz="1200">
              <a:latin typeface="Grandview Display"/>
              <a:ea typeface="+mj-lt"/>
              <a:cs typeface="Arial"/>
            </a:endParaRPr>
          </a:p>
          <a:p>
            <a:r>
              <a:rPr lang="en-GB" sz="1200">
                <a:ea typeface="+mj-lt"/>
                <a:cs typeface="+mj-lt"/>
              </a:rPr>
              <a:t>National Institute for Health and Care Excellence (NICE) (2019) </a:t>
            </a:r>
            <a:r>
              <a:rPr lang="en-GB" sz="1200" i="1">
                <a:ea typeface="+mj-lt"/>
                <a:cs typeface="+mj-lt"/>
              </a:rPr>
              <a:t>Lung cancer: diagnosis and management (NG122).</a:t>
            </a:r>
            <a:r>
              <a:rPr lang="en-GB" sz="1200">
                <a:ea typeface="+mj-lt"/>
                <a:cs typeface="+mj-lt"/>
              </a:rPr>
              <a:t> London: NICE. Available at: </a:t>
            </a:r>
            <a:r>
              <a:rPr lang="en-GB" sz="1200">
                <a:ea typeface="+mj-lt"/>
                <a:cs typeface="+mj-lt"/>
                <a:hlinkClick r:id="rId7"/>
              </a:rPr>
              <a:t>https://www.nice.org.uk/guidance/ng122</a:t>
            </a:r>
            <a:r>
              <a:rPr lang="en-GB" sz="1200">
                <a:ea typeface="+mj-lt"/>
                <a:cs typeface="+mj-lt"/>
              </a:rPr>
              <a:t> (Accessed: 7 July 2026).</a:t>
            </a:r>
            <a:br>
              <a:rPr lang="en-GB" sz="1200">
                <a:ea typeface="+mj-lt"/>
                <a:cs typeface="+mj-lt"/>
              </a:rPr>
            </a:br>
            <a:endParaRPr lang="en-GB"/>
          </a:p>
          <a:p>
            <a:r>
              <a:rPr lang="en-GB" sz="1200">
                <a:ea typeface="+mj-lt"/>
                <a:cs typeface="+mj-lt"/>
              </a:rPr>
              <a:t>Nursing and Midwifery Council (2018) </a:t>
            </a:r>
            <a:r>
              <a:rPr lang="en-GB" sz="1200" i="1">
                <a:ea typeface="+mj-lt"/>
                <a:cs typeface="+mj-lt"/>
              </a:rPr>
              <a:t>The Code: Professional standards of practice and behaviour for nurses, midwives and nursing associates.</a:t>
            </a:r>
            <a:r>
              <a:rPr lang="en-GB" sz="1200">
                <a:ea typeface="+mj-lt"/>
                <a:cs typeface="+mj-lt"/>
              </a:rPr>
              <a:t> London: NMC. Available at: </a:t>
            </a:r>
            <a:r>
              <a:rPr lang="en-GB" sz="1200">
                <a:ea typeface="+mj-lt"/>
                <a:cs typeface="+mj-lt"/>
                <a:hlinkClick r:id="rId8"/>
              </a:rPr>
              <a:t>https://www.nmc.org.uk/standards/code/</a:t>
            </a:r>
            <a:r>
              <a:rPr lang="en-GB" sz="1200">
                <a:ea typeface="+mj-lt"/>
                <a:cs typeface="+mj-lt"/>
              </a:rPr>
              <a:t> (Accessed: 7 July 2026).</a:t>
            </a:r>
            <a:br>
              <a:rPr lang="en-GB" sz="1200">
                <a:ea typeface="+mj-lt"/>
                <a:cs typeface="+mj-lt"/>
              </a:rPr>
            </a:br>
            <a:br>
              <a:rPr lang="en-GB" sz="1200">
                <a:ea typeface="+mj-lt"/>
                <a:cs typeface="+mj-lt"/>
              </a:rPr>
            </a:br>
            <a:r>
              <a:rPr lang="en-GB" sz="1200">
                <a:ea typeface="+mj-lt"/>
                <a:cs typeface="+mj-lt"/>
              </a:rPr>
              <a:t>National Cancer Institute (2023) </a:t>
            </a:r>
            <a:r>
              <a:rPr lang="en-GB" sz="1200" i="1">
                <a:ea typeface="+mj-lt"/>
                <a:cs typeface="+mj-lt"/>
              </a:rPr>
              <a:t>Lung cancer</a:t>
            </a:r>
            <a:r>
              <a:rPr lang="en-GB" sz="1200">
                <a:ea typeface="+mj-lt"/>
                <a:cs typeface="+mj-lt"/>
              </a:rPr>
              <a:t>. Available at: </a:t>
            </a:r>
            <a:r>
              <a:rPr lang="en-GB" sz="1200">
                <a:ea typeface="+mj-lt"/>
                <a:cs typeface="+mj-lt"/>
                <a:hlinkClick r:id="rId9"/>
              </a:rPr>
              <a:t>https://www.cancer.gov/types/lung</a:t>
            </a:r>
            <a:r>
              <a:rPr lang="en-GB" sz="1200">
                <a:ea typeface="+mj-lt"/>
                <a:cs typeface="+mj-lt"/>
              </a:rPr>
              <a:t> (Accessed: 8 July 2026)</a:t>
            </a:r>
            <a:endParaRPr lang="en-GB"/>
          </a:p>
          <a:p>
            <a:r>
              <a:rPr lang="en-GB" sz="1200">
                <a:ea typeface="+mj-lt"/>
                <a:cs typeface="+mj-lt"/>
              </a:rPr>
              <a:t>World Health Organization (2024) </a:t>
            </a:r>
            <a:r>
              <a:rPr lang="en-GB" sz="1200" i="1">
                <a:ea typeface="+mj-lt"/>
                <a:cs typeface="+mj-lt"/>
              </a:rPr>
              <a:t>Cancer.</a:t>
            </a:r>
            <a:r>
              <a:rPr lang="en-GB" sz="1200">
                <a:ea typeface="+mj-lt"/>
                <a:cs typeface="+mj-lt"/>
              </a:rPr>
              <a:t> Available at: </a:t>
            </a:r>
            <a:r>
              <a:rPr lang="en-GB" sz="1200">
                <a:ea typeface="+mj-lt"/>
                <a:cs typeface="+mj-lt"/>
                <a:hlinkClick r:id="rId10"/>
              </a:rPr>
              <a:t>https://www.who.int/news-room/fact-sheets/detail/cancer</a:t>
            </a:r>
            <a:r>
              <a:rPr lang="en-GB" sz="1200">
                <a:ea typeface="+mj-lt"/>
                <a:cs typeface="+mj-lt"/>
              </a:rPr>
              <a:t> (Accessed: 7 July 2026).</a:t>
            </a:r>
            <a:br>
              <a:rPr lang="en-GB" sz="1200">
                <a:ea typeface="+mj-lt"/>
                <a:cs typeface="+mj-lt"/>
              </a:rPr>
            </a:br>
            <a:br>
              <a:rPr lang="en-GB" sz="1200">
                <a:ea typeface="+mj-lt"/>
                <a:cs typeface="+mj-lt"/>
              </a:rPr>
            </a:br>
            <a:r>
              <a:rPr lang="en-GB" sz="1200">
                <a:ea typeface="+mj-lt"/>
                <a:cs typeface="+mj-lt"/>
              </a:rPr>
              <a:t>OpenStax (2020) </a:t>
            </a:r>
            <a:r>
              <a:rPr lang="en-GB" sz="1200" i="1">
                <a:ea typeface="+mj-lt"/>
                <a:cs typeface="+mj-lt"/>
              </a:rPr>
              <a:t>Anatomy and Physiology 2e</a:t>
            </a:r>
            <a:r>
              <a:rPr lang="en-GB" sz="1200">
                <a:ea typeface="+mj-lt"/>
                <a:cs typeface="+mj-lt"/>
              </a:rPr>
              <a:t>. Houston, TX: OpenStax, Rice University. Available at: </a:t>
            </a:r>
            <a:r>
              <a:rPr lang="en-GB" sz="1200">
                <a:ea typeface="+mj-lt"/>
                <a:cs typeface="+mj-lt"/>
                <a:hlinkClick r:id="rId11"/>
              </a:rPr>
              <a:t>https://openstax.org/details/books/anatomy-and-physiology-2e</a:t>
            </a:r>
            <a:r>
              <a:rPr lang="en-GB" sz="1200">
                <a:ea typeface="+mj-lt"/>
                <a:cs typeface="+mj-lt"/>
              </a:rPr>
              <a:t> (Accessed: 8 July 2026).</a:t>
            </a:r>
          </a:p>
          <a:p>
            <a:r>
              <a:rPr lang="en-GB" sz="1200">
                <a:ea typeface="+mj-lt"/>
                <a:cs typeface="+mj-lt"/>
              </a:rPr>
              <a:t>World Health Organization (2024) </a:t>
            </a:r>
            <a:r>
              <a:rPr lang="en-GB" sz="1200" i="1">
                <a:ea typeface="+mj-lt"/>
                <a:cs typeface="+mj-lt"/>
              </a:rPr>
              <a:t>Cancer</a:t>
            </a:r>
            <a:r>
              <a:rPr lang="en-GB" sz="1200">
                <a:ea typeface="+mj-lt"/>
                <a:cs typeface="+mj-lt"/>
              </a:rPr>
              <a:t>. Available at: </a:t>
            </a:r>
            <a:r>
              <a:rPr lang="en-GB" sz="1200">
                <a:ea typeface="+mj-lt"/>
                <a:cs typeface="+mj-lt"/>
                <a:hlinkClick r:id="rId10"/>
              </a:rPr>
              <a:t>https://www.who.int/news-room/fact-sheets/detail/cancer</a:t>
            </a:r>
            <a:r>
              <a:rPr lang="en-GB" sz="1200">
                <a:ea typeface="+mj-lt"/>
                <a:cs typeface="+mj-lt"/>
              </a:rPr>
              <a:t> (Accessed: 8 July 2026).</a:t>
            </a:r>
            <a:endParaRPr lang="en-GB"/>
          </a:p>
          <a:p>
            <a:br>
              <a:rPr lang="en-GB" sz="1200">
                <a:ea typeface="+mj-lt"/>
                <a:cs typeface="+mj-lt"/>
              </a:rPr>
            </a:br>
            <a:br>
              <a:rPr lang="en-GB" sz="1200">
                <a:ea typeface="+mj-lt"/>
                <a:cs typeface="+mj-lt"/>
              </a:rPr>
            </a:br>
            <a:r>
              <a:rPr lang="en-GB" sz="1200">
                <a:ea typeface="+mj-lt"/>
                <a:cs typeface="+mj-lt"/>
              </a:rPr>
              <a:t>).</a:t>
            </a:r>
            <a:endParaRPr lang="en-GB"/>
          </a:p>
          <a:p>
            <a:endParaRPr lang="en-GB" sz="1200">
              <a:ea typeface="+mj-lt"/>
              <a:cs typeface="+mj-lt"/>
            </a:endParaRPr>
          </a:p>
          <a:p>
            <a:endParaRPr lang="en-GB" sz="1200">
              <a:ea typeface="+mj-lt"/>
              <a:cs typeface="+mj-lt"/>
            </a:endParaRPr>
          </a:p>
          <a:p>
            <a:endParaRPr lang="en-GB" sz="1100">
              <a:ea typeface="+mj-lt"/>
              <a:cs typeface="+mj-lt"/>
            </a:endParaRPr>
          </a:p>
          <a:p>
            <a:endParaRPr lang="en-GB" sz="1100">
              <a:ea typeface="+mj-lt"/>
              <a:cs typeface="+mj-lt"/>
            </a:endParaRPr>
          </a:p>
          <a:p>
            <a:endParaRPr lang="en-GB" sz="1200">
              <a:ea typeface="+mj-lt"/>
              <a:cs typeface="+mj-lt"/>
            </a:endParaRPr>
          </a:p>
          <a:p>
            <a:endParaRPr lang="en-GB" sz="1200">
              <a:latin typeface="Arial"/>
              <a:ea typeface="+mj-lt"/>
              <a:cs typeface="Arial"/>
            </a:endParaRPr>
          </a:p>
          <a:p>
            <a:endParaRPr lang="en-GB" sz="1200">
              <a:latin typeface="Arial"/>
              <a:cs typeface="Arial"/>
            </a:endParaRPr>
          </a:p>
        </p:txBody>
      </p:sp>
      <p:sp>
        <p:nvSpPr>
          <p:cNvPr id="4" name="Date Placeholder 3">
            <a:extLst>
              <a:ext uri="{FF2B5EF4-FFF2-40B4-BE49-F238E27FC236}">
                <a16:creationId xmlns:a16="http://schemas.microsoft.com/office/drawing/2014/main" id="{CC8825E9-7C0C-4026-897F-7821EF259264}"/>
              </a:ext>
            </a:extLst>
          </p:cNvPr>
          <p:cNvSpPr>
            <a:spLocks noGrp="1"/>
          </p:cNvSpPr>
          <p:nvPr>
            <p:ph type="dt" sz="half" idx="10"/>
          </p:nvPr>
        </p:nvSpPr>
        <p:spPr/>
        <p:txBody>
          <a:bodyPr/>
          <a:lstStyle/>
          <a:p>
            <a:fld id="{B9833940-FDC6-4549-80D0-9F86AE6CF854}" type="datetime1">
              <a:rPr lang="en-US"/>
              <a:t>7/9/2026</a:t>
            </a:fld>
            <a:endParaRPr lang="en-US"/>
          </a:p>
        </p:txBody>
      </p:sp>
      <p:sp>
        <p:nvSpPr>
          <p:cNvPr id="5" name="Footer Placeholder 4">
            <a:extLst>
              <a:ext uri="{FF2B5EF4-FFF2-40B4-BE49-F238E27FC236}">
                <a16:creationId xmlns:a16="http://schemas.microsoft.com/office/drawing/2014/main" id="{8459E9A9-E5B3-DAB7-F68D-D596373E6D5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F775609-09E8-3315-FBC5-96003C1BD949}"/>
              </a:ext>
            </a:extLst>
          </p:cNvPr>
          <p:cNvSpPr>
            <a:spLocks noGrp="1"/>
          </p:cNvSpPr>
          <p:nvPr>
            <p:ph type="sldNum" sz="quarter" idx="12"/>
          </p:nvPr>
        </p:nvSpPr>
        <p:spPr/>
        <p:txBody>
          <a:bodyPr/>
          <a:lstStyle/>
          <a:p>
            <a:fld id="{70C12960-6E85-460F-B6E3-5B82CB31AF3D}" type="slidenum">
              <a:rPr lang="en-US" dirty="0"/>
              <a:t>14</a:t>
            </a:fld>
            <a:endParaRPr lang="en-US"/>
          </a:p>
        </p:txBody>
      </p:sp>
      <p:pic>
        <p:nvPicPr>
          <p:cNvPr id="7" name="Recorded Sound">
            <a:hlinkClick r:id="" action="ppaction://media"/>
            <a:extLst>
              <a:ext uri="{FF2B5EF4-FFF2-40B4-BE49-F238E27FC236}">
                <a16:creationId xmlns:a16="http://schemas.microsoft.com/office/drawing/2014/main" id="{AB6CDECE-7B54-6C12-EA9F-7DD81DAA155E}"/>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602094804"/>
      </p:ext>
    </p:extLst>
  </p:cSld>
  <p:clrMapOvr>
    <a:masterClrMapping/>
  </p:clrMapOvr>
  <mc:AlternateContent xmlns:mc="http://schemas.openxmlformats.org/markup-compatibility/2006">
    <mc:Choice xmlns:p14="http://schemas.microsoft.com/office/powerpoint/2010/main" Requires="p14">
      <p:transition spd="slow" p14:dur="2000" advTm="6107"/>
    </mc:Choice>
    <mc:Fallback>
      <p:transition spd="slow" advTm="6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0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5EE127-4D08-6096-3D70-51C0C222DF00}"/>
              </a:ext>
            </a:extLst>
          </p:cNvPr>
          <p:cNvSpPr>
            <a:spLocks noGrp="1"/>
          </p:cNvSpPr>
          <p:nvPr>
            <p:ph idx="1"/>
          </p:nvPr>
        </p:nvSpPr>
        <p:spPr/>
        <p:txBody>
          <a:bodyPr/>
          <a:lstStyle/>
          <a:p>
            <a:pPr algn="ctr"/>
            <a:r>
              <a:rPr lang="en-GB" b="1"/>
              <a:t>Thankyou for watching and listening!. </a:t>
            </a:r>
          </a:p>
        </p:txBody>
      </p:sp>
      <p:pic>
        <p:nvPicPr>
          <p:cNvPr id="4" name="Recorded Sound">
            <a:hlinkClick r:id="" action="ppaction://media"/>
            <a:extLst>
              <a:ext uri="{FF2B5EF4-FFF2-40B4-BE49-F238E27FC236}">
                <a16:creationId xmlns:a16="http://schemas.microsoft.com/office/drawing/2014/main" id="{F27D3F56-7E38-8923-F460-D667C5D0CCA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677974118"/>
      </p:ext>
    </p:extLst>
  </p:cSld>
  <p:clrMapOvr>
    <a:masterClrMapping/>
  </p:clrMapOvr>
  <mc:AlternateContent xmlns:mc="http://schemas.openxmlformats.org/markup-compatibility/2006">
    <mc:Choice xmlns:p14="http://schemas.microsoft.com/office/powerpoint/2010/main" Requires="p14">
      <p:transition spd="slow" p14:dur="2000" advTm="5371"/>
    </mc:Choice>
    <mc:Fallback>
      <p:transition spd="slow" advTm="5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35286c58f3da2ee78327f85b12bb6f20">
  <xsd:schema xmlns:xsd="http://www.w3.org/2001/XMLSchema" xmlns:xs="http://www.w3.org/2001/XMLSchema" xmlns:p="http://schemas.microsoft.com/office/2006/metadata/properties" xmlns:ns3="f799553d-1ac0-48da-9ae3-fe400ced9c3b" targetNamespace="http://schemas.microsoft.com/office/2006/metadata/properties" ma:root="true" ma:fieldsID="fcc76d56b4fa81e285a0d09164dd8ba3" ns3:_="">
    <xsd:import namespace="f799553d-1ac0-48da-9ae3-fe400ced9c3b"/>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1CB2142-CCF5-430E-BC00-85DB0F6AAC0B}">
  <ds:schemaRefs>
    <ds:schemaRef ds:uri="f799553d-1ac0-48da-9ae3-fe400ced9c3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7D85C32C-9B46-4948-A6C1-9DDE91E16340}">
  <ds:schemaRefs>
    <ds:schemaRef ds:uri="f799553d-1ac0-48da-9ae3-fe400ced9c3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71629BEF-17B1-4EB3-9BD2-C2BF7CEF6AE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Ion</vt:lpstr>
      <vt:lpstr>Component 2 Presentation Module: Introduction to Physiology  Name: Farida Hussain  Student Number: 2433744 Lecturer: Gillian Weaver and Robert Nartowski Module Code: BMHP5023 </vt:lpstr>
      <vt:lpstr>Introduction &amp; Definition of Lung Cancer Coverage of Lung Cancer: A Case Study and an Overview of Treatment Introduction of lung cancer as a significant public health concern Rates of occurrence in the United Kingdom (NICE, 2023)  Lung cancer is a disease in which abnormal cells in the lung grow uncontrollably, forming tumors that can interfere with normal lung function. If left untreated, these cancerous cells may spread to other parts of the body through the blood or lymphatic system (American Cancer Society, 2024).  Lung cancer is a condition where abnormal lung cells grow uncontrollably, forming tumours that can affect normal lung function.  Smoking is the leading risk factor  Common symptoms include: -Ongoing cough -Chest pain -Breathing difficulties -Unexplained weight loss (American Cancer Society, 2024). Early detection and advances in treatment have improved outcomes, but lung cancer remains a significant global health concern (WHO, 2023). </vt:lpstr>
      <vt:lpstr>A) Anatomy and Physiology Related to Lung Cancer  Lung cancer occurs when cells in the lung experience genetic alterations that interfere with the body's normal control of cell growth and division.   The lungs are essential organs of the respiratory system, responsible for supplying oxygen to the blood and removing carbon dioxide through microscopic air sacs. The respiratory tract is lined with epithelial tissue that provides protection against harmful substances and supports efficient gas exchange. </vt:lpstr>
      <vt:lpstr>PowerPoint Presentation</vt:lpstr>
      <vt:lpstr>                        B) How Lung Cancer Affects the Cellular System (Functioning of the Body System)  Functioning of the Cellular System in Relation to Lung Cancer  The cellular system regulates the growth, division, and replacement of cells to maintain healthy body tissues.   In normal lung tissue, cells progress through the cell cycle in a controlled manner, ensuring that new cells are produced only when required.   This uncontrolled cell growth damages the normal architecture of the lungs, reducing their ability to carry out efficient gas exchange.   As the disease progresses, the tumour may invade surrounding tissues and spread to other parts of the body through the bloodstream  (World Health Organization, 2024; National Cancer Institute, 2023).   </vt:lpstr>
      <vt:lpstr>C) Care Plan   Patient Profile  Name: Mr John Smith (fictional patient) Age: 68 years Sex: Male Ethnicity: White British Marital status: Married Occupation: Retired construction worker Living arrangements: Lives at home with his wife, who is his primary caregiver. Medical diagnosis: Stage III non-small cell lung cancer (NSCLC) Past medical history: Chronic obstructive pulmonary disease (COPD) and hypertension. Current symptoms: Persistent cough, shortness of breath, chest pain, fatigue, unintentional weight loss, and reduced appetite.                                                                                                                             CONTINUE....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(Harvard Style) American Cancer Society (2024) What is lung cancer? Available at: https://www.cancer.org/cancer/types/lung-cancer/about/what-is.html (Accessed: 7 July 2026).  National Cancer Institute (2023) What is cancer? Bethesda, MD: National Cancer Institute. Available at: https://www.cancer.gov/about-cancer/understanding/what-is-cancer (Accessed: 7 July 2026).  National Cancer Institute (2023) Lung Cancer Treatment (PDQ®)–Patient Version. Bethesda, MD: National Cancer Institute. Available at: https://www.cancer.gov/types/lung/patient/non-small-cell-lung-treatment-pdq (Accessed: 7 July 2026).  National Institute for Health and Care Excellence (NICE) (2019) Lung cancer: diagnosis and management (NG122). London: NICE. Available at: https://www.nice.org.uk/guidance/ng122 (Accessed: 7 July 2026).  Nursing and Midwifery Council (2018) The Code: Professional standards of practice and behaviour for nurses, midwives and nursing associates. London: NMC. Available at: https://www.nmc.org.uk/standards/code/ (Accessed: 7 July 2026).  National Cancer Institute (2023) Lung cancer. Available at: https://www.cancer.gov/types/lung (Accessed: 8 July 2026) World Health Organization (2024) Cancer. Available at: https://www.who.int/news-room/fact-sheets/detail/cancer (Accessed: 7 July 2026).  OpenStax (2020) Anatomy and Physiology 2e. Houston, TX: OpenStax, Rice University. Available at: https://openstax.org/details/books/anatomy-and-physiology-2e (Accessed: 8 July 2026). World Health Organization (2024) Cancer. Available at: https://www.who.int/news-room/fact-sheets/detail/cancer (Accessed: 8 July 2026).   ).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2026-06-19T22:31:51Z</dcterms:created>
  <dcterms:modified xsi:type="dcterms:W3CDTF">2026-07-09T23:12:45Z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