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9"/>
  </p:notesMasterIdLst>
  <p:sldIdLst>
    <p:sldId id="256" r:id="rId2"/>
    <p:sldId id="257" r:id="rId3"/>
    <p:sldId id="291" r:id="rId4"/>
    <p:sldId id="292" r:id="rId5"/>
    <p:sldId id="293" r:id="rId6"/>
    <p:sldId id="294" r:id="rId7"/>
    <p:sldId id="295" r:id="rId8"/>
  </p:sldIdLst>
  <p:sldSz cx="9144000" cy="5143500" type="screen16x9"/>
  <p:notesSz cx="6858000" cy="9144000"/>
  <p:embeddedFontLst>
    <p:embeddedFont>
      <p:font typeface="Fira Sans Condensed" panose="020B0604020202020204" charset="0"/>
      <p:regular r:id="rId10"/>
      <p:bold r:id="rId11"/>
      <p:italic r:id="rId12"/>
      <p:boldItalic r:id="rId13"/>
    </p:embeddedFont>
    <p:embeddedFont>
      <p:font typeface="Fira Sans Condensed Light" panose="020B0604020202020204" charset="0"/>
      <p:regular r:id="rId14"/>
      <p:bold r:id="rId15"/>
      <p:italic r:id="rId16"/>
      <p:boldItalic r:id="rId17"/>
    </p:embeddedFont>
    <p:embeddedFont>
      <p:font typeface="Rajdhani" panose="020B0604020202020204" charset="0"/>
      <p:regular r:id="rId18"/>
      <p:bold r:id="rId19"/>
    </p:embeddedFont>
    <p:embeddedFont>
      <p:font typeface="Roboto Condensed Light" panose="020B0604020202020204" charset="0"/>
      <p:regular r:id="rId20"/>
      <p: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625">
          <p15:clr>
            <a:srgbClr val="9AA0A6"/>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6D37F08-5651-4FC0-8B6E-58A0E06311D1}">
  <a:tblStyle styleId="{76D37F08-5651-4FC0-8B6E-58A0E06311D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625"/>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viewProps" Target="viewProps.xml"/><Relationship Id="rId10" Type="http://schemas.openxmlformats.org/officeDocument/2006/relationships/font" Target="fonts/font1.fntdata"/><Relationship Id="rId19"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ELENA MIRON" userId="a73a03d035206b72" providerId="LiveId" clId="{FE6E87F3-8FA2-42AE-9CD3-A5AD2459C3A4}"/>
    <pc:docChg chg="modSld">
      <pc:chgData name="RAMONA ELENA MIRON" userId="a73a03d035206b72" providerId="LiveId" clId="{FE6E87F3-8FA2-42AE-9CD3-A5AD2459C3A4}" dt="2025-03-24T17:46:33.643" v="0" actId="20577"/>
      <pc:docMkLst>
        <pc:docMk/>
      </pc:docMkLst>
      <pc:sldChg chg="modSp mod">
        <pc:chgData name="RAMONA ELENA MIRON" userId="a73a03d035206b72" providerId="LiveId" clId="{FE6E87F3-8FA2-42AE-9CD3-A5AD2459C3A4}" dt="2025-03-24T17:46:33.643" v="0" actId="20577"/>
        <pc:sldMkLst>
          <pc:docMk/>
          <pc:sldMk cId="0" sldId="256"/>
        </pc:sldMkLst>
        <pc:spChg chg="mod">
          <ac:chgData name="RAMONA ELENA MIRON" userId="a73a03d035206b72" providerId="LiveId" clId="{FE6E87F3-8FA2-42AE-9CD3-A5AD2459C3A4}" dt="2025-03-24T17:46:33.643" v="0" actId="20577"/>
          <ac:spMkLst>
            <pc:docMk/>
            <pc:sldMk cId="0" sldId="256"/>
            <ac:spMk id="5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55188324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
        <p:cNvGrpSpPr/>
        <p:nvPr/>
      </p:nvGrpSpPr>
      <p:grpSpPr>
        <a:xfrm>
          <a:off x="0" y="0"/>
          <a:ext cx="0" cy="0"/>
          <a:chOff x="0" y="0"/>
          <a:chExt cx="0" cy="0"/>
        </a:xfrm>
      </p:grpSpPr>
      <p:sp>
        <p:nvSpPr>
          <p:cNvPr id="54" name="Google Shape;54;g708a6ee8a1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 name="Google Shape;55;g708a6ee8a1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02289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708a6ee8a1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708a6ee8a1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58197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a:extLst>
            <a:ext uri="{FF2B5EF4-FFF2-40B4-BE49-F238E27FC236}">
              <a16:creationId xmlns:a16="http://schemas.microsoft.com/office/drawing/2014/main" id="{9D500C35-C4A5-18F7-622F-431FEB5F3BB3}"/>
            </a:ext>
          </a:extLst>
        </p:cNvPr>
        <p:cNvGrpSpPr/>
        <p:nvPr/>
      </p:nvGrpSpPr>
      <p:grpSpPr>
        <a:xfrm>
          <a:off x="0" y="0"/>
          <a:ext cx="0" cy="0"/>
          <a:chOff x="0" y="0"/>
          <a:chExt cx="0" cy="0"/>
        </a:xfrm>
      </p:grpSpPr>
      <p:sp>
        <p:nvSpPr>
          <p:cNvPr id="61" name="Google Shape;61;g708a6ee8a1_0_66:notes">
            <a:extLst>
              <a:ext uri="{FF2B5EF4-FFF2-40B4-BE49-F238E27FC236}">
                <a16:creationId xmlns:a16="http://schemas.microsoft.com/office/drawing/2014/main" id="{F4FDA556-9ACE-E921-1369-C0DD0C5ED81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708a6ee8a1_0_66:notes">
            <a:extLst>
              <a:ext uri="{FF2B5EF4-FFF2-40B4-BE49-F238E27FC236}">
                <a16:creationId xmlns:a16="http://schemas.microsoft.com/office/drawing/2014/main" id="{A5350005-D09B-32E2-EE86-BD45D2E777C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63125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10" name="Google Shape;10;p2"/>
          <p:cNvSpPr txBox="1">
            <a:spLocks noGrp="1"/>
          </p:cNvSpPr>
          <p:nvPr>
            <p:ph type="ctrTitle"/>
          </p:nvPr>
        </p:nvSpPr>
        <p:spPr>
          <a:xfrm>
            <a:off x="4139149" y="928938"/>
            <a:ext cx="4291500" cy="29610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7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139125" y="3848863"/>
            <a:ext cx="4291500" cy="365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4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2"/>
        <p:cNvGrpSpPr/>
        <p:nvPr/>
      </p:nvGrpSpPr>
      <p:grpSpPr>
        <a:xfrm>
          <a:off x="0" y="0"/>
          <a:ext cx="0" cy="0"/>
          <a:chOff x="0" y="0"/>
          <a:chExt cx="0" cy="0"/>
        </a:xfrm>
      </p:grpSpPr>
      <p:pic>
        <p:nvPicPr>
          <p:cNvPr id="13" name="Google Shape;13;p3"/>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14" name="Google Shape;14;p3"/>
          <p:cNvSpPr txBox="1">
            <a:spLocks noGrp="1"/>
          </p:cNvSpPr>
          <p:nvPr>
            <p:ph type="title"/>
          </p:nvPr>
        </p:nvSpPr>
        <p:spPr>
          <a:xfrm>
            <a:off x="4634135" y="1434600"/>
            <a:ext cx="3532800" cy="22743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4800"/>
            </a:lvl1pPr>
            <a:lvl2pPr lvl="1" rtl="0">
              <a:spcBef>
                <a:spcPts val="0"/>
              </a:spcBef>
              <a:spcAft>
                <a:spcPts val="0"/>
              </a:spcAft>
              <a:buSzPts val="1400"/>
              <a:buNone/>
              <a:defRPr sz="1400"/>
            </a:lvl2pPr>
            <a:lvl3pPr lvl="2" rtl="0">
              <a:spcBef>
                <a:spcPts val="0"/>
              </a:spcBef>
              <a:spcAft>
                <a:spcPts val="0"/>
              </a:spcAft>
              <a:buSzPts val="1400"/>
              <a:buNone/>
              <a:defRPr sz="1400"/>
            </a:lvl3pPr>
            <a:lvl4pPr lvl="3" rtl="0">
              <a:spcBef>
                <a:spcPts val="0"/>
              </a:spcBef>
              <a:spcAft>
                <a:spcPts val="0"/>
              </a:spcAft>
              <a:buSzPts val="1400"/>
              <a:buNone/>
              <a:defRPr sz="1400"/>
            </a:lvl4pPr>
            <a:lvl5pPr lvl="4" rtl="0">
              <a:spcBef>
                <a:spcPts val="0"/>
              </a:spcBef>
              <a:spcAft>
                <a:spcPts val="0"/>
              </a:spcAft>
              <a:buSzPts val="1400"/>
              <a:buNone/>
              <a:defRPr sz="1400"/>
            </a:lvl5pPr>
            <a:lvl6pPr lvl="5" rtl="0">
              <a:spcBef>
                <a:spcPts val="0"/>
              </a:spcBef>
              <a:spcAft>
                <a:spcPts val="0"/>
              </a:spcAft>
              <a:buSzPts val="1400"/>
              <a:buNone/>
              <a:defRPr sz="1400"/>
            </a:lvl6pPr>
            <a:lvl7pPr lvl="6" rtl="0">
              <a:spcBef>
                <a:spcPts val="0"/>
              </a:spcBef>
              <a:spcAft>
                <a:spcPts val="0"/>
              </a:spcAft>
              <a:buSzPts val="1400"/>
              <a:buNone/>
              <a:defRPr sz="1400"/>
            </a:lvl7pPr>
            <a:lvl8pPr lvl="7" rtl="0">
              <a:spcBef>
                <a:spcPts val="0"/>
              </a:spcBef>
              <a:spcAft>
                <a:spcPts val="0"/>
              </a:spcAft>
              <a:buSzPts val="1400"/>
              <a:buNone/>
              <a:defRPr sz="1400"/>
            </a:lvl8pPr>
            <a:lvl9pPr lvl="8" rtl="0">
              <a:spcBef>
                <a:spcPts val="0"/>
              </a:spcBef>
              <a:spcAft>
                <a:spcPts val="0"/>
              </a:spcAft>
              <a:buSzPts val="1400"/>
              <a:buNone/>
              <a:defRPr sz="14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
        <p:cNvGrpSpPr/>
        <p:nvPr/>
      </p:nvGrpSpPr>
      <p:grpSpPr>
        <a:xfrm>
          <a:off x="0" y="0"/>
          <a:ext cx="0" cy="0"/>
          <a:chOff x="0" y="0"/>
          <a:chExt cx="0" cy="0"/>
        </a:xfrm>
      </p:grpSpPr>
      <p:pic>
        <p:nvPicPr>
          <p:cNvPr id="16" name="Google Shape;16;p4"/>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17" name="Google Shape;17;p4"/>
          <p:cNvSpPr txBox="1">
            <a:spLocks noGrp="1"/>
          </p:cNvSpPr>
          <p:nvPr>
            <p:ph type="body" idx="1"/>
          </p:nvPr>
        </p:nvSpPr>
        <p:spPr>
          <a:xfrm>
            <a:off x="1115100" y="1152475"/>
            <a:ext cx="6913800" cy="3456000"/>
          </a:xfrm>
          <a:prstGeom prst="rect">
            <a:avLst/>
          </a:prstGeom>
          <a:solidFill>
            <a:schemeClr val="dk1">
              <a:alpha val="56699"/>
            </a:schemeClr>
          </a:solidFill>
        </p:spPr>
        <p:txBody>
          <a:bodyPr spcFirstLastPara="1" wrap="square" lIns="91425" tIns="91425" rIns="91425" bIns="91425" anchor="t" anchorCtr="0">
            <a:noAutofit/>
          </a:bodyPr>
          <a:lstStyle>
            <a:lvl1pPr marL="457200" lvl="0" indent="-317500">
              <a:lnSpc>
                <a:spcPct val="100000"/>
              </a:lnSpc>
              <a:spcBef>
                <a:spcPts val="0"/>
              </a:spcBef>
              <a:spcAft>
                <a:spcPts val="0"/>
              </a:spcAft>
              <a:buClr>
                <a:srgbClr val="191919"/>
              </a:buClr>
              <a:buSzPts val="1400"/>
              <a:buFont typeface="Anaheim"/>
              <a:buChar char="●"/>
              <a:defRPr sz="1400">
                <a:solidFill>
                  <a:srgbClr val="F3F3F3"/>
                </a:solidFill>
                <a:latin typeface="Fira Sans Condensed"/>
                <a:ea typeface="Fira Sans Condensed"/>
                <a:cs typeface="Fira Sans Condensed"/>
                <a:sym typeface="Fira Sans Condensed"/>
              </a:defRPr>
            </a:lvl1pPr>
            <a:lvl2pPr marL="914400" lvl="1" indent="-317500">
              <a:spcBef>
                <a:spcPts val="0"/>
              </a:spcBef>
              <a:spcAft>
                <a:spcPts val="0"/>
              </a:spcAft>
              <a:buClr>
                <a:srgbClr val="191919"/>
              </a:buClr>
              <a:buSzPts val="1400"/>
              <a:buFont typeface="Roboto Condensed Light"/>
              <a:buChar char="○"/>
              <a:defRPr sz="1400">
                <a:latin typeface="Fira Sans Condensed"/>
                <a:ea typeface="Fira Sans Condensed"/>
                <a:cs typeface="Fira Sans Condensed"/>
                <a:sym typeface="Fira Sans Condensed"/>
              </a:defRPr>
            </a:lvl2pPr>
            <a:lvl3pPr marL="1371600" lvl="2" indent="-317500">
              <a:spcBef>
                <a:spcPts val="0"/>
              </a:spcBef>
              <a:spcAft>
                <a:spcPts val="0"/>
              </a:spcAft>
              <a:buClr>
                <a:srgbClr val="191919"/>
              </a:buClr>
              <a:buSzPts val="1400"/>
              <a:buFont typeface="Roboto Condensed Light"/>
              <a:buChar char="■"/>
              <a:defRPr sz="1200"/>
            </a:lvl3pPr>
            <a:lvl4pPr marL="1828800" lvl="3" indent="-317500">
              <a:spcBef>
                <a:spcPts val="0"/>
              </a:spcBef>
              <a:spcAft>
                <a:spcPts val="0"/>
              </a:spcAft>
              <a:buClr>
                <a:srgbClr val="191919"/>
              </a:buClr>
              <a:buSzPts val="1400"/>
              <a:buFont typeface="Roboto Condensed Light"/>
              <a:buChar char="●"/>
              <a:defRPr sz="1200"/>
            </a:lvl4pPr>
            <a:lvl5pPr marL="2286000" lvl="4" indent="-317500">
              <a:spcBef>
                <a:spcPts val="0"/>
              </a:spcBef>
              <a:spcAft>
                <a:spcPts val="0"/>
              </a:spcAft>
              <a:buClr>
                <a:srgbClr val="191919"/>
              </a:buClr>
              <a:buSzPts val="1400"/>
              <a:buFont typeface="Roboto Condensed Light"/>
              <a:buChar char="○"/>
              <a:defRPr sz="1200"/>
            </a:lvl5pPr>
            <a:lvl6pPr marL="2743200" lvl="5" indent="-317500">
              <a:spcBef>
                <a:spcPts val="0"/>
              </a:spcBef>
              <a:spcAft>
                <a:spcPts val="0"/>
              </a:spcAft>
              <a:buClr>
                <a:srgbClr val="191919"/>
              </a:buClr>
              <a:buSzPts val="1400"/>
              <a:buFont typeface="Roboto Condensed Light"/>
              <a:buChar char="■"/>
              <a:defRPr sz="1200"/>
            </a:lvl6pPr>
            <a:lvl7pPr marL="3200400" lvl="6" indent="-317500">
              <a:spcBef>
                <a:spcPts val="0"/>
              </a:spcBef>
              <a:spcAft>
                <a:spcPts val="0"/>
              </a:spcAft>
              <a:buClr>
                <a:srgbClr val="191919"/>
              </a:buClr>
              <a:buSzPts val="1400"/>
              <a:buFont typeface="Roboto Condensed Light"/>
              <a:buChar char="●"/>
              <a:defRPr sz="1200"/>
            </a:lvl7pPr>
            <a:lvl8pPr marL="3657600" lvl="7" indent="-317500">
              <a:spcBef>
                <a:spcPts val="0"/>
              </a:spcBef>
              <a:spcAft>
                <a:spcPts val="0"/>
              </a:spcAft>
              <a:buClr>
                <a:srgbClr val="191919"/>
              </a:buClr>
              <a:buSzPts val="1400"/>
              <a:buFont typeface="Roboto Condensed Light"/>
              <a:buChar char="○"/>
              <a:defRPr sz="1200"/>
            </a:lvl8pPr>
            <a:lvl9pPr marL="4114800" lvl="8" indent="-317500">
              <a:spcBef>
                <a:spcPts val="0"/>
              </a:spcBef>
              <a:spcAft>
                <a:spcPts val="0"/>
              </a:spcAft>
              <a:buClr>
                <a:srgbClr val="191919"/>
              </a:buClr>
              <a:buSzPts val="1400"/>
              <a:buFont typeface="Roboto Condensed Light"/>
              <a:buChar char="■"/>
              <a:defRPr sz="1200"/>
            </a:lvl9pPr>
          </a:lstStyle>
          <a:p>
            <a:endParaRPr/>
          </a:p>
        </p:txBody>
      </p:sp>
      <p:sp>
        <p:nvSpPr>
          <p:cNvPr id="18" name="Google Shape;18;p4"/>
          <p:cNvSpPr txBox="1">
            <a:spLocks noGrp="1"/>
          </p:cNvSpPr>
          <p:nvPr>
            <p:ph type="title"/>
          </p:nvPr>
        </p:nvSpPr>
        <p:spPr>
          <a:xfrm>
            <a:off x="7201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1"/>
        </a:solidFill>
        <a:effectLst/>
      </p:bgPr>
    </p:bg>
    <p:spTree>
      <p:nvGrpSpPr>
        <p:cNvPr id="1" name="Shape 19"/>
        <p:cNvGrpSpPr/>
        <p:nvPr/>
      </p:nvGrpSpPr>
      <p:grpSpPr>
        <a:xfrm>
          <a:off x="0" y="0"/>
          <a:ext cx="0" cy="0"/>
          <a:chOff x="0" y="0"/>
          <a:chExt cx="0" cy="0"/>
        </a:xfrm>
      </p:grpSpPr>
      <p:pic>
        <p:nvPicPr>
          <p:cNvPr id="20" name="Google Shape;20;p5"/>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21" name="Google Shape;21;p5"/>
          <p:cNvSpPr txBox="1">
            <a:spLocks noGrp="1"/>
          </p:cNvSpPr>
          <p:nvPr>
            <p:ph type="subTitle" idx="1"/>
          </p:nvPr>
        </p:nvSpPr>
        <p:spPr>
          <a:xfrm flipH="1">
            <a:off x="5584135" y="2904500"/>
            <a:ext cx="1701300" cy="445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Rajdhani"/>
              <a:buNone/>
              <a:defRPr sz="1800" b="1">
                <a:latin typeface="Rajdhani"/>
                <a:ea typeface="Rajdhani"/>
                <a:cs typeface="Rajdhani"/>
                <a:sym typeface="Rajdhani"/>
              </a:defRPr>
            </a:lvl1pPr>
            <a:lvl2pPr lvl="1" algn="ctr" rtl="0">
              <a:lnSpc>
                <a:spcPct val="100000"/>
              </a:lnSpc>
              <a:spcBef>
                <a:spcPts val="0"/>
              </a:spcBef>
              <a:spcAft>
                <a:spcPts val="0"/>
              </a:spcAft>
              <a:buSzPts val="1400"/>
              <a:buFont typeface="Rajdhani"/>
              <a:buNone/>
              <a:defRPr sz="1400" b="1">
                <a:latin typeface="Rajdhani"/>
                <a:ea typeface="Rajdhani"/>
                <a:cs typeface="Rajdhani"/>
                <a:sym typeface="Rajdhani"/>
              </a:defRPr>
            </a:lvl2pPr>
            <a:lvl3pPr lvl="2" algn="ctr" rtl="0">
              <a:lnSpc>
                <a:spcPct val="100000"/>
              </a:lnSpc>
              <a:spcBef>
                <a:spcPts val="0"/>
              </a:spcBef>
              <a:spcAft>
                <a:spcPts val="0"/>
              </a:spcAft>
              <a:buSzPts val="1400"/>
              <a:buFont typeface="Rajdhani"/>
              <a:buNone/>
              <a:defRPr sz="1400" b="1">
                <a:latin typeface="Rajdhani"/>
                <a:ea typeface="Rajdhani"/>
                <a:cs typeface="Rajdhani"/>
                <a:sym typeface="Rajdhani"/>
              </a:defRPr>
            </a:lvl3pPr>
            <a:lvl4pPr lvl="3" algn="ctr" rtl="0">
              <a:lnSpc>
                <a:spcPct val="100000"/>
              </a:lnSpc>
              <a:spcBef>
                <a:spcPts val="0"/>
              </a:spcBef>
              <a:spcAft>
                <a:spcPts val="0"/>
              </a:spcAft>
              <a:buSzPts val="1400"/>
              <a:buFont typeface="Rajdhani"/>
              <a:buNone/>
              <a:defRPr sz="1400" b="1">
                <a:latin typeface="Rajdhani"/>
                <a:ea typeface="Rajdhani"/>
                <a:cs typeface="Rajdhani"/>
                <a:sym typeface="Rajdhani"/>
              </a:defRPr>
            </a:lvl4pPr>
            <a:lvl5pPr lvl="4" algn="ctr" rtl="0">
              <a:lnSpc>
                <a:spcPct val="100000"/>
              </a:lnSpc>
              <a:spcBef>
                <a:spcPts val="0"/>
              </a:spcBef>
              <a:spcAft>
                <a:spcPts val="0"/>
              </a:spcAft>
              <a:buSzPts val="1400"/>
              <a:buFont typeface="Rajdhani"/>
              <a:buNone/>
              <a:defRPr sz="1400" b="1">
                <a:latin typeface="Rajdhani"/>
                <a:ea typeface="Rajdhani"/>
                <a:cs typeface="Rajdhani"/>
                <a:sym typeface="Rajdhani"/>
              </a:defRPr>
            </a:lvl5pPr>
            <a:lvl6pPr lvl="5" algn="ctr" rtl="0">
              <a:lnSpc>
                <a:spcPct val="100000"/>
              </a:lnSpc>
              <a:spcBef>
                <a:spcPts val="0"/>
              </a:spcBef>
              <a:spcAft>
                <a:spcPts val="0"/>
              </a:spcAft>
              <a:buSzPts val="1400"/>
              <a:buFont typeface="Rajdhani"/>
              <a:buNone/>
              <a:defRPr sz="1400" b="1">
                <a:latin typeface="Rajdhani"/>
                <a:ea typeface="Rajdhani"/>
                <a:cs typeface="Rajdhani"/>
                <a:sym typeface="Rajdhani"/>
              </a:defRPr>
            </a:lvl6pPr>
            <a:lvl7pPr lvl="6" algn="ctr" rtl="0">
              <a:lnSpc>
                <a:spcPct val="100000"/>
              </a:lnSpc>
              <a:spcBef>
                <a:spcPts val="0"/>
              </a:spcBef>
              <a:spcAft>
                <a:spcPts val="0"/>
              </a:spcAft>
              <a:buSzPts val="1400"/>
              <a:buFont typeface="Rajdhani"/>
              <a:buNone/>
              <a:defRPr sz="1400" b="1">
                <a:latin typeface="Rajdhani"/>
                <a:ea typeface="Rajdhani"/>
                <a:cs typeface="Rajdhani"/>
                <a:sym typeface="Rajdhani"/>
              </a:defRPr>
            </a:lvl7pPr>
            <a:lvl8pPr lvl="7" algn="ctr" rtl="0">
              <a:lnSpc>
                <a:spcPct val="100000"/>
              </a:lnSpc>
              <a:spcBef>
                <a:spcPts val="0"/>
              </a:spcBef>
              <a:spcAft>
                <a:spcPts val="0"/>
              </a:spcAft>
              <a:buSzPts val="1400"/>
              <a:buFont typeface="Rajdhani"/>
              <a:buNone/>
              <a:defRPr sz="1400" b="1">
                <a:latin typeface="Rajdhani"/>
                <a:ea typeface="Rajdhani"/>
                <a:cs typeface="Rajdhani"/>
                <a:sym typeface="Rajdhani"/>
              </a:defRPr>
            </a:lvl8pPr>
            <a:lvl9pPr lvl="8" algn="ctr" rtl="0">
              <a:lnSpc>
                <a:spcPct val="100000"/>
              </a:lnSpc>
              <a:spcBef>
                <a:spcPts val="0"/>
              </a:spcBef>
              <a:spcAft>
                <a:spcPts val="0"/>
              </a:spcAft>
              <a:buSzPts val="1400"/>
              <a:buFont typeface="Rajdhani"/>
              <a:buNone/>
              <a:defRPr sz="1400" b="1">
                <a:latin typeface="Rajdhani"/>
                <a:ea typeface="Rajdhani"/>
                <a:cs typeface="Rajdhani"/>
                <a:sym typeface="Rajdhani"/>
              </a:defRPr>
            </a:lvl9pPr>
          </a:lstStyle>
          <a:p>
            <a:endParaRPr/>
          </a:p>
        </p:txBody>
      </p:sp>
      <p:sp>
        <p:nvSpPr>
          <p:cNvPr id="22" name="Google Shape;22;p5"/>
          <p:cNvSpPr txBox="1">
            <a:spLocks noGrp="1"/>
          </p:cNvSpPr>
          <p:nvPr>
            <p:ph type="subTitle" idx="2"/>
          </p:nvPr>
        </p:nvSpPr>
        <p:spPr>
          <a:xfrm flipH="1">
            <a:off x="5079300" y="3229525"/>
            <a:ext cx="2711100" cy="73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Font typeface="Fira Sans Condensed"/>
              <a:buNone/>
              <a:defRPr sz="1400">
                <a:latin typeface="Fira Sans Condensed"/>
                <a:ea typeface="Fira Sans Condensed"/>
                <a:cs typeface="Fira Sans Condensed"/>
                <a:sym typeface="Fira Sans Condensed"/>
              </a:defRPr>
            </a:lvl1pPr>
            <a:lvl2pPr lvl="1"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2pPr>
            <a:lvl3pPr lvl="2"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3pPr>
            <a:lvl4pPr lvl="3"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4pPr>
            <a:lvl5pPr lvl="4"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5pPr>
            <a:lvl6pPr lvl="5"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6pPr>
            <a:lvl7pPr lvl="6"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7pPr>
            <a:lvl8pPr lvl="7"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8pPr>
            <a:lvl9pPr lvl="8"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9pPr>
          </a:lstStyle>
          <a:p>
            <a:endParaRPr/>
          </a:p>
        </p:txBody>
      </p:sp>
      <p:sp>
        <p:nvSpPr>
          <p:cNvPr id="23" name="Google Shape;23;p5"/>
          <p:cNvSpPr txBox="1">
            <a:spLocks noGrp="1"/>
          </p:cNvSpPr>
          <p:nvPr>
            <p:ph type="subTitle" idx="3"/>
          </p:nvPr>
        </p:nvSpPr>
        <p:spPr>
          <a:xfrm flipH="1">
            <a:off x="1858635" y="2904500"/>
            <a:ext cx="1701300" cy="445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Rajdhani"/>
              <a:buNone/>
              <a:defRPr sz="1800" b="1">
                <a:latin typeface="Rajdhani"/>
                <a:ea typeface="Rajdhani"/>
                <a:cs typeface="Rajdhani"/>
                <a:sym typeface="Rajdhani"/>
              </a:defRPr>
            </a:lvl1pPr>
            <a:lvl2pPr lvl="1" algn="ctr" rtl="0">
              <a:lnSpc>
                <a:spcPct val="100000"/>
              </a:lnSpc>
              <a:spcBef>
                <a:spcPts val="0"/>
              </a:spcBef>
              <a:spcAft>
                <a:spcPts val="0"/>
              </a:spcAft>
              <a:buSzPts val="1400"/>
              <a:buFont typeface="Rajdhani"/>
              <a:buNone/>
              <a:defRPr sz="1400" b="1">
                <a:latin typeface="Rajdhani"/>
                <a:ea typeface="Rajdhani"/>
                <a:cs typeface="Rajdhani"/>
                <a:sym typeface="Rajdhani"/>
              </a:defRPr>
            </a:lvl2pPr>
            <a:lvl3pPr lvl="2" algn="ctr" rtl="0">
              <a:lnSpc>
                <a:spcPct val="100000"/>
              </a:lnSpc>
              <a:spcBef>
                <a:spcPts val="0"/>
              </a:spcBef>
              <a:spcAft>
                <a:spcPts val="0"/>
              </a:spcAft>
              <a:buSzPts val="1400"/>
              <a:buFont typeface="Rajdhani"/>
              <a:buNone/>
              <a:defRPr sz="1400" b="1">
                <a:latin typeface="Rajdhani"/>
                <a:ea typeface="Rajdhani"/>
                <a:cs typeface="Rajdhani"/>
                <a:sym typeface="Rajdhani"/>
              </a:defRPr>
            </a:lvl3pPr>
            <a:lvl4pPr lvl="3" algn="ctr" rtl="0">
              <a:lnSpc>
                <a:spcPct val="100000"/>
              </a:lnSpc>
              <a:spcBef>
                <a:spcPts val="0"/>
              </a:spcBef>
              <a:spcAft>
                <a:spcPts val="0"/>
              </a:spcAft>
              <a:buSzPts val="1400"/>
              <a:buFont typeface="Rajdhani"/>
              <a:buNone/>
              <a:defRPr sz="1400" b="1">
                <a:latin typeface="Rajdhani"/>
                <a:ea typeface="Rajdhani"/>
                <a:cs typeface="Rajdhani"/>
                <a:sym typeface="Rajdhani"/>
              </a:defRPr>
            </a:lvl4pPr>
            <a:lvl5pPr lvl="4" algn="ctr" rtl="0">
              <a:lnSpc>
                <a:spcPct val="100000"/>
              </a:lnSpc>
              <a:spcBef>
                <a:spcPts val="0"/>
              </a:spcBef>
              <a:spcAft>
                <a:spcPts val="0"/>
              </a:spcAft>
              <a:buSzPts val="1400"/>
              <a:buFont typeface="Rajdhani"/>
              <a:buNone/>
              <a:defRPr sz="1400" b="1">
                <a:latin typeface="Rajdhani"/>
                <a:ea typeface="Rajdhani"/>
                <a:cs typeface="Rajdhani"/>
                <a:sym typeface="Rajdhani"/>
              </a:defRPr>
            </a:lvl5pPr>
            <a:lvl6pPr lvl="5" algn="ctr" rtl="0">
              <a:lnSpc>
                <a:spcPct val="100000"/>
              </a:lnSpc>
              <a:spcBef>
                <a:spcPts val="0"/>
              </a:spcBef>
              <a:spcAft>
                <a:spcPts val="0"/>
              </a:spcAft>
              <a:buSzPts val="1400"/>
              <a:buFont typeface="Rajdhani"/>
              <a:buNone/>
              <a:defRPr sz="1400" b="1">
                <a:latin typeface="Rajdhani"/>
                <a:ea typeface="Rajdhani"/>
                <a:cs typeface="Rajdhani"/>
                <a:sym typeface="Rajdhani"/>
              </a:defRPr>
            </a:lvl6pPr>
            <a:lvl7pPr lvl="6" algn="ctr" rtl="0">
              <a:lnSpc>
                <a:spcPct val="100000"/>
              </a:lnSpc>
              <a:spcBef>
                <a:spcPts val="0"/>
              </a:spcBef>
              <a:spcAft>
                <a:spcPts val="0"/>
              </a:spcAft>
              <a:buSzPts val="1400"/>
              <a:buFont typeface="Rajdhani"/>
              <a:buNone/>
              <a:defRPr sz="1400" b="1">
                <a:latin typeface="Rajdhani"/>
                <a:ea typeface="Rajdhani"/>
                <a:cs typeface="Rajdhani"/>
                <a:sym typeface="Rajdhani"/>
              </a:defRPr>
            </a:lvl7pPr>
            <a:lvl8pPr lvl="7" algn="ctr" rtl="0">
              <a:lnSpc>
                <a:spcPct val="100000"/>
              </a:lnSpc>
              <a:spcBef>
                <a:spcPts val="0"/>
              </a:spcBef>
              <a:spcAft>
                <a:spcPts val="0"/>
              </a:spcAft>
              <a:buSzPts val="1400"/>
              <a:buFont typeface="Rajdhani"/>
              <a:buNone/>
              <a:defRPr sz="1400" b="1">
                <a:latin typeface="Rajdhani"/>
                <a:ea typeface="Rajdhani"/>
                <a:cs typeface="Rajdhani"/>
                <a:sym typeface="Rajdhani"/>
              </a:defRPr>
            </a:lvl8pPr>
            <a:lvl9pPr lvl="8" algn="ctr" rtl="0">
              <a:lnSpc>
                <a:spcPct val="100000"/>
              </a:lnSpc>
              <a:spcBef>
                <a:spcPts val="0"/>
              </a:spcBef>
              <a:spcAft>
                <a:spcPts val="0"/>
              </a:spcAft>
              <a:buSzPts val="1400"/>
              <a:buFont typeface="Rajdhani"/>
              <a:buNone/>
              <a:defRPr sz="1400" b="1">
                <a:latin typeface="Rajdhani"/>
                <a:ea typeface="Rajdhani"/>
                <a:cs typeface="Rajdhani"/>
                <a:sym typeface="Rajdhani"/>
              </a:defRPr>
            </a:lvl9pPr>
          </a:lstStyle>
          <a:p>
            <a:endParaRPr/>
          </a:p>
        </p:txBody>
      </p:sp>
      <p:sp>
        <p:nvSpPr>
          <p:cNvPr id="24" name="Google Shape;24;p5"/>
          <p:cNvSpPr txBox="1">
            <a:spLocks noGrp="1"/>
          </p:cNvSpPr>
          <p:nvPr>
            <p:ph type="subTitle" idx="4"/>
          </p:nvPr>
        </p:nvSpPr>
        <p:spPr>
          <a:xfrm flipH="1">
            <a:off x="1353800" y="3229525"/>
            <a:ext cx="2711100" cy="73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Font typeface="Fira Sans Condensed"/>
              <a:buNone/>
              <a:defRPr sz="1400">
                <a:latin typeface="Fira Sans Condensed"/>
                <a:ea typeface="Fira Sans Condensed"/>
                <a:cs typeface="Fira Sans Condensed"/>
                <a:sym typeface="Fira Sans Condensed"/>
              </a:defRPr>
            </a:lvl1pPr>
            <a:lvl2pPr lvl="1"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2pPr>
            <a:lvl3pPr lvl="2"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3pPr>
            <a:lvl4pPr lvl="3"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4pPr>
            <a:lvl5pPr lvl="4"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5pPr>
            <a:lvl6pPr lvl="5"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6pPr>
            <a:lvl7pPr lvl="6"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7pPr>
            <a:lvl8pPr lvl="7"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8pPr>
            <a:lvl9pPr lvl="8" algn="ctr" rtl="0">
              <a:lnSpc>
                <a:spcPct val="100000"/>
              </a:lnSpc>
              <a:spcBef>
                <a:spcPts val="0"/>
              </a:spcBef>
              <a:spcAft>
                <a:spcPts val="0"/>
              </a:spcAft>
              <a:buSzPts val="1100"/>
              <a:buFont typeface="Fira Sans Condensed"/>
              <a:buNone/>
              <a:defRPr sz="1100">
                <a:latin typeface="Fira Sans Condensed"/>
                <a:ea typeface="Fira Sans Condensed"/>
                <a:cs typeface="Fira Sans Condensed"/>
                <a:sym typeface="Fira Sans Condensed"/>
              </a:defRPr>
            </a:lvl9pPr>
          </a:lstStyle>
          <a:p>
            <a:endParaRPr/>
          </a:p>
        </p:txBody>
      </p:sp>
      <p:sp>
        <p:nvSpPr>
          <p:cNvPr id="25" name="Google Shape;25;p5"/>
          <p:cNvSpPr txBox="1">
            <a:spLocks noGrp="1"/>
          </p:cNvSpPr>
          <p:nvPr>
            <p:ph type="title"/>
          </p:nvPr>
        </p:nvSpPr>
        <p:spPr>
          <a:xfrm>
            <a:off x="7201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dk1"/>
        </a:solidFill>
        <a:effectLst/>
      </p:bgPr>
    </p:bg>
    <p:spTree>
      <p:nvGrpSpPr>
        <p:cNvPr id="1" name="Shape 29"/>
        <p:cNvGrpSpPr/>
        <p:nvPr/>
      </p:nvGrpSpPr>
      <p:grpSpPr>
        <a:xfrm>
          <a:off x="0" y="0"/>
          <a:ext cx="0" cy="0"/>
          <a:chOff x="0" y="0"/>
          <a:chExt cx="0" cy="0"/>
        </a:xfrm>
      </p:grpSpPr>
      <p:pic>
        <p:nvPicPr>
          <p:cNvPr id="30" name="Google Shape;30;p7"/>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31" name="Google Shape;31;p7"/>
          <p:cNvSpPr txBox="1">
            <a:spLocks noGrp="1"/>
          </p:cNvSpPr>
          <p:nvPr>
            <p:ph type="subTitle" idx="1"/>
          </p:nvPr>
        </p:nvSpPr>
        <p:spPr>
          <a:xfrm>
            <a:off x="2487163" y="1434600"/>
            <a:ext cx="3367800" cy="22743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Font typeface="Fira Sans Condensed"/>
              <a:buNone/>
              <a:defRPr sz="1400">
                <a:latin typeface="Fira Sans Condensed"/>
                <a:ea typeface="Fira Sans Condensed"/>
                <a:cs typeface="Fira Sans Condensed"/>
                <a:sym typeface="Fira Sans Condensed"/>
              </a:defRPr>
            </a:lvl1pPr>
            <a:lvl2pPr lvl="1"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2pPr>
            <a:lvl3pPr lvl="2"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3pPr>
            <a:lvl4pPr lvl="3"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4pPr>
            <a:lvl5pPr lvl="4"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5pPr>
            <a:lvl6pPr lvl="5"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6pPr>
            <a:lvl7pPr lvl="6"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7pPr>
            <a:lvl8pPr lvl="7"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8pPr>
            <a:lvl9pPr lvl="8" algn="ctr" rtl="0">
              <a:lnSpc>
                <a:spcPct val="100000"/>
              </a:lnSpc>
              <a:spcBef>
                <a:spcPts val="0"/>
              </a:spcBef>
              <a:spcAft>
                <a:spcPts val="0"/>
              </a:spcAft>
              <a:buSzPts val="2800"/>
              <a:buFont typeface="Fira Sans Condensed"/>
              <a:buNone/>
              <a:defRPr sz="2800">
                <a:latin typeface="Fira Sans Condensed"/>
                <a:ea typeface="Fira Sans Condensed"/>
                <a:cs typeface="Fira Sans Condensed"/>
                <a:sym typeface="Fira Sans Condensed"/>
              </a:defRPr>
            </a:lvl9pPr>
          </a:lstStyle>
          <a:p>
            <a:endParaRPr/>
          </a:p>
        </p:txBody>
      </p:sp>
      <p:sp>
        <p:nvSpPr>
          <p:cNvPr id="32" name="Google Shape;32;p7"/>
          <p:cNvSpPr txBox="1">
            <a:spLocks noGrp="1"/>
          </p:cNvSpPr>
          <p:nvPr>
            <p:ph type="title"/>
          </p:nvPr>
        </p:nvSpPr>
        <p:spPr>
          <a:xfrm>
            <a:off x="6530228" y="1434600"/>
            <a:ext cx="1967100" cy="22743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4800"/>
            </a:lvl1pPr>
            <a:lvl2pPr lvl="1" rtl="0">
              <a:spcBef>
                <a:spcPts val="0"/>
              </a:spcBef>
              <a:spcAft>
                <a:spcPts val="0"/>
              </a:spcAft>
              <a:buSzPts val="1400"/>
              <a:buNone/>
              <a:defRPr sz="1400"/>
            </a:lvl2pPr>
            <a:lvl3pPr lvl="2" rtl="0">
              <a:spcBef>
                <a:spcPts val="0"/>
              </a:spcBef>
              <a:spcAft>
                <a:spcPts val="0"/>
              </a:spcAft>
              <a:buSzPts val="1400"/>
              <a:buNone/>
              <a:defRPr sz="1400"/>
            </a:lvl3pPr>
            <a:lvl4pPr lvl="3" rtl="0">
              <a:spcBef>
                <a:spcPts val="0"/>
              </a:spcBef>
              <a:spcAft>
                <a:spcPts val="0"/>
              </a:spcAft>
              <a:buSzPts val="1400"/>
              <a:buNone/>
              <a:defRPr sz="1400"/>
            </a:lvl4pPr>
            <a:lvl5pPr lvl="4" rtl="0">
              <a:spcBef>
                <a:spcPts val="0"/>
              </a:spcBef>
              <a:spcAft>
                <a:spcPts val="0"/>
              </a:spcAft>
              <a:buSzPts val="1400"/>
              <a:buNone/>
              <a:defRPr sz="1400"/>
            </a:lvl5pPr>
            <a:lvl6pPr lvl="5" rtl="0">
              <a:spcBef>
                <a:spcPts val="0"/>
              </a:spcBef>
              <a:spcAft>
                <a:spcPts val="0"/>
              </a:spcAft>
              <a:buSzPts val="1400"/>
              <a:buNone/>
              <a:defRPr sz="1400"/>
            </a:lvl6pPr>
            <a:lvl7pPr lvl="6" rtl="0">
              <a:spcBef>
                <a:spcPts val="0"/>
              </a:spcBef>
              <a:spcAft>
                <a:spcPts val="0"/>
              </a:spcAft>
              <a:buSzPts val="1400"/>
              <a:buNone/>
              <a:defRPr sz="1400"/>
            </a:lvl7pPr>
            <a:lvl8pPr lvl="7" rtl="0">
              <a:spcBef>
                <a:spcPts val="0"/>
              </a:spcBef>
              <a:spcAft>
                <a:spcPts val="0"/>
              </a:spcAft>
              <a:buSzPts val="1400"/>
              <a:buNone/>
              <a:defRPr sz="1400"/>
            </a:lvl8pPr>
            <a:lvl9pPr lvl="8" rtl="0">
              <a:spcBef>
                <a:spcPts val="0"/>
              </a:spcBef>
              <a:spcAft>
                <a:spcPts val="0"/>
              </a:spcAft>
              <a:buSzPts val="1400"/>
              <a:buNone/>
              <a:defRPr sz="14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33"/>
        <p:cNvGrpSpPr/>
        <p:nvPr/>
      </p:nvGrpSpPr>
      <p:grpSpPr>
        <a:xfrm>
          <a:off x="0" y="0"/>
          <a:ext cx="0" cy="0"/>
          <a:chOff x="0" y="0"/>
          <a:chExt cx="0" cy="0"/>
        </a:xfrm>
      </p:grpSpPr>
      <p:pic>
        <p:nvPicPr>
          <p:cNvPr id="34" name="Google Shape;34;p8"/>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35" name="Google Shape;35;p8"/>
          <p:cNvSpPr txBox="1">
            <a:spLocks noGrp="1"/>
          </p:cNvSpPr>
          <p:nvPr>
            <p:ph type="title"/>
          </p:nvPr>
        </p:nvSpPr>
        <p:spPr>
          <a:xfrm>
            <a:off x="2422250" y="1418700"/>
            <a:ext cx="4299600" cy="23061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36"/>
        <p:cNvGrpSpPr/>
        <p:nvPr/>
      </p:nvGrpSpPr>
      <p:grpSpPr>
        <a:xfrm>
          <a:off x="0" y="0"/>
          <a:ext cx="0" cy="0"/>
          <a:chOff x="0" y="0"/>
          <a:chExt cx="0" cy="0"/>
        </a:xfrm>
      </p:grpSpPr>
      <p:pic>
        <p:nvPicPr>
          <p:cNvPr id="37" name="Google Shape;37;p9"/>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38" name="Google Shape;38;p9"/>
          <p:cNvSpPr txBox="1">
            <a:spLocks noGrp="1"/>
          </p:cNvSpPr>
          <p:nvPr>
            <p:ph type="title"/>
          </p:nvPr>
        </p:nvSpPr>
        <p:spPr>
          <a:xfrm>
            <a:off x="522825" y="971850"/>
            <a:ext cx="3787800" cy="31998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60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9" name="Google Shape;39;p9"/>
          <p:cNvSpPr txBox="1">
            <a:spLocks noGrp="1"/>
          </p:cNvSpPr>
          <p:nvPr>
            <p:ph type="subTitle" idx="1"/>
          </p:nvPr>
        </p:nvSpPr>
        <p:spPr>
          <a:xfrm>
            <a:off x="4799950" y="1954200"/>
            <a:ext cx="1940100" cy="1235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4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0" name="Google Shape;40;p9"/>
          <p:cNvSpPr txBox="1">
            <a:spLocks noGrp="1"/>
          </p:cNvSpPr>
          <p:nvPr>
            <p:ph type="title" idx="2" hasCustomPrompt="1"/>
          </p:nvPr>
        </p:nvSpPr>
        <p:spPr>
          <a:xfrm>
            <a:off x="4849170" y="1001125"/>
            <a:ext cx="2026800" cy="18147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14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dk1"/>
        </a:solidFill>
        <a:effectLst/>
      </p:bgPr>
    </p:bg>
    <p:spTree>
      <p:nvGrpSpPr>
        <p:cNvPr id="1" name="Shape 41"/>
        <p:cNvGrpSpPr/>
        <p:nvPr/>
      </p:nvGrpSpPr>
      <p:grpSpPr>
        <a:xfrm>
          <a:off x="0" y="0"/>
          <a:ext cx="0" cy="0"/>
          <a:chOff x="0" y="0"/>
          <a:chExt cx="0" cy="0"/>
        </a:xfrm>
      </p:grpSpPr>
      <p:pic>
        <p:nvPicPr>
          <p:cNvPr id="42" name="Google Shape;42;p10"/>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43" name="Google Shape;43;p10"/>
          <p:cNvSpPr txBox="1">
            <a:spLocks noGrp="1"/>
          </p:cNvSpPr>
          <p:nvPr>
            <p:ph type="title"/>
          </p:nvPr>
        </p:nvSpPr>
        <p:spPr>
          <a:xfrm>
            <a:off x="720100" y="1706850"/>
            <a:ext cx="2759700" cy="17298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800"/>
              <a:buNone/>
              <a:defRPr sz="45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pic>
        <p:nvPicPr>
          <p:cNvPr id="45" name="Google Shape;45;p11"/>
          <p:cNvPicPr preferRelativeResize="0"/>
          <p:nvPr/>
        </p:nvPicPr>
        <p:blipFill rotWithShape="1">
          <a:blip r:embed="rId2">
            <a:alphaModFix/>
          </a:blip>
          <a:srcRect/>
          <a:stretch/>
        </p:blipFill>
        <p:spPr>
          <a:xfrm>
            <a:off x="0" y="1339"/>
            <a:ext cx="9143998" cy="5140822"/>
          </a:xfrm>
          <a:prstGeom prst="rect">
            <a:avLst/>
          </a:prstGeom>
          <a:noFill/>
          <a:ln>
            <a:noFill/>
          </a:ln>
        </p:spPr>
      </p:pic>
      <p:sp>
        <p:nvSpPr>
          <p:cNvPr id="46" name="Google Shape;46;p11"/>
          <p:cNvSpPr txBox="1">
            <a:spLocks noGrp="1"/>
          </p:cNvSpPr>
          <p:nvPr>
            <p:ph type="title" hasCustomPrompt="1"/>
          </p:nvPr>
        </p:nvSpPr>
        <p:spPr>
          <a:xfrm>
            <a:off x="311700" y="2062500"/>
            <a:ext cx="8520600" cy="1110600"/>
          </a:xfrm>
          <a:prstGeom prst="rect">
            <a:avLst/>
          </a:prstGeom>
        </p:spPr>
        <p:txBody>
          <a:bodyPr spcFirstLastPara="1" wrap="square" lIns="91425" tIns="91425" rIns="91425" bIns="91425" anchor="ctr" anchorCtr="0">
            <a:noAutofit/>
          </a:bodyPr>
          <a:lstStyle>
            <a:lvl1pPr lvl="0" algn="ctr">
              <a:spcBef>
                <a:spcPts val="0"/>
              </a:spcBef>
              <a:spcAft>
                <a:spcPts val="0"/>
              </a:spcAft>
              <a:buSzPts val="12000"/>
              <a:buNone/>
              <a:defRPr sz="72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7" name="Google Shape;47;p11"/>
          <p:cNvSpPr txBox="1">
            <a:spLocks noGrp="1"/>
          </p:cNvSpPr>
          <p:nvPr>
            <p:ph type="body" idx="1"/>
          </p:nvPr>
        </p:nvSpPr>
        <p:spPr>
          <a:xfrm>
            <a:off x="311700" y="3255700"/>
            <a:ext cx="8520600" cy="515400"/>
          </a:xfrm>
          <a:prstGeom prst="rect">
            <a:avLst/>
          </a:prstGeom>
        </p:spPr>
        <p:txBody>
          <a:bodyPr spcFirstLastPara="1" wrap="square" lIns="91425" tIns="91425" rIns="91425" bIns="91425" anchor="t" anchorCtr="0">
            <a:noAutofit/>
          </a:bodyPr>
          <a:lstStyle>
            <a:lvl1pPr marL="457200" lvl="0" indent="-304800" algn="ctr">
              <a:spcBef>
                <a:spcPts val="0"/>
              </a:spcBef>
              <a:spcAft>
                <a:spcPts val="0"/>
              </a:spcAft>
              <a:buSzPts val="1200"/>
              <a:buFont typeface="Fira Sans Condensed"/>
              <a:buChar char="●"/>
              <a:defRPr sz="1400">
                <a:latin typeface="Fira Sans Condensed"/>
                <a:ea typeface="Fira Sans Condensed"/>
                <a:cs typeface="Fira Sans Condensed"/>
                <a:sym typeface="Fira Sans Condensed"/>
              </a:defRPr>
            </a:lvl1pPr>
            <a:lvl2pPr marL="914400" lvl="1"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2pPr>
            <a:lvl3pPr marL="1371600" lvl="2"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3pPr>
            <a:lvl4pPr marL="1828800" lvl="3"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4pPr>
            <a:lvl5pPr marL="2286000" lvl="4"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5pPr>
            <a:lvl6pPr marL="2743200" lvl="5"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6pPr>
            <a:lvl7pPr marL="3200400" lvl="6"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7pPr>
            <a:lvl8pPr marL="3657600" lvl="7"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8pPr>
            <a:lvl9pPr marL="4114800" lvl="8" indent="-304800" algn="ctr">
              <a:spcBef>
                <a:spcPts val="0"/>
              </a:spcBef>
              <a:spcAft>
                <a:spcPts val="0"/>
              </a:spcAft>
              <a:buSzPts val="1200"/>
              <a:buFont typeface="Fira Sans Condensed"/>
              <a:buChar char="■"/>
              <a:defRPr>
                <a:latin typeface="Fira Sans Condensed"/>
                <a:ea typeface="Fira Sans Condensed"/>
                <a:cs typeface="Fira Sans Condensed"/>
                <a:sym typeface="Fira Sans Condensed"/>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8"/>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1pPr>
            <a:lvl2pPr lvl="1">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2pPr>
            <a:lvl3pPr lvl="2">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3pPr>
            <a:lvl4pPr lvl="3">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4pPr>
            <a:lvl5pPr lvl="4">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5pPr>
            <a:lvl6pPr lvl="5">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6pPr>
            <a:lvl7pPr lvl="6">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7pPr>
            <a:lvl8pPr lvl="7">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8pPr>
            <a:lvl9pPr lvl="8">
              <a:spcBef>
                <a:spcPts val="0"/>
              </a:spcBef>
              <a:spcAft>
                <a:spcPts val="0"/>
              </a:spcAft>
              <a:buClr>
                <a:schemeClr val="lt2"/>
              </a:buClr>
              <a:buSzPts val="2800"/>
              <a:buFont typeface="Rajdhani"/>
              <a:buNone/>
              <a:defRPr sz="2800" b="1">
                <a:solidFill>
                  <a:schemeClr val="lt2"/>
                </a:solidFill>
                <a:latin typeface="Rajdhani"/>
                <a:ea typeface="Rajdhani"/>
                <a:cs typeface="Rajdhani"/>
                <a:sym typeface="Rajdhani"/>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1pPr>
            <a:lvl2pPr marL="914400" lvl="1"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2pPr>
            <a:lvl3pPr marL="1371600" lvl="2"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3pPr>
            <a:lvl4pPr marL="1828800" lvl="3"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4pPr>
            <a:lvl5pPr marL="2286000" lvl="4"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5pPr>
            <a:lvl6pPr marL="2743200" lvl="5"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6pPr>
            <a:lvl7pPr marL="3200400" lvl="6"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7pPr>
            <a:lvl8pPr marL="3657600" lvl="7"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8pPr>
            <a:lvl9pPr marL="4114800" lvl="8" indent="-304800">
              <a:lnSpc>
                <a:spcPct val="100000"/>
              </a:lnSpc>
              <a:spcBef>
                <a:spcPts val="0"/>
              </a:spcBef>
              <a:spcAft>
                <a:spcPts val="0"/>
              </a:spcAft>
              <a:buClr>
                <a:schemeClr val="lt2"/>
              </a:buClr>
              <a:buSzPts val="1200"/>
              <a:buFont typeface="Fira Sans Condensed Light"/>
              <a:buChar char="■"/>
              <a:defRPr sz="1200">
                <a:solidFill>
                  <a:schemeClr val="lt2"/>
                </a:solidFill>
                <a:latin typeface="Fira Sans Condensed Light"/>
                <a:ea typeface="Fira Sans Condensed Light"/>
                <a:cs typeface="Fira Sans Condensed Light"/>
                <a:sym typeface="Fira Sans Condensed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49">
          <p15:clr>
            <a:srgbClr val="EA4335"/>
          </p15:clr>
        </p15:guide>
        <p15:guide id="2" pos="2880">
          <p15:clr>
            <a:srgbClr val="EA4335"/>
          </p15:clr>
        </p15:guide>
        <p15:guide id="3" pos="5311">
          <p15:clr>
            <a:srgbClr val="EA4335"/>
          </p15:clr>
        </p15:guide>
        <p15:guide id="4" orient="horz" pos="340">
          <p15:clr>
            <a:srgbClr val="EA4335"/>
          </p15:clr>
        </p15:guide>
        <p15:guide id="5" orient="horz" pos="2903">
          <p15:clr>
            <a:srgbClr val="EA4335"/>
          </p15:clr>
        </p15:guide>
        <p15:guide id="6" orient="horz" pos="1620">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6"/>
        <p:cNvGrpSpPr/>
        <p:nvPr/>
      </p:nvGrpSpPr>
      <p:grpSpPr>
        <a:xfrm>
          <a:off x="0" y="0"/>
          <a:ext cx="0" cy="0"/>
          <a:chOff x="0" y="0"/>
          <a:chExt cx="0" cy="0"/>
        </a:xfrm>
      </p:grpSpPr>
      <p:sp>
        <p:nvSpPr>
          <p:cNvPr id="57" name="Google Shape;57;p15"/>
          <p:cNvSpPr txBox="1">
            <a:spLocks noGrp="1"/>
          </p:cNvSpPr>
          <p:nvPr>
            <p:ph type="ctrTitle"/>
          </p:nvPr>
        </p:nvSpPr>
        <p:spPr>
          <a:xfrm>
            <a:off x="1964530" y="1028702"/>
            <a:ext cx="5079207" cy="657224"/>
          </a:xfrm>
          <a:prstGeom prst="rect">
            <a:avLst/>
          </a:prstGeom>
        </p:spPr>
        <p:txBody>
          <a:bodyPr spcFirstLastPara="1" wrap="square" lIns="91425" tIns="91425" rIns="91425" bIns="91425" anchor="b" anchorCtr="0">
            <a:noAutofit/>
          </a:bodyPr>
          <a:lstStyle/>
          <a:p>
            <a:pPr algn="ctr"/>
            <a:r>
              <a:rPr lang="en-US" sz="2000" i="1">
                <a:latin typeface="Times New Roman" panose="02020603050405020304" pitchFamily="18" charset="0"/>
                <a:cs typeface="Times New Roman" panose="02020603050405020304" pitchFamily="18" charset="0"/>
              </a:rPr>
              <a:t>Individual Presentation</a:t>
            </a:r>
            <a:endParaRPr sz="2000" i="1">
              <a:latin typeface="Times New Roman" panose="02020603050405020304" pitchFamily="18" charset="0"/>
              <a:cs typeface="Times New Roman" panose="02020603050405020304" pitchFamily="18" charset="0"/>
            </a:endParaRPr>
          </a:p>
        </p:txBody>
      </p:sp>
      <p:sp>
        <p:nvSpPr>
          <p:cNvPr id="58" name="Google Shape;58;p15"/>
          <p:cNvSpPr txBox="1">
            <a:spLocks noGrp="1"/>
          </p:cNvSpPr>
          <p:nvPr>
            <p:ph type="subTitle" idx="1"/>
          </p:nvPr>
        </p:nvSpPr>
        <p:spPr>
          <a:xfrm>
            <a:off x="2093119" y="1964531"/>
            <a:ext cx="4629149" cy="2850356"/>
          </a:xfrm>
          <a:prstGeom prst="rect">
            <a:avLst/>
          </a:prstGeom>
        </p:spPr>
        <p:txBody>
          <a:bodyPr spcFirstLastPara="1" wrap="square" lIns="91425" tIns="91425" rIns="91425" bIns="91425" anchor="t" anchorCtr="0">
            <a:noAutofit/>
          </a:bodyPr>
          <a:lstStyle/>
          <a:p>
            <a:pPr marL="0" marR="0" algn="ctr">
              <a:lnSpc>
                <a:spcPct val="107000"/>
              </a:lnSpc>
              <a:spcAft>
                <a:spcPts val="800"/>
              </a:spcAft>
            </a:pPr>
            <a:r>
              <a:rPr lang="en-GB" b="1" cap="all">
                <a:solidFill>
                  <a:schemeClr val="tx2"/>
                </a:solidFill>
                <a:effectLst/>
                <a:latin typeface="Times New Roman" panose="02020603050405020304" pitchFamily="18" charset="0"/>
                <a:ea typeface="Aptos" panose="020B0004020202020204" pitchFamily="34" charset="0"/>
              </a:rPr>
              <a:t>MODULE NAME: Academic Skills for the Digital Era</a:t>
            </a:r>
            <a:endParaRPr lang="en-US">
              <a:solidFill>
                <a:schemeClr val="tx2"/>
              </a:solidFill>
              <a:effectLst/>
              <a:latin typeface="Calibri" panose="020F0502020204030204" pitchFamily="34" charset="0"/>
              <a:ea typeface="Aptos" panose="020B0004020202020204" pitchFamily="34" charset="0"/>
            </a:endParaRPr>
          </a:p>
          <a:p>
            <a:pPr marL="0" marR="0" algn="ctr">
              <a:lnSpc>
                <a:spcPct val="107000"/>
              </a:lnSpc>
              <a:spcAft>
                <a:spcPts val="800"/>
              </a:spcAft>
            </a:pPr>
            <a:r>
              <a:rPr lang="en-GB" b="1" cap="all">
                <a:solidFill>
                  <a:schemeClr val="tx2"/>
                </a:solidFill>
                <a:effectLst/>
                <a:latin typeface="Times New Roman" panose="02020603050405020304" pitchFamily="18" charset="0"/>
                <a:ea typeface="Aptos" panose="020B0004020202020204" pitchFamily="34" charset="0"/>
              </a:rPr>
              <a:t>Module code: BMSW4013</a:t>
            </a:r>
            <a:endParaRPr lang="en-US">
              <a:solidFill>
                <a:schemeClr val="tx2"/>
              </a:solidFill>
              <a:effectLst/>
              <a:latin typeface="Calibri" panose="020F0502020204030204" pitchFamily="34" charset="0"/>
              <a:ea typeface="Aptos" panose="020B0004020202020204" pitchFamily="34" charset="0"/>
            </a:endParaRPr>
          </a:p>
          <a:p>
            <a:pPr marL="0" marR="0" algn="ctr">
              <a:lnSpc>
                <a:spcPct val="107000"/>
              </a:lnSpc>
              <a:spcAft>
                <a:spcPts val="800"/>
              </a:spcAft>
            </a:pPr>
            <a:r>
              <a:rPr lang="en-GB" b="1" cap="all">
                <a:solidFill>
                  <a:schemeClr val="tx2"/>
                </a:solidFill>
                <a:effectLst/>
                <a:latin typeface="Times New Roman" panose="02020603050405020304" pitchFamily="18" charset="0"/>
                <a:ea typeface="Aptos" panose="020B0004020202020204" pitchFamily="34" charset="0"/>
              </a:rPr>
              <a:t>Student Name: RAMONA ELENA MIRON</a:t>
            </a:r>
            <a:endParaRPr lang="en-US">
              <a:solidFill>
                <a:schemeClr val="tx2"/>
              </a:solidFill>
              <a:effectLst/>
              <a:latin typeface="Calibri" panose="020F0502020204030204" pitchFamily="34" charset="0"/>
              <a:ea typeface="Aptos" panose="020B0004020202020204" pitchFamily="34" charset="0"/>
            </a:endParaRPr>
          </a:p>
          <a:p>
            <a:pPr marL="0" marR="0" algn="ctr">
              <a:lnSpc>
                <a:spcPct val="107000"/>
              </a:lnSpc>
              <a:spcAft>
                <a:spcPts val="800"/>
              </a:spcAft>
            </a:pPr>
            <a:r>
              <a:rPr lang="en-GB" b="1" cap="all">
                <a:solidFill>
                  <a:schemeClr val="tx2"/>
                </a:solidFill>
                <a:effectLst/>
                <a:latin typeface="Times New Roman" panose="02020603050405020304" pitchFamily="18" charset="0"/>
                <a:ea typeface="Aptos" panose="020B0004020202020204" pitchFamily="34" charset="0"/>
              </a:rPr>
              <a:t>Student id:2421212</a:t>
            </a:r>
            <a:endParaRPr lang="en-US">
              <a:solidFill>
                <a:schemeClr val="tx2"/>
              </a:solidFill>
              <a:effectLst/>
              <a:latin typeface="Calibri" panose="020F0502020204030204" pitchFamily="34" charset="0"/>
              <a:ea typeface="Aptos" panose="020B0004020202020204" pitchFamily="34" charset="0"/>
            </a:endParaRPr>
          </a:p>
          <a:p>
            <a:pPr marL="0" marR="0" algn="ctr">
              <a:lnSpc>
                <a:spcPct val="107000"/>
              </a:lnSpc>
              <a:spcAft>
                <a:spcPts val="800"/>
              </a:spcAft>
            </a:pPr>
            <a:r>
              <a:rPr lang="en-GB" b="1" cap="all">
                <a:solidFill>
                  <a:schemeClr val="tx2"/>
                </a:solidFill>
                <a:effectLst/>
                <a:latin typeface="Times New Roman" panose="02020603050405020304" pitchFamily="18" charset="0"/>
                <a:ea typeface="Aptos" panose="020B0004020202020204" pitchFamily="34" charset="0"/>
              </a:rPr>
              <a:t>Lecturer Name: Ffion Cumberpatch</a:t>
            </a:r>
            <a:endParaRPr lang="en-US">
              <a:solidFill>
                <a:schemeClr val="tx2"/>
              </a:solidFill>
              <a:effectLst/>
              <a:latin typeface="Calibri" panose="020F0502020204030204" pitchFamily="34" charset="0"/>
              <a:ea typeface="Aptos" panose="020B0004020202020204" pitchFamily="34" charset="0"/>
            </a:endParaRPr>
          </a:p>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p:cNvGrpSpPr/>
        <p:nvPr/>
      </p:nvGrpSpPr>
      <p:grpSpPr>
        <a:xfrm>
          <a:off x="0" y="0"/>
          <a:ext cx="0" cy="0"/>
          <a:chOff x="0" y="0"/>
          <a:chExt cx="0" cy="0"/>
        </a:xfrm>
      </p:grpSpPr>
      <p:sp>
        <p:nvSpPr>
          <p:cNvPr id="64" name="Google Shape;64;p16"/>
          <p:cNvSpPr txBox="1">
            <a:spLocks noGrp="1"/>
          </p:cNvSpPr>
          <p:nvPr>
            <p:ph type="title"/>
          </p:nvPr>
        </p:nvSpPr>
        <p:spPr>
          <a:xfrm>
            <a:off x="505788" y="146594"/>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Introduction</a:t>
            </a:r>
          </a:p>
        </p:txBody>
      </p:sp>
      <p:sp>
        <p:nvSpPr>
          <p:cNvPr id="65" name="Google Shape;65;p16"/>
          <p:cNvSpPr txBox="1">
            <a:spLocks noGrp="1"/>
          </p:cNvSpPr>
          <p:nvPr>
            <p:ph type="body" idx="1"/>
          </p:nvPr>
        </p:nvSpPr>
        <p:spPr>
          <a:xfrm>
            <a:off x="762963" y="861462"/>
            <a:ext cx="7773818" cy="4032007"/>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lt2"/>
              </a:buClr>
              <a:buSzPts val="1400"/>
              <a:buFont typeface="Fira Sans Condensed"/>
              <a:buChar char="●"/>
            </a:pPr>
            <a:r>
              <a:rPr lang="en-GB" kern="0">
                <a:effectLst/>
                <a:latin typeface="Times New Roman" panose="02020603050405020304" pitchFamily="18" charset="0"/>
                <a:ea typeface="Aptos" panose="020B0004020202020204" pitchFamily="34" charset="0"/>
              </a:rPr>
              <a:t>This presentation focuses on the disappearance of Dr. Diana Hart, the renowned engineer at </a:t>
            </a:r>
            <a:r>
              <a:rPr lang="en-GB" kern="0" err="1">
                <a:effectLst/>
                <a:latin typeface="Times New Roman" panose="02020603050405020304" pitchFamily="18" charset="0"/>
                <a:ea typeface="Aptos" panose="020B0004020202020204" pitchFamily="34" charset="0"/>
              </a:rPr>
              <a:t>NovaTech</a:t>
            </a:r>
            <a:r>
              <a:rPr lang="en-GB" kern="0">
                <a:effectLst/>
                <a:latin typeface="Times New Roman" panose="02020603050405020304" pitchFamily="18" charset="0"/>
                <a:ea typeface="Aptos" panose="020B0004020202020204" pitchFamily="34" charset="0"/>
              </a:rPr>
              <a:t>, majoring in AI and robotics. </a:t>
            </a:r>
          </a:p>
          <a:p>
            <a:pPr marL="457200" lvl="0" indent="-317500" algn="just" rtl="0">
              <a:lnSpc>
                <a:spcPct val="150000"/>
              </a:lnSpc>
              <a:spcBef>
                <a:spcPts val="0"/>
              </a:spcBef>
              <a:spcAft>
                <a:spcPts val="0"/>
              </a:spcAft>
              <a:buClr>
                <a:schemeClr val="lt2"/>
              </a:buClr>
              <a:buSzPts val="1400"/>
              <a:buFont typeface="Fira Sans Condensed"/>
              <a:buChar char="●"/>
            </a:pPr>
            <a:r>
              <a:rPr lang="en-GB" kern="0">
                <a:effectLst/>
                <a:latin typeface="Times New Roman" panose="02020603050405020304" pitchFamily="18" charset="0"/>
                <a:ea typeface="Aptos" panose="020B0004020202020204" pitchFamily="34" charset="0"/>
              </a:rPr>
              <a:t>Dr. Hart is one of the major experts in AI ethics, who specifically focuses on the ethical hazards in the deployment of AI into decision-making frameworks (</a:t>
            </a:r>
            <a:r>
              <a:rPr lang="en-GB" kern="0" err="1">
                <a:effectLst/>
                <a:latin typeface="Times New Roman" panose="02020603050405020304" pitchFamily="18" charset="0"/>
                <a:ea typeface="Aptos" panose="020B0004020202020204" pitchFamily="34" charset="0"/>
              </a:rPr>
              <a:t>Tatineni</a:t>
            </a:r>
            <a:r>
              <a:rPr lang="en-GB" kern="0">
                <a:effectLst/>
                <a:latin typeface="Times New Roman" panose="02020603050405020304" pitchFamily="18" charset="0"/>
                <a:ea typeface="Aptos" panose="020B0004020202020204" pitchFamily="34" charset="0"/>
              </a:rPr>
              <a:t>, 2019). </a:t>
            </a:r>
          </a:p>
          <a:p>
            <a:pPr algn="just">
              <a:lnSpc>
                <a:spcPct val="150000"/>
              </a:lnSpc>
              <a:buClr>
                <a:schemeClr val="lt2"/>
              </a:buClr>
              <a:buFont typeface="Fira Sans Condensed"/>
              <a:buChar char="●"/>
            </a:pPr>
            <a:r>
              <a:rPr lang="en-GB">
                <a:latin typeface="Times New Roman" panose="02020603050405020304" pitchFamily="18" charset="0"/>
                <a:ea typeface="Aptos" panose="020B0004020202020204" pitchFamily="34" charset="0"/>
              </a:rPr>
              <a:t>This presentation focuses on the assessment of ethical </a:t>
            </a:r>
            <a:r>
              <a:rPr lang="en-GB" kern="0">
                <a:effectLst/>
                <a:latin typeface="Times New Roman" panose="02020603050405020304" pitchFamily="18" charset="0"/>
                <a:ea typeface="Aptos" panose="020B0004020202020204" pitchFamily="34" charset="0"/>
              </a:rPr>
              <a:t>challenges and workplace dynamics she has undergone through </a:t>
            </a:r>
            <a:r>
              <a:rPr lang="en-GB">
                <a:effectLst/>
                <a:latin typeface="Times New Roman" panose="02020603050405020304" pitchFamily="18" charset="0"/>
                <a:ea typeface="Aptos" panose="020B0004020202020204" pitchFamily="34" charset="0"/>
              </a:rPr>
              <a:t>(Faheem, 2024).</a:t>
            </a:r>
            <a:endParaRPr lang="en-US">
              <a:effectLst/>
              <a:latin typeface="Calibri" panose="020F0502020204030204" pitchFamily="34" charset="0"/>
              <a:ea typeface="Aptos" panose="020B0004020202020204" pitchFamily="34" charset="0"/>
            </a:endParaRPr>
          </a:p>
          <a:p>
            <a:pPr marL="457200" lvl="0" indent="-317500" algn="just" rtl="0">
              <a:lnSpc>
                <a:spcPct val="150000"/>
              </a:lnSpc>
              <a:spcBef>
                <a:spcPts val="0"/>
              </a:spcBef>
              <a:spcAft>
                <a:spcPts val="0"/>
              </a:spcAft>
              <a:buClr>
                <a:schemeClr val="lt2"/>
              </a:buClr>
              <a:buSzPts val="1400"/>
              <a:buFont typeface="Fira Sans Condensed"/>
              <a:buChar char="●"/>
            </a:pPr>
            <a:endParaRPr lang="en-GB" kern="0">
              <a:effectLst/>
              <a:latin typeface="Times New Roman" panose="02020603050405020304" pitchFamily="18" charset="0"/>
              <a:ea typeface="Aptos" panose="020B0004020202020204" pitchFamily="34" charset="0"/>
            </a:endParaRPr>
          </a:p>
          <a:p>
            <a:pPr marL="457200" lvl="0" indent="-317500" algn="l" rtl="0">
              <a:spcBef>
                <a:spcPts val="0"/>
              </a:spcBef>
              <a:spcAft>
                <a:spcPts val="0"/>
              </a:spcAft>
              <a:buClr>
                <a:schemeClr val="lt2"/>
              </a:buClr>
              <a:buSzPts val="1400"/>
              <a:buFont typeface="Fira Sans Condensed"/>
              <a:buChar char="●"/>
            </a:pPr>
            <a:endParaRPr lang="en-GB" sz="1800" kern="0">
              <a:effectLst/>
              <a:latin typeface="Times New Roman" panose="02020603050405020304" pitchFamily="18" charset="0"/>
              <a:ea typeface="Aptos" panose="020B0004020202020204" pitchFamily="34" charset="0"/>
            </a:endParaRPr>
          </a:p>
          <a:p>
            <a:pPr marL="457200" lvl="0" indent="-317500" algn="l" rtl="0">
              <a:spcBef>
                <a:spcPts val="0"/>
              </a:spcBef>
              <a:spcAft>
                <a:spcPts val="0"/>
              </a:spcAft>
              <a:buClr>
                <a:schemeClr val="lt2"/>
              </a:buClr>
              <a:buSzPts val="1400"/>
              <a:buFont typeface="Fira Sans Condensed"/>
              <a:buChar char="●"/>
            </a:pPr>
            <a:endParaRPr>
              <a:solidFill>
                <a:schemeClr val="lt2"/>
              </a:solidFill>
            </a:endParaRPr>
          </a:p>
        </p:txBody>
      </p:sp>
      <p:pic>
        <p:nvPicPr>
          <p:cNvPr id="2" name="Picture 1">
            <a:extLst>
              <a:ext uri="{FF2B5EF4-FFF2-40B4-BE49-F238E27FC236}">
                <a16:creationId xmlns:a16="http://schemas.microsoft.com/office/drawing/2014/main" id="{A78606DC-853D-2E16-99F7-269E50B3522D}"/>
              </a:ext>
            </a:extLst>
          </p:cNvPr>
          <p:cNvPicPr>
            <a:picLocks noChangeAspect="1"/>
          </p:cNvPicPr>
          <p:nvPr/>
        </p:nvPicPr>
        <p:blipFill>
          <a:blip r:embed="rId4"/>
          <a:stretch>
            <a:fillRect/>
          </a:stretch>
        </p:blipFill>
        <p:spPr>
          <a:xfrm>
            <a:off x="4825883" y="2836784"/>
            <a:ext cx="3555154" cy="167092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3">
          <a:extLst>
            <a:ext uri="{FF2B5EF4-FFF2-40B4-BE49-F238E27FC236}">
              <a16:creationId xmlns:a16="http://schemas.microsoft.com/office/drawing/2014/main" id="{ACAF743E-F9BE-0F55-0E9D-A928B1B0E4D7}"/>
            </a:ext>
          </a:extLst>
        </p:cNvPr>
        <p:cNvGrpSpPr/>
        <p:nvPr/>
      </p:nvGrpSpPr>
      <p:grpSpPr>
        <a:xfrm>
          <a:off x="0" y="0"/>
          <a:ext cx="0" cy="0"/>
          <a:chOff x="0" y="0"/>
          <a:chExt cx="0" cy="0"/>
        </a:xfrm>
      </p:grpSpPr>
      <p:sp>
        <p:nvSpPr>
          <p:cNvPr id="64" name="Google Shape;64;p16">
            <a:extLst>
              <a:ext uri="{FF2B5EF4-FFF2-40B4-BE49-F238E27FC236}">
                <a16:creationId xmlns:a16="http://schemas.microsoft.com/office/drawing/2014/main" id="{1B54E990-E017-A421-43EA-53C29107501D}"/>
              </a:ext>
            </a:extLst>
          </p:cNvPr>
          <p:cNvSpPr txBox="1">
            <a:spLocks noGrp="1"/>
          </p:cNvSpPr>
          <p:nvPr>
            <p:ph type="title"/>
          </p:nvPr>
        </p:nvSpPr>
        <p:spPr>
          <a:xfrm>
            <a:off x="505788" y="146594"/>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Key Evidence and Analysis</a:t>
            </a:r>
          </a:p>
        </p:txBody>
      </p:sp>
      <p:sp>
        <p:nvSpPr>
          <p:cNvPr id="65" name="Google Shape;65;p16">
            <a:extLst>
              <a:ext uri="{FF2B5EF4-FFF2-40B4-BE49-F238E27FC236}">
                <a16:creationId xmlns:a16="http://schemas.microsoft.com/office/drawing/2014/main" id="{E07AB171-802B-AA7D-8DDC-2B3841E32A3E}"/>
              </a:ext>
            </a:extLst>
          </p:cNvPr>
          <p:cNvSpPr txBox="1">
            <a:spLocks noGrp="1"/>
          </p:cNvSpPr>
          <p:nvPr>
            <p:ph type="body" idx="1"/>
          </p:nvPr>
        </p:nvSpPr>
        <p:spPr>
          <a:xfrm>
            <a:off x="257176" y="900113"/>
            <a:ext cx="5950744" cy="4096793"/>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lt2"/>
              </a:buClr>
              <a:buSzPts val="1400"/>
              <a:buFont typeface="Fira Sans Condensed"/>
              <a:buChar char="●"/>
            </a:pPr>
            <a:r>
              <a:rPr lang="en-GB" kern="0">
                <a:effectLst/>
                <a:latin typeface="Times New Roman" panose="02020603050405020304" pitchFamily="18" charset="0"/>
                <a:ea typeface="Aptos" panose="020B0004020202020204" pitchFamily="34" charset="0"/>
              </a:rPr>
              <a:t>The investigation on the disappearance of Dr. Hart was focused on her academic work and some ethical issues she used in creating her research paper.</a:t>
            </a:r>
          </a:p>
          <a:p>
            <a:pPr marL="457200" lvl="0" indent="-317500" algn="just" rtl="0">
              <a:lnSpc>
                <a:spcPct val="150000"/>
              </a:lnSpc>
              <a:spcBef>
                <a:spcPts val="0"/>
              </a:spcBef>
              <a:spcAft>
                <a:spcPts val="0"/>
              </a:spcAft>
              <a:buClr>
                <a:schemeClr val="lt2"/>
              </a:buClr>
              <a:buSzPts val="1400"/>
              <a:buFont typeface="Fira Sans Condensed"/>
              <a:buChar char="●"/>
            </a:pPr>
            <a:r>
              <a:rPr lang="en-GB" kern="0">
                <a:effectLst/>
                <a:latin typeface="Times New Roman" panose="02020603050405020304" pitchFamily="18" charset="0"/>
                <a:ea typeface="Aptos" panose="020B0004020202020204" pitchFamily="34" charset="0"/>
              </a:rPr>
              <a:t>Dr. Hart's study indicates the dangers of AI implementation in the decision-making systems, such as amplification of biases, accountabilities lost, and also misuse</a:t>
            </a:r>
            <a:r>
              <a:rPr lang="en-GB">
                <a:latin typeface="Times New Roman" panose="02020603050405020304" pitchFamily="18" charset="0"/>
                <a:ea typeface="Aptos" panose="020B0004020202020204" pitchFamily="34" charset="0"/>
              </a:rPr>
              <a:t>.</a:t>
            </a:r>
          </a:p>
          <a:p>
            <a:pPr marL="457200" lvl="0" indent="-317500" algn="just" rtl="0">
              <a:lnSpc>
                <a:spcPct val="150000"/>
              </a:lnSpc>
              <a:spcBef>
                <a:spcPts val="0"/>
              </a:spcBef>
              <a:spcAft>
                <a:spcPts val="0"/>
              </a:spcAft>
              <a:buClr>
                <a:schemeClr val="lt2"/>
              </a:buClr>
              <a:buSzPts val="1400"/>
              <a:buFont typeface="Fira Sans Condensed"/>
              <a:buChar char="●"/>
            </a:pPr>
            <a:r>
              <a:rPr lang="en-GB" kern="0">
                <a:effectLst/>
                <a:latin typeface="Times New Roman" panose="02020603050405020304" pitchFamily="18" charset="0"/>
                <a:ea typeface="Aptos" panose="020B0004020202020204" pitchFamily="34" charset="0"/>
              </a:rPr>
              <a:t>Her contribution offered an approach for ethical AI implementation that relies on transparency, responsibility, and fairness (None et al., 2024). </a:t>
            </a:r>
          </a:p>
          <a:p>
            <a:pPr marL="457200" lvl="0" indent="-317500" algn="just" rtl="0">
              <a:lnSpc>
                <a:spcPct val="150000"/>
              </a:lnSpc>
              <a:spcBef>
                <a:spcPts val="0"/>
              </a:spcBef>
              <a:spcAft>
                <a:spcPts val="0"/>
              </a:spcAft>
              <a:buClr>
                <a:schemeClr val="lt2"/>
              </a:buClr>
              <a:buSzPts val="1400"/>
              <a:buFont typeface="Fira Sans Condensed"/>
              <a:buChar char="●"/>
            </a:pPr>
            <a:r>
              <a:rPr lang="en-GB" kern="0">
                <a:effectLst/>
                <a:latin typeface="Times New Roman" panose="02020603050405020304" pitchFamily="18" charset="0"/>
                <a:ea typeface="Aptos" panose="020B0004020202020204" pitchFamily="34" charset="0"/>
              </a:rPr>
              <a:t>These findings indicate that pressures might have been brought to bear on Dr. Hart to pursue projects that she deemed unethical, given the general absence of an overall ethical framework for AI research </a:t>
            </a:r>
            <a:r>
              <a:rPr lang="en-GB" kern="0">
                <a:solidFill>
                  <a:schemeClr val="tx2"/>
                </a:solidFill>
                <a:effectLst/>
                <a:latin typeface="Times New Roman" panose="02020603050405020304" pitchFamily="18" charset="0"/>
                <a:ea typeface="Aptos" panose="020B0004020202020204" pitchFamily="34" charset="0"/>
              </a:rPr>
              <a:t>(Nassar and Kamal, 2021). </a:t>
            </a:r>
          </a:p>
          <a:p>
            <a:pPr marL="457200" lvl="0" indent="-317500" algn="l" rtl="0">
              <a:spcBef>
                <a:spcPts val="0"/>
              </a:spcBef>
              <a:spcAft>
                <a:spcPts val="0"/>
              </a:spcAft>
              <a:buClr>
                <a:schemeClr val="lt2"/>
              </a:buClr>
              <a:buSzPts val="1400"/>
              <a:buFont typeface="Fira Sans Condensed"/>
              <a:buChar char="●"/>
            </a:pPr>
            <a:endParaRPr lang="en-GB" sz="1800" kern="0">
              <a:effectLst/>
              <a:latin typeface="Times New Roman" panose="02020603050405020304" pitchFamily="18" charset="0"/>
              <a:ea typeface="Aptos" panose="020B0004020202020204" pitchFamily="34" charset="0"/>
            </a:endParaRPr>
          </a:p>
          <a:p>
            <a:pPr marL="457200" lvl="0" indent="-317500" algn="l" rtl="0">
              <a:spcBef>
                <a:spcPts val="0"/>
              </a:spcBef>
              <a:spcAft>
                <a:spcPts val="0"/>
              </a:spcAft>
              <a:buClr>
                <a:schemeClr val="lt2"/>
              </a:buClr>
              <a:buSzPts val="1400"/>
              <a:buFont typeface="Fira Sans Condensed"/>
              <a:buChar char="●"/>
            </a:pPr>
            <a:endParaRPr>
              <a:solidFill>
                <a:schemeClr val="lt2"/>
              </a:solidFill>
            </a:endParaRPr>
          </a:p>
        </p:txBody>
      </p:sp>
      <p:pic>
        <p:nvPicPr>
          <p:cNvPr id="2" name="Picture 1">
            <a:extLst>
              <a:ext uri="{FF2B5EF4-FFF2-40B4-BE49-F238E27FC236}">
                <a16:creationId xmlns:a16="http://schemas.microsoft.com/office/drawing/2014/main" id="{31CEDF0D-8E81-9AAE-ED29-1871D3096C51}"/>
              </a:ext>
            </a:extLst>
          </p:cNvPr>
          <p:cNvPicPr>
            <a:picLocks noChangeAspect="1"/>
          </p:cNvPicPr>
          <p:nvPr/>
        </p:nvPicPr>
        <p:blipFill>
          <a:blip r:embed="rId4"/>
          <a:stretch>
            <a:fillRect/>
          </a:stretch>
        </p:blipFill>
        <p:spPr>
          <a:xfrm>
            <a:off x="6422691" y="1628774"/>
            <a:ext cx="2414127" cy="2571750"/>
          </a:xfrm>
          <a:prstGeom prst="rect">
            <a:avLst/>
          </a:prstGeom>
        </p:spPr>
      </p:pic>
    </p:spTree>
    <p:extLst>
      <p:ext uri="{BB962C8B-B14F-4D97-AF65-F5344CB8AC3E}">
        <p14:creationId xmlns:p14="http://schemas.microsoft.com/office/powerpoint/2010/main" val="1171941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9B0A84E-3869-42E4-5B03-CBE135FF6B59}"/>
              </a:ext>
            </a:extLst>
          </p:cNvPr>
          <p:cNvSpPr>
            <a:spLocks noGrp="1"/>
          </p:cNvSpPr>
          <p:nvPr>
            <p:ph type="body" idx="1"/>
          </p:nvPr>
        </p:nvSpPr>
        <p:spPr>
          <a:xfrm>
            <a:off x="438149" y="836031"/>
            <a:ext cx="5934076" cy="4128875"/>
          </a:xfrm>
        </p:spPr>
        <p:txBody>
          <a:bodyPr/>
          <a:lstStyle/>
          <a:p>
            <a:pPr marL="139700" indent="0">
              <a:buNone/>
            </a:pPr>
            <a:endParaRPr lang="en-US">
              <a:solidFill>
                <a:schemeClr val="tx2"/>
              </a:solidFill>
            </a:endParaRPr>
          </a:p>
        </p:txBody>
      </p:sp>
      <p:sp>
        <p:nvSpPr>
          <p:cNvPr id="3" name="Title 2">
            <a:extLst>
              <a:ext uri="{FF2B5EF4-FFF2-40B4-BE49-F238E27FC236}">
                <a16:creationId xmlns:a16="http://schemas.microsoft.com/office/drawing/2014/main" id="{FEF0228C-63FA-3673-0E5F-473084962881}"/>
              </a:ext>
            </a:extLst>
          </p:cNvPr>
          <p:cNvSpPr>
            <a:spLocks noGrp="1"/>
          </p:cNvSpPr>
          <p:nvPr>
            <p:ph type="title"/>
          </p:nvPr>
        </p:nvSpPr>
        <p:spPr>
          <a:xfrm>
            <a:off x="438149" y="174780"/>
            <a:ext cx="7704000" cy="572700"/>
          </a:xfrm>
        </p:spPr>
        <p:txBody>
          <a:bodyPr/>
          <a:lstStyle/>
          <a:p>
            <a:r>
              <a:rPr lang="en-US" sz="2800">
                <a:latin typeface="Times New Roman" panose="02020603050405020304" pitchFamily="18" charset="0"/>
                <a:cs typeface="Times New Roman" panose="02020603050405020304" pitchFamily="18" charset="0"/>
              </a:rPr>
              <a:t>Theories and Conclusions</a:t>
            </a:r>
          </a:p>
        </p:txBody>
      </p:sp>
      <p:graphicFrame>
        <p:nvGraphicFramePr>
          <p:cNvPr id="4" name="Table 3">
            <a:extLst>
              <a:ext uri="{FF2B5EF4-FFF2-40B4-BE49-F238E27FC236}">
                <a16:creationId xmlns:a16="http://schemas.microsoft.com/office/drawing/2014/main" id="{D9EF9F3B-5DE4-ECF6-0EEA-F699FF96A144}"/>
              </a:ext>
            </a:extLst>
          </p:cNvPr>
          <p:cNvGraphicFramePr>
            <a:graphicFrameLocks noGrp="1"/>
          </p:cNvGraphicFramePr>
          <p:nvPr>
            <p:extLst>
              <p:ext uri="{D42A27DB-BD31-4B8C-83A1-F6EECF244321}">
                <p14:modId xmlns:p14="http://schemas.microsoft.com/office/powerpoint/2010/main" val="2681113901"/>
              </p:ext>
            </p:extLst>
          </p:nvPr>
        </p:nvGraphicFramePr>
        <p:xfrm>
          <a:off x="578643" y="836031"/>
          <a:ext cx="5793584" cy="3950477"/>
        </p:xfrm>
        <a:graphic>
          <a:graphicData uri="http://schemas.openxmlformats.org/drawingml/2006/table">
            <a:tbl>
              <a:tblPr firstRow="1" bandRow="1">
                <a:tableStyleId>{76D37F08-5651-4FC0-8B6E-58A0E06311D1}</a:tableStyleId>
              </a:tblPr>
              <a:tblGrid>
                <a:gridCol w="1448396">
                  <a:extLst>
                    <a:ext uri="{9D8B030D-6E8A-4147-A177-3AD203B41FA5}">
                      <a16:colId xmlns:a16="http://schemas.microsoft.com/office/drawing/2014/main" val="4097998279"/>
                    </a:ext>
                  </a:extLst>
                </a:gridCol>
                <a:gridCol w="1448396">
                  <a:extLst>
                    <a:ext uri="{9D8B030D-6E8A-4147-A177-3AD203B41FA5}">
                      <a16:colId xmlns:a16="http://schemas.microsoft.com/office/drawing/2014/main" val="876128502"/>
                    </a:ext>
                  </a:extLst>
                </a:gridCol>
                <a:gridCol w="1448396">
                  <a:extLst>
                    <a:ext uri="{9D8B030D-6E8A-4147-A177-3AD203B41FA5}">
                      <a16:colId xmlns:a16="http://schemas.microsoft.com/office/drawing/2014/main" val="2310021162"/>
                    </a:ext>
                  </a:extLst>
                </a:gridCol>
                <a:gridCol w="1448396">
                  <a:extLst>
                    <a:ext uri="{9D8B030D-6E8A-4147-A177-3AD203B41FA5}">
                      <a16:colId xmlns:a16="http://schemas.microsoft.com/office/drawing/2014/main" val="4065228329"/>
                    </a:ext>
                  </a:extLst>
                </a:gridCol>
              </a:tblGrid>
              <a:tr h="480075">
                <a:tc>
                  <a:txBody>
                    <a:bodyPr/>
                    <a:lstStyle/>
                    <a:p>
                      <a:pPr algn="ctr"/>
                      <a:r>
                        <a:rPr lang="en-US" sz="1050" b="1" i="1">
                          <a:solidFill>
                            <a:schemeClr val="tx1"/>
                          </a:solidFill>
                          <a:latin typeface="Times New Roman" panose="02020603050405020304" pitchFamily="18" charset="0"/>
                          <a:cs typeface="Times New Roman" panose="02020603050405020304" pitchFamily="18" charset="0"/>
                        </a:rPr>
                        <a:t>Theory</a:t>
                      </a:r>
                    </a:p>
                  </a:txBody>
                  <a:tcPr>
                    <a:solidFill>
                      <a:schemeClr val="bg2">
                        <a:lumMod val="20000"/>
                        <a:lumOff val="80000"/>
                      </a:schemeClr>
                    </a:solidFill>
                  </a:tcPr>
                </a:tc>
                <a:tc>
                  <a:txBody>
                    <a:bodyPr/>
                    <a:lstStyle/>
                    <a:p>
                      <a:pPr algn="ctr"/>
                      <a:r>
                        <a:rPr lang="en-US" sz="1050" b="1" i="1">
                          <a:solidFill>
                            <a:schemeClr val="tx1"/>
                          </a:solidFill>
                          <a:latin typeface="Times New Roman" panose="02020603050405020304" pitchFamily="18" charset="0"/>
                          <a:cs typeface="Times New Roman" panose="02020603050405020304" pitchFamily="18" charset="0"/>
                        </a:rPr>
                        <a:t>Description</a:t>
                      </a:r>
                    </a:p>
                  </a:txBody>
                  <a:tcPr>
                    <a:solidFill>
                      <a:schemeClr val="bg2">
                        <a:lumMod val="20000"/>
                        <a:lumOff val="80000"/>
                      </a:schemeClr>
                    </a:solidFill>
                  </a:tcPr>
                </a:tc>
                <a:tc>
                  <a:txBody>
                    <a:bodyPr/>
                    <a:lstStyle/>
                    <a:p>
                      <a:pPr algn="ctr"/>
                      <a:r>
                        <a:rPr lang="en-US" sz="1050" b="1" i="1">
                          <a:solidFill>
                            <a:schemeClr val="tx1"/>
                          </a:solidFill>
                          <a:latin typeface="Times New Roman" panose="02020603050405020304" pitchFamily="18" charset="0"/>
                          <a:cs typeface="Times New Roman" panose="02020603050405020304" pitchFamily="18" charset="0"/>
                        </a:rPr>
                        <a:t>Implications for Dr. Hart</a:t>
                      </a:r>
                    </a:p>
                  </a:txBody>
                  <a:tcPr>
                    <a:solidFill>
                      <a:schemeClr val="bg2">
                        <a:lumMod val="20000"/>
                        <a:lumOff val="80000"/>
                      </a:schemeClr>
                    </a:solidFill>
                  </a:tcPr>
                </a:tc>
                <a:tc>
                  <a:txBody>
                    <a:bodyPr/>
                    <a:lstStyle/>
                    <a:p>
                      <a:pPr algn="ctr"/>
                      <a:r>
                        <a:rPr lang="en-US" sz="1050" b="1" i="1">
                          <a:solidFill>
                            <a:schemeClr val="tx1"/>
                          </a:solidFill>
                          <a:latin typeface="Times New Roman" panose="02020603050405020304" pitchFamily="18" charset="0"/>
                          <a:cs typeface="Times New Roman" panose="02020603050405020304" pitchFamily="18" charset="0"/>
                        </a:rPr>
                        <a:t>Solutions</a:t>
                      </a:r>
                    </a:p>
                  </a:txBody>
                  <a:tcPr>
                    <a:solidFill>
                      <a:schemeClr val="bg2">
                        <a:lumMod val="20000"/>
                        <a:lumOff val="80000"/>
                      </a:schemeClr>
                    </a:solidFill>
                  </a:tcPr>
                </a:tc>
                <a:extLst>
                  <a:ext uri="{0D108BD9-81ED-4DB2-BD59-A6C34878D82A}">
                    <a16:rowId xmlns:a16="http://schemas.microsoft.com/office/drawing/2014/main" val="4159000335"/>
                  </a:ext>
                </a:extLst>
              </a:tr>
              <a:tr h="1830032">
                <a:tc>
                  <a:txBody>
                    <a:bodyPr/>
                    <a:lstStyle/>
                    <a:p>
                      <a:r>
                        <a:rPr lang="en-US" sz="1050">
                          <a:solidFill>
                            <a:schemeClr val="tx1"/>
                          </a:solidFill>
                          <a:latin typeface="Times New Roman" panose="02020603050405020304" pitchFamily="18" charset="0"/>
                          <a:cs typeface="Times New Roman" panose="02020603050405020304" pitchFamily="18" charset="0"/>
                        </a:rPr>
                        <a:t>Job Safety Theory</a:t>
                      </a:r>
                    </a:p>
                  </a:txBody>
                  <a:tcPr>
                    <a:solidFill>
                      <a:schemeClr val="bg2">
                        <a:lumMod val="20000"/>
                        <a:lumOff val="80000"/>
                      </a:schemeClr>
                    </a:solidFill>
                  </a:tcPr>
                </a:tc>
                <a:tc>
                  <a:txBody>
                    <a:bodyPr/>
                    <a:lstStyle/>
                    <a:p>
                      <a:r>
                        <a:rPr lang="en-US" sz="1050">
                          <a:solidFill>
                            <a:schemeClr val="tx1"/>
                          </a:solidFill>
                          <a:latin typeface="Times New Roman" panose="02020603050405020304" pitchFamily="18" charset="0"/>
                          <a:cs typeface="Times New Roman" panose="02020603050405020304" pitchFamily="18" charset="0"/>
                        </a:rPr>
                        <a:t>The job safety theory emphasizes the need for a safe workplace by addressing personal, social factors, tools, and the physical environment to eliminate hazards through proper planning and operations control.</a:t>
                      </a:r>
                    </a:p>
                  </a:txBody>
                  <a:tcPr>
                    <a:solidFill>
                      <a:schemeClr val="bg2">
                        <a:lumMod val="20000"/>
                        <a:lumOff val="80000"/>
                      </a:schemeClr>
                    </a:solidFill>
                  </a:tcPr>
                </a:tc>
                <a:tc>
                  <a:txBody>
                    <a:bodyPr/>
                    <a:lstStyle/>
                    <a:p>
                      <a:r>
                        <a:rPr lang="en-US" sz="1050">
                          <a:solidFill>
                            <a:schemeClr val="tx1"/>
                          </a:solidFill>
                          <a:latin typeface="Times New Roman" panose="02020603050405020304" pitchFamily="18" charset="0"/>
                          <a:cs typeface="Times New Roman" panose="02020603050405020304" pitchFamily="18" charset="0"/>
                        </a:rPr>
                        <a:t>It suggests that Dr. Hart's workplace may have lacked adequate safety measures or training, creating a hostile environment that could have prompted her disappearance.</a:t>
                      </a:r>
                    </a:p>
                  </a:txBody>
                  <a:tcPr>
                    <a:solidFill>
                      <a:schemeClr val="bg2">
                        <a:lumMod val="20000"/>
                        <a:lumOff val="80000"/>
                      </a:schemeClr>
                    </a:solidFill>
                  </a:tcPr>
                </a:tc>
                <a:tc>
                  <a:txBody>
                    <a:bodyPr/>
                    <a:lstStyle/>
                    <a:p>
                      <a:r>
                        <a:rPr lang="en-US" sz="1050">
                          <a:solidFill>
                            <a:schemeClr val="tx1"/>
                          </a:solidFill>
                          <a:latin typeface="Times New Roman" panose="02020603050405020304" pitchFamily="18" charset="0"/>
                          <a:cs typeface="Times New Roman" panose="02020603050405020304" pitchFamily="18" charset="0"/>
                        </a:rPr>
                        <a:t>Conduct a Job Safety Analysis (JSA) to identify and address hazardous areas in the workplace (Hosseini et al., 2023).</a:t>
                      </a:r>
                    </a:p>
                  </a:txBody>
                  <a:tcPr>
                    <a:solidFill>
                      <a:schemeClr val="bg2">
                        <a:lumMod val="20000"/>
                        <a:lumOff val="80000"/>
                      </a:schemeClr>
                    </a:solidFill>
                  </a:tcPr>
                </a:tc>
                <a:extLst>
                  <a:ext uri="{0D108BD9-81ED-4DB2-BD59-A6C34878D82A}">
                    <a16:rowId xmlns:a16="http://schemas.microsoft.com/office/drawing/2014/main" val="1473189034"/>
                  </a:ext>
                </a:extLst>
              </a:tr>
              <a:tr h="1618742">
                <a:tc>
                  <a:txBody>
                    <a:bodyPr/>
                    <a:lstStyle/>
                    <a:p>
                      <a:r>
                        <a:rPr lang="en-US" sz="1050">
                          <a:solidFill>
                            <a:schemeClr val="tx1"/>
                          </a:solidFill>
                          <a:latin typeface="Times New Roman" panose="02020603050405020304" pitchFamily="18" charset="0"/>
                          <a:cs typeface="Times New Roman" panose="02020603050405020304" pitchFamily="18" charset="0"/>
                        </a:rPr>
                        <a:t>Utilitarianism Theory</a:t>
                      </a:r>
                    </a:p>
                  </a:txBody>
                  <a:tcPr>
                    <a:solidFill>
                      <a:schemeClr val="bg2">
                        <a:lumMod val="20000"/>
                        <a:lumOff val="80000"/>
                      </a:schemeClr>
                    </a:solidFill>
                  </a:tcPr>
                </a:tc>
                <a:tc>
                  <a:txBody>
                    <a:bodyPr/>
                    <a:lstStyle/>
                    <a:p>
                      <a:r>
                        <a:rPr lang="en-US" sz="1050">
                          <a:solidFill>
                            <a:schemeClr val="tx1"/>
                          </a:solidFill>
                          <a:latin typeface="Times New Roman" panose="02020603050405020304" pitchFamily="18" charset="0"/>
                          <a:cs typeface="Times New Roman" panose="02020603050405020304" pitchFamily="18" charset="0"/>
                        </a:rPr>
                        <a:t>Utilitarianism posits that morally right actions maximize happiness or well-being for the greatest number of individuals.</a:t>
                      </a:r>
                    </a:p>
                  </a:txBody>
                  <a:tcPr>
                    <a:solidFill>
                      <a:schemeClr val="bg2">
                        <a:lumMod val="20000"/>
                        <a:lumOff val="80000"/>
                      </a:schemeClr>
                    </a:solidFill>
                  </a:tcPr>
                </a:tc>
                <a:tc>
                  <a:txBody>
                    <a:bodyPr/>
                    <a:lstStyle/>
                    <a:p>
                      <a:r>
                        <a:rPr lang="en-US" sz="1050">
                          <a:solidFill>
                            <a:schemeClr val="tx1"/>
                          </a:solidFill>
                          <a:latin typeface="Times New Roman" panose="02020603050405020304" pitchFamily="18" charset="0"/>
                          <a:cs typeface="Times New Roman" panose="02020603050405020304" pitchFamily="18" charset="0"/>
                        </a:rPr>
                        <a:t>In Dr. Hart's case, her work aimed at preventing harm through ethical AI practices. However, facing opposition or coercion could have led to significant stress and ethical dilemmas.</a:t>
                      </a:r>
                    </a:p>
                  </a:txBody>
                  <a:tcPr>
                    <a:solidFill>
                      <a:schemeClr val="bg2">
                        <a:lumMod val="20000"/>
                        <a:lumOff val="80000"/>
                      </a:schemeClr>
                    </a:solidFill>
                  </a:tcPr>
                </a:tc>
                <a:tc>
                  <a:txBody>
                    <a:bodyPr/>
                    <a:lstStyle/>
                    <a:p>
                      <a:r>
                        <a:rPr lang="en-US" sz="1050">
                          <a:solidFill>
                            <a:schemeClr val="tx1"/>
                          </a:solidFill>
                          <a:latin typeface="Times New Roman" panose="02020603050405020304" pitchFamily="18" charset="0"/>
                          <a:cs typeface="Times New Roman" panose="02020603050405020304" pitchFamily="18" charset="0"/>
                        </a:rPr>
                        <a:t>Analyze the ethical impacts of AI projects to ensure they align with societal norms and ethical expectations, ultimately achieving maximum overall good (Pero et al., 2022).</a:t>
                      </a:r>
                    </a:p>
                  </a:txBody>
                  <a:tcPr>
                    <a:solidFill>
                      <a:schemeClr val="bg2">
                        <a:lumMod val="20000"/>
                        <a:lumOff val="80000"/>
                      </a:schemeClr>
                    </a:solidFill>
                  </a:tcPr>
                </a:tc>
                <a:extLst>
                  <a:ext uri="{0D108BD9-81ED-4DB2-BD59-A6C34878D82A}">
                    <a16:rowId xmlns:a16="http://schemas.microsoft.com/office/drawing/2014/main" val="3750049721"/>
                  </a:ext>
                </a:extLst>
              </a:tr>
            </a:tbl>
          </a:graphicData>
        </a:graphic>
      </p:graphicFrame>
      <p:pic>
        <p:nvPicPr>
          <p:cNvPr id="5" name="Picture 4">
            <a:extLst>
              <a:ext uri="{FF2B5EF4-FFF2-40B4-BE49-F238E27FC236}">
                <a16:creationId xmlns:a16="http://schemas.microsoft.com/office/drawing/2014/main" id="{29FF4881-742F-8623-9F21-5FBE5F62360F}"/>
              </a:ext>
            </a:extLst>
          </p:cNvPr>
          <p:cNvPicPr>
            <a:picLocks noChangeAspect="1"/>
          </p:cNvPicPr>
          <p:nvPr/>
        </p:nvPicPr>
        <p:blipFill>
          <a:blip r:embed="rId2"/>
          <a:stretch>
            <a:fillRect/>
          </a:stretch>
        </p:blipFill>
        <p:spPr>
          <a:xfrm>
            <a:off x="7141369" y="836031"/>
            <a:ext cx="1564482" cy="1735719"/>
          </a:xfrm>
          <a:prstGeom prst="rect">
            <a:avLst/>
          </a:prstGeom>
        </p:spPr>
      </p:pic>
      <p:pic>
        <p:nvPicPr>
          <p:cNvPr id="7" name="Picture 6">
            <a:extLst>
              <a:ext uri="{FF2B5EF4-FFF2-40B4-BE49-F238E27FC236}">
                <a16:creationId xmlns:a16="http://schemas.microsoft.com/office/drawing/2014/main" id="{B2DB6878-C83A-3DE5-38DE-CD7896CCB39A}"/>
              </a:ext>
            </a:extLst>
          </p:cNvPr>
          <p:cNvPicPr>
            <a:picLocks noChangeAspect="1"/>
          </p:cNvPicPr>
          <p:nvPr/>
        </p:nvPicPr>
        <p:blipFill>
          <a:blip r:embed="rId3"/>
          <a:stretch>
            <a:fillRect/>
          </a:stretch>
        </p:blipFill>
        <p:spPr>
          <a:xfrm>
            <a:off x="6661574" y="2764631"/>
            <a:ext cx="2391336" cy="1874840"/>
          </a:xfrm>
          <a:prstGeom prst="rect">
            <a:avLst/>
          </a:prstGeom>
        </p:spPr>
      </p:pic>
    </p:spTree>
    <p:extLst>
      <p:ext uri="{BB962C8B-B14F-4D97-AF65-F5344CB8AC3E}">
        <p14:creationId xmlns:p14="http://schemas.microsoft.com/office/powerpoint/2010/main" val="2733575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1BF46F-47E5-E712-E524-34A0915A69E4}"/>
              </a:ext>
            </a:extLst>
          </p:cNvPr>
          <p:cNvSpPr>
            <a:spLocks noGrp="1"/>
          </p:cNvSpPr>
          <p:nvPr>
            <p:ph type="body" idx="1"/>
          </p:nvPr>
        </p:nvSpPr>
        <p:spPr>
          <a:xfrm>
            <a:off x="1022231" y="1259631"/>
            <a:ext cx="6913800" cy="3456000"/>
          </a:xfrm>
        </p:spPr>
        <p:txBody>
          <a:bodyPr/>
          <a:lstStyle/>
          <a:p>
            <a:pPr algn="just">
              <a:lnSpc>
                <a:spcPct val="150000"/>
              </a:lnSpc>
            </a:pPr>
            <a:r>
              <a:rPr lang="en-GB" sz="1600" kern="0">
                <a:solidFill>
                  <a:schemeClr val="tx2"/>
                </a:solidFill>
                <a:effectLst/>
                <a:latin typeface="Calibri" panose="020F0502020204030204" pitchFamily="34" charset="0"/>
                <a:ea typeface="Aptos" panose="020B0004020202020204" pitchFamily="34" charset="0"/>
              </a:rPr>
              <a:t>During the investigation, I encountered a number of challenges.</a:t>
            </a:r>
          </a:p>
          <a:p>
            <a:pPr algn="just">
              <a:lnSpc>
                <a:spcPct val="150000"/>
              </a:lnSpc>
            </a:pPr>
            <a:r>
              <a:rPr lang="en-GB" sz="1600" kern="0">
                <a:solidFill>
                  <a:schemeClr val="tx2"/>
                </a:solidFill>
                <a:effectLst/>
                <a:latin typeface="Calibri" panose="020F0502020204030204" pitchFamily="34" charset="0"/>
                <a:ea typeface="Aptos" panose="020B0004020202020204" pitchFamily="34" charset="0"/>
              </a:rPr>
              <a:t>Moreover, the ethical implications of AI in Dr. Hart work were stressful to navigate.</a:t>
            </a:r>
            <a:endParaRPr lang="en-GB" sz="1600">
              <a:solidFill>
                <a:schemeClr val="tx2"/>
              </a:solidFill>
              <a:latin typeface="Calibri" panose="020F0502020204030204" pitchFamily="34" charset="0"/>
              <a:ea typeface="Aptos" panose="020B0004020202020204" pitchFamily="34" charset="0"/>
            </a:endParaRPr>
          </a:p>
          <a:p>
            <a:pPr algn="just">
              <a:lnSpc>
                <a:spcPct val="150000"/>
              </a:lnSpc>
            </a:pPr>
            <a:r>
              <a:rPr lang="en-GB" sz="1600" kern="0">
                <a:solidFill>
                  <a:schemeClr val="tx2"/>
                </a:solidFill>
                <a:effectLst/>
                <a:latin typeface="Calibri" panose="020F0502020204030204" pitchFamily="34" charset="0"/>
                <a:ea typeface="Aptos" panose="020B0004020202020204" pitchFamily="34" charset="0"/>
              </a:rPr>
              <a:t>I learned the importance of proper documentation and cross-referencing information.</a:t>
            </a:r>
          </a:p>
          <a:p>
            <a:pPr algn="just">
              <a:lnSpc>
                <a:spcPct val="150000"/>
              </a:lnSpc>
            </a:pPr>
            <a:r>
              <a:rPr lang="en-GB" sz="1600" kern="0">
                <a:solidFill>
                  <a:schemeClr val="tx2"/>
                </a:solidFill>
                <a:effectLst/>
                <a:latin typeface="Calibri" panose="020F0502020204030204" pitchFamily="34" charset="0"/>
                <a:ea typeface="Aptos" panose="020B0004020202020204" pitchFamily="34" charset="0"/>
              </a:rPr>
              <a:t>The broader understanding of her predicament required her engagement with AI ethics experts. </a:t>
            </a:r>
            <a:endParaRPr lang="en-US" sz="1600" kern="0">
              <a:solidFill>
                <a:schemeClr val="tx2"/>
              </a:solidFill>
              <a:effectLst/>
              <a:latin typeface="Calibri" panose="020F0502020204030204" pitchFamily="34" charset="0"/>
              <a:ea typeface="Aptos" panose="020B0004020202020204" pitchFamily="34" charset="0"/>
            </a:endParaRPr>
          </a:p>
          <a:p>
            <a:pPr algn="just">
              <a:lnSpc>
                <a:spcPct val="150000"/>
              </a:lnSpc>
            </a:pPr>
            <a:r>
              <a:rPr lang="en-GB" sz="1600" kern="0">
                <a:solidFill>
                  <a:schemeClr val="tx2"/>
                </a:solidFill>
                <a:effectLst/>
                <a:latin typeface="Calibri" panose="020F0502020204030204" pitchFamily="34" charset="0"/>
                <a:ea typeface="Aptos" panose="020B0004020202020204" pitchFamily="34" charset="0"/>
              </a:rPr>
              <a:t>The investigation underscored how research work needs to address safety and ethical dilemmas at the workplace level</a:t>
            </a:r>
            <a:endParaRPr lang="en-US" sz="1600" kern="0">
              <a:solidFill>
                <a:schemeClr val="tx2"/>
              </a:solidFill>
              <a:effectLst/>
              <a:latin typeface="Calibri" panose="020F0502020204030204" pitchFamily="34" charset="0"/>
              <a:ea typeface="Aptos" panose="020B0004020202020204" pitchFamily="34" charset="0"/>
            </a:endParaRPr>
          </a:p>
          <a:p>
            <a:endParaRPr lang="en-US"/>
          </a:p>
        </p:txBody>
      </p:sp>
      <p:sp>
        <p:nvSpPr>
          <p:cNvPr id="3" name="Title 2">
            <a:extLst>
              <a:ext uri="{FF2B5EF4-FFF2-40B4-BE49-F238E27FC236}">
                <a16:creationId xmlns:a16="http://schemas.microsoft.com/office/drawing/2014/main" id="{C970CD99-9F95-0C18-A315-55FFD1BE2EDC}"/>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Reflection</a:t>
            </a:r>
          </a:p>
        </p:txBody>
      </p:sp>
    </p:spTree>
    <p:extLst>
      <p:ext uri="{BB962C8B-B14F-4D97-AF65-F5344CB8AC3E}">
        <p14:creationId xmlns:p14="http://schemas.microsoft.com/office/powerpoint/2010/main" val="479852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46847-9CD1-0F0C-41FF-45D77AD9325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E4340244-ADC8-896C-1E8E-88CF1CE29A31}"/>
              </a:ext>
            </a:extLst>
          </p:cNvPr>
          <p:cNvSpPr>
            <a:spLocks noGrp="1"/>
          </p:cNvSpPr>
          <p:nvPr>
            <p:ph type="body" idx="1"/>
          </p:nvPr>
        </p:nvSpPr>
        <p:spPr>
          <a:xfrm>
            <a:off x="1022231" y="1259631"/>
            <a:ext cx="6913800" cy="3456000"/>
          </a:xfrm>
        </p:spPr>
        <p:txBody>
          <a:bodyPr/>
          <a:lstStyle/>
          <a:p>
            <a:pPr algn="just">
              <a:lnSpc>
                <a:spcPct val="150000"/>
              </a:lnSpc>
            </a:pPr>
            <a:r>
              <a:rPr lang="en-GB" sz="1800" kern="0">
                <a:effectLst/>
                <a:latin typeface="Times New Roman" panose="02020603050405020304" pitchFamily="18" charset="0"/>
                <a:ea typeface="Aptos" panose="020B0004020202020204" pitchFamily="34" charset="0"/>
                <a:cs typeface="Times New Roman" panose="02020603050405020304" pitchFamily="18" charset="0"/>
              </a:rPr>
              <a:t>This report summarizes that the disappearance of Dr. Hart can be linked with the demands as well as moral dilemmas that she faced with her work in AI ethics. </a:t>
            </a:r>
          </a:p>
          <a:p>
            <a:pPr algn="just">
              <a:lnSpc>
                <a:spcPct val="150000"/>
              </a:lnSpc>
            </a:pPr>
            <a:r>
              <a:rPr lang="en-GB" sz="1800" kern="0">
                <a:effectLst/>
                <a:latin typeface="Times New Roman" panose="02020603050405020304" pitchFamily="18" charset="0"/>
                <a:ea typeface="Aptos" panose="020B0004020202020204" pitchFamily="34" charset="0"/>
                <a:cs typeface="Times New Roman" panose="02020603050405020304" pitchFamily="18" charset="0"/>
              </a:rPr>
              <a:t>Her promotion for ethical AI standards often clashed with company goals, which may create a hostile working environment. </a:t>
            </a:r>
            <a:endParaRPr lang="en-GB" sz="1800">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pPr>
            <a:r>
              <a:rPr lang="en-GB" sz="1800">
                <a:effectLst/>
                <a:latin typeface="Times New Roman" panose="02020603050405020304" pitchFamily="18" charset="0"/>
                <a:ea typeface="Aptos" panose="020B0004020202020204" pitchFamily="34" charset="0"/>
                <a:cs typeface="Times New Roman" panose="02020603050405020304" pitchFamily="18" charset="0"/>
              </a:rPr>
              <a:t>The findings underscore the need for an inclusive ethical framework for AI research that ensures equity, accountability, and transparency.</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3" name="Title 2">
            <a:extLst>
              <a:ext uri="{FF2B5EF4-FFF2-40B4-BE49-F238E27FC236}">
                <a16:creationId xmlns:a16="http://schemas.microsoft.com/office/drawing/2014/main" id="{DF6111FF-D62A-D86A-8E45-F148FB8A773C}"/>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Conclusion </a:t>
            </a:r>
          </a:p>
        </p:txBody>
      </p:sp>
    </p:spTree>
    <p:extLst>
      <p:ext uri="{BB962C8B-B14F-4D97-AF65-F5344CB8AC3E}">
        <p14:creationId xmlns:p14="http://schemas.microsoft.com/office/powerpoint/2010/main" val="117624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CC1F81-0DB1-E3AB-BD89-B750FF95B170}"/>
              </a:ext>
            </a:extLst>
          </p:cNvPr>
          <p:cNvSpPr>
            <a:spLocks noGrp="1"/>
          </p:cNvSpPr>
          <p:nvPr>
            <p:ph type="body" idx="1"/>
          </p:nvPr>
        </p:nvSpPr>
        <p:spPr>
          <a:xfrm>
            <a:off x="550070" y="1219356"/>
            <a:ext cx="8261887" cy="3831275"/>
          </a:xfrm>
        </p:spPr>
        <p:txBody>
          <a:bodyPr/>
          <a:lstStyle/>
          <a:p>
            <a:pPr algn="just">
              <a:lnSpc>
                <a:spcPct val="150000"/>
              </a:lnSpc>
            </a:pPr>
            <a:endParaRPr lang="en-US" sz="1100">
              <a:latin typeface="Times New Roman" panose="02020603050405020304" pitchFamily="18" charset="0"/>
              <a:cs typeface="Times New Roman" panose="02020603050405020304" pitchFamily="18" charset="0"/>
            </a:endParaRPr>
          </a:p>
          <a:p>
            <a:endParaRPr lang="en-US">
              <a:latin typeface="Times New Roman" panose="02020603050405020304" pitchFamily="18" charset="0"/>
              <a:cs typeface="Times New Roman" panose="02020603050405020304" pitchFamily="18" charset="0"/>
            </a:endParaRPr>
          </a:p>
        </p:txBody>
      </p:sp>
      <p:sp>
        <p:nvSpPr>
          <p:cNvPr id="3" name="Title 2">
            <a:extLst>
              <a:ext uri="{FF2B5EF4-FFF2-40B4-BE49-F238E27FC236}">
                <a16:creationId xmlns:a16="http://schemas.microsoft.com/office/drawing/2014/main" id="{DB058B40-2F73-4EB3-8FE0-C2E0F1D26550}"/>
              </a:ext>
            </a:extLst>
          </p:cNvPr>
          <p:cNvSpPr>
            <a:spLocks noGrp="1"/>
          </p:cNvSpPr>
          <p:nvPr>
            <p:ph type="title"/>
          </p:nvPr>
        </p:nvSpPr>
        <p:spPr/>
        <p:txBody>
          <a:bodyPr/>
          <a:lstStyle/>
          <a:p>
            <a:r>
              <a:rPr lang="en-US" sz="2800">
                <a:latin typeface="Times New Roman" panose="02020603050405020304" pitchFamily="18" charset="0"/>
                <a:cs typeface="Times New Roman" panose="02020603050405020304" pitchFamily="18" charset="0"/>
              </a:rPr>
              <a:t>References</a:t>
            </a:r>
          </a:p>
        </p:txBody>
      </p:sp>
      <p:pic>
        <p:nvPicPr>
          <p:cNvPr id="4" name="Picture 3"/>
          <p:cNvPicPr>
            <a:picLocks noChangeAspect="1"/>
          </p:cNvPicPr>
          <p:nvPr/>
        </p:nvPicPr>
        <p:blipFill>
          <a:blip r:embed="rId2"/>
          <a:stretch>
            <a:fillRect/>
          </a:stretch>
        </p:blipFill>
        <p:spPr>
          <a:xfrm>
            <a:off x="64895" y="1090631"/>
            <a:ext cx="8965886" cy="3845754"/>
          </a:xfrm>
          <a:prstGeom prst="rect">
            <a:avLst/>
          </a:prstGeom>
        </p:spPr>
      </p:pic>
    </p:spTree>
    <p:extLst>
      <p:ext uri="{BB962C8B-B14F-4D97-AF65-F5344CB8AC3E}">
        <p14:creationId xmlns:p14="http://schemas.microsoft.com/office/powerpoint/2010/main" val="3291255799"/>
      </p:ext>
    </p:extLst>
  </p:cSld>
  <p:clrMapOvr>
    <a:masterClrMapping/>
  </p:clrMapOvr>
</p:sld>
</file>

<file path=ppt/theme/theme1.xml><?xml version="1.0" encoding="utf-8"?>
<a:theme xmlns:a="http://schemas.openxmlformats.org/drawingml/2006/main" name="AI Tech Agency Infographics by Slidesgo">
  <a:themeElements>
    <a:clrScheme name="Simple Light">
      <a:dk1>
        <a:srgbClr val="0C343D"/>
      </a:dk1>
      <a:lt1>
        <a:srgbClr val="00C3B1"/>
      </a:lt1>
      <a:dk2>
        <a:srgbClr val="CC4125"/>
      </a:dk2>
      <a:lt2>
        <a:srgbClr val="F3F3F3"/>
      </a:lt2>
      <a:accent1>
        <a:srgbClr val="0C343D"/>
      </a:accent1>
      <a:accent2>
        <a:srgbClr val="00C3B1"/>
      </a:accent2>
      <a:accent3>
        <a:srgbClr val="CC4125"/>
      </a:accent3>
      <a:accent4>
        <a:srgbClr val="F3F3F3"/>
      </a:accent4>
      <a:accent5>
        <a:srgbClr val="0C343D"/>
      </a:accent5>
      <a:accent6>
        <a:srgbClr val="00C3B1"/>
      </a:accent6>
      <a:hlink>
        <a:srgbClr val="F3F3F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7</Slides>
  <Notes>3</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AI Tech Agency Infographics by Slidesgo</vt:lpstr>
      <vt:lpstr>Individual Presentation</vt:lpstr>
      <vt:lpstr>Introduction</vt:lpstr>
      <vt:lpstr>Key Evidence and Analysis</vt:lpstr>
      <vt:lpstr>Theories and Conclusions</vt:lpstr>
      <vt:lpstr>Reflection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USER</dc:creator>
  <cp:revision>1</cp:revision>
  <dcterms:modified xsi:type="dcterms:W3CDTF">2025-03-24T17:46:45Z</dcterms:modified>
</cp:coreProperties>
</file>