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sldIdLst>
    <p:sldId id="364" r:id="rId2"/>
    <p:sldId id="383" r:id="rId3"/>
    <p:sldId id="380" r:id="rId4"/>
    <p:sldId id="365" r:id="rId5"/>
    <p:sldId id="381" r:id="rId6"/>
    <p:sldId id="378" r:id="rId7"/>
    <p:sldId id="384" r:id="rId8"/>
    <p:sldId id="385" r:id="rId9"/>
    <p:sldId id="379" r:id="rId10"/>
    <p:sldId id="38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>
        <p:scale>
          <a:sx n="58" d="100"/>
          <a:sy n="58" d="100"/>
        </p:scale>
        <p:origin x="964" y="1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1F01AF-E36C-43AE-A381-9C0AAAAFCA9F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82B0AA-3DAA-4737-811F-7CF5F214A8C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254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82B0AA-3DAA-4737-811F-7CF5F214A8C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2151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indtools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413657"/>
            <a:ext cx="8229600" cy="5102906"/>
          </a:xfr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Self Awareness Presentation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Student’s Name: Bilonda Rosy Kanyiki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Student’s ID Number: 2427696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Lecturer’s Name: Soban Sadiq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Name:  </a:t>
            </a:r>
            <a:r>
              <a:rPr lang="en-US" sz="2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Development within Health and Social Care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Module code: LCHS4009</a:t>
            </a:r>
          </a:p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Task1 : Assessment Component 1                  </a:t>
            </a:r>
          </a:p>
          <a:p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masis MT Pro Black" panose="020F0502020204030204" pitchFamily="18" charset="0"/>
              </a:rPr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US" dirty="0"/>
          </a:p>
          <a:p>
            <a:r>
              <a:rPr lang="en-US" sz="2400" dirty="0"/>
              <a:t>I have used AI to assist me with my presentation</a:t>
            </a:r>
          </a:p>
          <a:p>
            <a:r>
              <a:rPr lang="en-US" sz="2400" dirty="0"/>
              <a:t>Spelling </a:t>
            </a:r>
          </a:p>
          <a:p>
            <a:r>
              <a:rPr lang="en-US" sz="2400" dirty="0"/>
              <a:t>Punctuation</a:t>
            </a:r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pPr algn="ctr"/>
            <a:endParaRPr lang="en-US" dirty="0"/>
          </a:p>
          <a:p>
            <a:pPr marL="0" indent="0" algn="ctr">
              <a:buNone/>
            </a:pPr>
            <a:r>
              <a:rPr lang="en-US" dirty="0"/>
              <a:t>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437CAAEC-4CD3-D3A1-CC31-1121EF7CC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5FF0828E-3873-85A7-99B1-9569FFB07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1" y="1167789"/>
            <a:ext cx="11343700" cy="4241494"/>
          </a:xfrm>
        </p:spPr>
        <p:txBody>
          <a:bodyPr/>
          <a:lstStyle/>
          <a:p>
            <a:pPr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SWOT Analysis and why is it important to my personal and professional development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My Strengths, Weaknesses, Opportunities, and Threats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How could I leverage my strengths to overcome my weaknesses and minimise threats</a:t>
            </a:r>
          </a:p>
          <a:p>
            <a:pPr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Available opportunities at my work, and how I utilise them for my strengths</a:t>
            </a:r>
          </a:p>
          <a:p>
            <a:pPr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>
              <a:defRPr/>
            </a:pPr>
            <a:endParaRPr lang="en-GB" altLang="en-US" sz="1100" dirty="0"/>
          </a:p>
          <a:p>
            <a:pPr marL="0" indent="0">
              <a:buNone/>
              <a:defRPr/>
            </a:pPr>
            <a:endParaRPr lang="en-US" sz="2800" b="1" dirty="0"/>
          </a:p>
          <a:p>
            <a:pPr>
              <a:defRPr/>
            </a:pPr>
            <a:endParaRPr lang="en-GB" altLang="en-US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6534C0-F26B-E03E-B6DE-F41139592B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 smtClean="0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7173" name="Slide Number Placeholder 4">
            <a:extLst>
              <a:ext uri="{FF2B5EF4-FFF2-40B4-BE49-F238E27FC236}">
                <a16:creationId xmlns:a16="http://schemas.microsoft.com/office/drawing/2014/main" id="{BF6032E4-8687-CDA8-6A56-B310EB9F7A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3F62C13-3DF8-4B55-9E1B-D07C54478AE3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4FF99867-3357-4233-5905-8EE9CCE8E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altLang="en-US" sz="36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53B14B-BF33-2508-AD1A-B195373A476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886431FF-65F4-96D9-3AC1-A1CF78A656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ED4D28C-0A3F-4416-BB82-3A291C9C4B3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F7D47917-3C8A-D3F7-6E1D-4C05B41225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827" y="1134738"/>
            <a:ext cx="11248221" cy="4381826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work as an Early Years Practitioner, supporting children’s learning and development.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I’m studying Health and Social Care to build my knowledge and skills.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enjoy helping others and making a positive difference.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My goal is to become a Social Worker and support children and families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  <a:defRPr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My presentation is about my role and growth as an Early Years Practitioner.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talk about key challenges like staff shortages and fast-changing technology.</a:t>
            </a:r>
          </a:p>
          <a:p>
            <a:pPr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Overall, I show how I use my strengths to support children’s learning and development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14299"/>
            <a:ext cx="10972800" cy="1159330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SWOT Analysis and why is it important to my personal and professional development?</a:t>
            </a:r>
            <a:endParaRPr lang="en-GB" altLang="en-US" sz="36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81048" y="2025870"/>
            <a:ext cx="8875986" cy="2010102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92D0034-A6BD-AD3D-9856-A1C1A1D0EFDB}"/>
              </a:ext>
            </a:extLst>
          </p:cNvPr>
          <p:cNvSpPr txBox="1">
            <a:spLocks/>
          </p:cNvSpPr>
          <p:nvPr/>
        </p:nvSpPr>
        <p:spPr bwMode="auto">
          <a:xfrm>
            <a:off x="609599" y="1412875"/>
            <a:ext cx="10787743" cy="4103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   SWOT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is,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tool to identify your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Strengths, Weaknesses, Opportunities, and Threats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Helps you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understand yourself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your situation better.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Useful for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setting goals and planning growth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  Why is it important?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Builds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self-awareness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confidence.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Helps you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improve weaknesses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use your strengths effectively.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Supports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career planning and personal development  </a:t>
            </a:r>
            <a:r>
              <a:rPr lang="en-GB" sz="2400" dirty="0"/>
              <a:t>(Gurel and Tat, 2017).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6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752" y="310897"/>
            <a:ext cx="10972800" cy="859535"/>
          </a:xfrm>
        </p:spPr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My Strengths, Weaknesses, Opportunities, and Threats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E6D86FC-4A3E-6173-D8D8-FD370BDE3508}"/>
              </a:ext>
            </a:extLst>
          </p:cNvPr>
          <p:cNvCxnSpPr>
            <a:cxnSpLocks/>
          </p:cNvCxnSpPr>
          <p:nvPr/>
        </p:nvCxnSpPr>
        <p:spPr>
          <a:xfrm>
            <a:off x="1062182" y="3364992"/>
            <a:ext cx="9892330" cy="0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6ED0A35B-0378-4A23-6E8E-0B01671357FF}"/>
              </a:ext>
            </a:extLst>
          </p:cNvPr>
          <p:cNvSpPr txBox="1"/>
          <p:nvPr/>
        </p:nvSpPr>
        <p:spPr>
          <a:xfrm>
            <a:off x="334433" y="1360715"/>
            <a:ext cx="5445879" cy="188329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 w="19050">
            <a:solidFill>
              <a:srgbClr val="4BACC6"/>
            </a:solidFill>
          </a:ln>
        </p:spPr>
        <p:txBody>
          <a:bodyPr wrap="square" rtlCol="0"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communication skills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Patience and Empathy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Teamwork and Collaboration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0538F9-C306-0F3E-28E1-89A72A735427}"/>
              </a:ext>
            </a:extLst>
          </p:cNvPr>
          <p:cNvSpPr txBox="1"/>
          <p:nvPr/>
        </p:nvSpPr>
        <p:spPr>
          <a:xfrm>
            <a:off x="6411689" y="1326064"/>
            <a:ext cx="5246910" cy="1883296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Need more leadership experience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Supporting children with special need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BE14E-9AAE-B0FA-CAEF-F687324E6BA7}"/>
              </a:ext>
            </a:extLst>
          </p:cNvPr>
          <p:cNvSpPr txBox="1"/>
          <p:nvPr/>
        </p:nvSpPr>
        <p:spPr>
          <a:xfrm>
            <a:off x="334441" y="3520285"/>
            <a:ext cx="5445871" cy="1883296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and Qualification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Manager </a:t>
            </a:r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E4A104-A4EE-B803-A9E6-7110FFC0A54D}"/>
              </a:ext>
            </a:extLst>
          </p:cNvPr>
          <p:cNvSpPr txBox="1"/>
          <p:nvPr/>
        </p:nvSpPr>
        <p:spPr>
          <a:xfrm>
            <a:off x="6411689" y="3493008"/>
            <a:ext cx="5246909" cy="1883296"/>
          </a:xfrm>
          <a:prstGeom prst="rect">
            <a:avLst/>
          </a:prstGeom>
          <a:ln/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no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Not enough staff and too much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Technology changing very fast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FCFDF46-9465-2CDC-F3D1-9C91B323CB0E}"/>
              </a:ext>
            </a:extLst>
          </p:cNvPr>
          <p:cNvCxnSpPr>
            <a:cxnSpLocks/>
          </p:cNvCxnSpPr>
          <p:nvPr/>
        </p:nvCxnSpPr>
        <p:spPr>
          <a:xfrm flipV="1">
            <a:off x="6096000" y="1349828"/>
            <a:ext cx="0" cy="4077857"/>
          </a:xfrm>
          <a:prstGeom prst="line">
            <a:avLst/>
          </a:prstGeom>
          <a:effectLst/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How could I leverage my strengths to overcome my weaknesses and minimise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I have is being open to learning. This helps me deal with threats like new technology. I can take time to learn how to use new tools, so I don’t fall behind.</a:t>
            </a:r>
          </a:p>
          <a:p>
            <a:pPr marL="0" indent="0">
              <a:buNone/>
            </a:pP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Another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is good communication. I can use this to ask for help or advice when I face a task that I find difficult, which helps me overcome my weakness in time management. For example, if I have too many tasks, I can talk with my team to plan and share the work.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416682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Available opportunities at my work, and how I utilise them for my strengths?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718" y="1417639"/>
            <a:ext cx="11057263" cy="3815374"/>
          </a:xfrm>
        </p:spPr>
        <p:txBody>
          <a:bodyPr/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have opportunities to join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training and professional development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courses.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use my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strength in learning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to take part in courses about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child development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safeguarding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This helps me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improve my skills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give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better care and support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to children.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also have the chance to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work with experienced staff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 my setting.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 use my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teamwork skills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learn from others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share new ideas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These opportunities help me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build confidence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create a safe, caring environment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for all children.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08/11/2025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28600"/>
            <a:ext cx="8229600" cy="1143000"/>
          </a:xfrm>
        </p:spPr>
        <p:txBody>
          <a:bodyPr/>
          <a:lstStyle/>
          <a:p>
            <a:r>
              <a:rPr lang="en-GB" altLang="en-US" sz="36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 altLang="en-US" sz="3600" b="1" i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Doing a SWOT Analysis helps me understand my strengths and areas to improve.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guides my personal and professional development by setting clear goals.</a:t>
            </a:r>
          </a:p>
          <a:p>
            <a:pPr marL="0" indent="0">
              <a:buNone/>
            </a:pPr>
            <a:r>
              <a:rPr lang="en-US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Overall, it supports my journey toward becoming a Social Worker and making a positive difference in people’s lives</a:t>
            </a: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</a:t>
            </a:r>
            <a:endParaRPr lang="en-GB" altLang="en-US" sz="3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08/11/2025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CB4B823-2A88-A68D-C14B-885ED4FA5F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981200" y="2142000"/>
            <a:ext cx="9333123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Gurel, E. and Tat, M. (2017)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SWOT Analysis: A Theoretical Review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 Journal of International Social Research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10(51), pp. 994–1006.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MindTools (2024) </a:t>
            </a:r>
            <a:r>
              <a:rPr kumimoji="0" lang="en-US" altLang="en-US" sz="2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SWOT Analysis: How to Develop a Strategy for Success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hlinkClick r:id="rId2"/>
              </a:rPr>
              <a:t>https://www.mindtools.com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(Accessed: 7 November 2025)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6450</TotalTime>
  <Words>677</Words>
  <Application>Microsoft Office PowerPoint</Application>
  <PresentationFormat>Widescreen</PresentationFormat>
  <Paragraphs>98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Amasis MT Pro Black</vt:lpstr>
      <vt:lpstr>Aptos</vt:lpstr>
      <vt:lpstr>Arial</vt:lpstr>
      <vt:lpstr>Myriad Pro</vt:lpstr>
      <vt:lpstr>20140311PresentationUWTSDTemplate</vt:lpstr>
      <vt:lpstr>PowerPoint Presentation</vt:lpstr>
      <vt:lpstr>Acknowledge use of AI</vt:lpstr>
      <vt:lpstr>Overview</vt:lpstr>
      <vt:lpstr>Introduction</vt:lpstr>
      <vt:lpstr>SWOT Analysis and why is it important to my personal and professional development?</vt:lpstr>
      <vt:lpstr>My Strengths, Weaknesses, Opportunities, and Threats</vt:lpstr>
      <vt:lpstr> How could I leverage my strengths to overcome my weaknesses and minimise threats</vt:lpstr>
      <vt:lpstr>Available opportunities at my work, and how I utilise them for my strengths?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Bilonda Rosy Kanyiki (2427696)</cp:lastModifiedBy>
  <cp:revision>29</cp:revision>
  <dcterms:created xsi:type="dcterms:W3CDTF">2025-02-21T18:28:54Z</dcterms:created>
  <dcterms:modified xsi:type="dcterms:W3CDTF">2025-11-09T17:09:54Z</dcterms:modified>
</cp:coreProperties>
</file>