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E0A0E5-2C50-4F41-B09C-420588D76540}" v="17" dt="2023-05-23T10:02:00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ana Lavinia Puravet (2129004)" userId="2cf973aa-084d-4328-8774-ecbedc47b6be" providerId="ADAL" clId="{E6E0A0E5-2C50-4F41-B09C-420588D76540}"/>
    <pc:docChg chg="custSel addSld delSld modSld">
      <pc:chgData name="Oana Lavinia Puravet (2129004)" userId="2cf973aa-084d-4328-8774-ecbedc47b6be" providerId="ADAL" clId="{E6E0A0E5-2C50-4F41-B09C-420588D76540}" dt="2023-05-23T10:11:28.219" v="913" actId="1076"/>
      <pc:docMkLst>
        <pc:docMk/>
      </pc:docMkLst>
      <pc:sldChg chg="addSp delSp modSp mod modTransition modAnim">
        <pc:chgData name="Oana Lavinia Puravet (2129004)" userId="2cf973aa-084d-4328-8774-ecbedc47b6be" providerId="ADAL" clId="{E6E0A0E5-2C50-4F41-B09C-420588D76540}" dt="2023-05-23T10:11:28.219" v="913" actId="1076"/>
        <pc:sldMkLst>
          <pc:docMk/>
          <pc:sldMk cId="61393465" sldId="256"/>
        </pc:sldMkLst>
        <pc:spChg chg="mod">
          <ac:chgData name="Oana Lavinia Puravet (2129004)" userId="2cf973aa-084d-4328-8774-ecbedc47b6be" providerId="ADAL" clId="{E6E0A0E5-2C50-4F41-B09C-420588D76540}" dt="2023-05-23T10:11:28.219" v="913" actId="1076"/>
          <ac:spMkLst>
            <pc:docMk/>
            <pc:sldMk cId="61393465" sldId="256"/>
            <ac:spMk id="2" creationId="{468A9D2D-62E6-325B-A74D-371B7B7F4A43}"/>
          </ac:spMkLst>
        </pc:spChg>
        <pc:spChg chg="mod">
          <ac:chgData name="Oana Lavinia Puravet (2129004)" userId="2cf973aa-084d-4328-8774-ecbedc47b6be" providerId="ADAL" clId="{E6E0A0E5-2C50-4F41-B09C-420588D76540}" dt="2023-05-23T10:10:00.228" v="908" actId="27636"/>
          <ac:spMkLst>
            <pc:docMk/>
            <pc:sldMk cId="61393465" sldId="256"/>
            <ac:spMk id="3" creationId="{81B92913-E51F-A86E-2DA5-F02C016F013A}"/>
          </ac:spMkLst>
        </pc:spChg>
        <pc:picChg chg="add del mod">
          <ac:chgData name="Oana Lavinia Puravet (2129004)" userId="2cf973aa-084d-4328-8774-ecbedc47b6be" providerId="ADAL" clId="{E6E0A0E5-2C50-4F41-B09C-420588D76540}" dt="2023-05-23T09:44:29.357" v="329"/>
          <ac:picMkLst>
            <pc:docMk/>
            <pc:sldMk cId="61393465" sldId="256"/>
            <ac:picMk id="11" creationId="{37A6F24E-EE11-1860-096A-88DC69DFB93B}"/>
          </ac:picMkLst>
        </pc:picChg>
        <pc:picChg chg="add del mod ord">
          <ac:chgData name="Oana Lavinia Puravet (2129004)" userId="2cf973aa-084d-4328-8774-ecbedc47b6be" providerId="ADAL" clId="{E6E0A0E5-2C50-4F41-B09C-420588D76540}" dt="2023-05-23T09:44:35.143" v="330"/>
          <ac:picMkLst>
            <pc:docMk/>
            <pc:sldMk cId="61393465" sldId="256"/>
            <ac:picMk id="15" creationId="{2CCF2A82-D7A4-193C-957A-DEF637F51306}"/>
          </ac:picMkLst>
        </pc:picChg>
        <pc:picChg chg="add del mod">
          <ac:chgData name="Oana Lavinia Puravet (2129004)" userId="2cf973aa-084d-4328-8774-ecbedc47b6be" providerId="ADAL" clId="{E6E0A0E5-2C50-4F41-B09C-420588D76540}" dt="2023-05-23T09:44:38.034" v="332"/>
          <ac:picMkLst>
            <pc:docMk/>
            <pc:sldMk cId="61393465" sldId="256"/>
            <ac:picMk id="16" creationId="{04E66633-A009-347A-5249-9C1FB14DEBA1}"/>
          </ac:picMkLst>
        </pc:picChg>
        <pc:picChg chg="add del mod ord">
          <ac:chgData name="Oana Lavinia Puravet (2129004)" userId="2cf973aa-084d-4328-8774-ecbedc47b6be" providerId="ADAL" clId="{E6E0A0E5-2C50-4F41-B09C-420588D76540}" dt="2023-05-23T09:44:55.291" v="333"/>
          <ac:picMkLst>
            <pc:docMk/>
            <pc:sldMk cId="61393465" sldId="256"/>
            <ac:picMk id="19" creationId="{9613B20D-65E3-103E-579F-FC6591B26347}"/>
          </ac:picMkLst>
        </pc:picChg>
        <pc:picChg chg="add del mod">
          <ac:chgData name="Oana Lavinia Puravet (2129004)" userId="2cf973aa-084d-4328-8774-ecbedc47b6be" providerId="ADAL" clId="{E6E0A0E5-2C50-4F41-B09C-420588D76540}" dt="2023-05-23T09:45:15.604" v="336"/>
          <ac:picMkLst>
            <pc:docMk/>
            <pc:sldMk cId="61393465" sldId="256"/>
            <ac:picMk id="22" creationId="{98CCF68C-2E24-C361-6FE5-ECF7985DCC24}"/>
          </ac:picMkLst>
        </pc:picChg>
        <pc:picChg chg="add del mod">
          <ac:chgData name="Oana Lavinia Puravet (2129004)" userId="2cf973aa-084d-4328-8774-ecbedc47b6be" providerId="ADAL" clId="{E6E0A0E5-2C50-4F41-B09C-420588D76540}" dt="2023-05-23T09:50:10.344" v="338"/>
          <ac:picMkLst>
            <pc:docMk/>
            <pc:sldMk cId="61393465" sldId="256"/>
            <ac:picMk id="23" creationId="{D2338B57-68D3-017E-20B0-D425E2F7CCC5}"/>
          </ac:picMkLst>
        </pc:picChg>
        <pc:picChg chg="add del mod ord">
          <ac:chgData name="Oana Lavinia Puravet (2129004)" userId="2cf973aa-084d-4328-8774-ecbedc47b6be" providerId="ADAL" clId="{E6E0A0E5-2C50-4F41-B09C-420588D76540}" dt="2023-05-23T09:50:59.792" v="339"/>
          <ac:picMkLst>
            <pc:docMk/>
            <pc:sldMk cId="61393465" sldId="256"/>
            <ac:picMk id="27" creationId="{03FB9967-303A-9512-F07D-464CE9094379}"/>
          </ac:picMkLst>
        </pc:picChg>
        <pc:picChg chg="add del mod">
          <ac:chgData name="Oana Lavinia Puravet (2129004)" userId="2cf973aa-084d-4328-8774-ecbedc47b6be" providerId="ADAL" clId="{E6E0A0E5-2C50-4F41-B09C-420588D76540}" dt="2023-05-23T09:51:16.556" v="341"/>
          <ac:picMkLst>
            <pc:docMk/>
            <pc:sldMk cId="61393465" sldId="256"/>
            <ac:picMk id="28" creationId="{01D0DA7F-BB61-4C7F-0837-465B8662F34E}"/>
          </ac:picMkLst>
        </pc:picChg>
        <pc:picChg chg="add del mod ord">
          <ac:chgData name="Oana Lavinia Puravet (2129004)" userId="2cf973aa-084d-4328-8774-ecbedc47b6be" providerId="ADAL" clId="{E6E0A0E5-2C50-4F41-B09C-420588D76540}" dt="2023-05-23T09:51:59.207" v="342"/>
          <ac:picMkLst>
            <pc:docMk/>
            <pc:sldMk cId="61393465" sldId="256"/>
            <ac:picMk id="31" creationId="{4E519458-DDAF-9DA8-0B7A-870B96681B70}"/>
          </ac:picMkLst>
        </pc:picChg>
        <pc:picChg chg="add del mod">
          <ac:chgData name="Oana Lavinia Puravet (2129004)" userId="2cf973aa-084d-4328-8774-ecbedc47b6be" providerId="ADAL" clId="{E6E0A0E5-2C50-4F41-B09C-420588D76540}" dt="2023-05-23T09:52:51.197" v="344"/>
          <ac:picMkLst>
            <pc:docMk/>
            <pc:sldMk cId="61393465" sldId="256"/>
            <ac:picMk id="32" creationId="{25CF66F6-58DD-D04A-DB50-4A11AA438B02}"/>
          </ac:picMkLst>
        </pc:picChg>
        <pc:picChg chg="add del mod ord">
          <ac:chgData name="Oana Lavinia Puravet (2129004)" userId="2cf973aa-084d-4328-8774-ecbedc47b6be" providerId="ADAL" clId="{E6E0A0E5-2C50-4F41-B09C-420588D76540}" dt="2023-05-23T09:53:34.294" v="345"/>
          <ac:picMkLst>
            <pc:docMk/>
            <pc:sldMk cId="61393465" sldId="256"/>
            <ac:picMk id="39" creationId="{C575B65B-D010-8799-4DB8-FCE4C83EF500}"/>
          </ac:picMkLst>
        </pc:picChg>
        <pc:picChg chg="add mod">
          <ac:chgData name="Oana Lavinia Puravet (2129004)" userId="2cf973aa-084d-4328-8774-ecbedc47b6be" providerId="ADAL" clId="{E6E0A0E5-2C50-4F41-B09C-420588D76540}" dt="2023-05-23T10:11:23.114" v="912" actId="14100"/>
          <ac:picMkLst>
            <pc:docMk/>
            <pc:sldMk cId="61393465" sldId="256"/>
            <ac:picMk id="40" creationId="{3C619C0C-CCF4-54A4-00D1-FCA42AEBE752}"/>
          </ac:picMkLst>
        </pc:picChg>
      </pc:sldChg>
      <pc:sldChg chg="addSp delSp modSp new mod">
        <pc:chgData name="Oana Lavinia Puravet (2129004)" userId="2cf973aa-084d-4328-8774-ecbedc47b6be" providerId="ADAL" clId="{E6E0A0E5-2C50-4F41-B09C-420588D76540}" dt="2023-05-23T10:05:01.746" v="891" actId="20577"/>
        <pc:sldMkLst>
          <pc:docMk/>
          <pc:sldMk cId="1316079265" sldId="257"/>
        </pc:sldMkLst>
        <pc:spChg chg="add del mod">
          <ac:chgData name="Oana Lavinia Puravet (2129004)" userId="2cf973aa-084d-4328-8774-ecbedc47b6be" providerId="ADAL" clId="{E6E0A0E5-2C50-4F41-B09C-420588D76540}" dt="2023-05-23T09:57:37.145" v="613"/>
          <ac:spMkLst>
            <pc:docMk/>
            <pc:sldMk cId="1316079265" sldId="257"/>
            <ac:spMk id="2" creationId="{11023788-AB67-533E-F003-6B71F3661765}"/>
          </ac:spMkLst>
        </pc:spChg>
        <pc:spChg chg="add del mod">
          <ac:chgData name="Oana Lavinia Puravet (2129004)" userId="2cf973aa-084d-4328-8774-ecbedc47b6be" providerId="ADAL" clId="{E6E0A0E5-2C50-4F41-B09C-420588D76540}" dt="2023-05-23T10:01:53.774" v="619"/>
          <ac:spMkLst>
            <pc:docMk/>
            <pc:sldMk cId="1316079265" sldId="257"/>
            <ac:spMk id="3" creationId="{EE29667A-965F-FFE5-3F4F-548E1AE6B2CA}"/>
          </ac:spMkLst>
        </pc:spChg>
        <pc:spChg chg="add mod">
          <ac:chgData name="Oana Lavinia Puravet (2129004)" userId="2cf973aa-084d-4328-8774-ecbedc47b6be" providerId="ADAL" clId="{E6E0A0E5-2C50-4F41-B09C-420588D76540}" dt="2023-05-23T10:05:01.746" v="891" actId="20577"/>
          <ac:spMkLst>
            <pc:docMk/>
            <pc:sldMk cId="1316079265" sldId="257"/>
            <ac:spMk id="4" creationId="{53A4F3AA-3E24-B5D6-A9DE-DE944CA6473E}"/>
          </ac:spMkLst>
        </pc:spChg>
      </pc:sldChg>
      <pc:sldChg chg="add del">
        <pc:chgData name="Oana Lavinia Puravet (2129004)" userId="2cf973aa-084d-4328-8774-ecbedc47b6be" providerId="ADAL" clId="{E6E0A0E5-2C50-4F41-B09C-420588D76540}" dt="2023-05-23T09:55:37.558" v="354" actId="2696"/>
        <pc:sldMkLst>
          <pc:docMk/>
          <pc:sldMk cId="3002336741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0E12BE-5692-44CE-8C81-5C286A6471A4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45F18D-C574-456F-9086-EDEA2086D1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703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45F18D-C574-456F-9086-EDEA2086D12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525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8749E-1CDE-2E0B-12A5-36EF800697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27F70F-FE9E-4DF6-5E2E-BDDFA810D6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65D20D-12B0-96AE-21F2-D6CDBF392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F254DD-6D8C-7A41-ABC7-2054868D8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0727C2-1384-643A-17A7-A39BE3D52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29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0CC67-DFE8-1C68-DDCC-C25996822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04F15-A852-F4A5-8A96-7DF04147A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D1C2A-C49B-B743-520D-C4D7337B4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D111B-81CC-04EA-4AE4-358ED9ECE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98A4B-80AC-8474-314A-497C36720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09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C9023-DB7F-598B-08D7-AA30809FD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94348-F259-F61F-B886-37435BA9F8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CB851-B8E9-0CD6-053A-BF9025088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F4FEF-545C-BD00-8D5D-07199B800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2B0A1-99ED-521C-0E4F-CB1AFDE70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72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B89AD-78E1-A48D-EAB7-461EFFD39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0B01A-E291-9127-3051-193CD2ECD8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25304-95AD-145F-9D3E-A7158C4516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514894-59EB-61BF-521D-DB299BEAC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9A44D9-5AA4-7728-7F94-1301CF1FC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0E3941-F66A-ECBD-F039-0E2DCA6BE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01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62B92-AE29-1836-223F-C19CDCADF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C47AF-185C-6657-AF23-02EEA1CEC5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2074A6-57F1-D3C8-0DDF-F17FAAAD0F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3C628-19CD-259D-481E-C442703AC8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AD634A-A213-A1A1-F14F-87CEB3E3B3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4C7CFA-256A-7588-C259-708D4E1F5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818308-05B9-1723-DFFA-406F53367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4CFA64-3D05-E96B-F94A-67421AA0A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34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ABBA6-0240-1229-7AAE-F76B8C2C5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DF574B-8CB0-1665-7985-EE9463084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9CC5F9-B175-E4B6-A32E-9A57507E7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A77C98-E856-1E11-21F1-852BB15EF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69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ABFD0B-C93D-7A8D-CED7-91BA9AC84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41A4F5-7447-C280-B459-4F7F4EB25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378BF-481E-EC8C-8F3A-F2EC127A2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244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5FEB-BD02-8B3A-0245-DC711A0D1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52FE6-CA5A-599D-BB1F-51D3F4639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5D95DD-CA88-427B-B0CE-20E191ECC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98129B-D932-8BA3-B650-A8E79725D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63AAF-DFA6-9D7F-B6AC-38DAB020F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F860D-C87D-2EAE-46AE-E7ECF8FD9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533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E4527-DC07-9D38-6DCE-F17C46148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87C8A2-8A26-5617-9728-C71BF9396B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970BC0-969D-D828-F46F-8A4FDC075D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761939-3B95-0BA9-369D-CB96B1695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83688A-43B9-E52C-504C-E14EE5A33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482D3-658B-45DF-0884-0421F0299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374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957AF-3CD5-0886-401F-0EDD5B4DD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FAD0EC-1771-D9A8-0BE3-C53BCF3F66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4C71B-FF14-8C00-BE0D-CEC72FF22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45E17-D992-7651-A413-470B85F9B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36E32-8295-3D46-58D8-A39AF1597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C664D2-8213-A19C-42AB-4840866A70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64D25-CA83-2A24-18A9-1C86AF15BC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644B55-86B2-0EB9-0BF5-441F8A0CF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49694-0FC7-BAC4-DFDA-AE51DBEB6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8BCC8-528D-7C83-9A00-32C1CAF10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139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77913D-D963-4BC6-88FE-9395D1FBF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F4BBD-9771-5A01-BB3D-CC65447946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EA5AA-EDF4-CBBE-8DF0-FD1BA7B210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6ABD6-6D66-4BB8-B5F6-ADC4091C8FC1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E4211A-A86A-7F01-157F-93F4CA010E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DE852-950F-C68E-0A4A-AA96425FB0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CF2D3-3E48-458B-A3C6-5ABA9D5C7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73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A9D2D-62E6-325B-A74D-371B7B7F4A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3422" y="2292824"/>
            <a:ext cx="9030268" cy="1417199"/>
          </a:xfrm>
        </p:spPr>
        <p:txBody>
          <a:bodyPr>
            <a:normAutofit/>
          </a:bodyPr>
          <a:lstStyle/>
          <a:p>
            <a:r>
              <a:rPr lang="en-GB" b="1" dirty="0"/>
              <a:t>Room reservation recording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B92913-E51F-A86E-2DA5-F02C016F0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169" y="294483"/>
            <a:ext cx="4713026" cy="1179475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dirty="0"/>
              <a:t>Student Name: Oana-Lavinia Puravet	</a:t>
            </a:r>
          </a:p>
          <a:p>
            <a:pPr algn="l"/>
            <a:r>
              <a:rPr lang="en-GB" dirty="0"/>
              <a:t>Student Id: 2129004</a:t>
            </a:r>
          </a:p>
          <a:p>
            <a:pPr algn="l"/>
            <a:r>
              <a:rPr lang="en-GB" dirty="0"/>
              <a:t>Module title: Foreign Language and Cultural Awareness</a:t>
            </a:r>
          </a:p>
          <a:p>
            <a:pPr algn="l"/>
            <a:r>
              <a:rPr lang="en-GB" dirty="0"/>
              <a:t>Lecturer name: Rodrigo F. </a:t>
            </a:r>
            <a:r>
              <a:rPr lang="en-GB" dirty="0" err="1"/>
              <a:t>Aguillera</a:t>
            </a:r>
            <a:endParaRPr lang="en-GB" dirty="0"/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3C619C0C-CCF4-54A4-00D1-FCA42AEBE7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8789158" y="4389957"/>
            <a:ext cx="3298208" cy="232231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393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694"/>
    </mc:Choice>
    <mc:Fallback>
      <p:transition spd="slow" advTm="39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A4F3AA-3E24-B5D6-A9DE-DE944CA6473E}"/>
              </a:ext>
            </a:extLst>
          </p:cNvPr>
          <p:cNvSpPr txBox="1"/>
          <p:nvPr/>
        </p:nvSpPr>
        <p:spPr>
          <a:xfrm>
            <a:off x="968991" y="968991"/>
            <a:ext cx="989245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>
                <a:effectLst/>
                <a:latin typeface="Arial" panose="020B0604020202020204" pitchFamily="34" charset="0"/>
              </a:rPr>
              <a:t>Recepcionista: Buenos días! Hotel </a:t>
            </a:r>
            <a:r>
              <a:rPr lang="es-ES" dirty="0" err="1">
                <a:effectLst/>
                <a:latin typeface="Arial" panose="020B0604020202020204" pitchFamily="34" charset="0"/>
              </a:rPr>
              <a:t>Corinthia</a:t>
            </a:r>
            <a:r>
              <a:rPr lang="es-ES" dirty="0">
                <a:effectLst/>
                <a:latin typeface="Arial" panose="020B0604020202020204" pitchFamily="34" charset="0"/>
              </a:rPr>
              <a:t>. Como le puedo ayudar? (</a:t>
            </a:r>
            <a:r>
              <a:rPr lang="es-ES" dirty="0" err="1">
                <a:effectLst/>
                <a:latin typeface="Arial" panose="020B0604020202020204" pitchFamily="34" charset="0"/>
              </a:rPr>
              <a:t>How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may</a:t>
            </a:r>
            <a:r>
              <a:rPr lang="es-ES" dirty="0">
                <a:effectLst/>
                <a:latin typeface="Arial" panose="020B0604020202020204" pitchFamily="34" charset="0"/>
              </a:rPr>
              <a:t> I </a:t>
            </a:r>
            <a:r>
              <a:rPr lang="es-ES" dirty="0" err="1">
                <a:effectLst/>
                <a:latin typeface="Arial" panose="020B0604020202020204" pitchFamily="34" charset="0"/>
              </a:rPr>
              <a:t>help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you</a:t>
            </a:r>
            <a:r>
              <a:rPr lang="es-ES" dirty="0">
                <a:effectLst/>
                <a:latin typeface="Arial" panose="020B0604020202020204" pitchFamily="34" charset="0"/>
              </a:rPr>
              <a:t>)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Oana: Buenos días! Me gustaría reservar una habitación en el hotel. (</a:t>
            </a:r>
            <a:r>
              <a:rPr lang="es-ES" dirty="0" err="1">
                <a:effectLst/>
                <a:latin typeface="Arial" panose="020B0604020202020204" pitchFamily="34" charset="0"/>
              </a:rPr>
              <a:t>Make</a:t>
            </a:r>
            <a:r>
              <a:rPr lang="es-ES" dirty="0">
                <a:effectLst/>
                <a:latin typeface="Arial" panose="020B0604020202020204" pitchFamily="34" charset="0"/>
              </a:rPr>
              <a:t> a </a:t>
            </a:r>
            <a:r>
              <a:rPr lang="es-ES" dirty="0" err="1">
                <a:effectLst/>
                <a:latin typeface="Arial" panose="020B0604020202020204" pitchFamily="34" charset="0"/>
              </a:rPr>
              <a:t>reservation</a:t>
            </a:r>
            <a:r>
              <a:rPr lang="es-ES" dirty="0">
                <a:effectLst/>
                <a:latin typeface="Arial" panose="020B0604020202020204" pitchFamily="34" charset="0"/>
              </a:rPr>
              <a:t>)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Muy bien. Como se llama usted?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Me llamo Oana Puravet.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Muy bien Señora Puravet. Para cuantas personas? (</a:t>
            </a:r>
            <a:r>
              <a:rPr lang="es-ES" dirty="0" err="1">
                <a:effectLst/>
                <a:latin typeface="Arial" panose="020B0604020202020204" pitchFamily="34" charset="0"/>
              </a:rPr>
              <a:t>for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how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many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people</a:t>
            </a:r>
            <a:r>
              <a:rPr lang="es-ES" dirty="0">
                <a:effectLst/>
                <a:latin typeface="Arial" panose="020B0604020202020204" pitchFamily="34" charset="0"/>
              </a:rPr>
              <a:t>)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Para cuatro personas y un bebe.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Una o dos habitaciones?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Dos </a:t>
            </a:r>
            <a:r>
              <a:rPr lang="es-ES" dirty="0" err="1">
                <a:effectLst/>
                <a:latin typeface="Arial" panose="020B0604020202020204" pitchFamily="34" charset="0"/>
              </a:rPr>
              <a:t>habitación</a:t>
            </a:r>
            <a:r>
              <a:rPr lang="es-ES" dirty="0" err="1">
                <a:latin typeface="Arial" panose="020B0604020202020204" pitchFamily="34" charset="0"/>
              </a:rPr>
              <a:t>es</a:t>
            </a:r>
            <a:r>
              <a:rPr lang="es-ES" dirty="0">
                <a:latin typeface="Arial" panose="020B0604020202020204" pitchFamily="34" charset="0"/>
              </a:rPr>
              <a:t>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Cama doble o dos individuales? (doublé </a:t>
            </a:r>
            <a:r>
              <a:rPr lang="es-ES" dirty="0" err="1">
                <a:effectLst/>
                <a:latin typeface="Arial" panose="020B0604020202020204" pitchFamily="34" charset="0"/>
              </a:rPr>
              <a:t>bed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or</a:t>
            </a:r>
            <a:r>
              <a:rPr lang="es-ES" dirty="0">
                <a:effectLst/>
                <a:latin typeface="Arial" panose="020B0604020202020204" pitchFamily="34" charset="0"/>
              </a:rPr>
              <a:t> 2 singles)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Dos camas dobles y una cuna.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Para que fecha?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Para el siete de Julio 2023.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Por cuantas noches? (</a:t>
            </a:r>
            <a:r>
              <a:rPr lang="es-ES" dirty="0" err="1">
                <a:effectLst/>
                <a:latin typeface="Arial" panose="020B0604020202020204" pitchFamily="34" charset="0"/>
              </a:rPr>
              <a:t>How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many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nights</a:t>
            </a:r>
            <a:r>
              <a:rPr lang="es-ES" dirty="0">
                <a:effectLst/>
                <a:latin typeface="Arial" panose="020B0604020202020204" pitchFamily="34" charset="0"/>
              </a:rPr>
              <a:t>)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Por siete noche</a:t>
            </a:r>
            <a:r>
              <a:rPr lang="es-ES" dirty="0">
                <a:latin typeface="Arial" panose="020B0604020202020204" pitchFamily="34" charset="0"/>
              </a:rPr>
              <a:t>s.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Bueno. Todo esta reservado. (</a:t>
            </a:r>
            <a:r>
              <a:rPr lang="es-ES" dirty="0" err="1">
                <a:effectLst/>
                <a:latin typeface="Arial" panose="020B0604020202020204" pitchFamily="34" charset="0"/>
              </a:rPr>
              <a:t>Everything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is</a:t>
            </a:r>
            <a:r>
              <a:rPr lang="es-ES" dirty="0">
                <a:effectLst/>
                <a:latin typeface="Arial" panose="020B0604020202020204" pitchFamily="34" charset="0"/>
              </a:rPr>
              <a:t> </a:t>
            </a:r>
            <a:r>
              <a:rPr lang="es-ES" dirty="0" err="1">
                <a:effectLst/>
                <a:latin typeface="Arial" panose="020B0604020202020204" pitchFamily="34" charset="0"/>
              </a:rPr>
              <a:t>reserved</a:t>
            </a:r>
            <a:r>
              <a:rPr lang="es-ES" dirty="0">
                <a:effectLst/>
                <a:latin typeface="Arial" panose="020B0604020202020204" pitchFamily="34" charset="0"/>
              </a:rPr>
              <a:t>)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Sra. </a:t>
            </a:r>
            <a:r>
              <a:rPr lang="es-ES" dirty="0">
                <a:latin typeface="Arial" panose="020B0604020202020204" pitchFamily="34" charset="0"/>
              </a:rPr>
              <a:t>Oana</a:t>
            </a:r>
            <a:r>
              <a:rPr lang="es-ES" dirty="0">
                <a:effectLst/>
                <a:latin typeface="Arial" panose="020B0604020202020204" pitchFamily="34" charset="0"/>
              </a:rPr>
              <a:t>: Genial! Muchas Gracias. Adiós.</a:t>
            </a:r>
            <a:br>
              <a:rPr lang="es-ES" dirty="0"/>
            </a:br>
            <a:r>
              <a:rPr lang="es-ES" dirty="0">
                <a:effectLst/>
                <a:latin typeface="Arial" panose="020B0604020202020204" pitchFamily="34" charset="0"/>
              </a:rPr>
              <a:t>Recepcionista: Muchas gracias. Adiós.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079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7" ma:contentTypeDescription="Create a new document." ma:contentTypeScope="" ma:versionID="f107d13d0d8086c815a9167e075a285b">
  <xsd:schema xmlns:xsd="http://www.w3.org/2001/XMLSchema" xmlns:xs="http://www.w3.org/2001/XMLSchema" xmlns:p="http://schemas.microsoft.com/office/2006/metadata/properties" xmlns:ns3="88dc3e3e-6a5a-47f5-baa4-de851cdf642c" xmlns:ns4="e96181bd-7638-4872-b83c-8fd44324247a" targetNamespace="http://schemas.microsoft.com/office/2006/metadata/properties" ma:root="true" ma:fieldsID="46373a3e202ad809afa286557db4c569" ns3:_="" ns4:_="">
    <xsd:import namespace="88dc3e3e-6a5a-47f5-baa4-de851cdf642c"/>
    <xsd:import namespace="e96181bd-7638-4872-b83c-8fd44324247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4E67411-B2A9-451C-8071-1377F7679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dc3e3e-6a5a-47f5-baa4-de851cdf642c"/>
    <ds:schemaRef ds:uri="e96181bd-7638-4872-b83c-8fd44324247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5C58AFD-DE13-4595-BFD9-F64EB94DC7D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5DC388-4FAE-4CF7-86E3-669AC2247876}">
  <ds:schemaRefs>
    <ds:schemaRef ds:uri="http://schemas.microsoft.com/office/2006/documentManagement/types"/>
    <ds:schemaRef ds:uri="http://purl.org/dc/dcmitype/"/>
    <ds:schemaRef ds:uri="http://www.w3.org/XML/1998/namespace"/>
    <ds:schemaRef ds:uri="e96181bd-7638-4872-b83c-8fd44324247a"/>
    <ds:schemaRef ds:uri="http://schemas.openxmlformats.org/package/2006/metadata/core-properties"/>
    <ds:schemaRef ds:uri="http://purl.org/dc/terms/"/>
    <ds:schemaRef ds:uri="http://purl.org/dc/elements/1.1/"/>
    <ds:schemaRef ds:uri="88dc3e3e-6a5a-47f5-baa4-de851cdf642c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240</Words>
  <Application>Microsoft Office PowerPoint</Application>
  <PresentationFormat>Widescreen</PresentationFormat>
  <Paragraphs>7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 recording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lavinia puravet</dc:creator>
  <cp:lastModifiedBy>Oana Lavinia Puravet (2129004)</cp:lastModifiedBy>
  <cp:revision>1</cp:revision>
  <dcterms:created xsi:type="dcterms:W3CDTF">2023-05-23T09:32:42Z</dcterms:created>
  <dcterms:modified xsi:type="dcterms:W3CDTF">2023-05-23T10:11:31Z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