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1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84890-85D2-4D7B-8EF5-15A9C1DB8F42}" type="datetimeFigureOut">
              <a:rPr lang="en-US" dirty="0"/>
              <a:t>3/19/2019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dirty="0"/>
              <a:t>3/19/2019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dirty="0"/>
              <a:t>3/19/2019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dirty="0"/>
              <a:t>3/19/2019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dirty="0"/>
              <a:t>3/19/2019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dirty="0"/>
              <a:t>3/19/2019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dirty="0"/>
              <a:t>3/19/2019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dirty="0"/>
              <a:t>3/19/2019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dirty="0"/>
              <a:t>3/19/2019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dirty="0"/>
              <a:t>3/19/2019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dirty="0"/>
              <a:t>3/19/2019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664C608-40B1-4030-A28D-5B74BC98ADCE}" type="datetimeFigureOut">
              <a:rPr lang="en-US" dirty="0"/>
              <a:t>3/19/2019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Directed task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55724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groups…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2121407"/>
            <a:ext cx="10058400" cy="4600817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Create a session/day course that enhances creative thinking or critical thinking </a:t>
            </a:r>
            <a:r>
              <a:rPr lang="en-GB" dirty="0" err="1" smtClean="0"/>
              <a:t>skils</a:t>
            </a:r>
            <a:r>
              <a:rPr lang="en-GB" dirty="0" smtClean="0"/>
              <a:t> of learners (the age group is your choice) and develop a lesson plan</a:t>
            </a:r>
          </a:p>
          <a:p>
            <a:pPr marL="0" indent="0">
              <a:buNone/>
            </a:pPr>
            <a:endParaRPr lang="en-GB" dirty="0"/>
          </a:p>
          <a:p>
            <a:pPr>
              <a:buFontTx/>
              <a:buChar char="-"/>
            </a:pPr>
            <a:r>
              <a:rPr lang="en-GB" dirty="0" smtClean="0"/>
              <a:t>Consider the importance of developing these skills</a:t>
            </a:r>
          </a:p>
          <a:p>
            <a:pPr>
              <a:buFontTx/>
              <a:buChar char="-"/>
            </a:pPr>
            <a:r>
              <a:rPr lang="en-GB" dirty="0" smtClean="0"/>
              <a:t>What activities would engage the learners?</a:t>
            </a:r>
          </a:p>
          <a:p>
            <a:pPr>
              <a:buFontTx/>
              <a:buChar char="-"/>
            </a:pPr>
            <a:r>
              <a:rPr lang="en-GB" dirty="0" smtClean="0"/>
              <a:t>Find research to support your reasons of choice.</a:t>
            </a:r>
          </a:p>
          <a:p>
            <a:pPr>
              <a:buFontTx/>
              <a:buChar char="-"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Link the session to relevant areas of the curriculum (this could by the LNF framework, ESDGC, ESW, QAA </a:t>
            </a:r>
            <a:r>
              <a:rPr lang="en-GB" dirty="0" err="1" smtClean="0"/>
              <a:t>etc</a:t>
            </a:r>
            <a:r>
              <a:rPr lang="en-GB" dirty="0" smtClean="0"/>
              <a:t>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Create a sales pitch to convince schools/colleges/university that your session would be the most effective way to develop creative/critical thinking in learners. 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I expect you to feedback on this Friday and share your ideas with the rest of the class, bring the supporting research with you too.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1653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9</TotalTime>
  <Words>129</Words>
  <Application>Microsoft Office PowerPoint</Application>
  <PresentationFormat>Widescreen</PresentationFormat>
  <Paragraphs>13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Rockwell</vt:lpstr>
      <vt:lpstr>Rockwell Condensed</vt:lpstr>
      <vt:lpstr>Wingdings</vt:lpstr>
      <vt:lpstr>Wood Type</vt:lpstr>
      <vt:lpstr>Directed task</vt:lpstr>
      <vt:lpstr>In groups…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Directed task</dc:title>
  <dc:creator>Laura Hutchings</dc:creator>
  <cp:lastModifiedBy>Laura Hutchings</cp:lastModifiedBy>
  <cp:revision>3</cp:revision>
  <dcterms:created xsi:type="dcterms:W3CDTF">2019-03-19T07:39:40Z</dcterms:created>
  <dcterms:modified xsi:type="dcterms:W3CDTF">2019-03-19T07:48:50Z</dcterms:modified>
</cp:coreProperties>
</file>