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61" r:id="rId2"/>
    <p:sldId id="263" r:id="rId3"/>
    <p:sldId id="256" r:id="rId4"/>
    <p:sldId id="257" r:id="rId5"/>
    <p:sldId id="259" r:id="rId6"/>
    <p:sldId id="260" r:id="rId7"/>
    <p:sldId id="258" r:id="rId8"/>
    <p:sldId id="264" r:id="rId9"/>
    <p:sldId id="266" r:id="rId10"/>
    <p:sldId id="282" r:id="rId11"/>
    <p:sldId id="262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2727"/>
    <a:srgbClr val="005288"/>
    <a:srgbClr val="00E0C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7B5687-0C2C-479A-95B4-7C4E48715743}" v="311" dt="2023-07-25T13:39:00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209" autoAdjust="0"/>
    <p:restoredTop sz="94660"/>
  </p:normalViewPr>
  <p:slideViewPr>
    <p:cSldViewPr snapToGrid="0">
      <p:cViewPr>
        <p:scale>
          <a:sx n="66" d="100"/>
          <a:sy n="66" d="100"/>
        </p:scale>
        <p:origin x="228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a Suares" userId="de98b1ab414c7932" providerId="LiveId" clId="{A87B5687-0C2C-479A-95B4-7C4E48715743}"/>
    <pc:docChg chg="undo custSel addSld delSld modSld sldOrd">
      <pc:chgData name="Dima Suares" userId="de98b1ab414c7932" providerId="LiveId" clId="{A87B5687-0C2C-479A-95B4-7C4E48715743}" dt="2023-07-25T13:40:41.044" v="1777" actId="20577"/>
      <pc:docMkLst>
        <pc:docMk/>
      </pc:docMkLst>
      <pc:sldChg chg="addSp delSp modSp mod ord modAnim">
        <pc:chgData name="Dima Suares" userId="de98b1ab414c7932" providerId="LiveId" clId="{A87B5687-0C2C-479A-95B4-7C4E48715743}" dt="2023-07-24T20:11:27.601" v="734" actId="21"/>
        <pc:sldMkLst>
          <pc:docMk/>
          <pc:sldMk cId="2965653338" sldId="262"/>
        </pc:sldMkLst>
        <pc:spChg chg="add mod">
          <ac:chgData name="Dima Suares" userId="de98b1ab414c7932" providerId="LiveId" clId="{A87B5687-0C2C-479A-95B4-7C4E48715743}" dt="2023-07-23T14:40:15.227" v="174" actId="20577"/>
          <ac:spMkLst>
            <pc:docMk/>
            <pc:sldMk cId="2965653338" sldId="262"/>
            <ac:spMk id="2" creationId="{DC2EE0FC-8038-0AC9-6E4A-CB7ED017C2B4}"/>
          </ac:spMkLst>
        </pc:spChg>
        <pc:spChg chg="add del mod">
          <ac:chgData name="Dima Suares" userId="de98b1ab414c7932" providerId="LiveId" clId="{A87B5687-0C2C-479A-95B4-7C4E48715743}" dt="2023-07-23T13:16:55.446" v="154"/>
          <ac:spMkLst>
            <pc:docMk/>
            <pc:sldMk cId="2965653338" sldId="262"/>
            <ac:spMk id="4" creationId="{58894B92-D413-2869-AE52-A2DC779F150F}"/>
          </ac:spMkLst>
        </pc:spChg>
        <pc:spChg chg="add del mod">
          <ac:chgData name="Dima Suares" userId="de98b1ab414c7932" providerId="LiveId" clId="{A87B5687-0C2C-479A-95B4-7C4E48715743}" dt="2023-07-23T13:16:55.448" v="156"/>
          <ac:spMkLst>
            <pc:docMk/>
            <pc:sldMk cId="2965653338" sldId="262"/>
            <ac:spMk id="5" creationId="{2EEF37E6-1EBF-6103-4636-BD3AB48AF55B}"/>
          </ac:spMkLst>
        </pc:spChg>
        <pc:spChg chg="add del mod">
          <ac:chgData name="Dima Suares" userId="de98b1ab414c7932" providerId="LiveId" clId="{A87B5687-0C2C-479A-95B4-7C4E48715743}" dt="2023-07-23T13:16:55.449" v="158"/>
          <ac:spMkLst>
            <pc:docMk/>
            <pc:sldMk cId="2965653338" sldId="262"/>
            <ac:spMk id="6" creationId="{CE68DBD8-9B44-5ADA-A8E8-C752CBFBDB63}"/>
          </ac:spMkLst>
        </pc:spChg>
        <pc:spChg chg="add del mod">
          <ac:chgData name="Dima Suares" userId="de98b1ab414c7932" providerId="LiveId" clId="{A87B5687-0C2C-479A-95B4-7C4E48715743}" dt="2023-07-23T20:25:18.009" v="356" actId="12084"/>
          <ac:spMkLst>
            <pc:docMk/>
            <pc:sldMk cId="2965653338" sldId="262"/>
            <ac:spMk id="7" creationId="{67849FBB-13EF-F2A2-6891-2DC83536F5EE}"/>
          </ac:spMkLst>
        </pc:spChg>
        <pc:graphicFrameChg chg="add mod">
          <ac:chgData name="Dima Suares" userId="de98b1ab414c7932" providerId="LiveId" clId="{A87B5687-0C2C-479A-95B4-7C4E48715743}" dt="2023-07-24T16:58:11.606" v="368" actId="20577"/>
          <ac:graphicFrameMkLst>
            <pc:docMk/>
            <pc:sldMk cId="2965653338" sldId="262"/>
            <ac:graphicFrameMk id="4" creationId="{7A17CE2E-7AE5-9BA9-E203-D15DE66ABED1}"/>
          </ac:graphicFrameMkLst>
        </pc:graphicFrameChg>
        <pc:picChg chg="mod">
          <ac:chgData name="Dima Suares" userId="de98b1ab414c7932" providerId="LiveId" clId="{A87B5687-0C2C-479A-95B4-7C4E48715743}" dt="2023-07-24T18:10:20.040" v="527" actId="1076"/>
          <ac:picMkLst>
            <pc:docMk/>
            <pc:sldMk cId="2965653338" sldId="262"/>
            <ac:picMk id="3" creationId="{B6BBBFEB-09F7-DB0B-F415-F0995391F09A}"/>
          </ac:picMkLst>
        </pc:picChg>
        <pc:picChg chg="add del mod">
          <ac:chgData name="Dima Suares" userId="de98b1ab414c7932" providerId="LiveId" clId="{A87B5687-0C2C-479A-95B4-7C4E48715743}" dt="2023-07-24T20:11:27.601" v="734" actId="21"/>
          <ac:picMkLst>
            <pc:docMk/>
            <pc:sldMk cId="2965653338" sldId="262"/>
            <ac:picMk id="5" creationId="{79D85BF3-9B8F-695B-F41D-FC3A193727CD}"/>
          </ac:picMkLst>
        </pc:picChg>
      </pc:sldChg>
      <pc:sldChg chg="addSp delSp modSp new mod ord modAnim">
        <pc:chgData name="Dima Suares" userId="de98b1ab414c7932" providerId="LiveId" clId="{A87B5687-0C2C-479A-95B4-7C4E48715743}" dt="2023-07-24T17:46:29.581" v="451" actId="1076"/>
        <pc:sldMkLst>
          <pc:docMk/>
          <pc:sldMk cId="1566798775" sldId="264"/>
        </pc:sldMkLst>
        <pc:spChg chg="add del mod">
          <ac:chgData name="Dima Suares" userId="de98b1ab414c7932" providerId="LiveId" clId="{A87B5687-0C2C-479A-95B4-7C4E48715743}" dt="2023-07-23T14:50:11.148" v="353"/>
          <ac:spMkLst>
            <pc:docMk/>
            <pc:sldMk cId="1566798775" sldId="264"/>
            <ac:spMk id="4" creationId="{EC09B2CB-7E95-2DC6-A81D-633A7EF66978}"/>
          </ac:spMkLst>
        </pc:spChg>
        <pc:spChg chg="add del mod">
          <ac:chgData name="Dima Suares" userId="de98b1ab414c7932" providerId="LiveId" clId="{A87B5687-0C2C-479A-95B4-7C4E48715743}" dt="2023-07-23T14:50:11.148" v="355"/>
          <ac:spMkLst>
            <pc:docMk/>
            <pc:sldMk cId="1566798775" sldId="264"/>
            <ac:spMk id="5" creationId="{94923822-3BED-B46D-D1D2-57E2A2DE3802}"/>
          </ac:spMkLst>
        </pc:spChg>
        <pc:spChg chg="add mod">
          <ac:chgData name="Dima Suares" userId="de98b1ab414c7932" providerId="LiveId" clId="{A87B5687-0C2C-479A-95B4-7C4E48715743}" dt="2023-07-23T14:50:05.762" v="351" actId="20577"/>
          <ac:spMkLst>
            <pc:docMk/>
            <pc:sldMk cId="1566798775" sldId="264"/>
            <ac:spMk id="6" creationId="{7A782A29-7AA2-5C2F-089B-EB04E81BC3D2}"/>
          </ac:spMkLst>
        </pc:spChg>
        <pc:spChg chg="add mod">
          <ac:chgData name="Dima Suares" userId="de98b1ab414c7932" providerId="LiveId" clId="{A87B5687-0C2C-479A-95B4-7C4E48715743}" dt="2023-07-23T14:49:44.767" v="325" actId="207"/>
          <ac:spMkLst>
            <pc:docMk/>
            <pc:sldMk cId="1566798775" sldId="264"/>
            <ac:spMk id="7" creationId="{8C96A80B-8ABA-5190-75FB-EC4C9AACD37D}"/>
          </ac:spMkLst>
        </pc:spChg>
        <pc:picChg chg="add mod">
          <ac:chgData name="Dima Suares" userId="de98b1ab414c7932" providerId="LiveId" clId="{A87B5687-0C2C-479A-95B4-7C4E48715743}" dt="2023-07-24T17:46:29.581" v="451" actId="1076"/>
          <ac:picMkLst>
            <pc:docMk/>
            <pc:sldMk cId="1566798775" sldId="264"/>
            <ac:picMk id="3" creationId="{445FE9F5-4DC7-D459-2F29-9C5807322450}"/>
          </ac:picMkLst>
        </pc:picChg>
      </pc:sldChg>
      <pc:sldChg chg="addSp delSp modSp new mod ord">
        <pc:chgData name="Dima Suares" userId="de98b1ab414c7932" providerId="LiveId" clId="{A87B5687-0C2C-479A-95B4-7C4E48715743}" dt="2023-07-24T18:36:02.651" v="730"/>
        <pc:sldMkLst>
          <pc:docMk/>
          <pc:sldMk cId="1404831696" sldId="265"/>
        </pc:sldMkLst>
        <pc:graphicFrameChg chg="add del mod modGraphic">
          <ac:chgData name="Dima Suares" userId="de98b1ab414c7932" providerId="LiveId" clId="{A87B5687-0C2C-479A-95B4-7C4E48715743}" dt="2023-07-24T18:09:54.749" v="526" actId="21"/>
          <ac:graphicFrameMkLst>
            <pc:docMk/>
            <pc:sldMk cId="1404831696" sldId="265"/>
            <ac:graphicFrameMk id="6" creationId="{6743CBC8-75A8-F260-2F03-25174597CA81}"/>
          </ac:graphicFrameMkLst>
        </pc:graphicFrameChg>
        <pc:graphicFrameChg chg="add del mod modGraphic">
          <ac:chgData name="Dima Suares" userId="de98b1ab414c7932" providerId="LiveId" clId="{A87B5687-0C2C-479A-95B4-7C4E48715743}" dt="2023-07-24T18:15:56.058" v="610" actId="21"/>
          <ac:graphicFrameMkLst>
            <pc:docMk/>
            <pc:sldMk cId="1404831696" sldId="265"/>
            <ac:graphicFrameMk id="7" creationId="{27FF8A1A-BB30-CDFC-410B-C4B6EE3E2D2F}"/>
          </ac:graphicFrameMkLst>
        </pc:graphicFrameChg>
        <pc:graphicFrameChg chg="add mod modGraphic">
          <ac:chgData name="Dima Suares" userId="de98b1ab414c7932" providerId="LiveId" clId="{A87B5687-0C2C-479A-95B4-7C4E48715743}" dt="2023-07-24T18:36:02.651" v="730"/>
          <ac:graphicFrameMkLst>
            <pc:docMk/>
            <pc:sldMk cId="1404831696" sldId="265"/>
            <ac:graphicFrameMk id="8" creationId="{5050C262-437B-DA86-46F0-5156EF48E440}"/>
          </ac:graphicFrameMkLst>
        </pc:graphicFrameChg>
        <pc:picChg chg="add del mod">
          <ac:chgData name="Dima Suares" userId="de98b1ab414c7932" providerId="LiveId" clId="{A87B5687-0C2C-479A-95B4-7C4E48715743}" dt="2023-07-24T17:32:50.696" v="385" actId="21"/>
          <ac:picMkLst>
            <pc:docMk/>
            <pc:sldMk cId="1404831696" sldId="265"/>
            <ac:picMk id="3" creationId="{EABBDFA1-8479-BA2B-EE05-7F7907323FA9}"/>
          </ac:picMkLst>
        </pc:picChg>
        <pc:picChg chg="add mod">
          <ac:chgData name="Dima Suares" userId="de98b1ab414c7932" providerId="LiveId" clId="{A87B5687-0C2C-479A-95B4-7C4E48715743}" dt="2023-07-24T18:14:20.683" v="606" actId="1076"/>
          <ac:picMkLst>
            <pc:docMk/>
            <pc:sldMk cId="1404831696" sldId="265"/>
            <ac:picMk id="5" creationId="{377891C3-1030-5111-2B75-E113A6916BA3}"/>
          </ac:picMkLst>
        </pc:picChg>
      </pc:sldChg>
      <pc:sldChg chg="addSp delSp modSp new mod ord delAnim modAnim">
        <pc:chgData name="Dima Suares" userId="de98b1ab414c7932" providerId="LiveId" clId="{A87B5687-0C2C-479A-95B4-7C4E48715743}" dt="2023-07-25T13:11:36.370" v="1016" actId="207"/>
        <pc:sldMkLst>
          <pc:docMk/>
          <pc:sldMk cId="4004592736" sldId="266"/>
        </pc:sldMkLst>
        <pc:spChg chg="add del mod">
          <ac:chgData name="Dima Suares" userId="de98b1ab414c7932" providerId="LiveId" clId="{A87B5687-0C2C-479A-95B4-7C4E48715743}" dt="2023-07-24T17:47:16.461" v="453" actId="21"/>
          <ac:spMkLst>
            <pc:docMk/>
            <pc:sldMk cId="4004592736" sldId="266"/>
            <ac:spMk id="4" creationId="{71FF9A73-A643-6D5E-AD02-8BEF8E61F27D}"/>
          </ac:spMkLst>
        </pc:spChg>
        <pc:spChg chg="add mod">
          <ac:chgData name="Dima Suares" userId="de98b1ab414c7932" providerId="LiveId" clId="{A87B5687-0C2C-479A-95B4-7C4E48715743}" dt="2023-07-25T13:11:36.370" v="1016" actId="207"/>
          <ac:spMkLst>
            <pc:docMk/>
            <pc:sldMk cId="4004592736" sldId="266"/>
            <ac:spMk id="8" creationId="{D880B7E5-F6BF-9AE5-DA5C-2591418D8FB1}"/>
          </ac:spMkLst>
        </pc:spChg>
        <pc:graphicFrameChg chg="add del mod modGraphic">
          <ac:chgData name="Dima Suares" userId="de98b1ab414c7932" providerId="LiveId" clId="{A87B5687-0C2C-479A-95B4-7C4E48715743}" dt="2023-07-24T17:44:38.951" v="439" actId="21"/>
          <ac:graphicFrameMkLst>
            <pc:docMk/>
            <pc:sldMk cId="4004592736" sldId="266"/>
            <ac:graphicFrameMk id="5" creationId="{09095515-EA91-F99E-1DBD-5FF3C8296A57}"/>
          </ac:graphicFrameMkLst>
        </pc:graphicFrameChg>
        <pc:graphicFrameChg chg="add del modGraphic">
          <ac:chgData name="Dima Suares" userId="de98b1ab414c7932" providerId="LiveId" clId="{A87B5687-0C2C-479A-95B4-7C4E48715743}" dt="2023-07-24T17:44:30.271" v="438" actId="21"/>
          <ac:graphicFrameMkLst>
            <pc:docMk/>
            <pc:sldMk cId="4004592736" sldId="266"/>
            <ac:graphicFrameMk id="6" creationId="{F27A56C1-8CBD-C281-9E23-7B8342F38CBD}"/>
          </ac:graphicFrameMkLst>
        </pc:graphicFrameChg>
        <pc:picChg chg="add mod">
          <ac:chgData name="Dima Suares" userId="de98b1ab414c7932" providerId="LiveId" clId="{A87B5687-0C2C-479A-95B4-7C4E48715743}" dt="2023-07-25T13:11:14.155" v="1012" actId="1076"/>
          <ac:picMkLst>
            <pc:docMk/>
            <pc:sldMk cId="4004592736" sldId="266"/>
            <ac:picMk id="3" creationId="{C0E7495F-6FB1-A345-42A1-DEDA556C0286}"/>
          </ac:picMkLst>
        </pc:picChg>
        <pc:picChg chg="add del mod">
          <ac:chgData name="Dima Suares" userId="de98b1ab414c7932" providerId="LiveId" clId="{A87B5687-0C2C-479A-95B4-7C4E48715743}" dt="2023-07-24T17:45:38.711" v="442" actId="21"/>
          <ac:picMkLst>
            <pc:docMk/>
            <pc:sldMk cId="4004592736" sldId="266"/>
            <ac:picMk id="7" creationId="{445510CC-44F0-BF6B-C809-E591AF412016}"/>
          </ac:picMkLst>
        </pc:picChg>
      </pc:sldChg>
      <pc:sldChg chg="addSp modSp new mod">
        <pc:chgData name="Dima Suares" userId="de98b1ab414c7932" providerId="LiveId" clId="{A87B5687-0C2C-479A-95B4-7C4E48715743}" dt="2023-07-24T20:11:51.908" v="741" actId="14100"/>
        <pc:sldMkLst>
          <pc:docMk/>
          <pc:sldMk cId="3951929562" sldId="267"/>
        </pc:sldMkLst>
        <pc:picChg chg="add mod">
          <ac:chgData name="Dima Suares" userId="de98b1ab414c7932" providerId="LiveId" clId="{A87B5687-0C2C-479A-95B4-7C4E48715743}" dt="2023-07-24T20:11:51.908" v="741" actId="14100"/>
          <ac:picMkLst>
            <pc:docMk/>
            <pc:sldMk cId="3951929562" sldId="267"/>
            <ac:picMk id="2" creationId="{24545806-1032-B750-1AB6-0DB762CAA3B8}"/>
          </ac:picMkLst>
        </pc:picChg>
      </pc:sldChg>
      <pc:sldChg chg="addSp modSp new mod">
        <pc:chgData name="Dima Suares" userId="de98b1ab414c7932" providerId="LiveId" clId="{A87B5687-0C2C-479A-95B4-7C4E48715743}" dt="2023-07-24T20:13:20.875" v="748" actId="14100"/>
        <pc:sldMkLst>
          <pc:docMk/>
          <pc:sldMk cId="4094842868" sldId="268"/>
        </pc:sldMkLst>
        <pc:picChg chg="add mod">
          <ac:chgData name="Dima Suares" userId="de98b1ab414c7932" providerId="LiveId" clId="{A87B5687-0C2C-479A-95B4-7C4E48715743}" dt="2023-07-24T20:13:20.875" v="748" actId="14100"/>
          <ac:picMkLst>
            <pc:docMk/>
            <pc:sldMk cId="4094842868" sldId="268"/>
            <ac:picMk id="2" creationId="{6A9F72F3-070B-5104-6022-D02325622156}"/>
          </ac:picMkLst>
        </pc:picChg>
      </pc:sldChg>
      <pc:sldChg chg="addSp modSp new mod ord">
        <pc:chgData name="Dima Suares" userId="de98b1ab414c7932" providerId="LiveId" clId="{A87B5687-0C2C-479A-95B4-7C4E48715743}" dt="2023-07-25T06:51:21.680" v="755" actId="14100"/>
        <pc:sldMkLst>
          <pc:docMk/>
          <pc:sldMk cId="3492849963" sldId="269"/>
        </pc:sldMkLst>
        <pc:picChg chg="add mod">
          <ac:chgData name="Dima Suares" userId="de98b1ab414c7932" providerId="LiveId" clId="{A87B5687-0C2C-479A-95B4-7C4E48715743}" dt="2023-07-25T06:51:21.680" v="755" actId="14100"/>
          <ac:picMkLst>
            <pc:docMk/>
            <pc:sldMk cId="3492849963" sldId="269"/>
            <ac:picMk id="2" creationId="{FDBC8BAA-AEA2-0AE5-362A-5CF4F6D11739}"/>
          </ac:picMkLst>
        </pc:picChg>
      </pc:sldChg>
      <pc:sldChg chg="addSp modSp new mod">
        <pc:chgData name="Dima Suares" userId="de98b1ab414c7932" providerId="LiveId" clId="{A87B5687-0C2C-479A-95B4-7C4E48715743}" dt="2023-07-25T06:52:26.749" v="761" actId="14100"/>
        <pc:sldMkLst>
          <pc:docMk/>
          <pc:sldMk cId="1817223076" sldId="270"/>
        </pc:sldMkLst>
        <pc:picChg chg="add mod">
          <ac:chgData name="Dima Suares" userId="de98b1ab414c7932" providerId="LiveId" clId="{A87B5687-0C2C-479A-95B4-7C4E48715743}" dt="2023-07-25T06:52:26.749" v="761" actId="14100"/>
          <ac:picMkLst>
            <pc:docMk/>
            <pc:sldMk cId="1817223076" sldId="270"/>
            <ac:picMk id="2" creationId="{9764337A-F4B8-D001-2C6F-9FB52B1B3912}"/>
          </ac:picMkLst>
        </pc:picChg>
      </pc:sldChg>
      <pc:sldChg chg="addSp modSp new mod ord">
        <pc:chgData name="Dima Suares" userId="de98b1ab414c7932" providerId="LiveId" clId="{A87B5687-0C2C-479A-95B4-7C4E48715743}" dt="2023-07-25T06:53:30.033" v="769" actId="14100"/>
        <pc:sldMkLst>
          <pc:docMk/>
          <pc:sldMk cId="324563263" sldId="271"/>
        </pc:sldMkLst>
        <pc:picChg chg="add mod">
          <ac:chgData name="Dima Suares" userId="de98b1ab414c7932" providerId="LiveId" clId="{A87B5687-0C2C-479A-95B4-7C4E48715743}" dt="2023-07-25T06:53:30.033" v="769" actId="14100"/>
          <ac:picMkLst>
            <pc:docMk/>
            <pc:sldMk cId="324563263" sldId="271"/>
            <ac:picMk id="2" creationId="{21B8AB5F-A61A-EBE1-8184-A4943B7F16BA}"/>
          </ac:picMkLst>
        </pc:picChg>
      </pc:sldChg>
      <pc:sldChg chg="addSp modSp new mod ord">
        <pc:chgData name="Dima Suares" userId="de98b1ab414c7932" providerId="LiveId" clId="{A87B5687-0C2C-479A-95B4-7C4E48715743}" dt="2023-07-25T06:54:31.527" v="777" actId="14100"/>
        <pc:sldMkLst>
          <pc:docMk/>
          <pc:sldMk cId="36331559" sldId="272"/>
        </pc:sldMkLst>
        <pc:picChg chg="add mod">
          <ac:chgData name="Dima Suares" userId="de98b1ab414c7932" providerId="LiveId" clId="{A87B5687-0C2C-479A-95B4-7C4E48715743}" dt="2023-07-25T06:54:31.527" v="777" actId="14100"/>
          <ac:picMkLst>
            <pc:docMk/>
            <pc:sldMk cId="36331559" sldId="272"/>
            <ac:picMk id="2" creationId="{2A5A1977-ED5A-020A-C57E-89BA1AD2A424}"/>
          </ac:picMkLst>
        </pc:picChg>
      </pc:sldChg>
      <pc:sldChg chg="addSp modSp new mod">
        <pc:chgData name="Dima Suares" userId="de98b1ab414c7932" providerId="LiveId" clId="{A87B5687-0C2C-479A-95B4-7C4E48715743}" dt="2023-07-25T06:55:46.688" v="784" actId="14100"/>
        <pc:sldMkLst>
          <pc:docMk/>
          <pc:sldMk cId="115792535" sldId="273"/>
        </pc:sldMkLst>
        <pc:picChg chg="add mod">
          <ac:chgData name="Dima Suares" userId="de98b1ab414c7932" providerId="LiveId" clId="{A87B5687-0C2C-479A-95B4-7C4E48715743}" dt="2023-07-25T06:55:46.688" v="784" actId="14100"/>
          <ac:picMkLst>
            <pc:docMk/>
            <pc:sldMk cId="115792535" sldId="273"/>
            <ac:picMk id="2" creationId="{CEB8B4C1-08CE-C808-D237-B4E2C72B3E20}"/>
          </ac:picMkLst>
        </pc:picChg>
      </pc:sldChg>
      <pc:sldChg chg="addSp delSp modSp new mod">
        <pc:chgData name="Dima Suares" userId="de98b1ab414c7932" providerId="LiveId" clId="{A87B5687-0C2C-479A-95B4-7C4E48715743}" dt="2023-07-25T07:26:09.187" v="800" actId="21"/>
        <pc:sldMkLst>
          <pc:docMk/>
          <pc:sldMk cId="3328501776" sldId="274"/>
        </pc:sldMkLst>
        <pc:picChg chg="add del mod">
          <ac:chgData name="Dima Suares" userId="de98b1ab414c7932" providerId="LiveId" clId="{A87B5687-0C2C-479A-95B4-7C4E48715743}" dt="2023-07-25T07:24:58.384" v="791" actId="21"/>
          <ac:picMkLst>
            <pc:docMk/>
            <pc:sldMk cId="3328501776" sldId="274"/>
            <ac:picMk id="2" creationId="{B36E7A8C-F5D0-D064-5B0F-48FC1F4A9B08}"/>
          </ac:picMkLst>
        </pc:picChg>
        <pc:picChg chg="add del">
          <ac:chgData name="Dima Suares" userId="de98b1ab414c7932" providerId="LiveId" clId="{A87B5687-0C2C-479A-95B4-7C4E48715743}" dt="2023-07-25T07:25:07.003" v="793" actId="21"/>
          <ac:picMkLst>
            <pc:docMk/>
            <pc:sldMk cId="3328501776" sldId="274"/>
            <ac:picMk id="3" creationId="{5530A621-620A-DB61-5D7D-543FAC9F3FE2}"/>
          </ac:picMkLst>
        </pc:picChg>
        <pc:picChg chg="add mod">
          <ac:chgData name="Dima Suares" userId="de98b1ab414c7932" providerId="LiveId" clId="{A87B5687-0C2C-479A-95B4-7C4E48715743}" dt="2023-07-25T07:25:55.640" v="799" actId="14100"/>
          <ac:picMkLst>
            <pc:docMk/>
            <pc:sldMk cId="3328501776" sldId="274"/>
            <ac:picMk id="4" creationId="{312F597D-9915-1CF6-3DF8-C6E7A5380DFC}"/>
          </ac:picMkLst>
        </pc:picChg>
        <pc:picChg chg="del">
          <ac:chgData name="Dima Suares" userId="de98b1ab414c7932" providerId="LiveId" clId="{A87B5687-0C2C-479A-95B4-7C4E48715743}" dt="2023-07-25T07:26:09.187" v="800" actId="21"/>
          <ac:picMkLst>
            <pc:docMk/>
            <pc:sldMk cId="3328501776" sldId="274"/>
            <ac:picMk id="5" creationId="{68019A24-4654-B9C1-DA3D-2CB9812358D0}"/>
          </ac:picMkLst>
        </pc:picChg>
      </pc:sldChg>
      <pc:sldChg chg="addSp delSp modSp new mod">
        <pc:chgData name="Dima Suares" userId="de98b1ab414c7932" providerId="LiveId" clId="{A87B5687-0C2C-479A-95B4-7C4E48715743}" dt="2023-07-25T07:28:14.089" v="813" actId="14100"/>
        <pc:sldMkLst>
          <pc:docMk/>
          <pc:sldMk cId="2214517863" sldId="275"/>
        </pc:sldMkLst>
        <pc:picChg chg="add del mod">
          <ac:chgData name="Dima Suares" userId="de98b1ab414c7932" providerId="LiveId" clId="{A87B5687-0C2C-479A-95B4-7C4E48715743}" dt="2023-07-25T07:27:43.597" v="808" actId="21"/>
          <ac:picMkLst>
            <pc:docMk/>
            <pc:sldMk cId="2214517863" sldId="275"/>
            <ac:picMk id="2" creationId="{4439A36F-EF54-F8BE-7C15-50C63AAB1861}"/>
          </ac:picMkLst>
        </pc:picChg>
        <pc:picChg chg="add mod">
          <ac:chgData name="Dima Suares" userId="de98b1ab414c7932" providerId="LiveId" clId="{A87B5687-0C2C-479A-95B4-7C4E48715743}" dt="2023-07-25T07:28:14.089" v="813" actId="14100"/>
          <ac:picMkLst>
            <pc:docMk/>
            <pc:sldMk cId="2214517863" sldId="275"/>
            <ac:picMk id="3" creationId="{FED35C01-3D3E-B57F-D0D2-37EA428549B5}"/>
          </ac:picMkLst>
        </pc:picChg>
      </pc:sldChg>
      <pc:sldChg chg="addSp modSp new mod">
        <pc:chgData name="Dima Suares" userId="de98b1ab414c7932" providerId="LiveId" clId="{A87B5687-0C2C-479A-95B4-7C4E48715743}" dt="2023-07-25T07:28:50.391" v="818" actId="14100"/>
        <pc:sldMkLst>
          <pc:docMk/>
          <pc:sldMk cId="3102976903" sldId="276"/>
        </pc:sldMkLst>
        <pc:picChg chg="add mod">
          <ac:chgData name="Dima Suares" userId="de98b1ab414c7932" providerId="LiveId" clId="{A87B5687-0C2C-479A-95B4-7C4E48715743}" dt="2023-07-25T07:28:50.391" v="818" actId="14100"/>
          <ac:picMkLst>
            <pc:docMk/>
            <pc:sldMk cId="3102976903" sldId="276"/>
            <ac:picMk id="2" creationId="{42FE1C85-6F60-8D03-66F3-F26B4246BD28}"/>
          </ac:picMkLst>
        </pc:picChg>
      </pc:sldChg>
      <pc:sldChg chg="addSp modSp new mod">
        <pc:chgData name="Dima Suares" userId="de98b1ab414c7932" providerId="LiveId" clId="{A87B5687-0C2C-479A-95B4-7C4E48715743}" dt="2023-07-25T07:29:29.434" v="823" actId="14100"/>
        <pc:sldMkLst>
          <pc:docMk/>
          <pc:sldMk cId="21760997" sldId="277"/>
        </pc:sldMkLst>
        <pc:picChg chg="add mod">
          <ac:chgData name="Dima Suares" userId="de98b1ab414c7932" providerId="LiveId" clId="{A87B5687-0C2C-479A-95B4-7C4E48715743}" dt="2023-07-25T07:29:29.434" v="823" actId="14100"/>
          <ac:picMkLst>
            <pc:docMk/>
            <pc:sldMk cId="21760997" sldId="277"/>
            <ac:picMk id="2" creationId="{F71DA6E1-A4E0-A6C9-3386-84F8150FE9BD}"/>
          </ac:picMkLst>
        </pc:picChg>
      </pc:sldChg>
      <pc:sldChg chg="addSp modSp new mod">
        <pc:chgData name="Dima Suares" userId="de98b1ab414c7932" providerId="LiveId" clId="{A87B5687-0C2C-479A-95B4-7C4E48715743}" dt="2023-07-25T07:30:45.682" v="828" actId="14100"/>
        <pc:sldMkLst>
          <pc:docMk/>
          <pc:sldMk cId="1565151373" sldId="278"/>
        </pc:sldMkLst>
        <pc:picChg chg="add mod">
          <ac:chgData name="Dima Suares" userId="de98b1ab414c7932" providerId="LiveId" clId="{A87B5687-0C2C-479A-95B4-7C4E48715743}" dt="2023-07-25T07:30:45.682" v="828" actId="14100"/>
          <ac:picMkLst>
            <pc:docMk/>
            <pc:sldMk cId="1565151373" sldId="278"/>
            <ac:picMk id="2" creationId="{1A372422-9642-AABB-47A9-8076371D16D0}"/>
          </ac:picMkLst>
        </pc:picChg>
      </pc:sldChg>
      <pc:sldChg chg="addSp modSp new mod">
        <pc:chgData name="Dima Suares" userId="de98b1ab414c7932" providerId="LiveId" clId="{A87B5687-0C2C-479A-95B4-7C4E48715743}" dt="2023-07-25T07:31:26.248" v="833" actId="14100"/>
        <pc:sldMkLst>
          <pc:docMk/>
          <pc:sldMk cId="752633304" sldId="279"/>
        </pc:sldMkLst>
        <pc:picChg chg="add mod">
          <ac:chgData name="Dima Suares" userId="de98b1ab414c7932" providerId="LiveId" clId="{A87B5687-0C2C-479A-95B4-7C4E48715743}" dt="2023-07-25T07:31:26.248" v="833" actId="14100"/>
          <ac:picMkLst>
            <pc:docMk/>
            <pc:sldMk cId="752633304" sldId="279"/>
            <ac:picMk id="2" creationId="{B91558F8-056B-6367-979A-17464E5FEA9A}"/>
          </ac:picMkLst>
        </pc:picChg>
      </pc:sldChg>
      <pc:sldChg chg="addSp modSp new mod">
        <pc:chgData name="Dima Suares" userId="de98b1ab414c7932" providerId="LiveId" clId="{A87B5687-0C2C-479A-95B4-7C4E48715743}" dt="2023-07-25T07:32:18.268" v="839" actId="14100"/>
        <pc:sldMkLst>
          <pc:docMk/>
          <pc:sldMk cId="245642588" sldId="280"/>
        </pc:sldMkLst>
        <pc:picChg chg="add mod">
          <ac:chgData name="Dima Suares" userId="de98b1ab414c7932" providerId="LiveId" clId="{A87B5687-0C2C-479A-95B4-7C4E48715743}" dt="2023-07-25T07:32:18.268" v="839" actId="14100"/>
          <ac:picMkLst>
            <pc:docMk/>
            <pc:sldMk cId="245642588" sldId="280"/>
            <ac:picMk id="2" creationId="{338425CA-014B-AB87-7119-66A615C5F0B0}"/>
          </ac:picMkLst>
        </pc:picChg>
      </pc:sldChg>
      <pc:sldChg chg="addSp delSp modSp new mod">
        <pc:chgData name="Dima Suares" userId="de98b1ab414c7932" providerId="LiveId" clId="{A87B5687-0C2C-479A-95B4-7C4E48715743}" dt="2023-07-25T13:36:56.803" v="1731"/>
        <pc:sldMkLst>
          <pc:docMk/>
          <pc:sldMk cId="3490342492" sldId="281"/>
        </pc:sldMkLst>
        <pc:spChg chg="add del mod">
          <ac:chgData name="Dima Suares" userId="de98b1ab414c7932" providerId="LiveId" clId="{A87B5687-0C2C-479A-95B4-7C4E48715743}" dt="2023-07-25T08:23:34.172" v="856"/>
          <ac:spMkLst>
            <pc:docMk/>
            <pc:sldMk cId="3490342492" sldId="281"/>
            <ac:spMk id="2" creationId="{D2E67FCC-AD4D-96FF-6D8E-F01B3AC00AB0}"/>
          </ac:spMkLst>
        </pc:spChg>
        <pc:spChg chg="add mod">
          <ac:chgData name="Dima Suares" userId="de98b1ab414c7932" providerId="LiveId" clId="{A87B5687-0C2C-479A-95B4-7C4E48715743}" dt="2023-07-25T13:34:53.942" v="1726" actId="20577"/>
          <ac:spMkLst>
            <pc:docMk/>
            <pc:sldMk cId="3490342492" sldId="281"/>
            <ac:spMk id="3" creationId="{17D8117B-9F34-0674-0E68-9DAFAB474E4F}"/>
          </ac:spMkLst>
        </pc:spChg>
        <pc:spChg chg="add del">
          <ac:chgData name="Dima Suares" userId="de98b1ab414c7932" providerId="LiveId" clId="{A87B5687-0C2C-479A-95B4-7C4E48715743}" dt="2023-07-25T13:36:09.105" v="1728" actId="21"/>
          <ac:spMkLst>
            <pc:docMk/>
            <pc:sldMk cId="3490342492" sldId="281"/>
            <ac:spMk id="4" creationId="{2949EB90-64B2-310F-5EE4-059F0BD60E4A}"/>
          </ac:spMkLst>
        </pc:spChg>
        <pc:picChg chg="del">
          <ac:chgData name="Dima Suares" userId="de98b1ab414c7932" providerId="LiveId" clId="{A87B5687-0C2C-479A-95B4-7C4E48715743}" dt="2023-07-25T13:36:56.803" v="1731"/>
          <ac:picMkLst>
            <pc:docMk/>
            <pc:sldMk cId="3490342492" sldId="281"/>
            <ac:picMk id="5" creationId="{963D4C43-5A67-47BE-75A8-11FD5D7ADED4}"/>
          </ac:picMkLst>
        </pc:picChg>
      </pc:sldChg>
      <pc:sldChg chg="addSp delSp modSp new mod">
        <pc:chgData name="Dima Suares" userId="de98b1ab414c7932" providerId="LiveId" clId="{A87B5687-0C2C-479A-95B4-7C4E48715743}" dt="2023-07-25T13:18:58.901" v="1211" actId="1076"/>
        <pc:sldMkLst>
          <pc:docMk/>
          <pc:sldMk cId="1169401" sldId="282"/>
        </pc:sldMkLst>
        <pc:spChg chg="add del mod">
          <ac:chgData name="Dima Suares" userId="de98b1ab414c7932" providerId="LiveId" clId="{A87B5687-0C2C-479A-95B4-7C4E48715743}" dt="2023-07-25T13:09:07.418" v="991" actId="21"/>
          <ac:spMkLst>
            <pc:docMk/>
            <pc:sldMk cId="1169401" sldId="282"/>
            <ac:spMk id="4" creationId="{CBEA8484-7C6A-E831-0264-059BDCDC830A}"/>
          </ac:spMkLst>
        </pc:spChg>
        <pc:spChg chg="add del mod">
          <ac:chgData name="Dima Suares" userId="de98b1ab414c7932" providerId="LiveId" clId="{A87B5687-0C2C-479A-95B4-7C4E48715743}" dt="2023-07-25T13:08:17.393" v="955" actId="21"/>
          <ac:spMkLst>
            <pc:docMk/>
            <pc:sldMk cId="1169401" sldId="282"/>
            <ac:spMk id="5" creationId="{EF5B0C1A-3FFB-1D1B-C04C-D97CF02F1717}"/>
          </ac:spMkLst>
        </pc:spChg>
        <pc:spChg chg="add del mod">
          <ac:chgData name="Dima Suares" userId="de98b1ab414c7932" providerId="LiveId" clId="{A87B5687-0C2C-479A-95B4-7C4E48715743}" dt="2023-07-25T13:09:30.626" v="996"/>
          <ac:spMkLst>
            <pc:docMk/>
            <pc:sldMk cId="1169401" sldId="282"/>
            <ac:spMk id="6" creationId="{AD6E4E60-0FB5-D064-21C8-CB219E0BD4A9}"/>
          </ac:spMkLst>
        </pc:spChg>
        <pc:spChg chg="add del mod">
          <ac:chgData name="Dima Suares" userId="de98b1ab414c7932" providerId="LiveId" clId="{A87B5687-0C2C-479A-95B4-7C4E48715743}" dt="2023-07-25T13:10:23.735" v="1003" actId="21"/>
          <ac:spMkLst>
            <pc:docMk/>
            <pc:sldMk cId="1169401" sldId="282"/>
            <ac:spMk id="7" creationId="{DFDF8547-E0E5-451B-8A2F-080EE2DA579B}"/>
          </ac:spMkLst>
        </pc:spChg>
        <pc:spChg chg="add del mod">
          <ac:chgData name="Dima Suares" userId="de98b1ab414c7932" providerId="LiveId" clId="{A87B5687-0C2C-479A-95B4-7C4E48715743}" dt="2023-07-25T13:14:09.747" v="1106" actId="21"/>
          <ac:spMkLst>
            <pc:docMk/>
            <pc:sldMk cId="1169401" sldId="282"/>
            <ac:spMk id="12" creationId="{E85FD616-027A-DB65-6136-2A4C42984A58}"/>
          </ac:spMkLst>
        </pc:spChg>
        <pc:spChg chg="add mod">
          <ac:chgData name="Dima Suares" userId="de98b1ab414c7932" providerId="LiveId" clId="{A87B5687-0C2C-479A-95B4-7C4E48715743}" dt="2023-07-25T13:18:58.901" v="1211" actId="1076"/>
          <ac:spMkLst>
            <pc:docMk/>
            <pc:sldMk cId="1169401" sldId="282"/>
            <ac:spMk id="13" creationId="{12328A59-5A1B-3D0E-67A5-999AC8D06CD3}"/>
          </ac:spMkLst>
        </pc:spChg>
        <pc:picChg chg="add del mod">
          <ac:chgData name="Dima Suares" userId="de98b1ab414c7932" providerId="LiveId" clId="{A87B5687-0C2C-479A-95B4-7C4E48715743}" dt="2023-07-25T13:09:30.626" v="994" actId="21"/>
          <ac:picMkLst>
            <pc:docMk/>
            <pc:sldMk cId="1169401" sldId="282"/>
            <ac:picMk id="3" creationId="{356FABF5-6F34-739D-0145-55985BBFD86D}"/>
          </ac:picMkLst>
        </pc:picChg>
        <pc:picChg chg="add del mod">
          <ac:chgData name="Dima Suares" userId="de98b1ab414c7932" providerId="LiveId" clId="{A87B5687-0C2C-479A-95B4-7C4E48715743}" dt="2023-07-25T13:10:17.436" v="1002" actId="21"/>
          <ac:picMkLst>
            <pc:docMk/>
            <pc:sldMk cId="1169401" sldId="282"/>
            <ac:picMk id="9" creationId="{9590AF5F-3145-494E-3039-C15F32C9B298}"/>
          </ac:picMkLst>
        </pc:picChg>
        <pc:picChg chg="add mod">
          <ac:chgData name="Dima Suares" userId="de98b1ab414c7932" providerId="LiveId" clId="{A87B5687-0C2C-479A-95B4-7C4E48715743}" dt="2023-07-25T13:10:53.745" v="1008" actId="14100"/>
          <ac:picMkLst>
            <pc:docMk/>
            <pc:sldMk cId="1169401" sldId="282"/>
            <ac:picMk id="11" creationId="{22AB84DF-45D2-2744-4E83-79CF3D9D30CC}"/>
          </ac:picMkLst>
        </pc:picChg>
      </pc:sldChg>
      <pc:sldChg chg="addSp modSp new del mod">
        <pc:chgData name="Dima Suares" userId="de98b1ab414c7932" providerId="LiveId" clId="{A87B5687-0C2C-479A-95B4-7C4E48715743}" dt="2023-07-25T13:37:31.586" v="1738" actId="2696"/>
        <pc:sldMkLst>
          <pc:docMk/>
          <pc:sldMk cId="1011642882" sldId="283"/>
        </pc:sldMkLst>
        <pc:picChg chg="add mod">
          <ac:chgData name="Dima Suares" userId="de98b1ab414c7932" providerId="LiveId" clId="{A87B5687-0C2C-479A-95B4-7C4E48715743}" dt="2023-07-25T13:37:22.417" v="1737" actId="14100"/>
          <ac:picMkLst>
            <pc:docMk/>
            <pc:sldMk cId="1011642882" sldId="283"/>
            <ac:picMk id="2" creationId="{B2B87BE4-5C0B-4D0C-3CF5-579F70B862D0}"/>
          </ac:picMkLst>
        </pc:picChg>
      </pc:sldChg>
      <pc:sldChg chg="new del">
        <pc:chgData name="Dima Suares" userId="de98b1ab414c7932" providerId="LiveId" clId="{A87B5687-0C2C-479A-95B4-7C4E48715743}" dt="2023-07-25T13:36:54.913" v="1730" actId="680"/>
        <pc:sldMkLst>
          <pc:docMk/>
          <pc:sldMk cId="2278870907" sldId="283"/>
        </pc:sldMkLst>
      </pc:sldChg>
      <pc:sldChg chg="addSp modSp new mod">
        <pc:chgData name="Dima Suares" userId="de98b1ab414c7932" providerId="LiveId" clId="{A87B5687-0C2C-479A-95B4-7C4E48715743}" dt="2023-07-25T13:40:41.044" v="1777" actId="20577"/>
        <pc:sldMkLst>
          <pc:docMk/>
          <pc:sldMk cId="3519654473" sldId="283"/>
        </pc:sldMkLst>
        <pc:spChg chg="add mod">
          <ac:chgData name="Dima Suares" userId="de98b1ab414c7932" providerId="LiveId" clId="{A87B5687-0C2C-479A-95B4-7C4E48715743}" dt="2023-07-25T13:38:57.753" v="1746" actId="767"/>
          <ac:spMkLst>
            <pc:docMk/>
            <pc:sldMk cId="3519654473" sldId="283"/>
            <ac:spMk id="3" creationId="{52754FFD-9359-C05D-79D3-C3ED3C76767A}"/>
          </ac:spMkLst>
        </pc:spChg>
        <pc:spChg chg="add mod">
          <ac:chgData name="Dima Suares" userId="de98b1ab414c7932" providerId="LiveId" clId="{A87B5687-0C2C-479A-95B4-7C4E48715743}" dt="2023-07-25T13:40:41.044" v="1777" actId="20577"/>
          <ac:spMkLst>
            <pc:docMk/>
            <pc:sldMk cId="3519654473" sldId="283"/>
            <ac:spMk id="4" creationId="{E44C6008-5C3D-F9C0-EB29-584A346EE0D0}"/>
          </ac:spMkLst>
        </pc:spChg>
        <pc:picChg chg="add mod">
          <ac:chgData name="Dima Suares" userId="de98b1ab414c7932" providerId="LiveId" clId="{A87B5687-0C2C-479A-95B4-7C4E48715743}" dt="2023-07-25T13:38:37.548" v="1745" actId="14100"/>
          <ac:picMkLst>
            <pc:docMk/>
            <pc:sldMk cId="3519654473" sldId="283"/>
            <ac:picMk id="2" creationId="{010FD640-4E2D-7FB0-A256-718ED3EA493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g"/><Relationship Id="rId1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image" Target="../media/image16.PNG"/><Relationship Id="rId4" Type="http://schemas.openxmlformats.org/officeDocument/2006/relationships/image" Target="../media/image19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g"/><Relationship Id="rId1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image" Target="../media/image16.PNG"/><Relationship Id="rId4" Type="http://schemas.openxmlformats.org/officeDocument/2006/relationships/image" Target="../media/image1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C9F5C2-5F56-49C4-9BEE-5FB608ADD64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7F5420-CD87-4D3E-ADA8-1DB4C4512258}">
      <dgm:prSet/>
      <dgm:spPr/>
      <dgm:t>
        <a:bodyPr/>
        <a:lstStyle/>
        <a:p>
          <a:r>
            <a:rPr lang="en-GB" u="sng" dirty="0"/>
            <a:t>Leadership</a:t>
          </a:r>
          <a:endParaRPr lang="en-GB" dirty="0"/>
        </a:p>
      </dgm:t>
    </dgm:pt>
    <dgm:pt modelId="{FE367DB9-5C48-4B91-ADE2-05A6B1E871BD}" type="parTrans" cxnId="{F24736FF-ED4D-400B-A0BC-75A2B82E7B83}">
      <dgm:prSet/>
      <dgm:spPr/>
      <dgm:t>
        <a:bodyPr/>
        <a:lstStyle/>
        <a:p>
          <a:endParaRPr lang="en-GB"/>
        </a:p>
      </dgm:t>
    </dgm:pt>
    <dgm:pt modelId="{EC437A02-6F4D-4D08-AEFD-B55AFA808B9B}" type="sibTrans" cxnId="{F24736FF-ED4D-400B-A0BC-75A2B82E7B83}">
      <dgm:prSet/>
      <dgm:spPr/>
      <dgm:t>
        <a:bodyPr/>
        <a:lstStyle/>
        <a:p>
          <a:endParaRPr lang="en-GB"/>
        </a:p>
      </dgm:t>
    </dgm:pt>
    <dgm:pt modelId="{3FECBC64-1ECC-46A3-9F97-DC716AE4AF67}">
      <dgm:prSet/>
      <dgm:spPr/>
      <dgm:t>
        <a:bodyPr/>
        <a:lstStyle/>
        <a:p>
          <a:r>
            <a:rPr lang="en-GB" u="sng" dirty="0"/>
            <a:t>Goal  </a:t>
          </a:r>
          <a:endParaRPr lang="en-GB" dirty="0"/>
        </a:p>
      </dgm:t>
    </dgm:pt>
    <dgm:pt modelId="{24026D8C-6DF1-4110-84B2-1F179E49A3F7}" type="parTrans" cxnId="{D12F4CA3-601A-49FB-8C4C-199F1A6DB746}">
      <dgm:prSet/>
      <dgm:spPr/>
      <dgm:t>
        <a:bodyPr/>
        <a:lstStyle/>
        <a:p>
          <a:endParaRPr lang="en-GB"/>
        </a:p>
      </dgm:t>
    </dgm:pt>
    <dgm:pt modelId="{A7990FE6-6829-453C-8503-48279960BC59}" type="sibTrans" cxnId="{D12F4CA3-601A-49FB-8C4C-199F1A6DB746}">
      <dgm:prSet/>
      <dgm:spPr/>
      <dgm:t>
        <a:bodyPr/>
        <a:lstStyle/>
        <a:p>
          <a:endParaRPr lang="en-GB"/>
        </a:p>
      </dgm:t>
    </dgm:pt>
    <dgm:pt modelId="{7BB553DB-FF8C-42F5-BC98-587ADA556CA1}">
      <dgm:prSet/>
      <dgm:spPr/>
      <dgm:t>
        <a:bodyPr/>
        <a:lstStyle/>
        <a:p>
          <a:r>
            <a:rPr lang="en-GB" u="sng"/>
            <a:t>Team Composition</a:t>
          </a:r>
          <a:endParaRPr lang="en-GB"/>
        </a:p>
      </dgm:t>
    </dgm:pt>
    <dgm:pt modelId="{6648AF97-4074-4C79-88EE-BAA6EECDFE24}" type="parTrans" cxnId="{B06A7C9A-77CA-4721-A2B4-EEA858F33406}">
      <dgm:prSet/>
      <dgm:spPr/>
      <dgm:t>
        <a:bodyPr/>
        <a:lstStyle/>
        <a:p>
          <a:endParaRPr lang="en-GB"/>
        </a:p>
      </dgm:t>
    </dgm:pt>
    <dgm:pt modelId="{B145F159-AAF6-42A2-9D3D-BC6E2BB45656}" type="sibTrans" cxnId="{B06A7C9A-77CA-4721-A2B4-EEA858F33406}">
      <dgm:prSet/>
      <dgm:spPr/>
      <dgm:t>
        <a:bodyPr/>
        <a:lstStyle/>
        <a:p>
          <a:endParaRPr lang="en-GB"/>
        </a:p>
      </dgm:t>
    </dgm:pt>
    <dgm:pt modelId="{8595B63E-76C4-470A-A550-ADCD74E8527B}" type="pres">
      <dgm:prSet presAssocID="{23C9F5C2-5F56-49C4-9BEE-5FB608ADD64E}" presName="linearFlow" presStyleCnt="0">
        <dgm:presLayoutVars>
          <dgm:dir/>
          <dgm:resizeHandles val="exact"/>
        </dgm:presLayoutVars>
      </dgm:prSet>
      <dgm:spPr/>
    </dgm:pt>
    <dgm:pt modelId="{CC4E8090-2768-4324-849B-E523BA4A5965}" type="pres">
      <dgm:prSet presAssocID="{537F5420-CD87-4D3E-ADA8-1DB4C4512258}" presName="composite" presStyleCnt="0"/>
      <dgm:spPr/>
    </dgm:pt>
    <dgm:pt modelId="{7EFFD309-900B-4CB5-B3E5-5F2AF6E7C2D6}" type="pres">
      <dgm:prSet presAssocID="{537F5420-CD87-4D3E-ADA8-1DB4C4512258}" presName="imgShp" presStyleLbl="fgImgPlace1" presStyleIdx="0" presStyleCnt="3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FE2E2DCB-DC40-4B2F-A53E-8D4BF0562CFE}" type="pres">
      <dgm:prSet presAssocID="{537F5420-CD87-4D3E-ADA8-1DB4C4512258}" presName="txShp" presStyleLbl="node1" presStyleIdx="0" presStyleCnt="3">
        <dgm:presLayoutVars>
          <dgm:bulletEnabled val="1"/>
        </dgm:presLayoutVars>
      </dgm:prSet>
      <dgm:spPr/>
    </dgm:pt>
    <dgm:pt modelId="{531F3AEC-75D6-44BA-ABA5-3D16BBDC3CD4}" type="pres">
      <dgm:prSet presAssocID="{EC437A02-6F4D-4D08-AEFD-B55AFA808B9B}" presName="spacing" presStyleCnt="0"/>
      <dgm:spPr/>
    </dgm:pt>
    <dgm:pt modelId="{BFECDAA4-5304-49A4-80DA-FE0333C8B448}" type="pres">
      <dgm:prSet presAssocID="{3FECBC64-1ECC-46A3-9F97-DC716AE4AF67}" presName="composite" presStyleCnt="0"/>
      <dgm:spPr/>
    </dgm:pt>
    <dgm:pt modelId="{E68D59CA-14E4-4038-9CF3-C1A35EDA9A35}" type="pres">
      <dgm:prSet presAssocID="{3FECBC64-1ECC-46A3-9F97-DC716AE4AF67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BA0F1739-304A-4EDF-A27E-584D6DE68AFF}" type="pres">
      <dgm:prSet presAssocID="{3FECBC64-1ECC-46A3-9F97-DC716AE4AF67}" presName="txShp" presStyleLbl="node1" presStyleIdx="1" presStyleCnt="3">
        <dgm:presLayoutVars>
          <dgm:bulletEnabled val="1"/>
        </dgm:presLayoutVars>
      </dgm:prSet>
      <dgm:spPr/>
    </dgm:pt>
    <dgm:pt modelId="{95CFB44F-3757-4AB8-904A-06C23DCE4F7F}" type="pres">
      <dgm:prSet presAssocID="{A7990FE6-6829-453C-8503-48279960BC59}" presName="spacing" presStyleCnt="0"/>
      <dgm:spPr/>
    </dgm:pt>
    <dgm:pt modelId="{23EFB8DF-5740-4ECF-9341-6AAFA6A6D5E5}" type="pres">
      <dgm:prSet presAssocID="{7BB553DB-FF8C-42F5-BC98-587ADA556CA1}" presName="composite" presStyleCnt="0"/>
      <dgm:spPr/>
    </dgm:pt>
    <dgm:pt modelId="{3651E286-0240-47C7-875C-08C3F8239E84}" type="pres">
      <dgm:prSet presAssocID="{7BB553DB-FF8C-42F5-BC98-587ADA556CA1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715BEA59-9033-47B7-93D6-481E4563BAC7}" type="pres">
      <dgm:prSet presAssocID="{7BB553DB-FF8C-42F5-BC98-587ADA556CA1}" presName="txShp" presStyleLbl="node1" presStyleIdx="2" presStyleCnt="3">
        <dgm:presLayoutVars>
          <dgm:bulletEnabled val="1"/>
        </dgm:presLayoutVars>
      </dgm:prSet>
      <dgm:spPr/>
    </dgm:pt>
  </dgm:ptLst>
  <dgm:cxnLst>
    <dgm:cxn modelId="{E5AE8E54-E26C-4C36-8E00-EAF6876BF0CD}" type="presOf" srcId="{537F5420-CD87-4D3E-ADA8-1DB4C4512258}" destId="{FE2E2DCB-DC40-4B2F-A53E-8D4BF0562CFE}" srcOrd="0" destOrd="0" presId="urn:microsoft.com/office/officeart/2005/8/layout/vList3"/>
    <dgm:cxn modelId="{6C004784-01C9-4063-BC5C-63561CFDC0B2}" type="presOf" srcId="{3FECBC64-1ECC-46A3-9F97-DC716AE4AF67}" destId="{BA0F1739-304A-4EDF-A27E-584D6DE68AFF}" srcOrd="0" destOrd="0" presId="urn:microsoft.com/office/officeart/2005/8/layout/vList3"/>
    <dgm:cxn modelId="{B06A7C9A-77CA-4721-A2B4-EEA858F33406}" srcId="{23C9F5C2-5F56-49C4-9BEE-5FB608ADD64E}" destId="{7BB553DB-FF8C-42F5-BC98-587ADA556CA1}" srcOrd="2" destOrd="0" parTransId="{6648AF97-4074-4C79-88EE-BAA6EECDFE24}" sibTransId="{B145F159-AAF6-42A2-9D3D-BC6E2BB45656}"/>
    <dgm:cxn modelId="{D12F4CA3-601A-49FB-8C4C-199F1A6DB746}" srcId="{23C9F5C2-5F56-49C4-9BEE-5FB608ADD64E}" destId="{3FECBC64-1ECC-46A3-9F97-DC716AE4AF67}" srcOrd="1" destOrd="0" parTransId="{24026D8C-6DF1-4110-84B2-1F179E49A3F7}" sibTransId="{A7990FE6-6829-453C-8503-48279960BC59}"/>
    <dgm:cxn modelId="{6110E0A8-C1C9-4A55-BF98-5450D33CC299}" type="presOf" srcId="{7BB553DB-FF8C-42F5-BC98-587ADA556CA1}" destId="{715BEA59-9033-47B7-93D6-481E4563BAC7}" srcOrd="0" destOrd="0" presId="urn:microsoft.com/office/officeart/2005/8/layout/vList3"/>
    <dgm:cxn modelId="{6817C5D6-D162-4D6C-A801-550142EA60E4}" type="presOf" srcId="{23C9F5C2-5F56-49C4-9BEE-5FB608ADD64E}" destId="{8595B63E-76C4-470A-A550-ADCD74E8527B}" srcOrd="0" destOrd="0" presId="urn:microsoft.com/office/officeart/2005/8/layout/vList3"/>
    <dgm:cxn modelId="{F24736FF-ED4D-400B-A0BC-75A2B82E7B83}" srcId="{23C9F5C2-5F56-49C4-9BEE-5FB608ADD64E}" destId="{537F5420-CD87-4D3E-ADA8-1DB4C4512258}" srcOrd="0" destOrd="0" parTransId="{FE367DB9-5C48-4B91-ADE2-05A6B1E871BD}" sibTransId="{EC437A02-6F4D-4D08-AEFD-B55AFA808B9B}"/>
    <dgm:cxn modelId="{D2205801-F549-47EB-A408-0070AF097C1D}" type="presParOf" srcId="{8595B63E-76C4-470A-A550-ADCD74E8527B}" destId="{CC4E8090-2768-4324-849B-E523BA4A5965}" srcOrd="0" destOrd="0" presId="urn:microsoft.com/office/officeart/2005/8/layout/vList3"/>
    <dgm:cxn modelId="{6E82830E-1679-4AF0-B3FD-AE2EB23BF386}" type="presParOf" srcId="{CC4E8090-2768-4324-849B-E523BA4A5965}" destId="{7EFFD309-900B-4CB5-B3E5-5F2AF6E7C2D6}" srcOrd="0" destOrd="0" presId="urn:microsoft.com/office/officeart/2005/8/layout/vList3"/>
    <dgm:cxn modelId="{92AE1631-B346-40F3-9D03-1D6FBFEC2603}" type="presParOf" srcId="{CC4E8090-2768-4324-849B-E523BA4A5965}" destId="{FE2E2DCB-DC40-4B2F-A53E-8D4BF0562CFE}" srcOrd="1" destOrd="0" presId="urn:microsoft.com/office/officeart/2005/8/layout/vList3"/>
    <dgm:cxn modelId="{7B16E52D-A8A4-46AD-B3F7-EC5822F1C1C2}" type="presParOf" srcId="{8595B63E-76C4-470A-A550-ADCD74E8527B}" destId="{531F3AEC-75D6-44BA-ABA5-3D16BBDC3CD4}" srcOrd="1" destOrd="0" presId="urn:microsoft.com/office/officeart/2005/8/layout/vList3"/>
    <dgm:cxn modelId="{77EFBB47-77E0-4E4D-8A08-31E4DD8F5ABF}" type="presParOf" srcId="{8595B63E-76C4-470A-A550-ADCD74E8527B}" destId="{BFECDAA4-5304-49A4-80DA-FE0333C8B448}" srcOrd="2" destOrd="0" presId="urn:microsoft.com/office/officeart/2005/8/layout/vList3"/>
    <dgm:cxn modelId="{B513A500-016A-4ED1-A3F2-5C2202372EED}" type="presParOf" srcId="{BFECDAA4-5304-49A4-80DA-FE0333C8B448}" destId="{E68D59CA-14E4-4038-9CF3-C1A35EDA9A35}" srcOrd="0" destOrd="0" presId="urn:microsoft.com/office/officeart/2005/8/layout/vList3"/>
    <dgm:cxn modelId="{3BE22FF8-CDDD-4030-92FC-1E776A2BC7E6}" type="presParOf" srcId="{BFECDAA4-5304-49A4-80DA-FE0333C8B448}" destId="{BA0F1739-304A-4EDF-A27E-584D6DE68AFF}" srcOrd="1" destOrd="0" presId="urn:microsoft.com/office/officeart/2005/8/layout/vList3"/>
    <dgm:cxn modelId="{6B558743-2934-4607-AC4A-9CED9FA17231}" type="presParOf" srcId="{8595B63E-76C4-470A-A550-ADCD74E8527B}" destId="{95CFB44F-3757-4AB8-904A-06C23DCE4F7F}" srcOrd="3" destOrd="0" presId="urn:microsoft.com/office/officeart/2005/8/layout/vList3"/>
    <dgm:cxn modelId="{1DD36269-9CDD-42A0-8ACF-29B0045E4BF2}" type="presParOf" srcId="{8595B63E-76C4-470A-A550-ADCD74E8527B}" destId="{23EFB8DF-5740-4ECF-9341-6AAFA6A6D5E5}" srcOrd="4" destOrd="0" presId="urn:microsoft.com/office/officeart/2005/8/layout/vList3"/>
    <dgm:cxn modelId="{E40549FF-8985-4585-A1A6-62D591CC1C49}" type="presParOf" srcId="{23EFB8DF-5740-4ECF-9341-6AAFA6A6D5E5}" destId="{3651E286-0240-47C7-875C-08C3F8239E84}" srcOrd="0" destOrd="0" presId="urn:microsoft.com/office/officeart/2005/8/layout/vList3"/>
    <dgm:cxn modelId="{DE7BA70E-ECE5-4171-A5AA-67B07FB402EF}" type="presParOf" srcId="{23EFB8DF-5740-4ECF-9341-6AAFA6A6D5E5}" destId="{715BEA59-9033-47B7-93D6-481E4563BAC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FA556D-0E04-4A0A-922F-B4DCE42D16D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F1D1AC-4B0E-4F51-BA70-AEAB51319ADD}">
      <dgm:prSet phldrT="[Text]"/>
      <dgm:spPr/>
      <dgm:t>
        <a:bodyPr/>
        <a:lstStyle/>
        <a:p>
          <a:r>
            <a:rPr lang="en-GB" dirty="0"/>
            <a:t>Expectations </a:t>
          </a:r>
        </a:p>
      </dgm:t>
    </dgm:pt>
    <dgm:pt modelId="{0EAF8FD7-DEAE-459E-8EA6-E784DA5B1BD4}" type="parTrans" cxnId="{543F9052-30E3-4701-B711-89855241E826}">
      <dgm:prSet/>
      <dgm:spPr/>
      <dgm:t>
        <a:bodyPr/>
        <a:lstStyle/>
        <a:p>
          <a:endParaRPr lang="en-GB"/>
        </a:p>
      </dgm:t>
    </dgm:pt>
    <dgm:pt modelId="{492D3DA0-7B8A-4BCB-A83F-0724A09D5E60}" type="sibTrans" cxnId="{543F9052-30E3-4701-B711-89855241E826}">
      <dgm:prSet/>
      <dgm:spPr/>
      <dgm:t>
        <a:bodyPr/>
        <a:lstStyle/>
        <a:p>
          <a:endParaRPr lang="en-GB"/>
        </a:p>
      </dgm:t>
    </dgm:pt>
    <dgm:pt modelId="{EB81AB79-1DF2-407F-802D-FF8C77E577EC}">
      <dgm:prSet phldrT="[Text]"/>
      <dgm:spPr/>
      <dgm:t>
        <a:bodyPr/>
        <a:lstStyle/>
        <a:p>
          <a:r>
            <a:rPr lang="en-GB" dirty="0"/>
            <a:t>Communication </a:t>
          </a:r>
        </a:p>
      </dgm:t>
    </dgm:pt>
    <dgm:pt modelId="{9105024D-30D9-4C69-A9BD-E86D5B02D575}" type="parTrans" cxnId="{FDEF6B38-5A67-4B5A-B275-8BE48DA1480B}">
      <dgm:prSet/>
      <dgm:spPr/>
      <dgm:t>
        <a:bodyPr/>
        <a:lstStyle/>
        <a:p>
          <a:endParaRPr lang="en-GB"/>
        </a:p>
      </dgm:t>
    </dgm:pt>
    <dgm:pt modelId="{0DFD1610-4A28-4FCE-9E46-2BDA90E6399C}" type="sibTrans" cxnId="{FDEF6B38-5A67-4B5A-B275-8BE48DA1480B}">
      <dgm:prSet/>
      <dgm:spPr/>
      <dgm:t>
        <a:bodyPr/>
        <a:lstStyle/>
        <a:p>
          <a:endParaRPr lang="en-GB"/>
        </a:p>
      </dgm:t>
    </dgm:pt>
    <dgm:pt modelId="{EBA0A904-C182-4393-A7AB-31E36AF98E0D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Reward and Recognition </a:t>
          </a:r>
        </a:p>
      </dgm:t>
    </dgm:pt>
    <dgm:pt modelId="{B7A65321-64C1-4DF5-ADC2-84F30B271145}" type="parTrans" cxnId="{E55DBFE2-A93B-4E98-992F-1BC9956CD671}">
      <dgm:prSet/>
      <dgm:spPr/>
      <dgm:t>
        <a:bodyPr/>
        <a:lstStyle/>
        <a:p>
          <a:endParaRPr lang="en-GB"/>
        </a:p>
      </dgm:t>
    </dgm:pt>
    <dgm:pt modelId="{65176FE0-ECEA-402E-B2C5-B6AB4FA9EF3D}" type="sibTrans" cxnId="{E55DBFE2-A93B-4E98-992F-1BC9956CD671}">
      <dgm:prSet/>
      <dgm:spPr/>
      <dgm:t>
        <a:bodyPr/>
        <a:lstStyle/>
        <a:p>
          <a:endParaRPr lang="en-GB"/>
        </a:p>
      </dgm:t>
    </dgm:pt>
    <dgm:pt modelId="{1967736B-32C2-42D6-8AE1-187355FE122C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Learning Adaptability </a:t>
          </a:r>
        </a:p>
      </dgm:t>
    </dgm:pt>
    <dgm:pt modelId="{BAD399D4-F81A-4E61-8B45-42A468440895}" type="parTrans" cxnId="{9413EDB5-B170-4FFF-BD47-641B58D202E2}">
      <dgm:prSet/>
      <dgm:spPr/>
      <dgm:t>
        <a:bodyPr/>
        <a:lstStyle/>
        <a:p>
          <a:endParaRPr lang="en-GB"/>
        </a:p>
      </dgm:t>
    </dgm:pt>
    <dgm:pt modelId="{644DC700-00B8-4727-8D4F-6D3DB5C7E2EB}" type="sibTrans" cxnId="{9413EDB5-B170-4FFF-BD47-641B58D202E2}">
      <dgm:prSet/>
      <dgm:spPr/>
      <dgm:t>
        <a:bodyPr/>
        <a:lstStyle/>
        <a:p>
          <a:endParaRPr lang="en-GB"/>
        </a:p>
      </dgm:t>
    </dgm:pt>
    <dgm:pt modelId="{BFCC9DA8-7FA4-42F8-B63C-954C3F15F7CA}" type="pres">
      <dgm:prSet presAssocID="{3CFA556D-0E04-4A0A-922F-B4DCE42D16D2}" presName="Name0" presStyleCnt="0">
        <dgm:presLayoutVars>
          <dgm:dir/>
          <dgm:resizeHandles val="exact"/>
        </dgm:presLayoutVars>
      </dgm:prSet>
      <dgm:spPr/>
    </dgm:pt>
    <dgm:pt modelId="{77423C82-BA6A-4353-B7A2-05553ED85149}" type="pres">
      <dgm:prSet presAssocID="{0AF1D1AC-4B0E-4F51-BA70-AEAB51319ADD}" presName="compNode" presStyleCnt="0"/>
      <dgm:spPr/>
    </dgm:pt>
    <dgm:pt modelId="{68981A08-DECA-4599-8ACF-6AAE611E9A7F}" type="pres">
      <dgm:prSet presAssocID="{0AF1D1AC-4B0E-4F51-BA70-AEAB51319ADD}" presName="pictRect" presStyleLbl="node1" presStyleIdx="0" presStyleCnt="4" custScaleY="74988" custLinFactNeighborX="19223" custLinFactNeighborY="660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000" r="-8000"/>
          </a:stretch>
        </a:blipFill>
      </dgm:spPr>
    </dgm:pt>
    <dgm:pt modelId="{0F8700AF-B5B0-4C0B-BD98-A6F262F3B1D4}" type="pres">
      <dgm:prSet presAssocID="{0AF1D1AC-4B0E-4F51-BA70-AEAB51319ADD}" presName="textRect" presStyleLbl="revTx" presStyleIdx="0" presStyleCnt="4">
        <dgm:presLayoutVars>
          <dgm:bulletEnabled val="1"/>
        </dgm:presLayoutVars>
      </dgm:prSet>
      <dgm:spPr/>
    </dgm:pt>
    <dgm:pt modelId="{15977120-DBA1-479E-9AB0-2CC2B14ACA68}" type="pres">
      <dgm:prSet presAssocID="{492D3DA0-7B8A-4BCB-A83F-0724A09D5E60}" presName="sibTrans" presStyleLbl="sibTrans2D1" presStyleIdx="0" presStyleCnt="0"/>
      <dgm:spPr/>
    </dgm:pt>
    <dgm:pt modelId="{EE9A5301-49E8-4413-B221-F9696F7B6071}" type="pres">
      <dgm:prSet presAssocID="{EB81AB79-1DF2-407F-802D-FF8C77E577EC}" presName="compNode" presStyleCnt="0"/>
      <dgm:spPr/>
    </dgm:pt>
    <dgm:pt modelId="{CD3DD90F-A1FD-48EB-9C34-C735D78CDA05}" type="pres">
      <dgm:prSet presAssocID="{EB81AB79-1DF2-407F-802D-FF8C77E577EC}" presName="pictRect" presStyleLbl="node1" presStyleIdx="1" presStyleCnt="4" custScaleY="75045" custLinFactNeighborX="33979" custLinFactNeighborY="-749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003AFFD7-D61B-4771-A1D2-81E55FBDFC9F}" type="pres">
      <dgm:prSet presAssocID="{EB81AB79-1DF2-407F-802D-FF8C77E577EC}" presName="textRect" presStyleLbl="revTx" presStyleIdx="1" presStyleCnt="4" custScaleX="107126" custScaleY="44798" custLinFactNeighborX="25790" custLinFactNeighborY="-35181">
        <dgm:presLayoutVars>
          <dgm:bulletEnabled val="1"/>
        </dgm:presLayoutVars>
      </dgm:prSet>
      <dgm:spPr/>
    </dgm:pt>
    <dgm:pt modelId="{6A3D5054-0E86-470A-AA75-8298C2BA7A4A}" type="pres">
      <dgm:prSet presAssocID="{0DFD1610-4A28-4FCE-9E46-2BDA90E6399C}" presName="sibTrans" presStyleLbl="sibTrans2D1" presStyleIdx="0" presStyleCnt="0"/>
      <dgm:spPr/>
    </dgm:pt>
    <dgm:pt modelId="{9F8CFDAD-C81E-40EB-AB1E-E2B15066E1AC}" type="pres">
      <dgm:prSet presAssocID="{EBA0A904-C182-4393-A7AB-31E36AF98E0D}" presName="compNode" presStyleCnt="0"/>
      <dgm:spPr/>
    </dgm:pt>
    <dgm:pt modelId="{B5222860-3DBB-4A32-9843-6BA988657767}" type="pres">
      <dgm:prSet presAssocID="{EBA0A904-C182-4393-A7AB-31E36AF98E0D}" presName="pictRect" presStyleLbl="node1" presStyleIdx="2" presStyleCnt="4" custScaleY="65568" custLinFactNeighborX="14746" custLinFactNeighborY="-313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9000" b="-29000"/>
          </a:stretch>
        </a:blipFill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38AFBC79-36B3-48D0-9C46-F61A9337FE71}" type="pres">
      <dgm:prSet presAssocID="{EBA0A904-C182-4393-A7AB-31E36AF98E0D}" presName="textRect" presStyleLbl="revTx" presStyleIdx="2" presStyleCnt="4" custLinFactNeighborX="12435" custLinFactNeighborY="-1241">
        <dgm:presLayoutVars>
          <dgm:bulletEnabled val="1"/>
        </dgm:presLayoutVars>
      </dgm:prSet>
      <dgm:spPr/>
    </dgm:pt>
    <dgm:pt modelId="{0AE342BB-8B4A-4AFC-8A22-2CCF3F210921}" type="pres">
      <dgm:prSet presAssocID="{65176FE0-ECEA-402E-B2C5-B6AB4FA9EF3D}" presName="sibTrans" presStyleLbl="sibTrans2D1" presStyleIdx="0" presStyleCnt="0"/>
      <dgm:spPr/>
    </dgm:pt>
    <dgm:pt modelId="{ACC2A63C-A9D7-44AD-85D5-28B9B05B2DD8}" type="pres">
      <dgm:prSet presAssocID="{1967736B-32C2-42D6-8AE1-187355FE122C}" presName="compNode" presStyleCnt="0"/>
      <dgm:spPr/>
    </dgm:pt>
    <dgm:pt modelId="{05C7CF82-8375-4FCE-B21D-4EC52E436521}" type="pres">
      <dgm:prSet presAssocID="{1967736B-32C2-42D6-8AE1-187355FE122C}" presName="pictRect" presStyleLbl="node1" presStyleIdx="3" presStyleCnt="4" custScaleY="75354" custLinFactNeighborX="29669" custLinFactNeighborY="-386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ED648CE4-9956-40CE-B535-BEAC463DFB7B}" type="pres">
      <dgm:prSet presAssocID="{1967736B-32C2-42D6-8AE1-187355FE122C}" presName="textRect" presStyleLbl="revTx" presStyleIdx="3" presStyleCnt="4" custLinFactNeighborX="25330">
        <dgm:presLayoutVars>
          <dgm:bulletEnabled val="1"/>
        </dgm:presLayoutVars>
      </dgm:prSet>
      <dgm:spPr/>
    </dgm:pt>
  </dgm:ptLst>
  <dgm:cxnLst>
    <dgm:cxn modelId="{7ADB8A0D-A08F-4815-9203-5017C97A253E}" type="presOf" srcId="{1967736B-32C2-42D6-8AE1-187355FE122C}" destId="{ED648CE4-9956-40CE-B535-BEAC463DFB7B}" srcOrd="0" destOrd="0" presId="urn:microsoft.com/office/officeart/2005/8/layout/pList1"/>
    <dgm:cxn modelId="{8EE8B117-10C2-43F3-8A66-FC7AAAEE29E5}" type="presOf" srcId="{492D3DA0-7B8A-4BCB-A83F-0724A09D5E60}" destId="{15977120-DBA1-479E-9AB0-2CC2B14ACA68}" srcOrd="0" destOrd="0" presId="urn:microsoft.com/office/officeart/2005/8/layout/pList1"/>
    <dgm:cxn modelId="{5D5D7926-3D00-4802-B1BD-55E1CCFBD0D8}" type="presOf" srcId="{65176FE0-ECEA-402E-B2C5-B6AB4FA9EF3D}" destId="{0AE342BB-8B4A-4AFC-8A22-2CCF3F210921}" srcOrd="0" destOrd="0" presId="urn:microsoft.com/office/officeart/2005/8/layout/pList1"/>
    <dgm:cxn modelId="{FDEF6B38-5A67-4B5A-B275-8BE48DA1480B}" srcId="{3CFA556D-0E04-4A0A-922F-B4DCE42D16D2}" destId="{EB81AB79-1DF2-407F-802D-FF8C77E577EC}" srcOrd="1" destOrd="0" parTransId="{9105024D-30D9-4C69-A9BD-E86D5B02D575}" sibTransId="{0DFD1610-4A28-4FCE-9E46-2BDA90E6399C}"/>
    <dgm:cxn modelId="{543F9052-30E3-4701-B711-89855241E826}" srcId="{3CFA556D-0E04-4A0A-922F-B4DCE42D16D2}" destId="{0AF1D1AC-4B0E-4F51-BA70-AEAB51319ADD}" srcOrd="0" destOrd="0" parTransId="{0EAF8FD7-DEAE-459E-8EA6-E784DA5B1BD4}" sibTransId="{492D3DA0-7B8A-4BCB-A83F-0724A09D5E60}"/>
    <dgm:cxn modelId="{0E5A117D-CB34-42D6-9865-6B37488C7202}" type="presOf" srcId="{0DFD1610-4A28-4FCE-9E46-2BDA90E6399C}" destId="{6A3D5054-0E86-470A-AA75-8298C2BA7A4A}" srcOrd="0" destOrd="0" presId="urn:microsoft.com/office/officeart/2005/8/layout/pList1"/>
    <dgm:cxn modelId="{5CC6E582-0A0D-4916-878B-668F7E44E560}" type="presOf" srcId="{3CFA556D-0E04-4A0A-922F-B4DCE42D16D2}" destId="{BFCC9DA8-7FA4-42F8-B63C-954C3F15F7CA}" srcOrd="0" destOrd="0" presId="urn:microsoft.com/office/officeart/2005/8/layout/pList1"/>
    <dgm:cxn modelId="{4225149D-BD76-47FD-BD81-FA2B18CD0352}" type="presOf" srcId="{EB81AB79-1DF2-407F-802D-FF8C77E577EC}" destId="{003AFFD7-D61B-4771-A1D2-81E55FBDFC9F}" srcOrd="0" destOrd="0" presId="urn:microsoft.com/office/officeart/2005/8/layout/pList1"/>
    <dgm:cxn modelId="{9413EDB5-B170-4FFF-BD47-641B58D202E2}" srcId="{3CFA556D-0E04-4A0A-922F-B4DCE42D16D2}" destId="{1967736B-32C2-42D6-8AE1-187355FE122C}" srcOrd="3" destOrd="0" parTransId="{BAD399D4-F81A-4E61-8B45-42A468440895}" sibTransId="{644DC700-00B8-4727-8D4F-6D3DB5C7E2EB}"/>
    <dgm:cxn modelId="{CA4069DC-3C2F-47B2-9E70-406FFE400953}" type="presOf" srcId="{EBA0A904-C182-4393-A7AB-31E36AF98E0D}" destId="{38AFBC79-36B3-48D0-9C46-F61A9337FE71}" srcOrd="0" destOrd="0" presId="urn:microsoft.com/office/officeart/2005/8/layout/pList1"/>
    <dgm:cxn modelId="{E55DBFE2-A93B-4E98-992F-1BC9956CD671}" srcId="{3CFA556D-0E04-4A0A-922F-B4DCE42D16D2}" destId="{EBA0A904-C182-4393-A7AB-31E36AF98E0D}" srcOrd="2" destOrd="0" parTransId="{B7A65321-64C1-4DF5-ADC2-84F30B271145}" sibTransId="{65176FE0-ECEA-402E-B2C5-B6AB4FA9EF3D}"/>
    <dgm:cxn modelId="{205744F2-8511-49D0-869B-1F017318CB63}" type="presOf" srcId="{0AF1D1AC-4B0E-4F51-BA70-AEAB51319ADD}" destId="{0F8700AF-B5B0-4C0B-BD98-A6F262F3B1D4}" srcOrd="0" destOrd="0" presId="urn:microsoft.com/office/officeart/2005/8/layout/pList1"/>
    <dgm:cxn modelId="{D7B6D77B-191B-4643-86EA-D19E9D2DBBD5}" type="presParOf" srcId="{BFCC9DA8-7FA4-42F8-B63C-954C3F15F7CA}" destId="{77423C82-BA6A-4353-B7A2-05553ED85149}" srcOrd="0" destOrd="0" presId="urn:microsoft.com/office/officeart/2005/8/layout/pList1"/>
    <dgm:cxn modelId="{FBB75EBC-4DE1-43EE-AD3B-950F1541D757}" type="presParOf" srcId="{77423C82-BA6A-4353-B7A2-05553ED85149}" destId="{68981A08-DECA-4599-8ACF-6AAE611E9A7F}" srcOrd="0" destOrd="0" presId="urn:microsoft.com/office/officeart/2005/8/layout/pList1"/>
    <dgm:cxn modelId="{6B2673CD-4EA8-43A3-B0F7-7014FF6137BB}" type="presParOf" srcId="{77423C82-BA6A-4353-B7A2-05553ED85149}" destId="{0F8700AF-B5B0-4C0B-BD98-A6F262F3B1D4}" srcOrd="1" destOrd="0" presId="urn:microsoft.com/office/officeart/2005/8/layout/pList1"/>
    <dgm:cxn modelId="{8275E128-F792-4AAC-8939-A28FC7521B47}" type="presParOf" srcId="{BFCC9DA8-7FA4-42F8-B63C-954C3F15F7CA}" destId="{15977120-DBA1-479E-9AB0-2CC2B14ACA68}" srcOrd="1" destOrd="0" presId="urn:microsoft.com/office/officeart/2005/8/layout/pList1"/>
    <dgm:cxn modelId="{299CCF90-65AE-4826-A7C2-2BA2E88ADE33}" type="presParOf" srcId="{BFCC9DA8-7FA4-42F8-B63C-954C3F15F7CA}" destId="{EE9A5301-49E8-4413-B221-F9696F7B6071}" srcOrd="2" destOrd="0" presId="urn:microsoft.com/office/officeart/2005/8/layout/pList1"/>
    <dgm:cxn modelId="{72CD7A23-F8B2-45BE-B2BF-4503AB737B7D}" type="presParOf" srcId="{EE9A5301-49E8-4413-B221-F9696F7B6071}" destId="{CD3DD90F-A1FD-48EB-9C34-C735D78CDA05}" srcOrd="0" destOrd="0" presId="urn:microsoft.com/office/officeart/2005/8/layout/pList1"/>
    <dgm:cxn modelId="{FE4FC864-97D8-4538-BBA1-B2545DABDC4D}" type="presParOf" srcId="{EE9A5301-49E8-4413-B221-F9696F7B6071}" destId="{003AFFD7-D61B-4771-A1D2-81E55FBDFC9F}" srcOrd="1" destOrd="0" presId="urn:microsoft.com/office/officeart/2005/8/layout/pList1"/>
    <dgm:cxn modelId="{323D7303-3094-4F7D-927D-CFDA30817332}" type="presParOf" srcId="{BFCC9DA8-7FA4-42F8-B63C-954C3F15F7CA}" destId="{6A3D5054-0E86-470A-AA75-8298C2BA7A4A}" srcOrd="3" destOrd="0" presId="urn:microsoft.com/office/officeart/2005/8/layout/pList1"/>
    <dgm:cxn modelId="{A0A69C02-1472-4104-8BE7-E803020F3FEF}" type="presParOf" srcId="{BFCC9DA8-7FA4-42F8-B63C-954C3F15F7CA}" destId="{9F8CFDAD-C81E-40EB-AB1E-E2B15066E1AC}" srcOrd="4" destOrd="0" presId="urn:microsoft.com/office/officeart/2005/8/layout/pList1"/>
    <dgm:cxn modelId="{F064BA76-C8E2-4618-BFCA-74FE94E40F22}" type="presParOf" srcId="{9F8CFDAD-C81E-40EB-AB1E-E2B15066E1AC}" destId="{B5222860-3DBB-4A32-9843-6BA988657767}" srcOrd="0" destOrd="0" presId="urn:microsoft.com/office/officeart/2005/8/layout/pList1"/>
    <dgm:cxn modelId="{ABCA2E83-1456-4892-88EC-F8EDF6C7DE3F}" type="presParOf" srcId="{9F8CFDAD-C81E-40EB-AB1E-E2B15066E1AC}" destId="{38AFBC79-36B3-48D0-9C46-F61A9337FE71}" srcOrd="1" destOrd="0" presId="urn:microsoft.com/office/officeart/2005/8/layout/pList1"/>
    <dgm:cxn modelId="{195A5565-4A3D-439B-9623-6FC116526AD7}" type="presParOf" srcId="{BFCC9DA8-7FA4-42F8-B63C-954C3F15F7CA}" destId="{0AE342BB-8B4A-4AFC-8A22-2CCF3F210921}" srcOrd="5" destOrd="0" presId="urn:microsoft.com/office/officeart/2005/8/layout/pList1"/>
    <dgm:cxn modelId="{9C7AD93C-F4EF-44C0-AE27-119D26435013}" type="presParOf" srcId="{BFCC9DA8-7FA4-42F8-B63C-954C3F15F7CA}" destId="{ACC2A63C-A9D7-44AD-85D5-28B9B05B2DD8}" srcOrd="6" destOrd="0" presId="urn:microsoft.com/office/officeart/2005/8/layout/pList1"/>
    <dgm:cxn modelId="{CAD07FA3-A441-4CD7-999F-6A2DB0BFCB00}" type="presParOf" srcId="{ACC2A63C-A9D7-44AD-85D5-28B9B05B2DD8}" destId="{05C7CF82-8375-4FCE-B21D-4EC52E436521}" srcOrd="0" destOrd="0" presId="urn:microsoft.com/office/officeart/2005/8/layout/pList1"/>
    <dgm:cxn modelId="{7CC07D25-05BD-4832-A432-8770343710B4}" type="presParOf" srcId="{ACC2A63C-A9D7-44AD-85D5-28B9B05B2DD8}" destId="{ED648CE4-9956-40CE-B535-BEAC463DFB7B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E2DCB-DC40-4B2F-A53E-8D4BF0562CFE}">
      <dsp:nvSpPr>
        <dsp:cNvPr id="0" name=""/>
        <dsp:cNvSpPr/>
      </dsp:nvSpPr>
      <dsp:spPr>
        <a:xfrm rot="10800000">
          <a:off x="1175399" y="2219"/>
          <a:ext cx="3419326" cy="125656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109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Leadership</a:t>
          </a:r>
          <a:endParaRPr lang="en-GB" sz="3000" kern="1200" dirty="0"/>
        </a:p>
      </dsp:txBody>
      <dsp:txXfrm rot="10800000">
        <a:off x="1489540" y="2219"/>
        <a:ext cx="3105185" cy="1256563"/>
      </dsp:txXfrm>
    </dsp:sp>
    <dsp:sp modelId="{7EFFD309-900B-4CB5-B3E5-5F2AF6E7C2D6}">
      <dsp:nvSpPr>
        <dsp:cNvPr id="0" name=""/>
        <dsp:cNvSpPr/>
      </dsp:nvSpPr>
      <dsp:spPr>
        <a:xfrm>
          <a:off x="547118" y="2219"/>
          <a:ext cx="1256563" cy="125656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F1739-304A-4EDF-A27E-584D6DE68AFF}">
      <dsp:nvSpPr>
        <dsp:cNvPr id="0" name=""/>
        <dsp:cNvSpPr/>
      </dsp:nvSpPr>
      <dsp:spPr>
        <a:xfrm rot="10800000">
          <a:off x="1175399" y="1633875"/>
          <a:ext cx="3419326" cy="125656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109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Goal  </a:t>
          </a:r>
          <a:endParaRPr lang="en-GB" sz="3000" kern="1200" dirty="0"/>
        </a:p>
      </dsp:txBody>
      <dsp:txXfrm rot="10800000">
        <a:off x="1489540" y="1633875"/>
        <a:ext cx="3105185" cy="1256563"/>
      </dsp:txXfrm>
    </dsp:sp>
    <dsp:sp modelId="{E68D59CA-14E4-4038-9CF3-C1A35EDA9A35}">
      <dsp:nvSpPr>
        <dsp:cNvPr id="0" name=""/>
        <dsp:cNvSpPr/>
      </dsp:nvSpPr>
      <dsp:spPr>
        <a:xfrm>
          <a:off x="547118" y="1633875"/>
          <a:ext cx="1256563" cy="125656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5BEA59-9033-47B7-93D6-481E4563BAC7}">
      <dsp:nvSpPr>
        <dsp:cNvPr id="0" name=""/>
        <dsp:cNvSpPr/>
      </dsp:nvSpPr>
      <dsp:spPr>
        <a:xfrm rot="10800000">
          <a:off x="1175399" y="3265532"/>
          <a:ext cx="3419326" cy="125656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4109" tIns="114300" rIns="21336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/>
            <a:t>Team Composition</a:t>
          </a:r>
          <a:endParaRPr lang="en-GB" sz="3000" kern="1200"/>
        </a:p>
      </dsp:txBody>
      <dsp:txXfrm rot="10800000">
        <a:off x="1489540" y="3265532"/>
        <a:ext cx="3105185" cy="1256563"/>
      </dsp:txXfrm>
    </dsp:sp>
    <dsp:sp modelId="{3651E286-0240-47C7-875C-08C3F8239E84}">
      <dsp:nvSpPr>
        <dsp:cNvPr id="0" name=""/>
        <dsp:cNvSpPr/>
      </dsp:nvSpPr>
      <dsp:spPr>
        <a:xfrm>
          <a:off x="547118" y="3265532"/>
          <a:ext cx="1256563" cy="1256563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981A08-DECA-4599-8ACF-6AAE611E9A7F}">
      <dsp:nvSpPr>
        <dsp:cNvPr id="0" name=""/>
        <dsp:cNvSpPr/>
      </dsp:nvSpPr>
      <dsp:spPr>
        <a:xfrm>
          <a:off x="1416426" y="136471"/>
          <a:ext cx="2963411" cy="1531097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8000" r="-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700AF-B5B0-4C0B-BD98-A6F262F3B1D4}">
      <dsp:nvSpPr>
        <dsp:cNvPr id="0" name=""/>
        <dsp:cNvSpPr/>
      </dsp:nvSpPr>
      <dsp:spPr>
        <a:xfrm>
          <a:off x="846769" y="1788014"/>
          <a:ext cx="2963411" cy="1099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Expectations </a:t>
          </a:r>
        </a:p>
      </dsp:txBody>
      <dsp:txXfrm>
        <a:off x="846769" y="1788014"/>
        <a:ext cx="2963411" cy="1099425"/>
      </dsp:txXfrm>
    </dsp:sp>
    <dsp:sp modelId="{CD3DD90F-A1FD-48EB-9C34-C735D78CDA05}">
      <dsp:nvSpPr>
        <dsp:cNvPr id="0" name=""/>
        <dsp:cNvSpPr/>
      </dsp:nvSpPr>
      <dsp:spPr>
        <a:xfrm>
          <a:off x="5164588" y="0"/>
          <a:ext cx="2963411" cy="1532261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AFFD7-D61B-4771-A1D2-81E55FBDFC9F}">
      <dsp:nvSpPr>
        <dsp:cNvPr id="0" name=""/>
        <dsp:cNvSpPr/>
      </dsp:nvSpPr>
      <dsp:spPr>
        <a:xfrm>
          <a:off x="4870910" y="1856695"/>
          <a:ext cx="3174583" cy="492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Communication </a:t>
          </a:r>
        </a:p>
      </dsp:txBody>
      <dsp:txXfrm>
        <a:off x="4870910" y="1856695"/>
        <a:ext cx="3174583" cy="492520"/>
      </dsp:txXfrm>
    </dsp:sp>
    <dsp:sp modelId="{B5222860-3DBB-4A32-9843-6BA988657767}">
      <dsp:nvSpPr>
        <dsp:cNvPr id="0" name=""/>
        <dsp:cNvSpPr/>
      </dsp:nvSpPr>
      <dsp:spPr>
        <a:xfrm>
          <a:off x="1389340" y="3169682"/>
          <a:ext cx="2963411" cy="1338761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9000" b="-2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FBC79-36B3-48D0-9C46-F61A9337FE71}">
      <dsp:nvSpPr>
        <dsp:cNvPr id="0" name=""/>
        <dsp:cNvSpPr/>
      </dsp:nvSpPr>
      <dsp:spPr>
        <a:xfrm>
          <a:off x="1320856" y="4910365"/>
          <a:ext cx="2963411" cy="1099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Reward and Recognition </a:t>
          </a:r>
        </a:p>
      </dsp:txBody>
      <dsp:txXfrm>
        <a:off x="1320856" y="4910365"/>
        <a:ext cx="2963411" cy="1099425"/>
      </dsp:txXfrm>
    </dsp:sp>
    <dsp:sp modelId="{05C7CF82-8375-4FCE-B21D-4EC52E436521}">
      <dsp:nvSpPr>
        <dsp:cNvPr id="0" name=""/>
        <dsp:cNvSpPr/>
      </dsp:nvSpPr>
      <dsp:spPr>
        <a:xfrm>
          <a:off x="5091447" y="3104866"/>
          <a:ext cx="2963411" cy="1538570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48CE4-9956-40CE-B535-BEAC463DFB7B}">
      <dsp:nvSpPr>
        <dsp:cNvPr id="0" name=""/>
        <dsp:cNvSpPr/>
      </dsp:nvSpPr>
      <dsp:spPr>
        <a:xfrm>
          <a:off x="4962864" y="4973961"/>
          <a:ext cx="2963411" cy="10994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Learning Adaptability </a:t>
          </a:r>
        </a:p>
      </dsp:txBody>
      <dsp:txXfrm>
        <a:off x="4962864" y="4973961"/>
        <a:ext cx="2963411" cy="1099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FDA8D9-F123-465A-9F6A-E0ACE0F98071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B5505-F730-4152-815F-FD1ECD7278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373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34807-5820-38E8-DEE9-4C55E56630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D5093A-FED4-A6C9-19ED-EF319BA05D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0A0CA-55FB-DBB6-03FD-D790CF67F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D1075D-236E-0070-D146-04F286633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F14B9-ABA6-496F-828D-A39826B17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71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F53C5-883F-D828-9186-CE6E209E8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2E1C4-8B65-7627-6494-01DED5245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9FC50-AC59-D6AB-2A1C-495AABE40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EBED5-163C-62C8-40FE-E8E6CF7A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6C0E4-9F1D-B2C3-6403-913A789CC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6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B4B0-8F48-0A0A-7E60-D406AA73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01AAB-336B-F9AB-7074-9933BCB4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00971-38FB-E66B-86B4-3FA6B5767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9A702D-BFA7-E455-5153-FBCE2CC98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2A80E-E651-534F-6018-DA684C711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956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B2157-6884-E411-4B98-48CA776CC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55EC-9D50-B67A-E3D0-2D9177AF58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22A7A-3D82-9720-E03D-126AE6491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49572-B7BE-C296-0877-8F61E7105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0515A-98C7-41CA-01F6-D4613C452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5A40C8-EA6C-9C66-41B4-215A7196A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871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25257-6EE3-0F97-2D7D-057AA5F84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D27EB-7533-4190-2450-B716CF73F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0CF3CC-CAC8-9D6A-11F0-580E2169A2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5E27A4-3F28-FB0A-D2DE-13DDD70F75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505C4D-F3F7-09F0-B464-A6DD430BFD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843797-6F80-90F5-3AC1-526ED3B2C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3C2BAC-7D93-5FDE-30C0-E4A7769DB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CE7EB4-525D-CE04-0737-AE5E6AA76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967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95A03-48EF-26E1-D335-052641CE6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DFEEA3-AB38-C92E-9DD2-1770F211F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03E052-DA48-48D2-C62F-409EA861A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E077FB-8347-6AE8-FDF6-73642BB87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170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AA857E-0F78-9F1C-FF89-8C2658F7D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9B7B98-947E-6FFF-30FD-70BC83BF5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B432B-7D34-378F-47EF-E2D0551F8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005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DC1FC-7341-7EBE-C268-D7754C90D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B280-D148-7D80-2109-5C607FCE0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23BDA5-CAC5-5FB3-82BD-A6908AB00C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4BAE1-B183-3A42-572E-ED378D7BC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05AD0C-AC99-523B-DC3B-F14580587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2388D-CB32-99F4-4D68-632CED579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09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0FF38-36D2-2961-B97F-8F81C33E5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E00BEB-B4B5-055E-D29B-433C4AF9DE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113AD7-C3A6-90AC-00CC-0C0948BC33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62A1C-E65C-0200-1B92-2883B6C76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581B8-A5B4-199E-E114-E0B468214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119D0-B95F-3D2A-A51C-7362AC759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16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0D7E0-C47A-FD7F-B852-762907621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8CFA75-41C3-2EC2-7AC6-F88118377C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03904-324A-C079-C296-9924DA341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110E2-03BE-77D7-5BB3-9DAC5ABFD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716D7-0C02-B7B3-A91B-45A820AAE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88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230482-71D8-ECEC-2815-38238DCCEE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A55E6A-AF4D-CCC2-64A2-9F9B4661A9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99137-05DC-7E43-931F-5D31B7D25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2A99-5450-FE72-78B0-7415C77A2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B8308-D176-1848-65F6-4215A80D7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88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251AF3-76DE-3215-4F75-5A353FF1D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8C762C-B14A-3FEB-DCCA-A61408199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05901-CBB2-7E2D-15AC-66B2FC6147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1C26C-8424-4035-86A0-092E446967B6}" type="datetimeFigureOut">
              <a:rPr lang="en-GB" smtClean="0"/>
              <a:t>25/07/2023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0AD80-7D31-FAEE-327D-CEF326C443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A3014-5BA7-A1C9-B21B-DA95B8849F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BF995B-2911-49EC-BA24-D9CB55FBBE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42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fi/file:spaceX-logo.svg" TargetMode="External"/><Relationship Id="rId7" Type="http://schemas.openxmlformats.org/officeDocument/2006/relationships/hyperlink" Target="https://www.weforum.org/agenda/2017/12/spacex-employees-are-instructed-to-hire-people-better-than-themselves" TargetMode="External"/><Relationship Id="rId2" Type="http://schemas.openxmlformats.org/officeDocument/2006/relationships/hyperlink" Target="https://www.spacex./elonmusk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orbes.com/sites/quora/2017/06/05/what-is-it-like-to-work-at-spacex/?sh=435fe94e4634https://www.weforum.org/agenda/2017/12/spacex-employees-are-instructed-to-hire-people-better-than-themselves" TargetMode="External"/><Relationship Id="rId5" Type="http://schemas.openxmlformats.org/officeDocument/2006/relationships/hyperlink" Target="https://www.spacex.com/careers/jobs/index.html?search=manager" TargetMode="External"/><Relationship Id="rId4" Type="http://schemas.openxmlformats.org/officeDocument/2006/relationships/hyperlink" Target="https://bstrategyhub.com/spacex-competitors-alternatives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5FED4C-289D-53F4-A3AF-1EAB2E27D164}"/>
              </a:ext>
            </a:extLst>
          </p:cNvPr>
          <p:cNvSpPr/>
          <p:nvPr/>
        </p:nvSpPr>
        <p:spPr>
          <a:xfrm>
            <a:off x="4015409" y="581944"/>
            <a:ext cx="8069812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Introdu</a:t>
            </a:r>
            <a:r>
              <a:rPr lang="en-US" sz="4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cing the Modern Workplace </a:t>
            </a:r>
            <a:endParaRPr lang="en-US" sz="48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6" name="Picture 5" descr="A group of black text&#10;&#10;Description automatically generated">
            <a:extLst>
              <a:ext uri="{FF2B5EF4-FFF2-40B4-BE49-F238E27FC236}">
                <a16:creationId xmlns:a16="http://schemas.microsoft.com/office/drawing/2014/main" id="{364FA5A2-EB04-FB0B-2725-34D644581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668" y="581944"/>
            <a:ext cx="3829584" cy="18195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74F957-7AF3-13A3-9EB5-BDD2F179BC1A}"/>
              </a:ext>
            </a:extLst>
          </p:cNvPr>
          <p:cNvSpPr txBox="1"/>
          <p:nvPr/>
        </p:nvSpPr>
        <p:spPr>
          <a:xfrm>
            <a:off x="4306956" y="2151604"/>
            <a:ext cx="78850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LCB4003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F8FF99-C30F-7922-C263-EB2B841E159A}"/>
              </a:ext>
            </a:extLst>
          </p:cNvPr>
          <p:cNvSpPr txBox="1"/>
          <p:nvPr/>
        </p:nvSpPr>
        <p:spPr>
          <a:xfrm>
            <a:off x="1239079" y="3475043"/>
            <a:ext cx="10084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  Assessment 2 -  Component 1 :   Group Presentation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3D0FC1-900B-2EB2-E83E-061F1C4E17EF}"/>
              </a:ext>
            </a:extLst>
          </p:cNvPr>
          <p:cNvSpPr/>
          <p:nvPr/>
        </p:nvSpPr>
        <p:spPr>
          <a:xfrm>
            <a:off x="503583" y="5704317"/>
            <a:ext cx="113306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Group members : </a:t>
            </a:r>
            <a:r>
              <a:rPr lang="en-US" sz="2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Akhila</a:t>
            </a:r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Babu (2225765) , Dima Suares (2123532) ,Deyana </a:t>
            </a:r>
            <a:r>
              <a:rPr lang="en-US" sz="2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Anachkova</a:t>
            </a:r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(2224252) , Jaskaran Singh  Sidhu (2222831 ) </a:t>
            </a:r>
            <a:endParaRPr lang="en-US" sz="2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9174D7-0C91-1B19-77F1-6C998C42A7A6}"/>
              </a:ext>
            </a:extLst>
          </p:cNvPr>
          <p:cNvSpPr txBox="1"/>
          <p:nvPr/>
        </p:nvSpPr>
        <p:spPr>
          <a:xfrm>
            <a:off x="4996069" y="4548613"/>
            <a:ext cx="28757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SpaceX</a:t>
            </a:r>
          </a:p>
        </p:txBody>
      </p:sp>
    </p:spTree>
    <p:extLst>
      <p:ext uri="{BB962C8B-B14F-4D97-AF65-F5344CB8AC3E}">
        <p14:creationId xmlns:p14="http://schemas.microsoft.com/office/powerpoint/2010/main" val="594784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0C9F27-6E67-76BF-3648-103E17C1A8FD}"/>
              </a:ext>
            </a:extLst>
          </p:cNvPr>
          <p:cNvSpPr txBox="1"/>
          <p:nvPr/>
        </p:nvSpPr>
        <p:spPr>
          <a:xfrm>
            <a:off x="265043" y="106881"/>
            <a:ext cx="1155589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Tasks:</a:t>
            </a:r>
          </a:p>
          <a:p>
            <a:pPr marL="457200" indent="-457200">
              <a:buAutoNum type="alphaUcPeriod"/>
            </a:pPr>
            <a:r>
              <a:rPr lang="en-GB" sz="2000" dirty="0"/>
              <a:t>Introduction and Description of the organisation’s profile  </a:t>
            </a:r>
            <a:r>
              <a:rPr lang="en-GB" sz="2400" dirty="0"/>
              <a:t>- </a:t>
            </a:r>
            <a:r>
              <a:rPr lang="en-GB" sz="2400" dirty="0" err="1"/>
              <a:t>Akhila</a:t>
            </a:r>
            <a:r>
              <a:rPr lang="en-GB" sz="2400" dirty="0"/>
              <a:t> Babu</a:t>
            </a:r>
          </a:p>
          <a:p>
            <a:pPr marL="457200" indent="-457200">
              <a:buAutoNum type="alphaUcPeriod"/>
            </a:pPr>
            <a:r>
              <a:rPr lang="en-GB" sz="2000" dirty="0"/>
              <a:t>Discuss the factors which influences group and team behaviours </a:t>
            </a:r>
            <a:r>
              <a:rPr lang="en-GB" sz="2400" dirty="0"/>
              <a:t>– Dima Suares</a:t>
            </a:r>
          </a:p>
          <a:p>
            <a:pPr marL="457200" indent="-457200">
              <a:buAutoNum type="alphaUcPeriod"/>
            </a:pPr>
            <a:r>
              <a:rPr lang="en-GB" sz="2000" dirty="0"/>
              <a:t>Discuss tasks and skills that a manager uses to run this organisation </a:t>
            </a:r>
            <a:r>
              <a:rPr lang="en-GB" sz="2400" dirty="0"/>
              <a:t>– Deyana </a:t>
            </a:r>
            <a:r>
              <a:rPr lang="en-GB" sz="2400" dirty="0" err="1"/>
              <a:t>Anachkova</a:t>
            </a:r>
            <a:endParaRPr lang="en-GB" sz="2400" dirty="0"/>
          </a:p>
          <a:p>
            <a:pPr marL="457200" indent="-457200">
              <a:buAutoNum type="alphaUcPeriod"/>
            </a:pPr>
            <a:r>
              <a:rPr lang="en-GB" sz="2000" dirty="0"/>
              <a:t>Explain how leadership theories can be applied on this organisation </a:t>
            </a:r>
            <a:r>
              <a:rPr lang="en-GB" sz="2400" dirty="0"/>
              <a:t>–Jaskaran Singh Sidhu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CC136C-A72C-6BED-4A4E-744F861538CF}"/>
              </a:ext>
            </a:extLst>
          </p:cNvPr>
          <p:cNvSpPr txBox="1"/>
          <p:nvPr/>
        </p:nvSpPr>
        <p:spPr>
          <a:xfrm>
            <a:off x="357808" y="5314122"/>
            <a:ext cx="9369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Check : </a:t>
            </a:r>
            <a:r>
              <a:rPr lang="en-GB" dirty="0" err="1"/>
              <a:t>Akhila</a:t>
            </a:r>
            <a:r>
              <a:rPr lang="en-GB" dirty="0"/>
              <a:t> Babu</a:t>
            </a:r>
          </a:p>
          <a:p>
            <a:r>
              <a:rPr lang="en-GB" dirty="0"/>
              <a:t>Slide check /preparation : Deyana </a:t>
            </a:r>
            <a:r>
              <a:rPr lang="en-GB" dirty="0" err="1"/>
              <a:t>Anachkova</a:t>
            </a:r>
            <a:r>
              <a:rPr lang="en-GB" dirty="0"/>
              <a:t> </a:t>
            </a:r>
          </a:p>
          <a:p>
            <a:r>
              <a:rPr lang="en-GB" dirty="0"/>
              <a:t>Script : Dima Suares</a:t>
            </a:r>
          </a:p>
          <a:p>
            <a:r>
              <a:rPr lang="en-GB" dirty="0"/>
              <a:t>Presentation skill support: Jaskaran Singh Sidhu</a:t>
            </a:r>
          </a:p>
        </p:txBody>
      </p:sp>
    </p:spTree>
    <p:extLst>
      <p:ext uri="{BB962C8B-B14F-4D97-AF65-F5344CB8AC3E}">
        <p14:creationId xmlns:p14="http://schemas.microsoft.com/office/powerpoint/2010/main" val="1574000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C0DD0-905A-D0F4-D070-8274AF510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8" b="7838"/>
          <a:stretch/>
        </p:blipFill>
        <p:spPr>
          <a:xfrm>
            <a:off x="456817" y="456986"/>
            <a:ext cx="11277600" cy="5943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1B53072-4A8D-062F-F200-4E386951D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48842" y="3218394"/>
            <a:ext cx="8432136" cy="104131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BCEA149-3869-CAC1-CD77-FBEC78B62F8B}"/>
              </a:ext>
            </a:extLst>
          </p:cNvPr>
          <p:cNvSpPr txBox="1"/>
          <p:nvPr/>
        </p:nvSpPr>
        <p:spPr>
          <a:xfrm>
            <a:off x="8170492" y="4410932"/>
            <a:ext cx="2649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Prepared by  : </a:t>
            </a:r>
            <a:r>
              <a:rPr lang="en-IN" dirty="0" err="1"/>
              <a:t>Akhila</a:t>
            </a:r>
            <a:r>
              <a:rPr lang="en-IN" dirty="0"/>
              <a:t> Babu</a:t>
            </a:r>
          </a:p>
        </p:txBody>
      </p:sp>
    </p:spTree>
    <p:extLst>
      <p:ext uri="{BB962C8B-B14F-4D97-AF65-F5344CB8AC3E}">
        <p14:creationId xmlns:p14="http://schemas.microsoft.com/office/powerpoint/2010/main" val="32701998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2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4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ight Triangle 26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C0DD0-905A-D0F4-D070-8274AF510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6" b="8996"/>
          <a:stretch/>
        </p:blipFill>
        <p:spPr>
          <a:xfrm>
            <a:off x="650449" y="631596"/>
            <a:ext cx="10887959" cy="558066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1B53072-4A8D-062F-F200-4E386951D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2164" y="3022542"/>
            <a:ext cx="4722200" cy="6732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88F271-A510-D4FC-7611-23FBCDF8DC11}"/>
              </a:ext>
            </a:extLst>
          </p:cNvPr>
          <p:cNvSpPr txBox="1"/>
          <p:nvPr/>
        </p:nvSpPr>
        <p:spPr>
          <a:xfrm>
            <a:off x="5606474" y="1988152"/>
            <a:ext cx="624364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Elon musk founded SpaceX in 2002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American aerospace manufacturer and space transportation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Revolutionizing Space Exploration</a:t>
            </a:r>
          </a:p>
          <a:p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From Rockets to Mars: Exploring the Ambitious Goals of SpaceX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182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2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4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ight Triangle 26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C0DD0-905A-D0F4-D070-8274AF510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" b="667"/>
          <a:stretch/>
        </p:blipFill>
        <p:spPr>
          <a:xfrm>
            <a:off x="650449" y="631596"/>
            <a:ext cx="10887959" cy="558066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1B53072-4A8D-062F-F200-4E386951D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2164" y="3022542"/>
            <a:ext cx="4722200" cy="673234"/>
          </a:xfrm>
          <a:prstGeom prst="rect">
            <a:avLst/>
          </a:prstGeom>
        </p:spPr>
      </p:pic>
      <p:pic>
        <p:nvPicPr>
          <p:cNvPr id="3" name="Graphic 2" descr="Rocket with solid fill">
            <a:extLst>
              <a:ext uri="{FF2B5EF4-FFF2-40B4-BE49-F238E27FC236}">
                <a16:creationId xmlns:a16="http://schemas.microsoft.com/office/drawing/2014/main" id="{4A239CF2-D459-0986-4D98-BCC8A16C57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16386" y="1408943"/>
            <a:ext cx="298623" cy="2986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EE1DD4-8981-600D-DB91-444B55CDD49E}"/>
              </a:ext>
            </a:extLst>
          </p:cNvPr>
          <p:cNvSpPr txBox="1"/>
          <p:nvPr/>
        </p:nvSpPr>
        <p:spPr>
          <a:xfrm>
            <a:off x="2014003" y="1119875"/>
            <a:ext cx="4551694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BACKGROUND</a:t>
            </a:r>
          </a:p>
          <a:p>
            <a:pPr algn="ctr"/>
            <a:endParaRPr lang="en-GB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Founding Vision </a:t>
            </a:r>
          </a:p>
          <a:p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Game-changing reusability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Global Impact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Mars Aspiration</a:t>
            </a:r>
          </a:p>
        </p:txBody>
      </p:sp>
    </p:spTree>
    <p:extLst>
      <p:ext uri="{BB962C8B-B14F-4D97-AF65-F5344CB8AC3E}">
        <p14:creationId xmlns:p14="http://schemas.microsoft.com/office/powerpoint/2010/main" val="31891803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2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4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ight Triangle 26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C0DD0-905A-D0F4-D070-8274AF510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6" b="8996"/>
          <a:stretch/>
        </p:blipFill>
        <p:spPr>
          <a:xfrm>
            <a:off x="650449" y="631596"/>
            <a:ext cx="10887959" cy="558066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1B53072-4A8D-062F-F200-4E386951D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2164" y="3022542"/>
            <a:ext cx="4722200" cy="6732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88F271-A510-D4FC-7611-23FBCDF8DC11}"/>
              </a:ext>
            </a:extLst>
          </p:cNvPr>
          <p:cNvSpPr txBox="1"/>
          <p:nvPr/>
        </p:nvSpPr>
        <p:spPr>
          <a:xfrm>
            <a:off x="5996079" y="1411222"/>
            <a:ext cx="5162701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u="sng" dirty="0">
                <a:solidFill>
                  <a:schemeClr val="bg1">
                    <a:lumMod val="95000"/>
                  </a:schemeClr>
                </a:solidFill>
              </a:rPr>
              <a:t>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Reusable Rockets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Payload Capacity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Crewed Spaceflights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Global Reach</a:t>
            </a:r>
          </a:p>
          <a:p>
            <a:endParaRPr lang="en-GB" sz="20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54944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2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4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ight Triangle 26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AC0DD0-905A-D0F4-D070-8274AF510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6" b="8996"/>
          <a:stretch/>
        </p:blipFill>
        <p:spPr>
          <a:xfrm>
            <a:off x="650449" y="631596"/>
            <a:ext cx="10887959" cy="5580668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A1B53072-4A8D-062F-F200-4E386951D1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33773" y="3062751"/>
            <a:ext cx="3831374" cy="546231"/>
          </a:xfrm>
          <a:prstGeom prst="rect">
            <a:avLst/>
          </a:prstGeom>
          <a:effectLst>
            <a:glow rad="38100">
              <a:schemeClr val="bg1">
                <a:lumMod val="65000"/>
                <a:alpha val="40000"/>
              </a:schemeClr>
            </a:glow>
          </a:effectLst>
        </p:spPr>
      </p:pic>
      <p:pic>
        <p:nvPicPr>
          <p:cNvPr id="13" name="Picture 12" descr="A black background with blue text&#10;&#10;Description automatically generated">
            <a:extLst>
              <a:ext uri="{FF2B5EF4-FFF2-40B4-BE49-F238E27FC236}">
                <a16:creationId xmlns:a16="http://schemas.microsoft.com/office/drawing/2014/main" id="{D8195BD8-9AE0-9452-AC4A-D1D55C8109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758" y="3992120"/>
            <a:ext cx="2937404" cy="943947"/>
          </a:xfrm>
          <a:prstGeom prst="rect">
            <a:avLst/>
          </a:prstGeom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5" name="Picture 1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5202C2F7-BD1C-7FDA-9A8C-AA38EFFDC2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745" y="1584600"/>
            <a:ext cx="2751364" cy="1046091"/>
          </a:xfrm>
          <a:prstGeom prst="rect">
            <a:avLst/>
          </a:prstGeom>
          <a:effectLst>
            <a:glow rad="25400">
              <a:srgbClr val="FF0000">
                <a:alpha val="40000"/>
              </a:srgbClr>
            </a:glow>
            <a:outerShdw blurRad="50800" dist="50800" dir="5400000" algn="ctr" rotWithShape="0">
              <a:srgbClr val="000000"/>
            </a:outerShdw>
          </a:effectLst>
        </p:spPr>
      </p:pic>
      <p:pic>
        <p:nvPicPr>
          <p:cNvPr id="17" name="Picture 16" descr="A blue number on a black background">
            <a:extLst>
              <a:ext uri="{FF2B5EF4-FFF2-40B4-BE49-F238E27FC236}">
                <a16:creationId xmlns:a16="http://schemas.microsoft.com/office/drawing/2014/main" id="{FC07F71E-B0B3-2CF0-159D-A37A59D069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1644" y="3149600"/>
            <a:ext cx="2980267" cy="558800"/>
          </a:xfrm>
          <a:prstGeom prst="rect">
            <a:avLst/>
          </a:prstGeom>
        </p:spPr>
      </p:pic>
      <p:pic>
        <p:nvPicPr>
          <p:cNvPr id="19" name="Picture 18" descr="A black background with red letters">
            <a:extLst>
              <a:ext uri="{FF2B5EF4-FFF2-40B4-BE49-F238E27FC236}">
                <a16:creationId xmlns:a16="http://schemas.microsoft.com/office/drawing/2014/main" id="{5D7B57CE-F38B-659D-94D0-94199949D09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596" y="2945399"/>
            <a:ext cx="2554881" cy="943110"/>
          </a:xfrm>
          <a:prstGeom prst="rect">
            <a:avLst/>
          </a:prstGeom>
          <a:effectLst>
            <a:glow rad="12700">
              <a:srgbClr val="E42727"/>
            </a:glow>
            <a:softEdge rad="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538F808-6A4D-D7C7-8822-BBCC0797D618}"/>
              </a:ext>
            </a:extLst>
          </p:cNvPr>
          <p:cNvSpPr txBox="1"/>
          <p:nvPr/>
        </p:nvSpPr>
        <p:spPr>
          <a:xfrm>
            <a:off x="4123163" y="783209"/>
            <a:ext cx="3942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spc="300" dirty="0">
                <a:solidFill>
                  <a:schemeClr val="bg1"/>
                </a:solidFill>
                <a:latin typeface="Biome Light" panose="020B0502040204020203" pitchFamily="34" charset="0"/>
                <a:cs typeface="Biome Light" panose="020B0502040204020203" pitchFamily="34" charset="0"/>
              </a:rPr>
              <a:t>Main competitors</a:t>
            </a:r>
            <a:endParaRPr lang="en-GB" sz="2800" spc="300" dirty="0">
              <a:solidFill>
                <a:schemeClr val="bg1"/>
              </a:solidFill>
              <a:latin typeface="Biome Light" panose="020B0502040204020203" pitchFamily="34" charset="0"/>
              <a:cs typeface="Biome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3793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globe with a grid and a bright light&#10;&#10;Description automatically generated">
            <a:extLst>
              <a:ext uri="{FF2B5EF4-FFF2-40B4-BE49-F238E27FC236}">
                <a16:creationId xmlns:a16="http://schemas.microsoft.com/office/drawing/2014/main" id="{445FE9F5-4DC7-D459-2F29-9C58073224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4591"/>
            <a:ext cx="1219200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782A29-7AA2-5C2F-089B-EB04E81BC3D2}"/>
              </a:ext>
            </a:extLst>
          </p:cNvPr>
          <p:cNvSpPr txBox="1"/>
          <p:nvPr/>
        </p:nvSpPr>
        <p:spPr>
          <a:xfrm>
            <a:off x="5777947" y="2915191"/>
            <a:ext cx="63072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        Teams and Groups </a:t>
            </a:r>
          </a:p>
          <a:p>
            <a:r>
              <a:rPr lang="en-GB" sz="4000" dirty="0">
                <a:solidFill>
                  <a:schemeClr val="bg1"/>
                </a:solidFill>
              </a:rPr>
              <a:t>                        At</a:t>
            </a:r>
          </a:p>
          <a:p>
            <a:r>
              <a:rPr lang="en-GB" sz="4000" dirty="0">
                <a:solidFill>
                  <a:schemeClr val="bg1"/>
                </a:solidFill>
              </a:rPr>
              <a:t>                    SpaceX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96A80B-8ABA-5190-75FB-EC4C9AACD37D}"/>
              </a:ext>
            </a:extLst>
          </p:cNvPr>
          <p:cNvSpPr txBox="1"/>
          <p:nvPr/>
        </p:nvSpPr>
        <p:spPr>
          <a:xfrm>
            <a:off x="8375374" y="6122504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42727"/>
                </a:solidFill>
              </a:rPr>
              <a:t>Prepared by Dima Suares</a:t>
            </a:r>
          </a:p>
        </p:txBody>
      </p:sp>
    </p:spTree>
    <p:extLst>
      <p:ext uri="{BB962C8B-B14F-4D97-AF65-F5344CB8AC3E}">
        <p14:creationId xmlns:p14="http://schemas.microsoft.com/office/powerpoint/2010/main" val="156679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globe with a grid and a bright light&#10;&#10;Description automatically generated">
            <a:extLst>
              <a:ext uri="{FF2B5EF4-FFF2-40B4-BE49-F238E27FC236}">
                <a16:creationId xmlns:a16="http://schemas.microsoft.com/office/drawing/2014/main" id="{C0E7495F-6FB1-A345-42A1-DEDA556C02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880B7E5-F6BF-9AE5-DA5C-2591418D8FB1}"/>
              </a:ext>
            </a:extLst>
          </p:cNvPr>
          <p:cNvSpPr/>
          <p:nvPr/>
        </p:nvSpPr>
        <p:spPr>
          <a:xfrm>
            <a:off x="7070512" y="411890"/>
            <a:ext cx="3148939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Definition</a:t>
            </a:r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:</a:t>
            </a:r>
          </a:p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</a:p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0" cap="none" spc="0" dirty="0">
                <a:ln w="0"/>
                <a:solidFill>
                  <a:schemeClr val="accent2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Team</a:t>
            </a:r>
          </a:p>
          <a:p>
            <a:pPr marL="685800" indent="-685800" algn="ctr">
              <a:buFont typeface="Wingdings" panose="05000000000000000000" pitchFamily="2" charset="2"/>
              <a:buChar char="q"/>
            </a:pPr>
            <a:endParaRPr lang="en-GB" sz="5400" b="0" cap="none" spc="0" dirty="0">
              <a:ln w="0"/>
              <a:solidFill>
                <a:schemeClr val="accent2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</a:endParaRPr>
          </a:p>
          <a:p>
            <a:pPr marL="685800" indent="-685800" algn="ctr">
              <a:buFont typeface="Wingdings" panose="05000000000000000000" pitchFamily="2" charset="2"/>
              <a:buChar char="q"/>
            </a:pPr>
            <a:r>
              <a:rPr lang="en-GB" sz="5400" b="0" cap="none" spc="0" dirty="0">
                <a:ln w="0"/>
                <a:solidFill>
                  <a:schemeClr val="accent2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Group</a:t>
            </a:r>
          </a:p>
        </p:txBody>
      </p:sp>
    </p:spTree>
    <p:extLst>
      <p:ext uri="{BB962C8B-B14F-4D97-AF65-F5344CB8AC3E}">
        <p14:creationId xmlns:p14="http://schemas.microsoft.com/office/powerpoint/2010/main" val="4004592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blue globe with a grid and a bright light&#10;&#10;Description automatically generated">
            <a:extLst>
              <a:ext uri="{FF2B5EF4-FFF2-40B4-BE49-F238E27FC236}">
                <a16:creationId xmlns:a16="http://schemas.microsoft.com/office/drawing/2014/main" id="{22AB84DF-45D2-2744-4E83-79CF3D9D3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2328A59-5A1B-3D0E-67A5-999AC8D06CD3}"/>
              </a:ext>
            </a:extLst>
          </p:cNvPr>
          <p:cNvSpPr/>
          <p:nvPr/>
        </p:nvSpPr>
        <p:spPr>
          <a:xfrm>
            <a:off x="-137484" y="572925"/>
            <a:ext cx="12086984" cy="40626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Theories and models applied to teams and group behaviours :</a:t>
            </a:r>
          </a:p>
          <a:p>
            <a:pPr marL="685800" indent="-685800" algn="r">
              <a:buFont typeface="Wingdings" panose="05000000000000000000" pitchFamily="2" charset="2"/>
              <a:buChar char="Ø"/>
            </a:pPr>
            <a:r>
              <a:rPr lang="en-GB" sz="3200" b="1" dirty="0">
                <a:ln w="12700">
                  <a:solidFill>
                    <a:schemeClr val="accent5"/>
                  </a:solidFill>
                  <a:prstDash val="solid"/>
                </a:ln>
              </a:rPr>
              <a:t>Tuckman’s Stages of group Development</a:t>
            </a:r>
          </a:p>
          <a:p>
            <a:pPr marL="685800" indent="-685800" algn="r">
              <a:buFont typeface="Wingdings" panose="05000000000000000000" pitchFamily="2" charset="2"/>
              <a:buChar char="Ø"/>
            </a:pPr>
            <a:r>
              <a:rPr lang="en-GB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effectLst/>
              </a:rPr>
              <a:t>Belbin’s Team Roles</a:t>
            </a:r>
          </a:p>
          <a:p>
            <a:pPr marL="685800" indent="-685800" algn="r">
              <a:buFont typeface="Wingdings" panose="05000000000000000000" pitchFamily="2" charset="2"/>
              <a:buChar char="Ø"/>
            </a:pPr>
            <a:r>
              <a:rPr lang="en-GB" sz="3200" b="1" dirty="0">
                <a:ln w="12700">
                  <a:solidFill>
                    <a:schemeClr val="accent5"/>
                  </a:solidFill>
                  <a:prstDash val="solid"/>
                </a:ln>
              </a:rPr>
              <a:t>Groupthink</a:t>
            </a:r>
            <a:endParaRPr lang="en-GB" sz="3200" b="1" cap="none" spc="0" dirty="0">
              <a:ln w="12700">
                <a:solidFill>
                  <a:schemeClr val="accent5"/>
                </a:solidFill>
                <a:prstDash val="solid"/>
              </a:ln>
              <a:effectLst/>
            </a:endParaRPr>
          </a:p>
          <a:p>
            <a:pPr algn="ctr"/>
            <a:endParaRPr lang="en-GB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69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globe with a grid and a bright light&#10;&#10;Description automatically generated">
            <a:extLst>
              <a:ext uri="{FF2B5EF4-FFF2-40B4-BE49-F238E27FC236}">
                <a16:creationId xmlns:a16="http://schemas.microsoft.com/office/drawing/2014/main" id="{B6BBBFEB-09F7-DB0B-F415-F0995391F0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0125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2EE0FC-8038-0AC9-6E4A-CB7ED017C2B4}"/>
              </a:ext>
            </a:extLst>
          </p:cNvPr>
          <p:cNvSpPr txBox="1"/>
          <p:nvPr/>
        </p:nvSpPr>
        <p:spPr>
          <a:xfrm rot="10800000" flipH="1" flipV="1">
            <a:off x="2478157" y="778445"/>
            <a:ext cx="825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Factors influencing group and team behaviour :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A17CE2E-7AE5-9BA9-E203-D15DE66ABE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2969819"/>
              </p:ext>
            </p:extLst>
          </p:nvPr>
        </p:nvGraphicFramePr>
        <p:xfrm>
          <a:off x="5406887" y="1769057"/>
          <a:ext cx="5141844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565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globe with a grid and a bright light&#10;&#10;Description automatically generated">
            <a:extLst>
              <a:ext uri="{FF2B5EF4-FFF2-40B4-BE49-F238E27FC236}">
                <a16:creationId xmlns:a16="http://schemas.microsoft.com/office/drawing/2014/main" id="{377891C3-1030-5111-2B75-E113A6916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59309"/>
            <a:ext cx="12192000" cy="6858001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050C262-437B-DA86-46F0-5156EF48E4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5778446"/>
              </p:ext>
            </p:extLst>
          </p:nvPr>
        </p:nvGraphicFramePr>
        <p:xfrm>
          <a:off x="3889611" y="259308"/>
          <a:ext cx="8128000" cy="60749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48316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545806-1032-B750-1AB6-0DB762CAA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929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9F72F3-070B-5104-6022-D023256221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842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BC8BAA-AEA2-0AE5-362A-5CF4F6D1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849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64337A-F4B8-D001-2C6F-9FB52B1B3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223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B8AB5F-A61A-EBE1-8184-A4943B7F16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632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5A1977-ED5A-020A-C57E-89BA1AD2A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15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B8B4C1-08CE-C808-D237-B4E2C72B3E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925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2F597D-9915-1CF6-3DF8-C6E7A5380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540"/>
            <a:ext cx="12192000" cy="661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5017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ED35C01-3D3E-B57F-D0D2-37EA428549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5178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FE1C85-6F60-8D03-66F3-F26B4246BD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976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1DA6E1-A4E0-A6C9-3386-84F8150FE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09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372422-9642-AABB-47A9-8076371D16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151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91558F8-056B-6367-979A-17464E5FE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333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8425CA-014B-AB87-7119-66A615C5F0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425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D8117B-9F34-0674-0E68-9DAFAB474E4F}"/>
              </a:ext>
            </a:extLst>
          </p:cNvPr>
          <p:cNvSpPr txBox="1"/>
          <p:nvPr/>
        </p:nvSpPr>
        <p:spPr>
          <a:xfrm>
            <a:off x="-1" y="132522"/>
            <a:ext cx="12192001" cy="8869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400" b="1" i="1" dirty="0"/>
              <a:t>REFERENCES List</a:t>
            </a:r>
          </a:p>
          <a:p>
            <a:r>
              <a:rPr lang="en-GB" dirty="0" err="1"/>
              <a:t>Akhila</a:t>
            </a:r>
            <a:r>
              <a:rPr lang="en-GB" dirty="0"/>
              <a:t> Babu: </a:t>
            </a:r>
          </a:p>
          <a:p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b="1" dirty="0">
                <a:hlinkClick r:id="rId2"/>
              </a:rPr>
              <a:t>https://www.spaceX./elonmusk.com</a:t>
            </a:r>
            <a:r>
              <a:rPr lang="en-IN" sz="18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b="1" dirty="0">
                <a:hlinkClick r:id="rId3"/>
              </a:rPr>
              <a:t>https://commons.Wikimedia.org/wifi/file:spaceX-logo.svg#</a:t>
            </a:r>
            <a:r>
              <a:rPr lang="en-IN" sz="18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b="1" dirty="0">
                <a:hlinkClick r:id="rId4"/>
              </a:rPr>
              <a:t>https://bstrategyhub.com/spacex-competitors-alternatives</a:t>
            </a:r>
            <a:r>
              <a:rPr lang="en-IN" sz="1800" b="1" dirty="0"/>
              <a:t> </a:t>
            </a:r>
            <a:endParaRPr lang="en-IN" b="1" dirty="0"/>
          </a:p>
          <a:p>
            <a:endParaRPr lang="en-IN" b="1" dirty="0"/>
          </a:p>
          <a:p>
            <a:r>
              <a:rPr lang="en-IN" b="1" dirty="0"/>
              <a:t>Deyana </a:t>
            </a:r>
            <a:r>
              <a:rPr lang="en-IN" b="1" dirty="0" err="1"/>
              <a:t>Anachkova</a:t>
            </a:r>
            <a:endParaRPr lang="en-IN" b="1" dirty="0"/>
          </a:p>
          <a:p>
            <a:endParaRPr lang="bg-BG" sz="1800" b="1" dirty="0"/>
          </a:p>
          <a:p>
            <a:r>
              <a:rPr lang="en-GB" dirty="0"/>
              <a:t>SpaceX.com, 2023, Website, </a:t>
            </a:r>
            <a:r>
              <a:rPr lang="en-GB" dirty="0">
                <a:hlinkClick r:id="rId5"/>
              </a:rPr>
              <a:t>https://www.spacex.com/careers/jobs/index.html?search=manager</a:t>
            </a:r>
            <a:endParaRPr lang="en-GB" dirty="0"/>
          </a:p>
          <a:p>
            <a:r>
              <a:rPr lang="en-GB" dirty="0"/>
              <a:t>Startup.jobs, 2023, Website, https://startup.jobs/internal-communications-manager-spacex-3560396 </a:t>
            </a:r>
          </a:p>
          <a:p>
            <a:r>
              <a:rPr lang="en-GB" dirty="0"/>
              <a:t>Careerkarma.com, 2023, Blog, </a:t>
            </a:r>
            <a:r>
              <a:rPr lang="bg-BG" dirty="0"/>
              <a:t>  </a:t>
            </a:r>
            <a:r>
              <a:rPr lang="en-GB" dirty="0"/>
              <a:t>https://careerkarma.com/blog/how-to-get-a-job-at-spacex-how-to-get-a-job-at-spacex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u="sng" kern="100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6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Dima Suares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https://www.forbes.com/sites/quora/2017/06/05/what-is-it-like-to-work-at-spacex/?sh=435fe94e4634</a:t>
            </a:r>
            <a:r>
              <a:rPr lang="bg-BG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https://www.weforum.org/agenda/2017/12/spacex-employees-are-instructed-to-hire-people-better-than-themselves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Tuckman,B.W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(1965). Develop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mental sequence in small Groups .Psychological Bulletin , 63(6) pp 384-399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Belbin’s evolved nine team roles ( Mullins ,2019, p.312)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Janis, I . L (1982) </a:t>
            </a:r>
            <a:r>
              <a:rPr lang="en-GB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Groupthink:Psychological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studies of policy decisions and fiascos 2</a:t>
            </a:r>
            <a:r>
              <a:rPr lang="en-GB" kern="1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ed.) </a:t>
            </a:r>
            <a:r>
              <a:rPr lang="en-GB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Houghgton</a:t>
            </a: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Murphy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bg-BG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800" b="1" dirty="0"/>
          </a:p>
        </p:txBody>
      </p:sp>
    </p:spTree>
    <p:extLst>
      <p:ext uri="{BB962C8B-B14F-4D97-AF65-F5344CB8AC3E}">
        <p14:creationId xmlns:p14="http://schemas.microsoft.com/office/powerpoint/2010/main" val="34903424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10FD640-4E2D-7FB0-A256-718ED3EA4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754FFD-9359-C05D-79D3-C3ED3C76767A}"/>
              </a:ext>
            </a:extLst>
          </p:cNvPr>
          <p:cNvSpPr txBox="1"/>
          <p:nvPr/>
        </p:nvSpPr>
        <p:spPr>
          <a:xfrm>
            <a:off x="5638800" y="268514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4C6008-5C3D-F9C0-EB29-584A346EE0D0}"/>
              </a:ext>
            </a:extLst>
          </p:cNvPr>
          <p:cNvSpPr txBox="1"/>
          <p:nvPr/>
        </p:nvSpPr>
        <p:spPr>
          <a:xfrm>
            <a:off x="870858" y="849869"/>
            <a:ext cx="2569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Jaskaran </a:t>
            </a:r>
            <a:r>
              <a:rPr lang="en-GB"/>
              <a:t>Singh Sidhu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654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418</Words>
  <Application>Microsoft Office PowerPoint</Application>
  <PresentationFormat>Widescreen</PresentationFormat>
  <Paragraphs>90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Biome Light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anandu.krishnan</dc:creator>
  <cp:lastModifiedBy>Dima Suares</cp:lastModifiedBy>
  <cp:revision>8</cp:revision>
  <dcterms:created xsi:type="dcterms:W3CDTF">2023-07-22T21:39:32Z</dcterms:created>
  <dcterms:modified xsi:type="dcterms:W3CDTF">2023-07-25T13:40:41Z</dcterms:modified>
</cp:coreProperties>
</file>