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7" r:id="rId1"/>
  </p:sldMasterIdLst>
  <p:notesMasterIdLst>
    <p:notesMasterId r:id="rId24"/>
  </p:notesMasterIdLst>
  <p:sldIdLst>
    <p:sldId id="277" r:id="rId2"/>
    <p:sldId id="514" r:id="rId3"/>
    <p:sldId id="515" r:id="rId4"/>
    <p:sldId id="270" r:id="rId5"/>
    <p:sldId id="327" r:id="rId6"/>
    <p:sldId id="503" r:id="rId7"/>
    <p:sldId id="525" r:id="rId8"/>
    <p:sldId id="527" r:id="rId9"/>
    <p:sldId id="528" r:id="rId10"/>
    <p:sldId id="531" r:id="rId11"/>
    <p:sldId id="530" r:id="rId12"/>
    <p:sldId id="532" r:id="rId13"/>
    <p:sldId id="533" r:id="rId14"/>
    <p:sldId id="524" r:id="rId15"/>
    <p:sldId id="526" r:id="rId16"/>
    <p:sldId id="518" r:id="rId17"/>
    <p:sldId id="519" r:id="rId18"/>
    <p:sldId id="522" r:id="rId19"/>
    <p:sldId id="521" r:id="rId20"/>
    <p:sldId id="523" r:id="rId21"/>
    <p:sldId id="516" r:id="rId22"/>
    <p:sldId id="496" r:id="rId23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0654C"/>
    <a:srgbClr val="1CD4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751ACAA-D191-466B-B0E5-BF033A8B5C20}" v="220" dt="2026-02-11T12:45:48.27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82524" autoAdjust="0"/>
  </p:normalViewPr>
  <p:slideViewPr>
    <p:cSldViewPr>
      <p:cViewPr varScale="1">
        <p:scale>
          <a:sx n="86" d="100"/>
          <a:sy n="86" d="100"/>
        </p:scale>
        <p:origin x="558" y="84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-158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ylvia Hoffmann" userId="fc40dadc-4d8d-4692-8030-bd6788669bc5" providerId="ADAL" clId="{9532A1BA-D508-4FBA-A30E-6D0E862600FA}"/>
    <pc:docChg chg="undo custSel addSld delSld modSld sldOrd">
      <pc:chgData name="Sylvia Hoffmann" userId="fc40dadc-4d8d-4692-8030-bd6788669bc5" providerId="ADAL" clId="{9532A1BA-D508-4FBA-A30E-6D0E862600FA}" dt="2026-02-11T12:45:48.275" v="2291" actId="20577"/>
      <pc:docMkLst>
        <pc:docMk/>
      </pc:docMkLst>
      <pc:sldChg chg="modSp mod">
        <pc:chgData name="Sylvia Hoffmann" userId="fc40dadc-4d8d-4692-8030-bd6788669bc5" providerId="ADAL" clId="{9532A1BA-D508-4FBA-A30E-6D0E862600FA}" dt="2026-02-06T12:17:10.903" v="970"/>
        <pc:sldMkLst>
          <pc:docMk/>
          <pc:sldMk cId="0" sldId="270"/>
        </pc:sldMkLst>
        <pc:spChg chg="mod">
          <ac:chgData name="Sylvia Hoffmann" userId="fc40dadc-4d8d-4692-8030-bd6788669bc5" providerId="ADAL" clId="{9532A1BA-D508-4FBA-A30E-6D0E862600FA}" dt="2026-02-06T12:17:10.903" v="970"/>
          <ac:spMkLst>
            <pc:docMk/>
            <pc:sldMk cId="0" sldId="270"/>
            <ac:spMk id="2" creationId="{FA23A0EE-7166-43EA-B547-CC7E81B49D9C}"/>
          </ac:spMkLst>
        </pc:spChg>
        <pc:spChg chg="mod">
          <ac:chgData name="Sylvia Hoffmann" userId="fc40dadc-4d8d-4692-8030-bd6788669bc5" providerId="ADAL" clId="{9532A1BA-D508-4FBA-A30E-6D0E862600FA}" dt="2026-02-02T13:07:32.051" v="28" actId="20577"/>
          <ac:spMkLst>
            <pc:docMk/>
            <pc:sldMk cId="0" sldId="270"/>
            <ac:spMk id="3" creationId="{717C301B-E41D-5729-F292-15929828C6AE}"/>
          </ac:spMkLst>
        </pc:spChg>
        <pc:spChg chg="mod">
          <ac:chgData name="Sylvia Hoffmann" userId="fc40dadc-4d8d-4692-8030-bd6788669bc5" providerId="ADAL" clId="{9532A1BA-D508-4FBA-A30E-6D0E862600FA}" dt="2026-02-05T13:24:21.609" v="895" actId="20578"/>
          <ac:spMkLst>
            <pc:docMk/>
            <pc:sldMk cId="0" sldId="270"/>
            <ac:spMk id="12291" creationId="{CE13D728-FECA-455C-A342-2B3C6E85D0DC}"/>
          </ac:spMkLst>
        </pc:spChg>
      </pc:sldChg>
      <pc:sldChg chg="modSp mod">
        <pc:chgData name="Sylvia Hoffmann" userId="fc40dadc-4d8d-4692-8030-bd6788669bc5" providerId="ADAL" clId="{9532A1BA-D508-4FBA-A30E-6D0E862600FA}" dt="2026-02-11T12:37:13.635" v="2175" actId="20577"/>
        <pc:sldMkLst>
          <pc:docMk/>
          <pc:sldMk cId="0" sldId="277"/>
        </pc:sldMkLst>
        <pc:spChg chg="mod">
          <ac:chgData name="Sylvia Hoffmann" userId="fc40dadc-4d8d-4692-8030-bd6788669bc5" providerId="ADAL" clId="{9532A1BA-D508-4FBA-A30E-6D0E862600FA}" dt="2026-02-11T12:37:13.635" v="2175" actId="20577"/>
          <ac:spMkLst>
            <pc:docMk/>
            <pc:sldMk cId="0" sldId="277"/>
            <ac:spMk id="5123" creationId="{F98A1305-E230-41C1-B359-9219D6B92A73}"/>
          </ac:spMkLst>
        </pc:spChg>
      </pc:sldChg>
      <pc:sldChg chg="delSp modSp mod modAnim modShow">
        <pc:chgData name="Sylvia Hoffmann" userId="fc40dadc-4d8d-4692-8030-bd6788669bc5" providerId="ADAL" clId="{9532A1BA-D508-4FBA-A30E-6D0E862600FA}" dt="2026-02-06T15:30:24.954" v="2159" actId="20577"/>
        <pc:sldMkLst>
          <pc:docMk/>
          <pc:sldMk cId="1383590201" sldId="327"/>
        </pc:sldMkLst>
        <pc:spChg chg="mod">
          <ac:chgData name="Sylvia Hoffmann" userId="fc40dadc-4d8d-4692-8030-bd6788669bc5" providerId="ADAL" clId="{9532A1BA-D508-4FBA-A30E-6D0E862600FA}" dt="2026-02-06T15:30:24.954" v="2159" actId="20577"/>
          <ac:spMkLst>
            <pc:docMk/>
            <pc:sldMk cId="1383590201" sldId="327"/>
            <ac:spMk id="2" creationId="{D50D8E3E-69FB-4516-B44C-A31C41DC0EA9}"/>
          </ac:spMkLst>
        </pc:spChg>
        <pc:spChg chg="mod">
          <ac:chgData name="Sylvia Hoffmann" userId="fc40dadc-4d8d-4692-8030-bd6788669bc5" providerId="ADAL" clId="{9532A1BA-D508-4FBA-A30E-6D0E862600FA}" dt="2026-02-06T15:28:06.566" v="2110" actId="113"/>
          <ac:spMkLst>
            <pc:docMk/>
            <pc:sldMk cId="1383590201" sldId="327"/>
            <ac:spMk id="8194" creationId="{3EA01918-D4D5-41F6-9F8F-2D336FEFFC98}"/>
          </ac:spMkLst>
        </pc:spChg>
      </pc:sldChg>
      <pc:sldChg chg="modSp mod">
        <pc:chgData name="Sylvia Hoffmann" userId="fc40dadc-4d8d-4692-8030-bd6788669bc5" providerId="ADAL" clId="{9532A1BA-D508-4FBA-A30E-6D0E862600FA}" dt="2026-02-06T15:31:10.685" v="2161" actId="1076"/>
        <pc:sldMkLst>
          <pc:docMk/>
          <pc:sldMk cId="27352674" sldId="496"/>
        </pc:sldMkLst>
        <pc:graphicFrameChg chg="modGraphic">
          <ac:chgData name="Sylvia Hoffmann" userId="fc40dadc-4d8d-4692-8030-bd6788669bc5" providerId="ADAL" clId="{9532A1BA-D508-4FBA-A30E-6D0E862600FA}" dt="2026-02-06T15:31:06.893" v="2160" actId="20577"/>
          <ac:graphicFrameMkLst>
            <pc:docMk/>
            <pc:sldMk cId="27352674" sldId="496"/>
            <ac:graphicFrameMk id="5" creationId="{865DB7FD-CA57-4659-925E-56D89A721884}"/>
          </ac:graphicFrameMkLst>
        </pc:graphicFrameChg>
        <pc:picChg chg="mod">
          <ac:chgData name="Sylvia Hoffmann" userId="fc40dadc-4d8d-4692-8030-bd6788669bc5" providerId="ADAL" clId="{9532A1BA-D508-4FBA-A30E-6D0E862600FA}" dt="2026-02-06T15:31:10.685" v="2161" actId="1076"/>
          <ac:picMkLst>
            <pc:docMk/>
            <pc:sldMk cId="27352674" sldId="496"/>
            <ac:picMk id="2" creationId="{94B64818-EEDB-45A9-B157-A1897F85A7AC}"/>
          </ac:picMkLst>
        </pc:picChg>
      </pc:sldChg>
      <pc:sldChg chg="modSp mod">
        <pc:chgData name="Sylvia Hoffmann" userId="fc40dadc-4d8d-4692-8030-bd6788669bc5" providerId="ADAL" clId="{9532A1BA-D508-4FBA-A30E-6D0E862600FA}" dt="2026-02-06T13:29:30.576" v="1211" actId="6549"/>
        <pc:sldMkLst>
          <pc:docMk/>
          <pc:sldMk cId="212029238" sldId="503"/>
        </pc:sldMkLst>
        <pc:spChg chg="mod">
          <ac:chgData name="Sylvia Hoffmann" userId="fc40dadc-4d8d-4692-8030-bd6788669bc5" providerId="ADAL" clId="{9532A1BA-D508-4FBA-A30E-6D0E862600FA}" dt="2026-02-06T13:29:30.576" v="1211" actId="6549"/>
          <ac:spMkLst>
            <pc:docMk/>
            <pc:sldMk cId="212029238" sldId="503"/>
            <ac:spMk id="2" creationId="{081343BD-B2F3-28E6-1581-D589097741E7}"/>
          </ac:spMkLst>
        </pc:spChg>
      </pc:sldChg>
      <pc:sldChg chg="modSp mod">
        <pc:chgData name="Sylvia Hoffmann" userId="fc40dadc-4d8d-4692-8030-bd6788669bc5" providerId="ADAL" clId="{9532A1BA-D508-4FBA-A30E-6D0E862600FA}" dt="2026-02-06T12:16:59.768" v="967" actId="113"/>
        <pc:sldMkLst>
          <pc:docMk/>
          <pc:sldMk cId="1296410065" sldId="515"/>
        </pc:sldMkLst>
        <pc:spChg chg="mod">
          <ac:chgData name="Sylvia Hoffmann" userId="fc40dadc-4d8d-4692-8030-bd6788669bc5" providerId="ADAL" clId="{9532A1BA-D508-4FBA-A30E-6D0E862600FA}" dt="2026-02-06T12:16:59.768" v="967" actId="113"/>
          <ac:spMkLst>
            <pc:docMk/>
            <pc:sldMk cId="1296410065" sldId="515"/>
            <ac:spMk id="2" creationId="{AC5DDAA7-12E7-38A0-488B-D997727A55A7}"/>
          </ac:spMkLst>
        </pc:spChg>
      </pc:sldChg>
      <pc:sldChg chg="modSp mod modAnim">
        <pc:chgData name="Sylvia Hoffmann" userId="fc40dadc-4d8d-4692-8030-bd6788669bc5" providerId="ADAL" clId="{9532A1BA-D508-4FBA-A30E-6D0E862600FA}" dt="2026-02-06T15:17:52.587" v="2108" actId="207"/>
        <pc:sldMkLst>
          <pc:docMk/>
          <pc:sldMk cId="461908974" sldId="516"/>
        </pc:sldMkLst>
        <pc:spChg chg="mod">
          <ac:chgData name="Sylvia Hoffmann" userId="fc40dadc-4d8d-4692-8030-bd6788669bc5" providerId="ADAL" clId="{9532A1BA-D508-4FBA-A30E-6D0E862600FA}" dt="2026-02-06T15:17:52.587" v="2108" actId="207"/>
          <ac:spMkLst>
            <pc:docMk/>
            <pc:sldMk cId="461908974" sldId="516"/>
            <ac:spMk id="2" creationId="{5B800D32-3EBD-5E7C-098A-286E347FF238}"/>
          </ac:spMkLst>
        </pc:spChg>
        <pc:spChg chg="mod">
          <ac:chgData name="Sylvia Hoffmann" userId="fc40dadc-4d8d-4692-8030-bd6788669bc5" providerId="ADAL" clId="{9532A1BA-D508-4FBA-A30E-6D0E862600FA}" dt="2026-02-06T14:00:16.365" v="2034" actId="6549"/>
          <ac:spMkLst>
            <pc:docMk/>
            <pc:sldMk cId="461908974" sldId="516"/>
            <ac:spMk id="3" creationId="{2F31641A-DF7F-2CA4-F2A7-F9F2E2D6DF49}"/>
          </ac:spMkLst>
        </pc:spChg>
      </pc:sldChg>
      <pc:sldChg chg="addSp delSp modSp add mod">
        <pc:chgData name="Sylvia Hoffmann" userId="fc40dadc-4d8d-4692-8030-bd6788669bc5" providerId="ADAL" clId="{9532A1BA-D508-4FBA-A30E-6D0E862600FA}" dt="2026-02-05T13:11:50.390" v="866" actId="20577"/>
        <pc:sldMkLst>
          <pc:docMk/>
          <pc:sldMk cId="693304218" sldId="518"/>
        </pc:sldMkLst>
        <pc:spChg chg="mod">
          <ac:chgData name="Sylvia Hoffmann" userId="fc40dadc-4d8d-4692-8030-bd6788669bc5" providerId="ADAL" clId="{9532A1BA-D508-4FBA-A30E-6D0E862600FA}" dt="2026-02-05T12:43:31.272" v="370" actId="20577"/>
          <ac:spMkLst>
            <pc:docMk/>
            <pc:sldMk cId="693304218" sldId="518"/>
            <ac:spMk id="2" creationId="{42B54340-4D7B-10C5-84FF-D4D0ABF17328}"/>
          </ac:spMkLst>
        </pc:spChg>
        <pc:spChg chg="mod">
          <ac:chgData name="Sylvia Hoffmann" userId="fc40dadc-4d8d-4692-8030-bd6788669bc5" providerId="ADAL" clId="{9532A1BA-D508-4FBA-A30E-6D0E862600FA}" dt="2026-02-05T13:11:50.390" v="866" actId="20577"/>
          <ac:spMkLst>
            <pc:docMk/>
            <pc:sldMk cId="693304218" sldId="518"/>
            <ac:spMk id="12291" creationId="{4307DAB5-351A-89A3-600B-73305EC22C37}"/>
          </ac:spMkLst>
        </pc:spChg>
        <pc:picChg chg="add mod modCrop">
          <ac:chgData name="Sylvia Hoffmann" userId="fc40dadc-4d8d-4692-8030-bd6788669bc5" providerId="ADAL" clId="{9532A1BA-D508-4FBA-A30E-6D0E862600FA}" dt="2026-02-05T13:10:15.828" v="742" actId="1076"/>
          <ac:picMkLst>
            <pc:docMk/>
            <pc:sldMk cId="693304218" sldId="518"/>
            <ac:picMk id="5" creationId="{CCF0A64F-8808-E3CE-8F61-7F006B6B64B4}"/>
          </ac:picMkLst>
        </pc:picChg>
      </pc:sldChg>
      <pc:sldChg chg="addSp delSp modSp add mod">
        <pc:chgData name="Sylvia Hoffmann" userId="fc40dadc-4d8d-4692-8030-bd6788669bc5" providerId="ADAL" clId="{9532A1BA-D508-4FBA-A30E-6D0E862600FA}" dt="2026-02-05T13:32:26.503" v="964" actId="1076"/>
        <pc:sldMkLst>
          <pc:docMk/>
          <pc:sldMk cId="2308648158" sldId="519"/>
        </pc:sldMkLst>
        <pc:spChg chg="mod">
          <ac:chgData name="Sylvia Hoffmann" userId="fc40dadc-4d8d-4692-8030-bd6788669bc5" providerId="ADAL" clId="{9532A1BA-D508-4FBA-A30E-6D0E862600FA}" dt="2026-02-05T13:21:02.377" v="868"/>
          <ac:spMkLst>
            <pc:docMk/>
            <pc:sldMk cId="2308648158" sldId="519"/>
            <ac:spMk id="2" creationId="{EA28AA68-26C8-0C5E-2A3D-7A489C70FAD2}"/>
          </ac:spMkLst>
        </pc:spChg>
        <pc:spChg chg="mod">
          <ac:chgData name="Sylvia Hoffmann" userId="fc40dadc-4d8d-4692-8030-bd6788669bc5" providerId="ADAL" clId="{9532A1BA-D508-4FBA-A30E-6D0E862600FA}" dt="2026-02-05T13:32:23.934" v="963" actId="1076"/>
          <ac:spMkLst>
            <pc:docMk/>
            <pc:sldMk cId="2308648158" sldId="519"/>
            <ac:spMk id="12291" creationId="{7913CE88-B17C-8B0B-8800-C00BCA06E1F7}"/>
          </ac:spMkLst>
        </pc:spChg>
        <pc:picChg chg="add mod">
          <ac:chgData name="Sylvia Hoffmann" userId="fc40dadc-4d8d-4692-8030-bd6788669bc5" providerId="ADAL" clId="{9532A1BA-D508-4FBA-A30E-6D0E862600FA}" dt="2026-02-05T13:32:26.503" v="964" actId="1076"/>
          <ac:picMkLst>
            <pc:docMk/>
            <pc:sldMk cId="2308648158" sldId="519"/>
            <ac:picMk id="7" creationId="{F8D62F33-E27A-9E2E-A8EA-F5CDAEEAE75F}"/>
          </ac:picMkLst>
        </pc:picChg>
      </pc:sldChg>
      <pc:sldChg chg="modSp add mod">
        <pc:chgData name="Sylvia Hoffmann" userId="fc40dadc-4d8d-4692-8030-bd6788669bc5" providerId="ADAL" clId="{9532A1BA-D508-4FBA-A30E-6D0E862600FA}" dt="2026-02-06T12:39:28.093" v="1179" actId="20577"/>
        <pc:sldMkLst>
          <pc:docMk/>
          <pc:sldMk cId="3095847218" sldId="521"/>
        </pc:sldMkLst>
        <pc:spChg chg="mod">
          <ac:chgData name="Sylvia Hoffmann" userId="fc40dadc-4d8d-4692-8030-bd6788669bc5" providerId="ADAL" clId="{9532A1BA-D508-4FBA-A30E-6D0E862600FA}" dt="2026-02-06T12:25:50.977" v="1053" actId="20577"/>
          <ac:spMkLst>
            <pc:docMk/>
            <pc:sldMk cId="3095847218" sldId="521"/>
            <ac:spMk id="2" creationId="{C5ABEBAA-09C9-F583-DF43-4CCF3CB57E52}"/>
          </ac:spMkLst>
        </pc:spChg>
        <pc:spChg chg="mod">
          <ac:chgData name="Sylvia Hoffmann" userId="fc40dadc-4d8d-4692-8030-bd6788669bc5" providerId="ADAL" clId="{9532A1BA-D508-4FBA-A30E-6D0E862600FA}" dt="2026-02-06T12:39:28.093" v="1179" actId="20577"/>
          <ac:spMkLst>
            <pc:docMk/>
            <pc:sldMk cId="3095847218" sldId="521"/>
            <ac:spMk id="12291" creationId="{00285763-E677-BD3F-C5B4-51959DFB00E6}"/>
          </ac:spMkLst>
        </pc:spChg>
      </pc:sldChg>
      <pc:sldChg chg="modSp add mod ord">
        <pc:chgData name="Sylvia Hoffmann" userId="fc40dadc-4d8d-4692-8030-bd6788669bc5" providerId="ADAL" clId="{9532A1BA-D508-4FBA-A30E-6D0E862600FA}" dt="2026-02-05T13:30:33.256" v="949"/>
        <pc:sldMkLst>
          <pc:docMk/>
          <pc:sldMk cId="3797111355" sldId="522"/>
        </pc:sldMkLst>
        <pc:spChg chg="mod">
          <ac:chgData name="Sylvia Hoffmann" userId="fc40dadc-4d8d-4692-8030-bd6788669bc5" providerId="ADAL" clId="{9532A1BA-D508-4FBA-A30E-6D0E862600FA}" dt="2026-02-05T13:30:26.343" v="947" actId="113"/>
          <ac:spMkLst>
            <pc:docMk/>
            <pc:sldMk cId="3797111355" sldId="522"/>
            <ac:spMk id="2" creationId="{A1FE025C-2FDA-35EC-DABA-13A9E5B9A21E}"/>
          </ac:spMkLst>
        </pc:spChg>
      </pc:sldChg>
      <pc:sldChg chg="addSp modSp add mod">
        <pc:chgData name="Sylvia Hoffmann" userId="fc40dadc-4d8d-4692-8030-bd6788669bc5" providerId="ADAL" clId="{9532A1BA-D508-4FBA-A30E-6D0E862600FA}" dt="2026-02-06T12:39:31.789" v="1180" actId="20577"/>
        <pc:sldMkLst>
          <pc:docMk/>
          <pc:sldMk cId="2035357739" sldId="523"/>
        </pc:sldMkLst>
        <pc:spChg chg="mod">
          <ac:chgData name="Sylvia Hoffmann" userId="fc40dadc-4d8d-4692-8030-bd6788669bc5" providerId="ADAL" clId="{9532A1BA-D508-4FBA-A30E-6D0E862600FA}" dt="2026-02-06T12:39:31.789" v="1180" actId="20577"/>
          <ac:spMkLst>
            <pc:docMk/>
            <pc:sldMk cId="2035357739" sldId="523"/>
            <ac:spMk id="12291" creationId="{EFCF3025-AE47-414F-36CD-02BF6D87FEFF}"/>
          </ac:spMkLst>
        </pc:spChg>
      </pc:sldChg>
      <pc:sldChg chg="add">
        <pc:chgData name="Sylvia Hoffmann" userId="fc40dadc-4d8d-4692-8030-bd6788669bc5" providerId="ADAL" clId="{9532A1BA-D508-4FBA-A30E-6D0E862600FA}" dt="2026-02-06T13:29:10.538" v="1183" actId="2890"/>
        <pc:sldMkLst>
          <pc:docMk/>
          <pc:sldMk cId="3378264086" sldId="524"/>
        </pc:sldMkLst>
      </pc:sldChg>
      <pc:sldChg chg="addSp delSp modSp add mod ord modClrScheme chgLayout">
        <pc:chgData name="Sylvia Hoffmann" userId="fc40dadc-4d8d-4692-8030-bd6788669bc5" providerId="ADAL" clId="{9532A1BA-D508-4FBA-A30E-6D0E862600FA}" dt="2026-02-06T13:32:33.028" v="1302" actId="207"/>
        <pc:sldMkLst>
          <pc:docMk/>
          <pc:sldMk cId="1754831633" sldId="525"/>
        </pc:sldMkLst>
        <pc:spChg chg="mod">
          <ac:chgData name="Sylvia Hoffmann" userId="fc40dadc-4d8d-4692-8030-bd6788669bc5" providerId="ADAL" clId="{9532A1BA-D508-4FBA-A30E-6D0E862600FA}" dt="2026-02-06T13:32:33.028" v="1302" actId="207"/>
          <ac:spMkLst>
            <pc:docMk/>
            <pc:sldMk cId="1754831633" sldId="525"/>
            <ac:spMk id="2" creationId="{48FC9AFB-9B10-B5E7-ED2A-2FB1EFFF0E01}"/>
          </ac:spMkLst>
        </pc:spChg>
        <pc:spChg chg="mod">
          <ac:chgData name="Sylvia Hoffmann" userId="fc40dadc-4d8d-4692-8030-bd6788669bc5" providerId="ADAL" clId="{9532A1BA-D508-4FBA-A30E-6D0E862600FA}" dt="2026-02-06T13:32:27.976" v="1301" actId="14100"/>
          <ac:spMkLst>
            <pc:docMk/>
            <pc:sldMk cId="1754831633" sldId="525"/>
            <ac:spMk id="12291" creationId="{C0380AEA-A87A-638F-25A2-0CA12D533D20}"/>
          </ac:spMkLst>
        </pc:spChg>
        <pc:picChg chg="add mod">
          <ac:chgData name="Sylvia Hoffmann" userId="fc40dadc-4d8d-4692-8030-bd6788669bc5" providerId="ADAL" clId="{9532A1BA-D508-4FBA-A30E-6D0E862600FA}" dt="2026-02-06T13:32:24.860" v="1300" actId="1076"/>
          <ac:picMkLst>
            <pc:docMk/>
            <pc:sldMk cId="1754831633" sldId="525"/>
            <ac:picMk id="5" creationId="{565E11CB-FD5A-5C04-7D65-08893F81A735}"/>
          </ac:picMkLst>
        </pc:picChg>
      </pc:sldChg>
      <pc:sldChg chg="add">
        <pc:chgData name="Sylvia Hoffmann" userId="fc40dadc-4d8d-4692-8030-bd6788669bc5" providerId="ADAL" clId="{9532A1BA-D508-4FBA-A30E-6D0E862600FA}" dt="2026-02-06T13:32:58.446" v="1303" actId="2890"/>
        <pc:sldMkLst>
          <pc:docMk/>
          <pc:sldMk cId="744362865" sldId="526"/>
        </pc:sldMkLst>
      </pc:sldChg>
      <pc:sldChg chg="delSp modSp add mod">
        <pc:chgData name="Sylvia Hoffmann" userId="fc40dadc-4d8d-4692-8030-bd6788669bc5" providerId="ADAL" clId="{9532A1BA-D508-4FBA-A30E-6D0E862600FA}" dt="2026-02-06T15:13:54.071" v="2064" actId="113"/>
        <pc:sldMkLst>
          <pc:docMk/>
          <pc:sldMk cId="4172883886" sldId="527"/>
        </pc:sldMkLst>
        <pc:spChg chg="mod">
          <ac:chgData name="Sylvia Hoffmann" userId="fc40dadc-4d8d-4692-8030-bd6788669bc5" providerId="ADAL" clId="{9532A1BA-D508-4FBA-A30E-6D0E862600FA}" dt="2026-02-06T15:13:54.071" v="2064" actId="113"/>
          <ac:spMkLst>
            <pc:docMk/>
            <pc:sldMk cId="4172883886" sldId="527"/>
            <ac:spMk id="12291" creationId="{6264C9A0-5AA1-8493-7E84-4E75B81C7E97}"/>
          </ac:spMkLst>
        </pc:spChg>
      </pc:sldChg>
      <pc:sldChg chg="addSp modSp add mod ord">
        <pc:chgData name="Sylvia Hoffmann" userId="fc40dadc-4d8d-4692-8030-bd6788669bc5" providerId="ADAL" clId="{9532A1BA-D508-4FBA-A30E-6D0E862600FA}" dt="2026-02-11T12:42:00.339" v="2238"/>
        <pc:sldMkLst>
          <pc:docMk/>
          <pc:sldMk cId="3529246788" sldId="528"/>
        </pc:sldMkLst>
        <pc:spChg chg="mod">
          <ac:chgData name="Sylvia Hoffmann" userId="fc40dadc-4d8d-4692-8030-bd6788669bc5" providerId="ADAL" clId="{9532A1BA-D508-4FBA-A30E-6D0E862600FA}" dt="2026-02-06T13:41:33.656" v="1661" actId="27636"/>
          <ac:spMkLst>
            <pc:docMk/>
            <pc:sldMk cId="3529246788" sldId="528"/>
            <ac:spMk id="2" creationId="{697C7FB7-AD51-BEC2-23B8-6E548A401607}"/>
          </ac:spMkLst>
        </pc:spChg>
        <pc:spChg chg="mod">
          <ac:chgData name="Sylvia Hoffmann" userId="fc40dadc-4d8d-4692-8030-bd6788669bc5" providerId="ADAL" clId="{9532A1BA-D508-4FBA-A30E-6D0E862600FA}" dt="2026-02-11T12:39:55.560" v="2236" actId="20577"/>
          <ac:spMkLst>
            <pc:docMk/>
            <pc:sldMk cId="3529246788" sldId="528"/>
            <ac:spMk id="12291" creationId="{03D784EE-B781-D0A8-0CF2-BFD5B5CF179E}"/>
          </ac:spMkLst>
        </pc:spChg>
        <pc:picChg chg="add mod">
          <ac:chgData name="Sylvia Hoffmann" userId="fc40dadc-4d8d-4692-8030-bd6788669bc5" providerId="ADAL" clId="{9532A1BA-D508-4FBA-A30E-6D0E862600FA}" dt="2026-02-06T13:42:20.273" v="1672" actId="1076"/>
          <ac:picMkLst>
            <pc:docMk/>
            <pc:sldMk cId="3529246788" sldId="528"/>
            <ac:picMk id="4" creationId="{8CE957BE-2476-5363-B35C-AF7168597B70}"/>
          </ac:picMkLst>
        </pc:picChg>
        <pc:picChg chg="add mod">
          <ac:chgData name="Sylvia Hoffmann" userId="fc40dadc-4d8d-4692-8030-bd6788669bc5" providerId="ADAL" clId="{9532A1BA-D508-4FBA-A30E-6D0E862600FA}" dt="2026-02-06T15:12:46.716" v="2046" actId="1038"/>
          <ac:picMkLst>
            <pc:docMk/>
            <pc:sldMk cId="3529246788" sldId="528"/>
            <ac:picMk id="6" creationId="{260CFB74-A80B-9051-0CC4-1059D0563AB8}"/>
          </ac:picMkLst>
        </pc:picChg>
      </pc:sldChg>
      <pc:sldChg chg="modSp add mod ord modAnim">
        <pc:chgData name="Sylvia Hoffmann" userId="fc40dadc-4d8d-4692-8030-bd6788669bc5" providerId="ADAL" clId="{9532A1BA-D508-4FBA-A30E-6D0E862600FA}" dt="2026-02-11T12:43:39.822" v="2267"/>
        <pc:sldMkLst>
          <pc:docMk/>
          <pc:sldMk cId="3582885949" sldId="530"/>
        </pc:sldMkLst>
        <pc:spChg chg="mod">
          <ac:chgData name="Sylvia Hoffmann" userId="fc40dadc-4d8d-4692-8030-bd6788669bc5" providerId="ADAL" clId="{9532A1BA-D508-4FBA-A30E-6D0E862600FA}" dt="2026-02-06T13:44:04.445" v="1682" actId="20577"/>
          <ac:spMkLst>
            <pc:docMk/>
            <pc:sldMk cId="3582885949" sldId="530"/>
            <ac:spMk id="2" creationId="{8EBE6EC2-F87A-7D9E-3A85-F15D022161CF}"/>
          </ac:spMkLst>
        </pc:spChg>
        <pc:spChg chg="mod">
          <ac:chgData name="Sylvia Hoffmann" userId="fc40dadc-4d8d-4692-8030-bd6788669bc5" providerId="ADAL" clId="{9532A1BA-D508-4FBA-A30E-6D0E862600FA}" dt="2026-02-11T12:43:08.740" v="2263" actId="207"/>
          <ac:spMkLst>
            <pc:docMk/>
            <pc:sldMk cId="3582885949" sldId="530"/>
            <ac:spMk id="12291" creationId="{1C252D9B-9BAA-D546-DA3E-84FB415060D2}"/>
          </ac:spMkLst>
        </pc:spChg>
      </pc:sldChg>
      <pc:sldChg chg="modSp add mod ord">
        <pc:chgData name="Sylvia Hoffmann" userId="fc40dadc-4d8d-4692-8030-bd6788669bc5" providerId="ADAL" clId="{9532A1BA-D508-4FBA-A30E-6D0E862600FA}" dt="2026-02-06T15:17:36.090" v="2106" actId="113"/>
        <pc:sldMkLst>
          <pc:docMk/>
          <pc:sldMk cId="2671645752" sldId="531"/>
        </pc:sldMkLst>
        <pc:spChg chg="mod">
          <ac:chgData name="Sylvia Hoffmann" userId="fc40dadc-4d8d-4692-8030-bd6788669bc5" providerId="ADAL" clId="{9532A1BA-D508-4FBA-A30E-6D0E862600FA}" dt="2026-02-06T15:17:36.090" v="2106" actId="113"/>
          <ac:spMkLst>
            <pc:docMk/>
            <pc:sldMk cId="2671645752" sldId="531"/>
            <ac:spMk id="12291" creationId="{642E2994-70DC-2C58-526A-ABEF8247EC59}"/>
          </ac:spMkLst>
        </pc:spChg>
      </pc:sldChg>
      <pc:sldChg chg="addSp modSp add mod modAnim">
        <pc:chgData name="Sylvia Hoffmann" userId="fc40dadc-4d8d-4692-8030-bd6788669bc5" providerId="ADAL" clId="{9532A1BA-D508-4FBA-A30E-6D0E862600FA}" dt="2026-02-06T13:55:41.968" v="1935" actId="1076"/>
        <pc:sldMkLst>
          <pc:docMk/>
          <pc:sldMk cId="3227216109" sldId="532"/>
        </pc:sldMkLst>
        <pc:spChg chg="mod">
          <ac:chgData name="Sylvia Hoffmann" userId="fc40dadc-4d8d-4692-8030-bd6788669bc5" providerId="ADAL" clId="{9532A1BA-D508-4FBA-A30E-6D0E862600FA}" dt="2026-02-06T13:47:45.834" v="1849" actId="207"/>
          <ac:spMkLst>
            <pc:docMk/>
            <pc:sldMk cId="3227216109" sldId="532"/>
            <ac:spMk id="2" creationId="{62C53363-E819-1687-C433-2A240CB7A061}"/>
          </ac:spMkLst>
        </pc:spChg>
        <pc:spChg chg="mod">
          <ac:chgData name="Sylvia Hoffmann" userId="fc40dadc-4d8d-4692-8030-bd6788669bc5" providerId="ADAL" clId="{9532A1BA-D508-4FBA-A30E-6D0E862600FA}" dt="2026-02-06T13:48:56.890" v="1923" actId="20577"/>
          <ac:spMkLst>
            <pc:docMk/>
            <pc:sldMk cId="3227216109" sldId="532"/>
            <ac:spMk id="12291" creationId="{0E06D876-0569-D776-5A0D-1B36D34C4870}"/>
          </ac:spMkLst>
        </pc:spChg>
        <pc:picChg chg="add mod">
          <ac:chgData name="Sylvia Hoffmann" userId="fc40dadc-4d8d-4692-8030-bd6788669bc5" providerId="ADAL" clId="{9532A1BA-D508-4FBA-A30E-6D0E862600FA}" dt="2026-02-06T13:55:41.968" v="1935" actId="1076"/>
          <ac:picMkLst>
            <pc:docMk/>
            <pc:sldMk cId="3227216109" sldId="532"/>
            <ac:picMk id="4" creationId="{8E668BDE-8A76-BF6B-9A6A-A4FBBD72B45D}"/>
          </ac:picMkLst>
        </pc:picChg>
      </pc:sldChg>
      <pc:sldChg chg="modSp add mod ord modAnim">
        <pc:chgData name="Sylvia Hoffmann" userId="fc40dadc-4d8d-4692-8030-bd6788669bc5" providerId="ADAL" clId="{9532A1BA-D508-4FBA-A30E-6D0E862600FA}" dt="2026-02-11T12:45:48.275" v="2291" actId="20577"/>
        <pc:sldMkLst>
          <pc:docMk/>
          <pc:sldMk cId="1602850588" sldId="533"/>
        </pc:sldMkLst>
        <pc:spChg chg="mod">
          <ac:chgData name="Sylvia Hoffmann" userId="fc40dadc-4d8d-4692-8030-bd6788669bc5" providerId="ADAL" clId="{9532A1BA-D508-4FBA-A30E-6D0E862600FA}" dt="2026-02-06T13:57:02.255" v="1949" actId="20577"/>
          <ac:spMkLst>
            <pc:docMk/>
            <pc:sldMk cId="1602850588" sldId="533"/>
            <ac:spMk id="2" creationId="{2DB9A669-6442-498C-85E1-1A26CB886BDB}"/>
          </ac:spMkLst>
        </pc:spChg>
        <pc:spChg chg="mod">
          <ac:chgData name="Sylvia Hoffmann" userId="fc40dadc-4d8d-4692-8030-bd6788669bc5" providerId="ADAL" clId="{9532A1BA-D508-4FBA-A30E-6D0E862600FA}" dt="2026-02-11T12:45:48.275" v="2291" actId="20577"/>
          <ac:spMkLst>
            <pc:docMk/>
            <pc:sldMk cId="1602850588" sldId="533"/>
            <ac:spMk id="12291" creationId="{36A4CDCB-5C7E-BA94-2F93-867C6C1BD236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A2D6598-39D4-46B2-9713-496B3447F3D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DF2024D-8C6B-45F3-ACF4-3D3ED6F5A6F6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6303292-C28D-475D-B03F-C37B2CB4A4F3}" type="datetimeFigureOut">
              <a:rPr lang="en-GB"/>
              <a:pPr>
                <a:defRPr/>
              </a:pPr>
              <a:t>11/02/2026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1EB61ABD-9FF1-4DB4-B489-F142AE6BAFE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7CDDAA54-8818-46D9-AE11-E21D3B3F075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AC7FF0-F9E5-45CE-943C-F1125063D70D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87D9AC-B319-4E64-8BE1-501EAF4651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/>
            </a:lvl1pPr>
          </a:lstStyle>
          <a:p>
            <a:pPr>
              <a:defRPr/>
            </a:pPr>
            <a:fld id="{83B840F1-0E33-4179-81AC-7AE21D0E49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608208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043029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96167B-5CC1-6AD4-7529-541BBAA93C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1648AF1-12FA-A185-BA0A-E2E7913E79F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9CF334F-AC7C-DCE6-1A72-D30DDED7B90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61EE65-B14E-0035-7C45-067E7CA9356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062463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76C3E0-1F5D-7940-859B-FE0D369B25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327ED5A-E987-4140-D431-76C4439879F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2B76435-510C-636C-1C83-29DA4868B4F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4DF0CF-6808-1C13-E2BF-43F9D587C2C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7619617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9EDAFB-8525-7875-48F4-2B05836896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46036D9-0AEC-D114-6442-90919DFFCCB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5440224-E7E2-5DF7-DE2A-38EC8AD7031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3032EB-CF36-27C7-CEFA-E584BF39538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216421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F14FE7-3B45-9863-11D6-3C8F4D5808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3D70B51-2939-FA35-19ED-0F102AF9E2C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FB802CD-F828-9B77-ECB3-2AD60D1CFE1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2AADA18-C3C5-7562-3B6A-B389872FF75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91925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7F3719-4BE3-95C1-47E1-8578301ED1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DB86158-2420-99AC-7968-8F73EBCF2A6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43BDDF1-34D9-64F6-BDB1-19B0DFB723C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9E19AD-C0E2-566A-6EC5-59093E45742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3419524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D221-07CC-6EC7-E1ED-1D6E9E67BC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01F1348-5AF8-0CAD-8D85-F8A055A58C7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CF18635-725D-28BB-8C6E-64B9BEBA014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C4CF79-8AC2-F89D-7858-29B9681D333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671386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BB1424-46A3-8796-C097-E4D413AEC3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4E9C23D-0F11-2E43-3EBF-C6AD09E975C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1624024-2045-E76B-84D0-B49FC2054EE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5E81D9-608F-D466-4696-496BC33B442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526428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B082DC-9829-5DC0-F8E2-B2C31787DB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A938814-02CA-5A82-6960-A5EC0DC290F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6DF04FF-2F09-C7D4-3B9F-692C3D6F565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D28DF8-6DA5-F380-A9D6-31A13B44497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34945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BBF9EB-692A-92C1-E730-B377F691C3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2DB9663-CB83-2CAA-5924-73949012456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399BC10-C8F8-56DD-EA6C-023FC2BDA38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986FBB-E370-5248-13BA-398D3AEBA3C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6268127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020F49-2E73-790D-8BA8-31415361F2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2B02913-F271-1158-EBC6-6DC79337FBD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CFC974B-471E-E797-88AA-C19D209E740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1041B4-B94C-CF58-E206-C2C568661B0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5218300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42C8C3-7778-9656-C3F6-A8B7B1016C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10DF8E3-66B7-21E0-EA87-D76703771DE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2339F15-7337-8E2E-026B-0767044EFD0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657765-F4B4-A238-CDB5-68F90D1AB96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9282174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2130EA-1B6A-F829-3E94-58A44D4513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398E773-1C53-4153-26C2-CFE7A4C3711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56E1781-BE9F-6623-0BDC-1E7CD2593D2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30E34C-1BE5-BEEE-B354-C8AEDE448EE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772437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DC8707-AC71-4AF4-9F16-8DB66B2212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1D4EFC-1AF7-4057-9224-C92E134C78BB}" type="datetimeFigureOut">
              <a:rPr lang="en-GB"/>
              <a:pPr>
                <a:defRPr/>
              </a:pPr>
              <a:t>11/02/2026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753FCB-F76F-4BED-ADD4-F6FB67F1D7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FBDBC6-F9B6-46C7-9FEA-6F2F7B6480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43614540-7CE4-40B4-8C4F-01B62F78CD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675883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FB6680-BE27-4625-B8EC-7A593EC32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B9A1F9-7570-4209-B1C1-E7383F728D65}" type="datetimeFigureOut">
              <a:rPr lang="en-GB"/>
              <a:pPr>
                <a:defRPr/>
              </a:pPr>
              <a:t>11/02/2026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B91893-C450-4158-B2F5-3060DA7E88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846BFD-060C-4E52-B958-60EBBA6CDF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24FAC45-781F-4602-98F1-5FADE8BA63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31413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01C4F2-C6AE-400A-AED5-E2B21DCF1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0CF4F9-382A-46AC-9DAE-FF670058D26E}" type="datetimeFigureOut">
              <a:rPr lang="en-GB"/>
              <a:pPr>
                <a:defRPr/>
              </a:pPr>
              <a:t>11/02/2026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6B4480B-8001-4452-A366-39FC1329A24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419A5A-9F64-4C97-A215-F80B1AD9226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90465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A6ABEBB-6F7C-4F4B-ACEB-DAB65F300E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839370-36AC-420D-8C7D-088FF7266006}" type="datetimeFigureOut">
              <a:rPr lang="en-GB"/>
              <a:pPr>
                <a:defRPr/>
              </a:pPr>
              <a:t>11/02/2026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F10F1F-8619-49D9-8024-9279D25884C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44AB43-9045-4D8B-B748-58A0DBC1DE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600824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ACE00F9-2540-4DBE-9A35-8884D3198B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D39F5C-3C78-4E82-B9B9-38477B002A6C}" type="datetimeFigureOut">
              <a:rPr lang="en-GB"/>
              <a:pPr>
                <a:defRPr/>
              </a:pPr>
              <a:t>11/02/2026</a:t>
            </a:fld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43B52CD-7801-42DD-864A-94033B15B0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86B821-30F5-419F-BC10-2B56BEA317C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9903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E25E4B4-B35C-43F9-8F4A-E07673C417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DFBCE5-C2CB-4F00-8634-493A13975D23}" type="datetimeFigureOut">
              <a:rPr lang="en-GB"/>
              <a:pPr>
                <a:defRPr/>
              </a:pPr>
              <a:t>11/02/2026</a:t>
            </a:fld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B2CE9F0-0AED-40B5-93D5-3E2A5F7FDD1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145D2B-C582-400A-AEA6-92A3CD15A8F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11432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5EB97366-CF57-4EE6-9EFB-498E6E60D2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848C57-A1F7-4161-BCB7-26B7A3A8F8FE}" type="datetimeFigureOut">
              <a:rPr lang="en-GB"/>
              <a:pPr>
                <a:defRPr/>
              </a:pPr>
              <a:t>11/02/2026</a:t>
            </a:fld>
            <a:endParaRPr lang="en-GB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BD08296B-F621-4DC5-A959-33E523805F9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27D847-7983-420A-BEC3-7857E25275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11707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F1A708B-4537-4CDF-9078-218158E76E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424C2F-8189-43DE-BA57-1AEC4DD35792}" type="datetimeFigureOut">
              <a:rPr lang="en-GB"/>
              <a:pPr>
                <a:defRPr/>
              </a:pPr>
              <a:t>11/02/2026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624C93-C25A-49B7-91D9-B4694A36615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B5D7F6-6E77-4922-BBC6-D6214893F0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1018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9C0CD8E-4BA9-4723-AD61-EDA3A87B7C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BCEF5C-266E-4086-AD21-16BDFF3A4B7B}" type="datetimeFigureOut">
              <a:rPr lang="en-GB"/>
              <a:pPr>
                <a:defRPr/>
              </a:pPr>
              <a:t>11/02/2026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B7E0BC-CAD8-4769-8BC8-179BDF70A48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8CC17F-8AFE-4AA5-A062-8F7F28D27FE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60382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C1895A-ECB5-4D60-BD68-2046146E0B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C1C616-1927-4D0B-94D9-4A795A7177D6}" type="datetimeFigureOut">
              <a:rPr lang="en-GB"/>
              <a:pPr>
                <a:defRPr/>
              </a:pPr>
              <a:t>11/02/2026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9C5608E-1DAA-4545-A1B2-9DE3E77ECAA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E6BC80-9C58-4835-98BC-35DDAD5A940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96090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5D2F7B-D7E4-444E-9320-5D85ED71F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83416C-7963-4795-825D-B4FB0850484A}" type="datetimeFigureOut">
              <a:rPr lang="en-GB"/>
              <a:pPr>
                <a:defRPr/>
              </a:pPr>
              <a:t>11/02/2026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282F118-2E08-4EAE-A112-0892DD9FC9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DA9F77-ED79-4167-BD78-F273BD64B56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03552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6DCC71E0-F1AD-4C36-B85D-4BE7D811DC6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B5B3C3DB-E5A9-47E5-AE81-3ECF0EFB1C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E1C748-4BC9-46D4-AB58-4A97D3BFDBA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F22DB86-EB4F-4B64-A14B-7E24DA2A2942}" type="datetimeFigureOut">
              <a:rPr lang="en-GB"/>
              <a:pPr>
                <a:defRPr/>
              </a:pPr>
              <a:t>11/02/2026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BFE76C-0306-4667-8DD4-494C89A95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9502896F-2913-4024-A978-45FF1E7A8BE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3" r:id="rId1"/>
    <p:sldLayoutId id="2147483864" r:id="rId2"/>
    <p:sldLayoutId id="2147483854" r:id="rId3"/>
    <p:sldLayoutId id="2147483855" r:id="rId4"/>
    <p:sldLayoutId id="2147483856" r:id="rId5"/>
    <p:sldLayoutId id="2147483857" r:id="rId6"/>
    <p:sldLayoutId id="2147483858" r:id="rId7"/>
    <p:sldLayoutId id="2147483859" r:id="rId8"/>
    <p:sldLayoutId id="2147483860" r:id="rId9"/>
    <p:sldLayoutId id="2147483861" r:id="rId10"/>
    <p:sldLayoutId id="2147483862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>
            <a:extLst>
              <a:ext uri="{FF2B5EF4-FFF2-40B4-BE49-F238E27FC236}">
                <a16:creationId xmlns:a16="http://schemas.microsoft.com/office/drawing/2014/main" id="{32E39A27-1799-45D8-AD1F-740A5D12E2DC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40457" y="1268760"/>
            <a:ext cx="11809312" cy="1872208"/>
          </a:xfrm>
        </p:spPr>
        <p:txBody>
          <a:bodyPr/>
          <a:lstStyle/>
          <a:p>
            <a:pPr eaLnBrk="1" hangingPunct="1"/>
            <a:r>
              <a:rPr lang="en-GB" altLang="en-US" sz="3600" b="1" u="sng" dirty="0"/>
              <a:t>Essential Skills </a:t>
            </a:r>
            <a:br>
              <a:rPr lang="en-GB" altLang="en-US" sz="3600" b="1" u="sng" dirty="0"/>
            </a:br>
            <a:endParaRPr lang="en-GB" altLang="en-US" sz="3600" b="1" u="sng" dirty="0"/>
          </a:p>
        </p:txBody>
      </p:sp>
      <p:sp>
        <p:nvSpPr>
          <p:cNvPr id="5123" name="Subtitle 4">
            <a:extLst>
              <a:ext uri="{FF2B5EF4-FFF2-40B4-BE49-F238E27FC236}">
                <a16:creationId xmlns:a16="http://schemas.microsoft.com/office/drawing/2014/main" id="{F98A1305-E230-41C1-B359-9219D6B92A73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3200796" y="3356992"/>
            <a:ext cx="5847532" cy="1872208"/>
          </a:xfrm>
          <a:solidFill>
            <a:schemeClr val="accent5"/>
          </a:solidFill>
        </p:spPr>
        <p:txBody>
          <a:bodyPr/>
          <a:lstStyle/>
          <a:p>
            <a:pPr eaLnBrk="1" hangingPunct="1"/>
            <a:r>
              <a:rPr lang="en-GB" altLang="en-US" sz="40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Level 4 Week 2 </a:t>
            </a:r>
          </a:p>
          <a:p>
            <a:pPr eaLnBrk="1" hangingPunct="1"/>
            <a:r>
              <a:rPr lang="en-GB" altLang="en-US" sz="40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Study Planning</a:t>
            </a:r>
          </a:p>
          <a:p>
            <a:pPr eaLnBrk="1" hangingPunct="1"/>
            <a:endParaRPr lang="en-GB" altLang="en-US" sz="6600" b="1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124" name="Slide Number Placeholder 5">
            <a:extLst>
              <a:ext uri="{FF2B5EF4-FFF2-40B4-BE49-F238E27FC236}">
                <a16:creationId xmlns:a16="http://schemas.microsoft.com/office/drawing/2014/main" id="{E786F963-ABE2-4401-9D16-172A89A3644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7888" y="6453189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92E4F6F-EAD8-4B4A-BE5D-1FA1AD27E83F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 spd="slow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B42D83-BEEA-52EA-10BA-1041C2F1A2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922114"/>
          </a:xfrm>
        </p:spPr>
        <p:txBody>
          <a:bodyPr/>
          <a:lstStyle/>
          <a:p>
            <a:pPr algn="l"/>
            <a:r>
              <a:rPr lang="en-GB" dirty="0"/>
              <a:t>Essential Skills: Session Descriptions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E2BF06-71D9-67FC-F466-4BFDDA317D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24192" y="1428270"/>
            <a:ext cx="4118248" cy="4223426"/>
          </a:xfrm>
          <a:ln w="57150">
            <a:solidFill>
              <a:schemeClr val="tx2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Each week, you will receive weekly, 2-hour workshop sessions which will complement your academic and professional skills. 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There is no assessment attached to these sessions, they are to help develop your skills.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8E60907-B44F-BA93-D083-2AFC4D898B79}"/>
              </a:ext>
            </a:extLst>
          </p:cNvPr>
          <p:cNvSpPr/>
          <p:nvPr/>
        </p:nvSpPr>
        <p:spPr>
          <a:xfrm>
            <a:off x="633620" y="1655195"/>
            <a:ext cx="2520280" cy="936104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Study Planning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B2507A7-3FB7-5FF5-D191-8861BD609485}"/>
              </a:ext>
            </a:extLst>
          </p:cNvPr>
          <p:cNvSpPr/>
          <p:nvPr/>
        </p:nvSpPr>
        <p:spPr>
          <a:xfrm>
            <a:off x="633620" y="3197293"/>
            <a:ext cx="2520280" cy="936104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Digi Focus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E72465A-B5B5-A8B9-E383-12A3FA2B21F0}"/>
              </a:ext>
            </a:extLst>
          </p:cNvPr>
          <p:cNvSpPr/>
          <p:nvPr/>
        </p:nvSpPr>
        <p:spPr>
          <a:xfrm>
            <a:off x="633620" y="4730931"/>
            <a:ext cx="2520280" cy="936104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Assessment Focus Workshop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33A9717-512F-84E2-3113-5476BBFEEF7C}"/>
              </a:ext>
            </a:extLst>
          </p:cNvPr>
          <p:cNvSpPr txBox="1"/>
          <p:nvPr/>
        </p:nvSpPr>
        <p:spPr>
          <a:xfrm>
            <a:off x="3421404" y="1667969"/>
            <a:ext cx="36004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Sessions to help you manage your study time and maximise your independent study.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387AC74-ADF9-14BE-D6D2-BC160651211C}"/>
              </a:ext>
            </a:extLst>
          </p:cNvPr>
          <p:cNvSpPr txBox="1"/>
          <p:nvPr/>
        </p:nvSpPr>
        <p:spPr>
          <a:xfrm>
            <a:off x="3421404" y="3210067"/>
            <a:ext cx="36004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Developing your digital skills and enhancing your digital confidence.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1694BED-314B-274A-844D-110F3A2FDA87}"/>
              </a:ext>
            </a:extLst>
          </p:cNvPr>
          <p:cNvSpPr txBox="1"/>
          <p:nvPr/>
        </p:nvSpPr>
        <p:spPr>
          <a:xfrm>
            <a:off x="3504033" y="4728366"/>
            <a:ext cx="36004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Workshops designing to push ahead with assessments and to plan your work effectively. . </a:t>
            </a:r>
          </a:p>
        </p:txBody>
      </p:sp>
    </p:spTree>
    <p:extLst>
      <p:ext uri="{BB962C8B-B14F-4D97-AF65-F5344CB8AC3E}">
        <p14:creationId xmlns:p14="http://schemas.microsoft.com/office/powerpoint/2010/main" val="591019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/>
      <p:bldP spid="8" grpId="0"/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5DDAA7-12E7-38A0-488B-D997727A5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b="1" dirty="0"/>
              <a:t>Essential Skills: Session Descriptions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35C6850-1A98-97F9-2F37-A7F30E8DD296}"/>
              </a:ext>
            </a:extLst>
          </p:cNvPr>
          <p:cNvSpPr/>
          <p:nvPr/>
        </p:nvSpPr>
        <p:spPr>
          <a:xfrm>
            <a:off x="983432" y="1772816"/>
            <a:ext cx="2520280" cy="1008112"/>
          </a:xfrm>
          <a:prstGeom prst="rect">
            <a:avLst/>
          </a:prstGeom>
          <a:solidFill>
            <a:srgbClr val="1CD466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chemeClr val="tx1"/>
                </a:solidFill>
              </a:rPr>
              <a:t>Present!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A2D11B3-0381-0FF6-203A-BF4BB10CF909}"/>
              </a:ext>
            </a:extLst>
          </p:cNvPr>
          <p:cNvSpPr/>
          <p:nvPr/>
        </p:nvSpPr>
        <p:spPr>
          <a:xfrm>
            <a:off x="1007559" y="3222422"/>
            <a:ext cx="2520280" cy="100811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Link-In and Learn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F590561-35D3-206D-4B9B-789124FF009E}"/>
              </a:ext>
            </a:extLst>
          </p:cNvPr>
          <p:cNvSpPr txBox="1"/>
          <p:nvPr/>
        </p:nvSpPr>
        <p:spPr>
          <a:xfrm>
            <a:off x="3863752" y="1953706"/>
            <a:ext cx="54726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Develop your presentation confidence and work on your professional communication skills.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3BF4621-5FDD-C3DE-39EF-689D3E21E49E}"/>
              </a:ext>
            </a:extLst>
          </p:cNvPr>
          <p:cNvSpPr txBox="1"/>
          <p:nvPr/>
        </p:nvSpPr>
        <p:spPr>
          <a:xfrm>
            <a:off x="3863752" y="3400226"/>
            <a:ext cx="54726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Develop your network! Work towards developing your professional presence.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8FF5024-07AD-C037-5CCE-61398218C1C2}"/>
              </a:ext>
            </a:extLst>
          </p:cNvPr>
          <p:cNvSpPr/>
          <p:nvPr/>
        </p:nvSpPr>
        <p:spPr>
          <a:xfrm>
            <a:off x="983432" y="4573963"/>
            <a:ext cx="2520280" cy="1008112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</a:rPr>
              <a:t>Careers Workshop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F63B8CC-0FB1-67F2-1BAC-539F6A004AB6}"/>
              </a:ext>
            </a:extLst>
          </p:cNvPr>
          <p:cNvSpPr txBox="1"/>
          <p:nvPr/>
        </p:nvSpPr>
        <p:spPr>
          <a:xfrm>
            <a:off x="3884299" y="4754853"/>
            <a:ext cx="73242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Practical sessions, exploring the career service resources and meeting advisors. . </a:t>
            </a:r>
          </a:p>
        </p:txBody>
      </p:sp>
    </p:spTree>
    <p:extLst>
      <p:ext uri="{BB962C8B-B14F-4D97-AF65-F5344CB8AC3E}">
        <p14:creationId xmlns:p14="http://schemas.microsoft.com/office/powerpoint/2010/main" val="12964100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3A0EE-7166-43EA-B547-CC7E81B49D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b="1" dirty="0"/>
              <a:t>Session Objectives </a:t>
            </a:r>
            <a:endParaRPr lang="en-GB" b="1" dirty="0"/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CE13D728-FECA-455C-A342-2B3C6E85D0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360" y="2348880"/>
            <a:ext cx="11521280" cy="2548879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</a:bodyPr>
          <a:lstStyle/>
          <a:p>
            <a:pPr marL="107950" indent="0" eaLnBrk="1" hangingPunct="1">
              <a:spcAft>
                <a:spcPts val="1200"/>
              </a:spcAft>
              <a:buNone/>
              <a:defRPr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During this session you will: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Find and explore a range of relevant resources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Develop an individual study plan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Identify study strategies that work for you and plan your study for the week ahead.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17C301B-E41D-5729-F292-15929828C6AE}"/>
              </a:ext>
            </a:extLst>
          </p:cNvPr>
          <p:cNvSpPr/>
          <p:nvPr/>
        </p:nvSpPr>
        <p:spPr>
          <a:xfrm>
            <a:off x="337035" y="620688"/>
            <a:ext cx="2520280" cy="936104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Study Planning Workshop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2">
            <a:extLst>
              <a:ext uri="{FF2B5EF4-FFF2-40B4-BE49-F238E27FC236}">
                <a16:creationId xmlns:a16="http://schemas.microsoft.com/office/drawing/2014/main" id="{3EA01918-D4D5-41F6-9F8F-2D336FEFFC9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Session Schedule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50D8E3E-69FB-4516-B44C-A31C41DC0EA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95400" y="1992142"/>
            <a:ext cx="11809312" cy="1540767"/>
          </a:xfrm>
        </p:spPr>
        <p:txBody>
          <a:bodyPr/>
          <a:lstStyle/>
          <a:p>
            <a:pPr eaLnBrk="1" hangingPunct="1"/>
            <a:r>
              <a:rPr lang="en-GB" altLang="en-US" dirty="0"/>
              <a:t>Finding and exploring resources – 40 mins</a:t>
            </a:r>
          </a:p>
          <a:p>
            <a:pPr eaLnBrk="1" hangingPunct="1"/>
            <a:r>
              <a:rPr lang="en-GB" altLang="en-US" dirty="0"/>
              <a:t>Identifying study strategies –  40 mins</a:t>
            </a:r>
          </a:p>
          <a:p>
            <a:pPr eaLnBrk="1" hangingPunct="1"/>
            <a:r>
              <a:rPr lang="en-GB" altLang="en-US" dirty="0"/>
              <a:t>Developing an individual study plan – 30 mins</a:t>
            </a:r>
          </a:p>
          <a:p>
            <a:pPr eaLnBrk="1" hangingPunct="1"/>
            <a:r>
              <a:rPr lang="en-GB" altLang="en-US" dirty="0"/>
              <a:t>Reflection  - 10 mins</a:t>
            </a:r>
          </a:p>
          <a:p>
            <a:pPr marL="0" indent="0" eaLnBrk="1" hangingPunct="1">
              <a:buNone/>
            </a:pPr>
            <a:endParaRPr lang="en-GB" altLang="en-US" sz="1800" dirty="0"/>
          </a:p>
          <a:p>
            <a:pPr marL="0" indent="0" eaLnBrk="1" hangingPunct="1">
              <a:buNone/>
            </a:pP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1383590201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1343BD-B2F3-28E6-1581-D589097741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286000"/>
            <a:ext cx="10972800" cy="1143000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Finding and exploring resources</a:t>
            </a:r>
          </a:p>
        </p:txBody>
      </p:sp>
    </p:spTree>
    <p:extLst>
      <p:ext uri="{BB962C8B-B14F-4D97-AF65-F5344CB8AC3E}">
        <p14:creationId xmlns:p14="http://schemas.microsoft.com/office/powerpoint/2010/main" val="2120292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291CDF-4242-E2F6-3699-8A70FB7B28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FC9AFB-9B10-B5E7-ED2A-2FB1EFFF0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b="1" dirty="0">
                <a:solidFill>
                  <a:srgbClr val="0070C0"/>
                </a:solidFill>
              </a:rPr>
              <a:t>MOODLE TREASURE HUNT</a:t>
            </a:r>
            <a:endParaRPr lang="en-GB" b="1" dirty="0">
              <a:solidFill>
                <a:srgbClr val="0070C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C0380AEA-A87A-638F-25A2-0CA12D533D2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6350496" cy="3989040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600" dirty="0"/>
              <a:t>We're about to do a Moodle treasure hunt! </a:t>
            </a:r>
          </a:p>
          <a:p>
            <a:pPr>
              <a:lnSpc>
                <a:spcPct val="90000"/>
              </a:lnSpc>
            </a:pPr>
            <a:r>
              <a:rPr lang="en-GB" sz="2600" dirty="0"/>
              <a:t>You'll work in teams to explore your module page and find key resources. </a:t>
            </a:r>
          </a:p>
          <a:p>
            <a:pPr>
              <a:lnSpc>
                <a:spcPct val="90000"/>
              </a:lnSpc>
            </a:pPr>
            <a:r>
              <a:rPr lang="en-GB" sz="2600" dirty="0"/>
              <a:t>In this way, you will discover tools you'll use throughout the term</a:t>
            </a:r>
          </a:p>
          <a:p>
            <a:pPr>
              <a:lnSpc>
                <a:spcPct val="90000"/>
              </a:lnSpc>
            </a:pPr>
            <a:r>
              <a:rPr lang="en-GB" sz="2600" dirty="0"/>
              <a:t>The team with the most points wins!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65E11CB-FD5A-5C04-7D65-08893F81A73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85" r="308" b="-2"/>
          <a:stretch>
            <a:fillRect/>
          </a:stretch>
        </p:blipFill>
        <p:spPr>
          <a:xfrm>
            <a:off x="7097952" y="1700808"/>
            <a:ext cx="4506912" cy="333870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54831633"/>
      </p:ext>
    </p:extLst>
  </p:cSld>
  <p:clrMapOvr>
    <a:masterClrMapping/>
  </p:clrMapOvr>
  <p:transition spd="slow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787FF4-6C92-F7F6-E892-666063B7F3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5B7F4F-375D-06AA-F6FC-763CEF9E45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b="1" dirty="0">
                <a:solidFill>
                  <a:srgbClr val="0070C0"/>
                </a:solidFill>
              </a:rPr>
              <a:t>MOODLE TREASURE HUNT</a:t>
            </a:r>
            <a:endParaRPr lang="en-GB" b="1" dirty="0">
              <a:solidFill>
                <a:srgbClr val="0070C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6264C9A0-5AA1-8493-7E84-4E75B81C7E9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35360" y="1600201"/>
            <a:ext cx="11449272" cy="3989040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dirty="0"/>
              <a:t>First: let’s form </a:t>
            </a:r>
            <a:r>
              <a:rPr lang="en-US" dirty="0"/>
              <a:t>teams of 3-4 students </a:t>
            </a:r>
            <a:endParaRPr lang="en-GB" dirty="0"/>
          </a:p>
          <a:p>
            <a:pPr lvl="0"/>
            <a:r>
              <a:rPr lang="en-US" dirty="0"/>
              <a:t>Download </a:t>
            </a:r>
            <a:r>
              <a:rPr lang="en-US" b="1" dirty="0"/>
              <a:t>TREASURE HUNT SHEET </a:t>
            </a:r>
            <a:r>
              <a:rPr lang="en-US" dirty="0"/>
              <a:t>from this session’s Moodle page (1 per team)</a:t>
            </a:r>
            <a:endParaRPr lang="en-GB" dirty="0"/>
          </a:p>
          <a:p>
            <a:pPr lvl="0"/>
            <a:r>
              <a:rPr lang="en-US" dirty="0"/>
              <a:t>Ensure at least one person per team has a device with Moodle access</a:t>
            </a:r>
            <a:endParaRPr lang="en-GB" dirty="0"/>
          </a:p>
          <a:p>
            <a:pPr lvl="0"/>
            <a:r>
              <a:rPr lang="en-US" dirty="0"/>
              <a:t>Teams to write team name and members’ names on the sheet (if using a laptop) or note these down on a piece of paper </a:t>
            </a:r>
            <a:endParaRPr lang="en-GB" dirty="0"/>
          </a:p>
          <a:p>
            <a:pPr>
              <a:lnSpc>
                <a:spcPct val="90000"/>
              </a:lnSpc>
            </a:pP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4172883886"/>
      </p:ext>
    </p:extLst>
  </p:cSld>
  <p:clrMapOvr>
    <a:masterClrMapping/>
  </p:clrMapOvr>
  <p:transition spd="slow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43DF45-00C3-B283-B44B-3E0E98CFB5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7C7FB7-AD51-BEC2-23B8-6E548A401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b="1" dirty="0">
                <a:solidFill>
                  <a:srgbClr val="0070C0"/>
                </a:solidFill>
              </a:rPr>
              <a:t>MOODLE TREASURE HUNT - Demo </a:t>
            </a:r>
            <a:endParaRPr lang="en-GB" b="1" dirty="0">
              <a:solidFill>
                <a:srgbClr val="0070C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03D784EE-B781-D0A8-0CF2-BFD5B5CF179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35360" y="1600201"/>
            <a:ext cx="11449272" cy="3989040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US" dirty="0"/>
              <a:t>Look at the sample Moodle page the lecturer is showing to understand where you need to look for things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CE957BE-2476-5363-B35C-AF7168597B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95600" y="2748715"/>
            <a:ext cx="6384032" cy="129689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60CFB74-A80B-9051-0CC4-1059D0563AB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08223" y="3406264"/>
            <a:ext cx="6396089" cy="3189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9246788"/>
      </p:ext>
    </p:extLst>
  </p:cSld>
  <p:clrMapOvr>
    <a:masterClrMapping/>
  </p:clrMapOvr>
  <p:transition spd="slow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EDE97F-32D2-99F4-E563-AEE76A037F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56DFAC-FE1C-A959-BB35-190267E64B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b="1" dirty="0">
                <a:solidFill>
                  <a:srgbClr val="0070C0"/>
                </a:solidFill>
              </a:rPr>
              <a:t>MOODLE TREASURE HUNT - Rules</a:t>
            </a:r>
            <a:endParaRPr lang="en-GB" b="1" dirty="0">
              <a:solidFill>
                <a:srgbClr val="0070C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642E2994-70DC-2C58-526A-ABEF8247EC5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35360" y="1600201"/>
            <a:ext cx="11449272" cy="3989040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US" dirty="0"/>
              <a:t>You have 20 minutes</a:t>
            </a:r>
            <a:endParaRPr lang="en-GB" dirty="0"/>
          </a:p>
          <a:p>
            <a:pPr lvl="0"/>
            <a:r>
              <a:rPr lang="en-US" dirty="0"/>
              <a:t>Each challenge is worth a different number of points:</a:t>
            </a:r>
          </a:p>
          <a:p>
            <a:pPr marL="0" lvl="0" indent="0">
              <a:buNone/>
            </a:pPr>
            <a:r>
              <a:rPr lang="en-US" dirty="0"/>
              <a:t>   </a:t>
            </a:r>
            <a:r>
              <a:rPr lang="en-US" b="1" dirty="0"/>
              <a:t>easy </a:t>
            </a:r>
            <a:r>
              <a:rPr lang="en-US" dirty="0"/>
              <a:t>= 1, </a:t>
            </a:r>
            <a:r>
              <a:rPr lang="en-US" b="1" dirty="0"/>
              <a:t>medium</a:t>
            </a:r>
            <a:r>
              <a:rPr lang="en-US" dirty="0"/>
              <a:t> = 2, </a:t>
            </a:r>
            <a:r>
              <a:rPr lang="en-US" b="1" dirty="0"/>
              <a:t>hard</a:t>
            </a:r>
            <a:r>
              <a:rPr lang="en-US" dirty="0"/>
              <a:t> = 3, </a:t>
            </a:r>
            <a:r>
              <a:rPr lang="en-US" b="1" dirty="0"/>
              <a:t>the bonus challenge </a:t>
            </a:r>
            <a:r>
              <a:rPr lang="en-US" dirty="0"/>
              <a:t>= 5!</a:t>
            </a:r>
            <a:endParaRPr lang="en-GB" dirty="0"/>
          </a:p>
          <a:p>
            <a:pPr lvl="0"/>
            <a:r>
              <a:rPr lang="en-US" dirty="0"/>
              <a:t>You MUST actually open/click the resource (no guessing)</a:t>
            </a:r>
            <a:endParaRPr lang="en-GB" dirty="0"/>
          </a:p>
          <a:p>
            <a:pPr lvl="0"/>
            <a:r>
              <a:rPr lang="en-US" dirty="0"/>
              <a:t>Write specific answers in the "PROVE IT" boxes</a:t>
            </a:r>
            <a:endParaRPr lang="en-GB" dirty="0"/>
          </a:p>
          <a:p>
            <a:pPr lvl="0"/>
            <a:r>
              <a:rPr lang="en-US" dirty="0"/>
              <a:t>First team to complete ALL challenges gets 2 extra points</a:t>
            </a:r>
            <a:endParaRPr lang="en-GB" dirty="0"/>
          </a:p>
          <a:p>
            <a:pPr lvl="0"/>
            <a:r>
              <a:rPr lang="en-US" dirty="0"/>
              <a:t>The lecturer will spot-check answers, so be accurate!</a:t>
            </a:r>
          </a:p>
          <a:p>
            <a:pPr lv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1645752"/>
      </p:ext>
    </p:extLst>
  </p:cSld>
  <p:clrMapOvr>
    <a:masterClrMapping/>
  </p:clrMapOvr>
  <p:transition spd="slow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DDD770-1CFE-3EA3-E755-CD0AD61AFF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BE6EC2-F87A-7D9E-3A85-F15D02216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b="1" dirty="0">
                <a:solidFill>
                  <a:srgbClr val="0070C0"/>
                </a:solidFill>
              </a:rPr>
              <a:t>Common Issues During Hunt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1C252D9B-9BAA-D546-DA3E-84FB415060D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35360" y="1600201"/>
            <a:ext cx="11449272" cy="3989040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US" b="1" i="1" dirty="0"/>
              <a:t>"We can't find the resources list!"</a:t>
            </a:r>
            <a:r>
              <a:rPr lang="en-US" b="1" dirty="0"/>
              <a:t> </a:t>
            </a:r>
            <a:r>
              <a:rPr lang="en-US" dirty="0"/>
              <a:t>→ </a:t>
            </a:r>
            <a:r>
              <a:rPr lang="en-GB" dirty="0"/>
              <a:t>if the list is not there, go to the library directly: </a:t>
            </a:r>
            <a:r>
              <a:rPr lang="en-GB" dirty="0">
                <a:hlinkClick r:id="rId3"/>
              </a:rPr>
              <a:t>https://librarysearch.uwtsd.ac.uk/</a:t>
            </a:r>
            <a:r>
              <a:rPr lang="en-GB" dirty="0"/>
              <a:t> otherwise try looking under weekly tiles </a:t>
            </a:r>
          </a:p>
          <a:p>
            <a:r>
              <a:rPr lang="en-US" b="1" i="1" dirty="0"/>
              <a:t>"This resource doesn't exist on our Moodle"</a:t>
            </a:r>
            <a:r>
              <a:rPr lang="en-US" b="1" dirty="0"/>
              <a:t> </a:t>
            </a:r>
            <a:r>
              <a:rPr lang="en-US" dirty="0"/>
              <a:t>→ OK! Mark it as "N/A – not on our module page." No points lost.</a:t>
            </a:r>
            <a:endParaRPr lang="en-GB" dirty="0"/>
          </a:p>
          <a:p>
            <a:r>
              <a:rPr lang="en-US" b="1" i="1" dirty="0"/>
              <a:t>"We're done already!"</a:t>
            </a:r>
            <a:r>
              <a:rPr lang="en-US" b="1" dirty="0"/>
              <a:t> </a:t>
            </a:r>
            <a:r>
              <a:rPr lang="en-US" dirty="0"/>
              <a:t>→ Check your answers. If correct, great! Now try the bonus challenge or </a:t>
            </a:r>
            <a:r>
              <a:rPr lang="en-GB" dirty="0"/>
              <a:t>just relax. </a:t>
            </a:r>
          </a:p>
          <a:p>
            <a:r>
              <a:rPr lang="en-GB" b="1" dirty="0">
                <a:solidFill>
                  <a:srgbClr val="00B0F0"/>
                </a:solidFill>
              </a:rPr>
              <a:t>LET’S START!!!!</a:t>
            </a:r>
          </a:p>
          <a:p>
            <a:pPr lv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2885949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D78BD8-2AD5-0865-389D-2083E804C4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C53363-E819-1687-C433-2A240CB7A0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b="1" dirty="0">
                <a:solidFill>
                  <a:srgbClr val="0070C0"/>
                </a:solidFill>
              </a:rPr>
              <a:t>Scoring &amp; Announcing Winner</a:t>
            </a:r>
            <a:endParaRPr lang="en-GB" b="1" dirty="0">
              <a:solidFill>
                <a:srgbClr val="0070C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0E06D876-0569-D776-5A0D-1B36D34C487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35360" y="1600201"/>
            <a:ext cx="11449272" cy="3989040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US" dirty="0"/>
              <a:t>Each team count their completed challenges in each category</a:t>
            </a:r>
            <a:endParaRPr lang="en-GB" dirty="0"/>
          </a:p>
          <a:p>
            <a:r>
              <a:rPr lang="en-US" dirty="0"/>
              <a:t>Teams calculate their own scores (lecturer verifies)</a:t>
            </a:r>
            <a:endParaRPr lang="en-GB" dirty="0"/>
          </a:p>
          <a:p>
            <a:r>
              <a:rPr lang="en-US" dirty="0"/>
              <a:t>What’s each team’s score? </a:t>
            </a:r>
          </a:p>
          <a:p>
            <a:r>
              <a:rPr lang="en-US" dirty="0"/>
              <a:t>So, the winner is…. 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E668BDE-8A76-BF6B-9A6A-A4FBBD72B4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60296" y="2564904"/>
            <a:ext cx="3205483" cy="31236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7216109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51D985-9A03-4DDA-9125-715DD9F517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B9A669-6442-498C-85E1-1A26CB886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b="1" dirty="0">
                <a:solidFill>
                  <a:srgbClr val="0070C0"/>
                </a:solidFill>
              </a:rPr>
              <a:t>Follow-up</a:t>
            </a:r>
            <a:endParaRPr lang="en-GB" b="1" dirty="0">
              <a:solidFill>
                <a:srgbClr val="0070C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36A4CDCB-5C7E-BA94-2F93-867C6C1BD2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63352" y="1484784"/>
            <a:ext cx="11449272" cy="4320481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US" dirty="0"/>
              <a:t>You just found tons of resources. </a:t>
            </a:r>
          </a:p>
          <a:p>
            <a:pPr lvl="0"/>
            <a:r>
              <a:rPr lang="en-US" dirty="0"/>
              <a:t>Now create your </a:t>
            </a:r>
            <a:r>
              <a:rPr lang="en-US" b="1" dirty="0"/>
              <a:t>personal ‘cheat sheet’ – </a:t>
            </a:r>
            <a:r>
              <a:rPr lang="en-GB"/>
              <a:t>a list of </a:t>
            </a:r>
            <a:r>
              <a:rPr lang="en-GB" dirty="0"/>
              <a:t>all the useful resources you just found for </a:t>
            </a:r>
            <a:r>
              <a:rPr lang="en-GB"/>
              <a:t>future reference</a:t>
            </a:r>
            <a:endParaRPr lang="en-GB" b="1" dirty="0"/>
          </a:p>
          <a:p>
            <a:pPr lvl="0"/>
            <a:r>
              <a:rPr lang="en-GB" b="1" dirty="0"/>
              <a:t> </a:t>
            </a:r>
            <a:r>
              <a:rPr lang="en-US" dirty="0"/>
              <a:t>You have </a:t>
            </a:r>
            <a:r>
              <a:rPr lang="en-US" b="1" dirty="0"/>
              <a:t>3 minutes</a:t>
            </a:r>
            <a:r>
              <a:rPr lang="en-US" dirty="0"/>
              <a:t>. This is yours to keep – make it useful!</a:t>
            </a:r>
            <a:endParaRPr lang="en-GB" dirty="0"/>
          </a:p>
          <a:p>
            <a:pPr marL="0" lvl="0" indent="0">
              <a:buNone/>
            </a:pPr>
            <a:endParaRPr lang="en-US" b="1" dirty="0">
              <a:solidFill>
                <a:srgbClr val="0070C0"/>
              </a:solidFill>
            </a:endParaRPr>
          </a:p>
          <a:p>
            <a:pPr marL="0" lvl="0" indent="0">
              <a:buNone/>
            </a:pPr>
            <a:r>
              <a:rPr lang="en-US" b="1" dirty="0">
                <a:solidFill>
                  <a:srgbClr val="0070C0"/>
                </a:solidFill>
              </a:rPr>
              <a:t>MINI-REFLECTION</a:t>
            </a:r>
          </a:p>
          <a:p>
            <a:pPr lvl="0"/>
            <a:r>
              <a:rPr lang="en-US" dirty="0"/>
              <a:t>What surprised you? What resource did you not know existed?</a:t>
            </a:r>
          </a:p>
          <a:p>
            <a:pPr lvl="0"/>
            <a:r>
              <a:rPr lang="en-US" dirty="0"/>
              <a:t>Knowing WHERE to find things reduces stress and saves time all </a:t>
            </a:r>
            <a:r>
              <a:rPr lang="en-GB" dirty="0"/>
              <a:t>term</a:t>
            </a:r>
          </a:p>
          <a:p>
            <a:pPr lv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2850588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E403AB-8DC9-BDF9-F4EA-C6712DCDC1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3A6FC2-0727-5888-5E94-60F20613A9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286000"/>
            <a:ext cx="10972800" cy="1143000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Identifying study strategies 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that work for you</a:t>
            </a:r>
          </a:p>
        </p:txBody>
      </p:sp>
    </p:spTree>
    <p:extLst>
      <p:ext uri="{BB962C8B-B14F-4D97-AF65-F5344CB8AC3E}">
        <p14:creationId xmlns:p14="http://schemas.microsoft.com/office/powerpoint/2010/main" val="33782640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684673-1B75-F2AD-B7F6-668B72EE77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FAE36-5392-D862-4582-3B634D6D86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922114"/>
          </a:xfrm>
        </p:spPr>
        <p:txBody>
          <a:bodyPr anchor="b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b="1" dirty="0">
                <a:solidFill>
                  <a:srgbClr val="0070C0"/>
                </a:solidFill>
              </a:rPr>
              <a:t>THE STUDY STYLE QUESTIONNAIRE</a:t>
            </a:r>
            <a:endParaRPr lang="en-GB" b="1" dirty="0">
              <a:solidFill>
                <a:srgbClr val="0070C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 Rounded MT Bold" pitchFamily="34" charset="0"/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EB526B29-7DAF-F272-5318-75B62B013A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7997" y="1217875"/>
            <a:ext cx="10729192" cy="3268959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sz="3000" dirty="0"/>
              <a:t>This questionnaire will help you identify your personal study preferences and match you with evidence-based strategies that actually work. There are no right or wrong answers – this is about discovering what helps YOU learn best!</a:t>
            </a:r>
            <a:endParaRPr lang="en-GB" sz="3000" dirty="0"/>
          </a:p>
          <a:p>
            <a:r>
              <a:rPr lang="en-US" sz="3000" b="1" dirty="0"/>
              <a:t>INSTRUCTIONS: </a:t>
            </a:r>
            <a:r>
              <a:rPr lang="en-US" sz="3000" dirty="0"/>
              <a:t>Download the questionnaire from Moodle. For each question, write down the letter of the answer that describes you BEST. Be honest – choose what you actually do, not what you think you </a:t>
            </a:r>
            <a:r>
              <a:rPr lang="en-US" sz="3000" i="1" dirty="0"/>
              <a:t>should</a:t>
            </a:r>
            <a:r>
              <a:rPr lang="en-US" sz="3000" dirty="0"/>
              <a:t> do! </a:t>
            </a:r>
          </a:p>
          <a:p>
            <a:r>
              <a:rPr lang="en-US" sz="3000" dirty="0"/>
              <a:t>You have 8 mins </a:t>
            </a:r>
            <a:endParaRPr lang="en-GB" sz="3000" dirty="0"/>
          </a:p>
        </p:txBody>
      </p:sp>
      <p:pic>
        <p:nvPicPr>
          <p:cNvPr id="4" name="Picture 3" descr="Business woman using notepad">
            <a:extLst>
              <a:ext uri="{FF2B5EF4-FFF2-40B4-BE49-F238E27FC236}">
                <a16:creationId xmlns:a16="http://schemas.microsoft.com/office/drawing/2014/main" id="{BB78D390-4FB8-4CDF-08C9-51676A4FB11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1127189" y="2276872"/>
            <a:ext cx="581049" cy="19714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4362865"/>
      </p:ext>
    </p:extLst>
  </p:cSld>
  <p:clrMapOvr>
    <a:masterClrMapping/>
  </p:clrMapOvr>
  <p:transition spd="slow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4EC703-CC50-FE36-2D8A-CDCC928FD2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B54340-4D7B-10C5-84FF-D4D0ABF173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562074"/>
          </a:xfrm>
        </p:spPr>
        <p:txBody>
          <a:bodyPr anchor="b"/>
          <a:lstStyle/>
          <a:p>
            <a:r>
              <a:rPr lang="en-US" sz="3600" b="1" dirty="0">
                <a:solidFill>
                  <a:srgbClr val="0070C0"/>
                </a:solidFill>
              </a:rPr>
              <a:t>QUESTIONNAIRE ANALYSIS</a:t>
            </a:r>
            <a:endParaRPr lang="en-GB" sz="3600" b="1" dirty="0">
              <a:solidFill>
                <a:srgbClr val="0070C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4307DAB5-351A-89A3-600B-73305EC22C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360" y="908720"/>
            <a:ext cx="10729192" cy="3989039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dirty="0"/>
              <a:t>Now go through ‘</a:t>
            </a:r>
            <a:r>
              <a:rPr lang="en-US" dirty="0"/>
              <a:t>WHAT YOUR ANSWERS MEAN’ section after the questions (2 mins)</a:t>
            </a:r>
          </a:p>
          <a:p>
            <a:pPr marL="0" indent="0">
              <a:buNone/>
            </a:pPr>
            <a:r>
              <a:rPr lang="en-US" b="1" dirty="0">
                <a:solidFill>
                  <a:srgbClr val="0070C0"/>
                </a:solidFill>
              </a:rPr>
              <a:t>                                    DISCUSSION</a:t>
            </a:r>
          </a:p>
          <a:p>
            <a:r>
              <a:rPr lang="en-US" dirty="0"/>
              <a:t>Look at STUDY STYLE DISCUSSION PROMPT CARDS</a:t>
            </a:r>
            <a:endParaRPr lang="en-GB" dirty="0"/>
          </a:p>
          <a:p>
            <a:r>
              <a:rPr lang="en-US" dirty="0"/>
              <a:t>Pair up, choose a card and discuss for 3 mins</a:t>
            </a:r>
          </a:p>
          <a:p>
            <a:r>
              <a:rPr lang="en-US" dirty="0"/>
              <a:t>After 3 mins, find another partner </a:t>
            </a:r>
          </a:p>
          <a:p>
            <a:pPr marL="0" indent="0">
              <a:buNone/>
            </a:pPr>
            <a:r>
              <a:rPr lang="en-US" dirty="0"/>
              <a:t>and discuss a different card for 3 mins</a:t>
            </a:r>
          </a:p>
          <a:p>
            <a:endParaRPr lang="en-GB" dirty="0"/>
          </a:p>
          <a:p>
            <a:endParaRPr lang="en-GB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CF0A64F-8808-E3CE-8F61-7F006B6B64B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00" t="8420"/>
          <a:stretch>
            <a:fillRect/>
          </a:stretch>
        </p:blipFill>
        <p:spPr>
          <a:xfrm>
            <a:off x="8904312" y="3717032"/>
            <a:ext cx="3129136" cy="2997533"/>
          </a:xfrm>
          <a:prstGeom prst="rect">
            <a:avLst/>
          </a:prstGeom>
          <a:effectLst>
            <a:softEdge rad="50800"/>
          </a:effectLst>
        </p:spPr>
      </p:pic>
    </p:spTree>
    <p:extLst>
      <p:ext uri="{BB962C8B-B14F-4D97-AF65-F5344CB8AC3E}">
        <p14:creationId xmlns:p14="http://schemas.microsoft.com/office/powerpoint/2010/main" val="693304218"/>
      </p:ext>
    </p:extLst>
  </p:cSld>
  <p:clrMapOvr>
    <a:masterClrMapping/>
  </p:clrMapOvr>
  <p:transition spd="slow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511C9C-59A3-8C7F-DB23-72FB6DFD67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28AA68-26C8-0C5E-2A3D-7A489C70FA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562074"/>
          </a:xfrm>
        </p:spPr>
        <p:txBody>
          <a:bodyPr anchor="b"/>
          <a:lstStyle/>
          <a:p>
            <a:r>
              <a:rPr lang="en-GB" sz="3600" b="1" dirty="0">
                <a:solidFill>
                  <a:srgbClr val="0070C0"/>
                </a:solidFill>
              </a:rPr>
              <a:t>YOUR PERSONAL STUDY STRATEGY TOOLKIT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7913CE88-B17C-8B0B-8800-C00BCA06E1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125" y="1196752"/>
            <a:ext cx="11103024" cy="3989039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b="1" dirty="0"/>
              <a:t>INSTRUCTION: </a:t>
            </a:r>
            <a:r>
              <a:rPr lang="en-US" dirty="0"/>
              <a:t>Download the document from Moodle. Review the strategies and choose 3-5 techniques you want to try THIS WEEK. </a:t>
            </a:r>
          </a:p>
          <a:p>
            <a:r>
              <a:rPr lang="en-US" dirty="0"/>
              <a:t>Choose a mix of strategies that match your preferences AND at least one new technique to experiment with.</a:t>
            </a:r>
          </a:p>
          <a:p>
            <a:r>
              <a:rPr lang="en-GB" dirty="0"/>
              <a:t>Now go to section </a:t>
            </a:r>
            <a:r>
              <a:rPr lang="en-US" dirty="0"/>
              <a:t>MY STUDY STRATEGY COMMITMENTS and commit to trying these techniques THIS WEEK</a:t>
            </a:r>
          </a:p>
          <a:p>
            <a:endParaRPr lang="en-GB" dirty="0"/>
          </a:p>
          <a:p>
            <a:endParaRPr lang="en-GB" sz="2400" dirty="0"/>
          </a:p>
        </p:txBody>
      </p:sp>
      <p:pic>
        <p:nvPicPr>
          <p:cNvPr id="7" name="Picture 6" descr="Businessman taking notes">
            <a:extLst>
              <a:ext uri="{FF2B5EF4-FFF2-40B4-BE49-F238E27FC236}">
                <a16:creationId xmlns:a16="http://schemas.microsoft.com/office/drawing/2014/main" id="{F8D62F33-E27A-9E2E-A8EA-F5CDAEEAE75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1136560" y="2060848"/>
            <a:ext cx="719730" cy="19714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8648158"/>
      </p:ext>
    </p:extLst>
  </p:cSld>
  <p:clrMapOvr>
    <a:masterClrMapping/>
  </p:clrMapOvr>
  <p:transition spd="slow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3A7825-EF2F-E9B5-1CA0-A01125641C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FE025C-2FDA-35EC-DABA-13A9E5B9A2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286000"/>
            <a:ext cx="10972800" cy="1143000"/>
          </a:xfrm>
        </p:spPr>
        <p:txBody>
          <a:bodyPr/>
          <a:lstStyle/>
          <a:p>
            <a:r>
              <a:rPr lang="en-GB" dirty="0"/>
              <a:t>Developing an individual study plan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711135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C688E9-551C-C824-8BF1-002B4E447D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ABEBAA-09C9-F583-DF43-4CCF3CB57E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562074"/>
          </a:xfrm>
        </p:spPr>
        <p:txBody>
          <a:bodyPr anchor="b"/>
          <a:lstStyle/>
          <a:p>
            <a:r>
              <a:rPr lang="en-GB" sz="3600" b="1" dirty="0">
                <a:solidFill>
                  <a:srgbClr val="0070C0"/>
                </a:solidFill>
              </a:rPr>
              <a:t>PLANNING YOUR TIME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00285763-E677-BD3F-C5B4-51959DFB00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360" y="908720"/>
            <a:ext cx="11377264" cy="3989039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z="2800" dirty="0"/>
              <a:t>Download the </a:t>
            </a:r>
            <a:r>
              <a:rPr lang="en-GB" sz="2800" b="1" dirty="0"/>
              <a:t>WEEKLY PLANNER TEMPLATE </a:t>
            </a:r>
            <a:r>
              <a:rPr lang="en-GB" sz="2800" dirty="0"/>
              <a:t>from Moodle.</a:t>
            </a:r>
          </a:p>
          <a:p>
            <a:pPr lvl="0"/>
            <a:r>
              <a:rPr lang="en-GB" sz="2800" dirty="0"/>
              <a:t>Use time blocks to map: </a:t>
            </a:r>
            <a:r>
              <a:rPr lang="en-GB" sz="2800" b="1" dirty="0"/>
              <a:t>classes, work shifts, personal commitments, sleep, meals, commuting, study time</a:t>
            </a:r>
          </a:p>
          <a:p>
            <a:pPr lvl="0"/>
            <a:r>
              <a:rPr lang="en-GB" sz="2800" dirty="0"/>
              <a:t>Apply the 2:1 rule (2 hours independent study per 1 hour of teaching)</a:t>
            </a:r>
          </a:p>
          <a:p>
            <a:pPr lvl="0"/>
            <a:r>
              <a:rPr lang="en-GB" sz="2800" b="1" dirty="0"/>
              <a:t>Identify "study sweet spots“: </a:t>
            </a:r>
            <a:r>
              <a:rPr lang="en-GB" sz="2800" dirty="0"/>
              <a:t>moments in the day you work best  based on your energy levels (from Activity 1)</a:t>
            </a:r>
          </a:p>
          <a:p>
            <a:pPr lvl="0"/>
            <a:r>
              <a:rPr lang="en-GB" sz="2800" b="1" dirty="0"/>
              <a:t>Review plan with a partner </a:t>
            </a:r>
            <a:r>
              <a:rPr lang="en-GB" sz="2800" dirty="0"/>
              <a:t>(3 mins) for a quick reality check and one piece of constructive feedback each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095847218"/>
      </p:ext>
    </p:extLst>
  </p:cSld>
  <p:clrMapOvr>
    <a:masterClrMapping/>
  </p:clrMapOvr>
  <p:transition spd="slow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41E79A-6ADF-718E-713A-71FA1765FC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AD913-3B08-EBDF-AA6C-3CCE42D230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562074"/>
          </a:xfrm>
        </p:spPr>
        <p:txBody>
          <a:bodyPr anchor="b"/>
          <a:lstStyle/>
          <a:p>
            <a:r>
              <a:rPr lang="en-GB" sz="3600" b="1" dirty="0">
                <a:solidFill>
                  <a:srgbClr val="0070C0"/>
                </a:solidFill>
              </a:rPr>
              <a:t>PLANNING YOUR TIME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EFCF3025-AE47-414F-36CD-02BF6D87FE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360" y="908720"/>
            <a:ext cx="11377264" cy="3989039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2800" dirty="0"/>
              <a:t>Now download the </a:t>
            </a:r>
            <a:r>
              <a:rPr lang="en-GB" b="1" dirty="0"/>
              <a:t>TERM PLANNER TEMPLATE </a:t>
            </a:r>
            <a:r>
              <a:rPr lang="en-GB" sz="2800" dirty="0"/>
              <a:t>from Moodle.</a:t>
            </a:r>
          </a:p>
          <a:p>
            <a:r>
              <a:rPr lang="en-GB" sz="2800" dirty="0"/>
              <a:t>Use time blocks to map: </a:t>
            </a:r>
            <a:r>
              <a:rPr lang="en-GB" sz="2800" b="1" dirty="0"/>
              <a:t>classes, assessment deadlines, personal commitments, study time, etc. </a:t>
            </a:r>
            <a:endParaRPr lang="en-GB" sz="2800" dirty="0"/>
          </a:p>
          <a:p>
            <a:pPr lvl="0"/>
            <a:r>
              <a:rPr lang="en-GB" sz="2800" dirty="0"/>
              <a:t>Apply the 2:1 rule (2 hours independent study per 1 hour of teaching)</a:t>
            </a:r>
          </a:p>
          <a:p>
            <a:pPr lvl="0"/>
            <a:r>
              <a:rPr lang="en-GB" sz="2800" b="1" dirty="0"/>
              <a:t>Identify your “critical moments”: </a:t>
            </a:r>
            <a:r>
              <a:rPr lang="en-GB" sz="2800" dirty="0"/>
              <a:t>weeks where deadlines cluster or workload peaks. </a:t>
            </a:r>
          </a:p>
          <a:p>
            <a:pPr lvl="0"/>
            <a:r>
              <a:rPr lang="en-GB" sz="2800" b="1" dirty="0"/>
              <a:t>Review plan with a partner </a:t>
            </a:r>
            <a:r>
              <a:rPr lang="en-GB" sz="2800" dirty="0"/>
              <a:t>(3 mins) for a quick reality check and one piece of constructive feedback each.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035357739"/>
      </p:ext>
    </p:extLst>
  </p:cSld>
  <p:clrMapOvr>
    <a:masterClrMapping/>
  </p:clrMapOvr>
  <p:transition spd="slow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800D32-3EBD-5E7C-098A-286E347FF2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70C0"/>
                </a:solidFill>
              </a:rPr>
              <a:t>Development Diary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1641A-DF7F-2CA4-F2A7-F9F2E2D6DF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9376" y="1340768"/>
            <a:ext cx="11080989" cy="3993902"/>
          </a:xfrm>
        </p:spPr>
        <p:txBody>
          <a:bodyPr/>
          <a:lstStyle/>
          <a:p>
            <a:r>
              <a:rPr lang="en-GB" sz="2400" dirty="0"/>
              <a:t>There is no assessment attached to your Essential Skills sessions, but you should maintain a development diary. </a:t>
            </a:r>
          </a:p>
          <a:p>
            <a:r>
              <a:rPr lang="en-GB" sz="2400" dirty="0"/>
              <a:t>After each week, add to your development diary (either on paper, within an online document, or journal app.) 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b="1" dirty="0"/>
              <a:t>What should you include in a development diary? </a:t>
            </a:r>
          </a:p>
          <a:p>
            <a:pPr>
              <a:buFontTx/>
              <a:buChar char="-"/>
            </a:pPr>
            <a:r>
              <a:rPr lang="en-GB" sz="2400" dirty="0"/>
              <a:t>What you have done in your session. </a:t>
            </a:r>
          </a:p>
          <a:p>
            <a:pPr>
              <a:buFontTx/>
              <a:buChar char="-"/>
            </a:pPr>
            <a:r>
              <a:rPr lang="en-GB" sz="2400" dirty="0"/>
              <a:t>What key points have you learned. </a:t>
            </a:r>
          </a:p>
          <a:p>
            <a:pPr>
              <a:buFontTx/>
              <a:buChar char="-"/>
            </a:pPr>
            <a:r>
              <a:rPr lang="en-GB" sz="2400" dirty="0"/>
              <a:t>How you intend to apply learnings to your module assessments and onward professional development. </a:t>
            </a:r>
          </a:p>
        </p:txBody>
      </p:sp>
    </p:spTree>
    <p:extLst>
      <p:ext uri="{BB962C8B-B14F-4D97-AF65-F5344CB8AC3E}">
        <p14:creationId xmlns:p14="http://schemas.microsoft.com/office/powerpoint/2010/main" val="461908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4B64818-EEDB-45A9-B157-A1897F85A7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64152" y="553285"/>
            <a:ext cx="3834734" cy="2313623"/>
          </a:xfrm>
          <a:prstGeom prst="rect">
            <a:avLst/>
          </a:prstGeom>
        </p:spPr>
      </p:pic>
      <p:sp>
        <p:nvSpPr>
          <p:cNvPr id="3" name="TextBox 15">
            <a:extLst>
              <a:ext uri="{FF2B5EF4-FFF2-40B4-BE49-F238E27FC236}">
                <a16:creationId xmlns:a16="http://schemas.microsoft.com/office/drawing/2014/main" id="{698E26B7-06E6-4E8D-BCA4-AC5CB33DD9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0470" y="1241292"/>
            <a:ext cx="4905943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9pPr>
          </a:lstStyle>
          <a:p>
            <a:pPr eaLnBrk="1" hangingPunct="1"/>
            <a:r>
              <a:rPr lang="en-GB" sz="6000" b="1" dirty="0"/>
              <a:t> </a:t>
            </a:r>
            <a:r>
              <a:rPr lang="en-GB" sz="5800" b="1" dirty="0"/>
              <a:t>Traffic Light </a:t>
            </a:r>
            <a:r>
              <a:rPr lang="en-GB" sz="7200" b="1" i="1" dirty="0">
                <a:solidFill>
                  <a:srgbClr val="FF0000"/>
                </a:solidFill>
                <a:latin typeface="Bradley Hand ITC" pitchFamily="66" charset="0"/>
              </a:rPr>
              <a:t>it</a:t>
            </a:r>
          </a:p>
        </p:txBody>
      </p:sp>
      <p:pic>
        <p:nvPicPr>
          <p:cNvPr id="4" name="Picture 3" descr="http://png.findicons.com/files/icons/2320/x_mac_general/400/traffic_lights.png">
            <a:hlinkClick r:id="" action="ppaction://noaction"/>
            <a:extLst>
              <a:ext uri="{FF2B5EF4-FFF2-40B4-BE49-F238E27FC236}">
                <a16:creationId xmlns:a16="http://schemas.microsoft.com/office/drawing/2014/main" id="{1CAD5F91-34FE-4424-B0B2-B61CA01C61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092333"/>
            <a:ext cx="2663825" cy="266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65DB7FD-CA57-4659-925E-56D89A72188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1346646"/>
              </p:ext>
            </p:extLst>
          </p:nvPr>
        </p:nvGraphicFramePr>
        <p:xfrm>
          <a:off x="2351584" y="3092333"/>
          <a:ext cx="9532398" cy="243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02612">
                  <a:extLst>
                    <a:ext uri="{9D8B030D-6E8A-4147-A177-3AD203B41FA5}">
                      <a16:colId xmlns:a16="http://schemas.microsoft.com/office/drawing/2014/main" val="2064328041"/>
                    </a:ext>
                  </a:extLst>
                </a:gridCol>
                <a:gridCol w="8129786">
                  <a:extLst>
                    <a:ext uri="{9D8B030D-6E8A-4147-A177-3AD203B41FA5}">
                      <a16:colId xmlns:a16="http://schemas.microsoft.com/office/drawing/2014/main" val="1982762199"/>
                    </a:ext>
                  </a:extLst>
                </a:gridCol>
              </a:tblGrid>
              <a:tr h="39026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i="1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Where is your learning at?</a:t>
                      </a:r>
                      <a:endParaRPr lang="en-GB" sz="2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701791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Red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misunderstood some of the topics. (write down 2 questions that you need help with)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557702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Amber</a:t>
                      </a:r>
                      <a:r>
                        <a:rPr lang="en-GB" b="1" dirty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understood most of the topics so far (write down 1 question and 1 key theme you have understood)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35984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Green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understood the topics so far (write down 2 key themes from the session to show your understanding)</a:t>
                      </a:r>
                      <a:endParaRPr lang="en-GB" sz="1800" b="0" i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26928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35267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0</TotalTime>
  <Words>1198</Words>
  <Application>Microsoft Office PowerPoint</Application>
  <PresentationFormat>Widescreen</PresentationFormat>
  <Paragraphs>133</Paragraphs>
  <Slides>22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Myriad Pro</vt:lpstr>
      <vt:lpstr>Arial</vt:lpstr>
      <vt:lpstr>Arial Rounded MT Bold</vt:lpstr>
      <vt:lpstr>Bradley Hand ITC</vt:lpstr>
      <vt:lpstr>Calibri</vt:lpstr>
      <vt:lpstr>20140311PresentationUWTSDTemplate</vt:lpstr>
      <vt:lpstr>Essential Skills  </vt:lpstr>
      <vt:lpstr>Essential Skills: Session Descriptions</vt:lpstr>
      <vt:lpstr>Essential Skills: Session Descriptions</vt:lpstr>
      <vt:lpstr>Session Objectives </vt:lpstr>
      <vt:lpstr>Session Schedule</vt:lpstr>
      <vt:lpstr>Finding and exploring resources</vt:lpstr>
      <vt:lpstr>MOODLE TREASURE HUNT</vt:lpstr>
      <vt:lpstr>MOODLE TREASURE HUNT</vt:lpstr>
      <vt:lpstr>MOODLE TREASURE HUNT - Demo </vt:lpstr>
      <vt:lpstr>MOODLE TREASURE HUNT - Rules</vt:lpstr>
      <vt:lpstr>Common Issues During Hunt</vt:lpstr>
      <vt:lpstr>Scoring &amp; Announcing Winner</vt:lpstr>
      <vt:lpstr>Follow-up</vt:lpstr>
      <vt:lpstr>Identifying study strategies  that work for you</vt:lpstr>
      <vt:lpstr>THE STUDY STYLE QUESTIONNAIRE</vt:lpstr>
      <vt:lpstr>QUESTIONNAIRE ANALYSIS</vt:lpstr>
      <vt:lpstr>YOUR PERSONAL STUDY STRATEGY TOOLKIT</vt:lpstr>
      <vt:lpstr>Developing an individual study plan</vt:lpstr>
      <vt:lpstr>PLANNING YOUR TIME</vt:lpstr>
      <vt:lpstr>PLANNING YOUR TIME</vt:lpstr>
      <vt:lpstr>Development Diary</vt:lpstr>
      <vt:lpstr>PowerPoint Presentation</vt:lpstr>
    </vt:vector>
  </TitlesOfParts>
  <Company>University of Chester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Leadership and Development</dc:title>
  <dc:creator>kasia</dc:creator>
  <cp:lastModifiedBy>Sylvia Hoffmann</cp:lastModifiedBy>
  <cp:revision>183</cp:revision>
  <dcterms:created xsi:type="dcterms:W3CDTF">2011-02-08T13:37:54Z</dcterms:created>
  <dcterms:modified xsi:type="dcterms:W3CDTF">2026-02-11T12:45:58Z</dcterms:modified>
</cp:coreProperties>
</file>