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0" r:id="rId3"/>
    <p:sldId id="28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72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11/06/2022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1 _Seminar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D5A40-EC47-471E-91EB-D870B5235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74785"/>
            <a:ext cx="10972800" cy="4913644"/>
          </a:xfrm>
        </p:spPr>
        <p:txBody>
          <a:bodyPr/>
          <a:lstStyle/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 a group of 4 to 5 persons.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2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Consider yourself as a community engagement officer; 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1. I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dentify some challenges in your local community.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2. D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iscuss how the issue affects the community and the members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 What can be done to address these challenges? 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 W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 it is important to tackle the issues using the approaches your suggested.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132908-B00F-42AD-9BE7-DE49951CC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DDAEFC-24BD-43DF-AF20-6D94E8B0F814}" type="datetime1">
              <a:rPr lang="en-GB" altLang="en-US" smtClean="0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C1A172-15F6-4EB0-BAA8-204E1D9A3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5771-2DFC-4918-A1DE-1523984E4AEA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3250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39E3A-9391-4B3F-A192-1A17E321E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271" y="703385"/>
            <a:ext cx="11745267" cy="420934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10 minutes presentation to share your findings with the class.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Questions and discussions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89D43B-65E0-48AF-8A56-64994B599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DDAEFC-24BD-43DF-AF20-6D94E8B0F814}" type="datetime1">
              <a:rPr lang="en-GB" altLang="en-US" smtClean="0"/>
              <a:pPr>
                <a:defRPr/>
              </a:pPr>
              <a:t>11/06/2022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B4C659-F387-418C-BE7D-79E0EDC47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5771-2DFC-4918-A1DE-1523984E4AEA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348069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102</Words>
  <Application>Microsoft Office PowerPoint</Application>
  <PresentationFormat>Widescreen</PresentationFormat>
  <Paragraphs>19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Myriad Pro</vt:lpstr>
      <vt:lpstr>20140311PresentationUWTSDTemplate</vt:lpstr>
      <vt:lpstr>LCBB4002: Community Engagement     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6</cp:revision>
  <dcterms:created xsi:type="dcterms:W3CDTF">2021-06-11T21:49:32Z</dcterms:created>
  <dcterms:modified xsi:type="dcterms:W3CDTF">2022-06-10T23:05:18Z</dcterms:modified>
</cp:coreProperties>
</file>