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6" r:id="rId4"/>
    <p:sldId id="265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316C92-C8C9-4F47-B1BE-A1D9B16C7CE6}" v="164" dt="2025-10-19T21:23:21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1550" y="6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Clarke" userId="0e796cea95a8c3e0" providerId="LiveId" clId="{DE316C92-C8C9-4F47-B1BE-A1D9B16C7CE6}"/>
    <pc:docChg chg="custSel addSld delSld modSld">
      <pc:chgData name="Nina Clarke" userId="0e796cea95a8c3e0" providerId="LiveId" clId="{DE316C92-C8C9-4F47-B1BE-A1D9B16C7CE6}" dt="2025-10-19T21:23:21.993" v="2146"/>
      <pc:docMkLst>
        <pc:docMk/>
      </pc:docMkLst>
      <pc:sldChg chg="modSp mod">
        <pc:chgData name="Nina Clarke" userId="0e796cea95a8c3e0" providerId="LiveId" clId="{DE316C92-C8C9-4F47-B1BE-A1D9B16C7CE6}" dt="2025-10-19T21:13:04.371" v="2120" actId="20577"/>
        <pc:sldMkLst>
          <pc:docMk/>
          <pc:sldMk cId="2935294054" sldId="256"/>
        </pc:sldMkLst>
        <pc:spChg chg="mod">
          <ac:chgData name="Nina Clarke" userId="0e796cea95a8c3e0" providerId="LiveId" clId="{DE316C92-C8C9-4F47-B1BE-A1D9B16C7CE6}" dt="2025-10-16T13:30:12.637" v="200" actId="313"/>
          <ac:spMkLst>
            <pc:docMk/>
            <pc:sldMk cId="2935294054" sldId="256"/>
            <ac:spMk id="2" creationId="{0F6550A1-4CD5-B0D3-CBBB-9991C08BE0D7}"/>
          </ac:spMkLst>
        </pc:spChg>
        <pc:spChg chg="mod">
          <ac:chgData name="Nina Clarke" userId="0e796cea95a8c3e0" providerId="LiveId" clId="{DE316C92-C8C9-4F47-B1BE-A1D9B16C7CE6}" dt="2025-10-19T21:13:04.371" v="2120" actId="20577"/>
          <ac:spMkLst>
            <pc:docMk/>
            <pc:sldMk cId="2935294054" sldId="256"/>
            <ac:spMk id="3" creationId="{910E46AC-ED38-4751-CCFC-3B9518186BF4}"/>
          </ac:spMkLst>
        </pc:spChg>
      </pc:sldChg>
      <pc:sldChg chg="del">
        <pc:chgData name="Nina Clarke" userId="0e796cea95a8c3e0" providerId="LiveId" clId="{DE316C92-C8C9-4F47-B1BE-A1D9B16C7CE6}" dt="2025-10-16T13:41:22.882" v="327" actId="47"/>
        <pc:sldMkLst>
          <pc:docMk/>
          <pc:sldMk cId="3964301214" sldId="257"/>
        </pc:sldMkLst>
      </pc:sldChg>
      <pc:sldChg chg="addSp delSp modSp del mod delAnim modAnim">
        <pc:chgData name="Nina Clarke" userId="0e796cea95a8c3e0" providerId="LiveId" clId="{DE316C92-C8C9-4F47-B1BE-A1D9B16C7CE6}" dt="2025-10-17T12:17:43.410" v="1008" actId="47"/>
        <pc:sldMkLst>
          <pc:docMk/>
          <pc:sldMk cId="829831049" sldId="258"/>
        </pc:sldMkLst>
      </pc:sldChg>
      <pc:sldChg chg="addSp delSp modSp del mod modAnim">
        <pc:chgData name="Nina Clarke" userId="0e796cea95a8c3e0" providerId="LiveId" clId="{DE316C92-C8C9-4F47-B1BE-A1D9B16C7CE6}" dt="2025-10-19T14:50:22.517" v="1191" actId="47"/>
        <pc:sldMkLst>
          <pc:docMk/>
          <pc:sldMk cId="3609707423" sldId="259"/>
        </pc:sldMkLst>
      </pc:sldChg>
      <pc:sldChg chg="addSp delSp modSp mod modAnim">
        <pc:chgData name="Nina Clarke" userId="0e796cea95a8c3e0" providerId="LiveId" clId="{DE316C92-C8C9-4F47-B1BE-A1D9B16C7CE6}" dt="2025-10-19T21:21:16.775" v="2141" actId="27636"/>
        <pc:sldMkLst>
          <pc:docMk/>
          <pc:sldMk cId="1775277595" sldId="260"/>
        </pc:sldMkLst>
        <pc:spChg chg="mod">
          <ac:chgData name="Nina Clarke" userId="0e796cea95a8c3e0" providerId="LiveId" clId="{DE316C92-C8C9-4F47-B1BE-A1D9B16C7CE6}" dt="2025-10-19T20:41:13.150" v="1958" actId="14100"/>
          <ac:spMkLst>
            <pc:docMk/>
            <pc:sldMk cId="1775277595" sldId="260"/>
            <ac:spMk id="2" creationId="{D44C0B37-FECB-6B31-182C-7C83D9CD8952}"/>
          </ac:spMkLst>
        </pc:spChg>
        <pc:spChg chg="mod">
          <ac:chgData name="Nina Clarke" userId="0e796cea95a8c3e0" providerId="LiveId" clId="{DE316C92-C8C9-4F47-B1BE-A1D9B16C7CE6}" dt="2025-10-19T21:21:16.775" v="2141" actId="27636"/>
          <ac:spMkLst>
            <pc:docMk/>
            <pc:sldMk cId="1775277595" sldId="260"/>
            <ac:spMk id="3" creationId="{5C191978-9F9B-C5EE-974A-DA9A1EDD8885}"/>
          </ac:spMkLst>
        </pc:spChg>
        <pc:spChg chg="add del mod">
          <ac:chgData name="Nina Clarke" userId="0e796cea95a8c3e0" providerId="LiveId" clId="{DE316C92-C8C9-4F47-B1BE-A1D9B16C7CE6}" dt="2025-10-19T18:42:40.208" v="1200"/>
          <ac:spMkLst>
            <pc:docMk/>
            <pc:sldMk cId="1775277595" sldId="260"/>
            <ac:spMk id="4" creationId="{09201F78-35B1-DF53-6499-12130644AFAD}"/>
          </ac:spMkLst>
        </pc:spChg>
        <pc:spChg chg="add del mod">
          <ac:chgData name="Nina Clarke" userId="0e796cea95a8c3e0" providerId="LiveId" clId="{DE316C92-C8C9-4F47-B1BE-A1D9B16C7CE6}" dt="2025-10-19T18:42:40.208" v="1202"/>
          <ac:spMkLst>
            <pc:docMk/>
            <pc:sldMk cId="1775277595" sldId="260"/>
            <ac:spMk id="5" creationId="{48C5D48C-9116-5FB6-B2F6-F16685789038}"/>
          </ac:spMkLst>
        </pc:spChg>
        <pc:spChg chg="add del mod">
          <ac:chgData name="Nina Clarke" userId="0e796cea95a8c3e0" providerId="LiveId" clId="{DE316C92-C8C9-4F47-B1BE-A1D9B16C7CE6}" dt="2025-10-19T18:47:31.350" v="1384"/>
          <ac:spMkLst>
            <pc:docMk/>
            <pc:sldMk cId="1775277595" sldId="260"/>
            <ac:spMk id="6" creationId="{A122FD73-AD42-3393-3D1E-FA2AA51D9665}"/>
          </ac:spMkLst>
        </pc:spChg>
        <pc:spChg chg="add mod">
          <ac:chgData name="Nina Clarke" userId="0e796cea95a8c3e0" providerId="LiveId" clId="{DE316C92-C8C9-4F47-B1BE-A1D9B16C7CE6}" dt="2025-10-19T20:54:23.526" v="2020" actId="20577"/>
          <ac:spMkLst>
            <pc:docMk/>
            <pc:sldMk cId="1775277595" sldId="260"/>
            <ac:spMk id="7" creationId="{228B93F3-D1C9-C03C-1D94-71017BD0674B}"/>
          </ac:spMkLst>
        </pc:spChg>
      </pc:sldChg>
      <pc:sldChg chg="modSp del mod">
        <pc:chgData name="Nina Clarke" userId="0e796cea95a8c3e0" providerId="LiveId" clId="{DE316C92-C8C9-4F47-B1BE-A1D9B16C7CE6}" dt="2025-10-19T14:40:14.126" v="1153" actId="47"/>
        <pc:sldMkLst>
          <pc:docMk/>
          <pc:sldMk cId="3598618783" sldId="261"/>
        </pc:sldMkLst>
        <pc:spChg chg="mod">
          <ac:chgData name="Nina Clarke" userId="0e796cea95a8c3e0" providerId="LiveId" clId="{DE316C92-C8C9-4F47-B1BE-A1D9B16C7CE6}" dt="2025-10-19T14:38:30.171" v="1121" actId="21"/>
          <ac:spMkLst>
            <pc:docMk/>
            <pc:sldMk cId="3598618783" sldId="261"/>
            <ac:spMk id="2" creationId="{F48CE212-C8FC-BD18-1405-916DD7F47CE8}"/>
          </ac:spMkLst>
        </pc:spChg>
      </pc:sldChg>
      <pc:sldChg chg="modSp mod">
        <pc:chgData name="Nina Clarke" userId="0e796cea95a8c3e0" providerId="LiveId" clId="{DE316C92-C8C9-4F47-B1BE-A1D9B16C7CE6}" dt="2025-10-19T21:21:49.086" v="2144" actId="20577"/>
        <pc:sldMkLst>
          <pc:docMk/>
          <pc:sldMk cId="3658238594" sldId="262"/>
        </pc:sldMkLst>
        <pc:spChg chg="mod">
          <ac:chgData name="Nina Clarke" userId="0e796cea95a8c3e0" providerId="LiveId" clId="{DE316C92-C8C9-4F47-B1BE-A1D9B16C7CE6}" dt="2025-10-19T21:21:49.086" v="2144" actId="20577"/>
          <ac:spMkLst>
            <pc:docMk/>
            <pc:sldMk cId="3658238594" sldId="262"/>
            <ac:spMk id="2" creationId="{FD816E10-25C9-FB33-F9D1-EAF938D00FC4}"/>
          </ac:spMkLst>
        </pc:spChg>
        <pc:spChg chg="mod">
          <ac:chgData name="Nina Clarke" userId="0e796cea95a8c3e0" providerId="LiveId" clId="{DE316C92-C8C9-4F47-B1BE-A1D9B16C7CE6}" dt="2025-10-19T21:21:16.866" v="2142" actId="27636"/>
          <ac:spMkLst>
            <pc:docMk/>
            <pc:sldMk cId="3658238594" sldId="262"/>
            <ac:spMk id="3" creationId="{101C8CEF-67B0-F1D0-CC75-61AEFDEA9958}"/>
          </ac:spMkLst>
        </pc:spChg>
      </pc:sldChg>
      <pc:sldChg chg="modSp new mod modAnim">
        <pc:chgData name="Nina Clarke" userId="0e796cea95a8c3e0" providerId="LiveId" clId="{DE316C92-C8C9-4F47-B1BE-A1D9B16C7CE6}" dt="2025-10-19T21:23:08.497" v="2145"/>
        <pc:sldMkLst>
          <pc:docMk/>
          <pc:sldMk cId="1819325186" sldId="263"/>
        </pc:sldMkLst>
        <pc:spChg chg="mod">
          <ac:chgData name="Nina Clarke" userId="0e796cea95a8c3e0" providerId="LiveId" clId="{DE316C92-C8C9-4F47-B1BE-A1D9B16C7CE6}" dt="2025-10-19T21:21:16.477" v="2140"/>
          <ac:spMkLst>
            <pc:docMk/>
            <pc:sldMk cId="1819325186" sldId="263"/>
            <ac:spMk id="2" creationId="{7E14425E-D807-1009-1C68-9CE870DBE0BC}"/>
          </ac:spMkLst>
        </pc:spChg>
        <pc:spChg chg="mod">
          <ac:chgData name="Nina Clarke" userId="0e796cea95a8c3e0" providerId="LiveId" clId="{DE316C92-C8C9-4F47-B1BE-A1D9B16C7CE6}" dt="2025-10-19T21:21:16.477" v="2140"/>
          <ac:spMkLst>
            <pc:docMk/>
            <pc:sldMk cId="1819325186" sldId="263"/>
            <ac:spMk id="3" creationId="{AD8CBF95-9E25-411E-7110-0518A9473CD2}"/>
          </ac:spMkLst>
        </pc:spChg>
      </pc:sldChg>
      <pc:sldChg chg="addSp delSp modSp new del mod modAnim">
        <pc:chgData name="Nina Clarke" userId="0e796cea95a8c3e0" providerId="LiveId" clId="{DE316C92-C8C9-4F47-B1BE-A1D9B16C7CE6}" dt="2025-10-19T14:50:25.339" v="1192" actId="47"/>
        <pc:sldMkLst>
          <pc:docMk/>
          <pc:sldMk cId="1139517636" sldId="264"/>
        </pc:sldMkLst>
      </pc:sldChg>
      <pc:sldChg chg="addSp modSp new mod modAnim">
        <pc:chgData name="Nina Clarke" userId="0e796cea95a8c3e0" providerId="LiveId" clId="{DE316C92-C8C9-4F47-B1BE-A1D9B16C7CE6}" dt="2025-10-19T21:21:16.477" v="2140"/>
        <pc:sldMkLst>
          <pc:docMk/>
          <pc:sldMk cId="1516039516" sldId="265"/>
        </pc:sldMkLst>
        <pc:spChg chg="mod">
          <ac:chgData name="Nina Clarke" userId="0e796cea95a8c3e0" providerId="LiveId" clId="{DE316C92-C8C9-4F47-B1BE-A1D9B16C7CE6}" dt="2025-10-19T21:21:16.477" v="2140"/>
          <ac:spMkLst>
            <pc:docMk/>
            <pc:sldMk cId="1516039516" sldId="265"/>
            <ac:spMk id="2" creationId="{5590129E-8321-0072-44FB-4A478A3B7F8F}"/>
          </ac:spMkLst>
        </pc:spChg>
        <pc:spChg chg="mod">
          <ac:chgData name="Nina Clarke" userId="0e796cea95a8c3e0" providerId="LiveId" clId="{DE316C92-C8C9-4F47-B1BE-A1D9B16C7CE6}" dt="2025-10-19T14:42:59.172" v="1158" actId="1076"/>
          <ac:spMkLst>
            <pc:docMk/>
            <pc:sldMk cId="1516039516" sldId="265"/>
            <ac:spMk id="3" creationId="{3BF64FE0-7B38-76E7-AB6B-E05B7199E232}"/>
          </ac:spMkLst>
        </pc:spChg>
        <pc:spChg chg="add mod">
          <ac:chgData name="Nina Clarke" userId="0e796cea95a8c3e0" providerId="LiveId" clId="{DE316C92-C8C9-4F47-B1BE-A1D9B16C7CE6}" dt="2025-10-19T18:42:50.941" v="1203" actId="14100"/>
          <ac:spMkLst>
            <pc:docMk/>
            <pc:sldMk cId="1516039516" sldId="265"/>
            <ac:spMk id="4" creationId="{E5554063-829E-3F07-6806-1D17A17058CB}"/>
          </ac:spMkLst>
        </pc:spChg>
        <pc:spChg chg="add mod">
          <ac:chgData name="Nina Clarke" userId="0e796cea95a8c3e0" providerId="LiveId" clId="{DE316C92-C8C9-4F47-B1BE-A1D9B16C7CE6}" dt="2025-10-19T14:44:52.227" v="1169" actId="1076"/>
          <ac:spMkLst>
            <pc:docMk/>
            <pc:sldMk cId="1516039516" sldId="265"/>
            <ac:spMk id="5" creationId="{6CA0BBE5-76A5-FE06-370B-B93A3C9B9C98}"/>
          </ac:spMkLst>
        </pc:spChg>
        <pc:spChg chg="add mod">
          <ac:chgData name="Nina Clarke" userId="0e796cea95a8c3e0" providerId="LiveId" clId="{DE316C92-C8C9-4F47-B1BE-A1D9B16C7CE6}" dt="2025-10-19T14:49:19.387" v="1189" actId="12"/>
          <ac:spMkLst>
            <pc:docMk/>
            <pc:sldMk cId="1516039516" sldId="265"/>
            <ac:spMk id="6" creationId="{20347E68-72A6-3B03-1DC2-8D45518F94E3}"/>
          </ac:spMkLst>
        </pc:spChg>
        <pc:spChg chg="add mod">
          <ac:chgData name="Nina Clarke" userId="0e796cea95a8c3e0" providerId="LiveId" clId="{DE316C92-C8C9-4F47-B1BE-A1D9B16C7CE6}" dt="2025-10-19T14:50:02.218" v="1190" actId="1076"/>
          <ac:spMkLst>
            <pc:docMk/>
            <pc:sldMk cId="1516039516" sldId="265"/>
            <ac:spMk id="7" creationId="{0FE6C5C3-B57B-8B21-01E2-7B2CFC37F5B1}"/>
          </ac:spMkLst>
        </pc:spChg>
      </pc:sldChg>
      <pc:sldChg chg="modSp new mod modAnim">
        <pc:chgData name="Nina Clarke" userId="0e796cea95a8c3e0" providerId="LiveId" clId="{DE316C92-C8C9-4F47-B1BE-A1D9B16C7CE6}" dt="2025-10-19T21:23:21.993" v="2146"/>
        <pc:sldMkLst>
          <pc:docMk/>
          <pc:sldMk cId="1509124881" sldId="266"/>
        </pc:sldMkLst>
        <pc:spChg chg="mod">
          <ac:chgData name="Nina Clarke" userId="0e796cea95a8c3e0" providerId="LiveId" clId="{DE316C92-C8C9-4F47-B1BE-A1D9B16C7CE6}" dt="2025-10-19T21:21:16.477" v="2140"/>
          <ac:spMkLst>
            <pc:docMk/>
            <pc:sldMk cId="1509124881" sldId="266"/>
            <ac:spMk id="2" creationId="{B285163F-00BC-B4CF-D437-2125FE432839}"/>
          </ac:spMkLst>
        </pc:spChg>
        <pc:spChg chg="mod">
          <ac:chgData name="Nina Clarke" userId="0e796cea95a8c3e0" providerId="LiveId" clId="{DE316C92-C8C9-4F47-B1BE-A1D9B16C7CE6}" dt="2025-10-19T21:21:16.477" v="2140"/>
          <ac:spMkLst>
            <pc:docMk/>
            <pc:sldMk cId="1509124881" sldId="266"/>
            <ac:spMk id="3" creationId="{8322132B-A2F5-E4B3-01C8-94E29D5CB32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162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81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63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349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16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16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67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9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254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56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7162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60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0413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15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6877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061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720DE-02A9-4062-A570-67318C164F83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0089940-36A5-4715-ADD0-8567829263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219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careers.service.gov.uk/job-profiles/family-support-worker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.gov.uk/find-childcare" TargetMode="External"/><Relationship Id="rId2" Type="http://schemas.openxmlformats.org/officeDocument/2006/relationships/hyperlink" Target="https://www.uwtsd.ac.uk/study/experience-and-facilities/student-support-and-wellbeing/careers-servic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sets.publishing.service.gov.uk/media/641c26865155a2000c6ad4cd/WTC5.pdf" TargetMode="External"/><Relationship Id="rId4" Type="http://schemas.openxmlformats.org/officeDocument/2006/relationships/hyperlink" Target="https://www.gov.uk/moving-from-benefits-to-work/help-for-parents-and-carer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/experience-and-facilities/student-support-and-wellbeing/careers-service" TargetMode="External"/><Relationship Id="rId2" Type="http://schemas.openxmlformats.org/officeDocument/2006/relationships/hyperlink" Target="https://nationalcareers.service.gov.uk/job-profiles/family-support-work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41c26865155a2000c6ad4cd/WTC5.pdf" TargetMode="External"/><Relationship Id="rId5" Type="http://schemas.openxmlformats.org/officeDocument/2006/relationships/hyperlink" Target="https://www.gov.uk/moving-from-benefits-to-work/help-for-parents-and-carers" TargetMode="External"/><Relationship Id="rId4" Type="http://schemas.openxmlformats.org/officeDocument/2006/relationships/hyperlink" Target="https://www.birmingham.gov.uk/find-childc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550A1-4CD5-B0D3-CBBB-9991C08BE0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7813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LCHS4009: Professional Development within Health &amp; Social Care</a:t>
            </a:r>
            <a:br>
              <a:rPr lang="en-GB" dirty="0"/>
            </a:br>
            <a:r>
              <a:rPr lang="en-GB" dirty="0"/>
              <a:t>Assessment 1: Self-Awareness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0E46AC-ED38-4751-CCFC-3B9518186B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04409"/>
            <a:ext cx="9144000" cy="1885227"/>
          </a:xfrm>
        </p:spPr>
        <p:txBody>
          <a:bodyPr/>
          <a:lstStyle/>
          <a:p>
            <a:r>
              <a:rPr lang="en-GB" dirty="0"/>
              <a:t>Student Name: Nina Clarke </a:t>
            </a:r>
          </a:p>
          <a:p>
            <a:r>
              <a:rPr lang="en-GB" dirty="0"/>
              <a:t>Student Number: 2422882</a:t>
            </a:r>
          </a:p>
          <a:p>
            <a:r>
              <a:rPr lang="en-GB" dirty="0"/>
              <a:t>Lecturer: Anika Tahsin Ahmed</a:t>
            </a:r>
          </a:p>
        </p:txBody>
      </p:sp>
    </p:spTree>
    <p:extLst>
      <p:ext uri="{BB962C8B-B14F-4D97-AF65-F5344CB8AC3E}">
        <p14:creationId xmlns:p14="http://schemas.microsoft.com/office/powerpoint/2010/main" val="2935294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4425E-D807-1009-1C68-9CE870DBE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&amp;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CBF95-9E25-411E-7110-0518A9473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To look at the career I want</a:t>
            </a:r>
          </a:p>
          <a:p>
            <a:pPr fontAlgn="base"/>
            <a:r>
              <a:rPr lang="en-GB" dirty="0"/>
              <a:t>Explore my professional development 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Plan of action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Conduct a SWOT analysis </a:t>
            </a:r>
            <a:r>
              <a:rPr lang="en-US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32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5163F-00BC-B4CF-D437-2125FE432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Support Worker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2132B-A2F5-E4B3-01C8-94E29D5CB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Family support workers offer tailored help to families and carers, and give advice on how to promote their children's learning and development.</a:t>
            </a:r>
          </a:p>
          <a:p>
            <a:r>
              <a:rPr lang="en-GB" dirty="0"/>
              <a:t>Average salary (a year) £24,000Starter </a:t>
            </a:r>
            <a:r>
              <a:rPr lang="en-GB" i="1" dirty="0"/>
              <a:t>to</a:t>
            </a:r>
            <a:r>
              <a:rPr lang="en-GB" dirty="0"/>
              <a:t>£36,000Experienced</a:t>
            </a:r>
          </a:p>
          <a:p>
            <a:r>
              <a:rPr lang="en-GB" dirty="0"/>
              <a:t>Typical hours (a week) 21 to 37variable</a:t>
            </a:r>
          </a:p>
          <a:p>
            <a:r>
              <a:rPr lang="en-GB" dirty="0"/>
              <a:t>You could work evenings / weekends / bank holidays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nationalcareers.service.gov.uk/job-profiles/family-support-worker </a:t>
            </a: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Family support worker | Explore Careers | National Careers Service</a:t>
            </a: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12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0129E-8321-0072-44FB-4A478A3B7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64FE0-7B38-76E7-AB6B-E05B7199E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684" y="705178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554063-829E-3F07-6806-1D17A17058CB}"/>
              </a:ext>
            </a:extLst>
          </p:cNvPr>
          <p:cNvSpPr txBox="1"/>
          <p:nvPr/>
        </p:nvSpPr>
        <p:spPr>
          <a:xfrm>
            <a:off x="1346478" y="1690688"/>
            <a:ext cx="202683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Strength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 </a:t>
            </a:r>
            <a:r>
              <a:rPr lang="en-GB" sz="1600" dirty="0">
                <a:solidFill>
                  <a:prstClr val="black"/>
                </a:solidFill>
              </a:rPr>
              <a:t>Life experience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Interchangeable skills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Motherhood  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Ready &amp; egger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Compassionate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Care, empathic &amp; relatable 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A0BBE5-76A5-FE06-370B-B93A3C9B9C98}"/>
              </a:ext>
            </a:extLst>
          </p:cNvPr>
          <p:cNvSpPr txBox="1"/>
          <p:nvPr/>
        </p:nvSpPr>
        <p:spPr>
          <a:xfrm>
            <a:off x="3758081" y="1692475"/>
            <a:ext cx="223743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/>
              <a:t>Weakness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No work experience in the field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Confidence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Organisation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Time keeping 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/>
                </a:solidFill>
              </a:rPr>
              <a:t>Dyslexia </a:t>
            </a:r>
          </a:p>
          <a:p>
            <a:endParaRPr lang="en-GB" sz="3200" b="1" u="sng" dirty="0"/>
          </a:p>
          <a:p>
            <a:r>
              <a:rPr lang="en-GB" sz="32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347E68-72A6-3B03-1DC2-8D45518F94E3}"/>
              </a:ext>
            </a:extLst>
          </p:cNvPr>
          <p:cNvSpPr txBox="1"/>
          <p:nvPr/>
        </p:nvSpPr>
        <p:spPr>
          <a:xfrm>
            <a:off x="6196484" y="1751616"/>
            <a:ext cx="224413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Opportunity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Completing a level 4 course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University career advice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Job centre</a:t>
            </a:r>
            <a:endParaRPr lang="en-GB" sz="2800" b="1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E6C5C3-B57B-8B21-01E2-7B2CFC37F5B1}"/>
              </a:ext>
            </a:extLst>
          </p:cNvPr>
          <p:cNvSpPr txBox="1"/>
          <p:nvPr/>
        </p:nvSpPr>
        <p:spPr>
          <a:xfrm>
            <a:off x="8825384" y="1788240"/>
            <a:ext cx="224413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Threat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Childcare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Finances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Not completing course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Competitor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1603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C0B37-FECB-6B31-182C-7C83D9CD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9259"/>
          </a:xfrm>
        </p:spPr>
        <p:txBody>
          <a:bodyPr/>
          <a:lstStyle/>
          <a:p>
            <a:r>
              <a:rPr lang="en-GB" dirty="0"/>
              <a:t>Development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91978-9F9B-C5EE-974A-DA9A1EDD8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4385"/>
            <a:ext cx="10515600" cy="978877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/>
              <a:t>How to overcome weaknesses and minimise threats? </a:t>
            </a:r>
          </a:p>
          <a:p>
            <a:r>
              <a:rPr lang="en-GB" sz="1600" dirty="0"/>
              <a:t>How to utilise my strengths? </a:t>
            </a:r>
          </a:p>
          <a:p>
            <a:r>
              <a:rPr lang="en-GB" sz="1600" dirty="0"/>
              <a:t>What opportunities are available to me?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8B93F3-D1C9-C03C-1D94-71017BD0674B}"/>
              </a:ext>
            </a:extLst>
          </p:cNvPr>
          <p:cNvSpPr txBox="1"/>
          <p:nvPr/>
        </p:nvSpPr>
        <p:spPr>
          <a:xfrm>
            <a:off x="993531" y="2063262"/>
            <a:ext cx="1020493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Book an appointment with the careers adviser at my university to discuss my options after completing my course and assist me with a cv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Complete my level 4 Health &amp; Social Care course successfully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find a credible childcare provider and to know their fees and availability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Book an appointment with a Lone Parent Advisor, to discuss what support could be provided before and whilst entering employment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HM Revenue &amp; Customs eligibility – 70% of childcare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Purchase a diary &amp; notebook to log all engagements and plan ahead to keep organised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Read for 15 minutes daily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Apply for voluntary positions to gain experience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https://www.uwtsd.ac.uk/study/experience-and-facilities/student-support-and-wellbeing/careers-service</a:t>
            </a:r>
            <a:endParaRPr lang="en-GB" dirty="0"/>
          </a:p>
          <a:p>
            <a:r>
              <a:rPr lang="en-GB" dirty="0">
                <a:hlinkClick r:id="rId3"/>
              </a:rPr>
              <a:t>https://www.birmingham.gov.uk/find-childcare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https://www.gov.uk/moving-from-benefits-to-work/help-for-parents-and-carers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https://assets.publishing.service.gov.uk/media/641c26865155a2000c6ad4cd/WTC5.pdf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27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16E10-25C9-FB33-F9D1-EAF938D00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C8CEF-67B0-F1D0-CC75-61AEFDEA9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8900"/>
            <a:ext cx="10515600" cy="48180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Family support worker | Explore Careers | National Careers Service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https://nationalcareers.service.gov.uk/job-profiles/family-support-worker</a:t>
            </a:r>
            <a:r>
              <a:rPr lang="en-GB" dirty="0"/>
              <a:t> (accessed 17/10/25)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Careers Service | University of Wales Trinity Saint David</a:t>
            </a: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https://www.uwtsd.ac.uk/study/experience-and-facilities/student-support-and-wellbeing/careers-service</a:t>
            </a:r>
            <a:r>
              <a:rPr lang="en-GB" dirty="0"/>
              <a:t>  (accessed 17/10/25)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Childcare directory | Birmingham City Council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https://www.birmingham.gov.uk/find-childcare</a:t>
            </a:r>
            <a:r>
              <a:rPr lang="en-GB" dirty="0"/>
              <a:t>  (accessed 17/10/25)</a:t>
            </a:r>
          </a:p>
          <a:p>
            <a:pPr marL="0" indent="0">
              <a:buNone/>
            </a:pPr>
            <a:endParaRPr lang="en-GB" dirty="0">
              <a:hlinkClick r:id="rId5"/>
            </a:endParaRPr>
          </a:p>
          <a:p>
            <a:pPr marL="0" indent="0">
              <a:buNone/>
            </a:pPr>
            <a:r>
              <a:rPr lang="en-GB" dirty="0">
                <a:hlinkClick r:id="rId5"/>
              </a:rPr>
              <a:t>Help with moving from benefits to work: Help for parents and carers - GOV.UK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https://www.gov.uk/moving-from-benefits-to-work/help-for-parents-and-carers</a:t>
            </a:r>
            <a:r>
              <a:rPr lang="en-GB" dirty="0"/>
              <a:t> (accessed 17/10/25)</a:t>
            </a:r>
          </a:p>
          <a:p>
            <a:pPr marL="0" indent="0">
              <a:buNone/>
            </a:pPr>
            <a:endParaRPr lang="en-GB" dirty="0">
              <a:hlinkClick r:id="rId6"/>
            </a:endParaRPr>
          </a:p>
          <a:p>
            <a:pPr marL="0" indent="0">
              <a:buNone/>
            </a:pPr>
            <a:r>
              <a:rPr lang="en-GB" dirty="0">
                <a:hlinkClick r:id="rId6"/>
              </a:rPr>
              <a:t>Working Tax </a:t>
            </a:r>
            <a:r>
              <a:rPr lang="en-GB" dirty="0" err="1">
                <a:hlinkClick r:id="rId6"/>
              </a:rPr>
              <a:t>Credit:help</a:t>
            </a:r>
            <a:r>
              <a:rPr lang="en-GB" dirty="0">
                <a:hlinkClick r:id="rId6"/>
              </a:rPr>
              <a:t> with the costs of childcare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6"/>
              </a:rPr>
              <a:t>https://assets.publishing.service.gov.uk/media/641c26865155a2000c6ad4cd/WTC5.pdf</a:t>
            </a:r>
            <a:r>
              <a:rPr lang="en-GB" dirty="0"/>
              <a:t> (accessed 17/10/25)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2385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4904</TotalTime>
  <Words>514</Words>
  <Application>Microsoft Office PowerPoint</Application>
  <PresentationFormat>Widescreen</PresentationFormat>
  <Paragraphs>75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 LCHS4009: Professional Development within Health &amp; Social Care Assessment 1: Self-Awareness Presentation </vt:lpstr>
      <vt:lpstr>Aims &amp; Objectives </vt:lpstr>
      <vt:lpstr>Family Support Worker </vt:lpstr>
      <vt:lpstr>SWOT Analysis </vt:lpstr>
      <vt:lpstr>Development Action Plan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Nina Clarke</dc:creator>
  <cp:lastModifiedBy>Nina Clarke</cp:lastModifiedBy>
  <cp:revision>1</cp:revision>
  <dcterms:created xsi:type="dcterms:W3CDTF">2025-10-02T14:23:56Z</dcterms:created>
  <dcterms:modified xsi:type="dcterms:W3CDTF">2025-10-19T21:23:26Z</dcterms:modified>
</cp:coreProperties>
</file>