
<file path=[Content_Types].xml><?xml version="1.0" encoding="utf-8"?>
<Types xmlns="http://schemas.openxmlformats.org/package/2006/content-types">
  <Default ContentType="application/x-fontdata" Extension="fntdata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tableStyles+xml" PartName="/ppt/tableStyles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9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autoCompressPictures="0" embedTrueTypeFonts="1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</p:sldIdLst>
  <p:sldSz cy="5143500" cx="9144000"/>
  <p:notesSz cx="6858000" cy="9144000"/>
  <p:embeddedFontLst>
    <p:embeddedFont>
      <p:font typeface="Montserrat"/>
      <p:regular r:id="rId15"/>
      <p:bold r:id="rId16"/>
      <p:italic r:id="rId17"/>
      <p:boldItalic r:id="rId18"/>
    </p:embeddedFont>
    <p:embeddedFont>
      <p:font typeface="Lato"/>
      <p:regular r:id="rId19"/>
      <p:bold r:id="rId20"/>
      <p:italic r:id="rId21"/>
      <p:boldItalic r:id="rId22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None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None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None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None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None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None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None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None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None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/>
</file>

<file path=ppt/tableStyles.xml><?xml version="1.0" encoding="utf-8"?>
<a:tblStyleLst xmlns:a="http://schemas.openxmlformats.org/drawingml/2006/main" xmlns:r="http://schemas.openxmlformats.org/officeDocument/2006/relationships" def="{8A7BB97B-5640-4FA3-BA01-B25421EE4092}">
  <a:tblStyle styleId="{8A7BB97B-5640-4FA3-BA01-B25421EE4092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cap="flat" cmpd="sng" w="9525">
              <a:solidFill>
                <a:srgbClr val="9E9E9E"/>
              </a:solidFill>
              <a:prstDash val="solid"/>
              <a:round/>
              <a:headEnd len="med" w="med" type="none"/>
              <a:tailEnd len="med" w="med" type="none"/>
            </a:ln>
          </a:left>
          <a:right>
            <a:ln cap="flat" cmpd="sng" w="9525">
              <a:solidFill>
                <a:srgbClr val="9E9E9E"/>
              </a:solidFill>
              <a:prstDash val="solid"/>
              <a:round/>
              <a:headEnd len="med" w="med" type="none"/>
              <a:tailEnd len="med" w="med" type="none"/>
            </a:ln>
          </a:right>
          <a:top>
            <a:ln cap="flat" cmpd="sng" w="9525">
              <a:solidFill>
                <a:srgbClr val="9E9E9E"/>
              </a:solidFill>
              <a:prstDash val="solid"/>
              <a:round/>
              <a:headEnd len="med" w="med" type="none"/>
              <a:tailEnd len="med" w="med" type="none"/>
            </a:ln>
          </a:top>
          <a:bottom>
            <a:ln cap="flat" cmpd="sng" w="9525">
              <a:solidFill>
                <a:srgbClr val="9E9E9E"/>
              </a:solidFill>
              <a:prstDash val="solid"/>
              <a:round/>
              <a:headEnd len="med" w="med" type="none"/>
              <a:tailEnd len="med" w="med" type="none"/>
            </a:ln>
          </a:bottom>
          <a:insideH>
            <a:ln cap="flat" cmpd="sng" w="9525">
              <a:solidFill>
                <a:srgbClr val="9E9E9E"/>
              </a:solidFill>
              <a:prstDash val="solid"/>
              <a:round/>
              <a:headEnd len="med" w="med" type="none"/>
              <a:tailEnd len="med" w="med" type="none"/>
            </a:ln>
          </a:insideH>
          <a:insideV>
            <a:ln cap="flat" cmpd="sng" w="9525">
              <a:solidFill>
                <a:srgbClr val="9E9E9E"/>
              </a:solidFill>
              <a:prstDash val="solid"/>
              <a:round/>
              <a:headEnd len="med" w="med" type="none"/>
              <a:tailEnd len="med" w="med" type="none"/>
            </a:ln>
          </a:insideV>
        </a:tcBdr>
      </a:tcStyle>
    </a:wholeTbl>
    <a:band1H>
      <a:tcTxStyle/>
    </a:band1H>
    <a:band2H>
      <a:tcTxStyle/>
    </a:band2H>
    <a:band1V>
      <a:tcTxStyle/>
    </a:band1V>
    <a:band2V>
      <a:tcTxStyle/>
    </a:band2V>
    <a:lastCol>
      <a:tcTxStyle/>
    </a:lastCol>
    <a:firstCol>
      <a:tcTxStyle/>
    </a:firstCol>
    <a:lastRow>
      <a:tcTxStyle/>
    </a:lastRow>
    <a:seCell>
      <a:tcTxStyle/>
    </a:seCell>
    <a:swCell>
      <a:tcTxStyle/>
    </a:swCell>
    <a:firstRow>
      <a:tcTxStyle/>
    </a:firstRow>
    <a:neCell>
      <a:tcTxStyle/>
    </a:neCell>
    <a:nwCell>
      <a:tcTxStyle/>
    </a:nwCell>
  </a:tblStyle>
</a:tblStyleLst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font" Target="fonts/Lato-bold.fntdata"/><Relationship Id="rId11" Type="http://schemas.openxmlformats.org/officeDocument/2006/relationships/slide" Target="slides/slide6.xml"/><Relationship Id="rId22" Type="http://schemas.openxmlformats.org/officeDocument/2006/relationships/font" Target="fonts/Lato-boldItalic.fntdata"/><Relationship Id="rId10" Type="http://schemas.openxmlformats.org/officeDocument/2006/relationships/slide" Target="slides/slide5.xml"/><Relationship Id="rId21" Type="http://schemas.openxmlformats.org/officeDocument/2006/relationships/font" Target="fonts/Lato-italic.fntdata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" Type="http://schemas.openxmlformats.org/officeDocument/2006/relationships/theme" Target="theme/theme1.xml"/><Relationship Id="rId2" Type="http://schemas.openxmlformats.org/officeDocument/2006/relationships/presProps" Target="presProps.xml"/><Relationship Id="rId3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5" Type="http://schemas.openxmlformats.org/officeDocument/2006/relationships/font" Target="fonts/Montserrat-regular.fntdata"/><Relationship Id="rId14" Type="http://schemas.openxmlformats.org/officeDocument/2006/relationships/slide" Target="slides/slide9.xml"/><Relationship Id="rId17" Type="http://schemas.openxmlformats.org/officeDocument/2006/relationships/font" Target="fonts/Montserrat-italic.fntdata"/><Relationship Id="rId16" Type="http://schemas.openxmlformats.org/officeDocument/2006/relationships/font" Target="fonts/Montserrat-bold.fntdata"/><Relationship Id="rId5" Type="http://schemas.openxmlformats.org/officeDocument/2006/relationships/notesMaster" Target="notesMasters/notesMaster1.xml"/><Relationship Id="rId19" Type="http://schemas.openxmlformats.org/officeDocument/2006/relationships/font" Target="fonts/Lato-regular.fntdata"/><Relationship Id="rId6" Type="http://schemas.openxmlformats.org/officeDocument/2006/relationships/slide" Target="slides/slide1.xml"/><Relationship Id="rId18" Type="http://schemas.openxmlformats.org/officeDocument/2006/relationships/font" Target="fonts/Montserrat-boldItalic.fntdata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3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med" w="med" type="none"/>
            <a:tailEnd len="med" w="med" type="none"/>
          </a:ln>
        </p:spPr>
      </p:sp>
      <p:sp>
        <p:nvSpPr>
          <p:cNvPr id="4" name="Shape 4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lvl="0">
              <a:spcBef>
                <a:spcPts val="0"/>
              </a:spcBef>
              <a:buSzPts val="1100"/>
              <a:buChar char="●"/>
              <a:defRPr sz="1100"/>
            </a:lvl1pPr>
            <a:lvl2pPr lvl="1">
              <a:spcBef>
                <a:spcPts val="0"/>
              </a:spcBef>
              <a:buSzPts val="1100"/>
              <a:buChar char="○"/>
              <a:defRPr sz="1100"/>
            </a:lvl2pPr>
            <a:lvl3pPr lvl="2">
              <a:spcBef>
                <a:spcPts val="0"/>
              </a:spcBef>
              <a:buSzPts val="1100"/>
              <a:buChar char="■"/>
              <a:defRPr sz="1100"/>
            </a:lvl3pPr>
            <a:lvl4pPr lvl="3">
              <a:spcBef>
                <a:spcPts val="0"/>
              </a:spcBef>
              <a:buSzPts val="1100"/>
              <a:buChar char="●"/>
              <a:defRPr sz="1100"/>
            </a:lvl4pPr>
            <a:lvl5pPr lvl="4">
              <a:spcBef>
                <a:spcPts val="0"/>
              </a:spcBef>
              <a:buSzPts val="1100"/>
              <a:buChar char="○"/>
              <a:defRPr sz="1100"/>
            </a:lvl5pPr>
            <a:lvl6pPr lvl="5">
              <a:spcBef>
                <a:spcPts val="0"/>
              </a:spcBef>
              <a:buSzPts val="1100"/>
              <a:buChar char="■"/>
              <a:defRPr sz="1100"/>
            </a:lvl6pPr>
            <a:lvl7pPr lvl="6">
              <a:spcBef>
                <a:spcPts val="0"/>
              </a:spcBef>
              <a:buSzPts val="1100"/>
              <a:buChar char="●"/>
              <a:defRPr sz="1100"/>
            </a:lvl7pPr>
            <a:lvl8pPr lvl="7">
              <a:spcBef>
                <a:spcPts val="0"/>
              </a:spcBef>
              <a:buSzPts val="1100"/>
              <a:buChar char="○"/>
              <a:defRPr sz="1100"/>
            </a:lvl8pPr>
            <a:lvl9pPr lvl="8">
              <a:spcBef>
                <a:spcPts val="0"/>
              </a:spcBef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30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Shape 131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2" name="Shape 132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36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Shape 137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8" name="Shape 138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42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Shape 143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4" name="Shape 144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48" name="Shape 1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Shape 149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0" name="Shape 150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54" name="Shape 1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Shape 155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6" name="Shape 156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60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Shape 161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2" name="Shape 162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66" name="Shape 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" name="Shape 167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8" name="Shape 168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72" name="Shape 1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Shape 173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4" name="Shape 174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78" name="Shape 1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Shape 179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0" name="Shape 180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type="title">
  <p:cSld name="Title slid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hape 10"/>
          <p:cNvSpPr/>
          <p:nvPr/>
        </p:nvSpPr>
        <p:spPr>
          <a:xfrm rot="5400000">
            <a:off x="7500300" y="505"/>
            <a:ext cx="1643700" cy="1643700"/>
          </a:xfrm>
          <a:prstGeom prst="diagStripe">
            <a:avLst>
              <a:gd fmla="val 0" name="adj"/>
            </a:avLst>
          </a:prstGeom>
          <a:solidFill>
            <a:schemeClr val="lt1">
              <a:alpha val="3030"/>
            </a:schemeClr>
          </a:solidFill>
          <a:ln>
            <a:noFill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  <p:grpSp>
        <p:nvGrpSpPr>
          <p:cNvPr id="11" name="Shape 11"/>
          <p:cNvGrpSpPr/>
          <p:nvPr/>
        </p:nvGrpSpPr>
        <p:grpSpPr>
          <a:xfrm>
            <a:off x="0" y="490"/>
            <a:ext cx="5153705" cy="5134399"/>
            <a:chOff x="0" y="75"/>
            <a:chExt cx="5153705" cy="5152950"/>
          </a:xfrm>
        </p:grpSpPr>
        <p:sp>
          <p:nvSpPr>
            <p:cNvPr id="12" name="Shape 12"/>
            <p:cNvSpPr/>
            <p:nvPr/>
          </p:nvSpPr>
          <p:spPr>
            <a:xfrm rot="-5400000">
              <a:off x="455" y="-225"/>
              <a:ext cx="5152800" cy="51537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3030"/>
              </a:schemeClr>
            </a:solidFill>
            <a:ln>
              <a:noFill/>
            </a:ln>
          </p:spPr>
          <p:txBody>
            <a:bodyPr anchorCtr="0" anchor="ctr" bIns="91425" lIns="91425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buNone/>
              </a:pPr>
              <a:r>
                <a:t/>
              </a:r>
              <a:endParaRPr/>
            </a:p>
          </p:txBody>
        </p:sp>
        <p:sp>
          <p:nvSpPr>
            <p:cNvPr id="13" name="Shape 13"/>
            <p:cNvSpPr/>
            <p:nvPr/>
          </p:nvSpPr>
          <p:spPr>
            <a:xfrm rot="-5400000">
              <a:off x="150" y="1145825"/>
              <a:ext cx="3996600" cy="3996900"/>
            </a:xfrm>
            <a:prstGeom prst="diagStripe">
              <a:avLst>
                <a:gd fmla="val 58774" name="adj"/>
              </a:avLst>
            </a:prstGeom>
            <a:solidFill>
              <a:schemeClr val="lt1">
                <a:alpha val="3030"/>
              </a:schemeClr>
            </a:solidFill>
            <a:ln>
              <a:noFill/>
            </a:ln>
          </p:spPr>
          <p:txBody>
            <a:bodyPr anchorCtr="0" anchor="ctr" bIns="91425" lIns="91425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buNone/>
              </a:pPr>
              <a:r>
                <a:t/>
              </a:r>
              <a:endParaRPr/>
            </a:p>
          </p:txBody>
        </p:sp>
        <p:sp>
          <p:nvSpPr>
            <p:cNvPr id="14" name="Shape 14"/>
            <p:cNvSpPr/>
            <p:nvPr/>
          </p:nvSpPr>
          <p:spPr>
            <a:xfrm rot="-5400000">
              <a:off x="1646" y="-75"/>
              <a:ext cx="2299800" cy="2300100"/>
            </a:xfrm>
            <a:prstGeom prst="diagStripe">
              <a:avLst>
                <a:gd fmla="val 50000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buNone/>
              </a:pPr>
              <a:r>
                <a:t/>
              </a:r>
              <a:endParaRPr/>
            </a:p>
          </p:txBody>
        </p:sp>
        <p:sp>
          <p:nvSpPr>
            <p:cNvPr id="15" name="Shape 15"/>
            <p:cNvSpPr/>
            <p:nvPr/>
          </p:nvSpPr>
          <p:spPr>
            <a:xfrm flipH="1">
              <a:off x="652821" y="590035"/>
              <a:ext cx="2300100" cy="2299800"/>
            </a:xfrm>
            <a:prstGeom prst="diagStripe">
              <a:avLst>
                <a:gd fmla="val 50000" name="adj"/>
              </a:avLst>
            </a:pr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buNone/>
              </a:pPr>
              <a:r>
                <a:t/>
              </a:r>
              <a:endParaRPr/>
            </a:p>
          </p:txBody>
        </p:sp>
      </p:grpSp>
      <p:sp>
        <p:nvSpPr>
          <p:cNvPr id="16" name="Shape 16"/>
          <p:cNvSpPr txBox="1"/>
          <p:nvPr>
            <p:ph type="ctrTitle"/>
          </p:nvPr>
        </p:nvSpPr>
        <p:spPr>
          <a:xfrm>
            <a:off x="3537150" y="1578400"/>
            <a:ext cx="5017500" cy="1578900"/>
          </a:xfrm>
          <a:prstGeom prst="rect">
            <a:avLst/>
          </a:prstGeom>
        </p:spPr>
        <p:txBody>
          <a:bodyPr anchorCtr="0" anchor="t" bIns="91425" lIns="91425" rIns="91425" wrap="square" tIns="91425"/>
          <a:lstStyle>
            <a:lvl1pPr lvl="0">
              <a:spcBef>
                <a:spcPts val="0"/>
              </a:spcBef>
              <a:buSzPts val="4000"/>
              <a:buNone/>
              <a:defRPr sz="4000"/>
            </a:lvl1pPr>
            <a:lvl2pPr lvl="1">
              <a:spcBef>
                <a:spcPts val="0"/>
              </a:spcBef>
              <a:buSzPts val="4000"/>
              <a:buNone/>
              <a:defRPr sz="4000"/>
            </a:lvl2pPr>
            <a:lvl3pPr lvl="2">
              <a:spcBef>
                <a:spcPts val="0"/>
              </a:spcBef>
              <a:buSzPts val="4000"/>
              <a:buNone/>
              <a:defRPr sz="4000"/>
            </a:lvl3pPr>
            <a:lvl4pPr lvl="3">
              <a:spcBef>
                <a:spcPts val="0"/>
              </a:spcBef>
              <a:buSzPts val="4000"/>
              <a:buNone/>
              <a:defRPr sz="4000"/>
            </a:lvl4pPr>
            <a:lvl5pPr lvl="4">
              <a:spcBef>
                <a:spcPts val="0"/>
              </a:spcBef>
              <a:buSzPts val="4000"/>
              <a:buNone/>
              <a:defRPr sz="4000"/>
            </a:lvl5pPr>
            <a:lvl6pPr lvl="5">
              <a:spcBef>
                <a:spcPts val="0"/>
              </a:spcBef>
              <a:buSzPts val="4000"/>
              <a:buNone/>
              <a:defRPr sz="4000"/>
            </a:lvl6pPr>
            <a:lvl7pPr lvl="6">
              <a:spcBef>
                <a:spcPts val="0"/>
              </a:spcBef>
              <a:buSzPts val="4000"/>
              <a:buNone/>
              <a:defRPr sz="4000"/>
            </a:lvl7pPr>
            <a:lvl8pPr lvl="7">
              <a:spcBef>
                <a:spcPts val="0"/>
              </a:spcBef>
              <a:buSzPts val="4000"/>
              <a:buNone/>
              <a:defRPr sz="4000"/>
            </a:lvl8pPr>
            <a:lvl9pPr lvl="8">
              <a:spcBef>
                <a:spcPts val="0"/>
              </a:spcBef>
              <a:buSzPts val="4000"/>
              <a:buNone/>
              <a:defRPr sz="4000"/>
            </a:lvl9pPr>
          </a:lstStyle>
          <a:p/>
        </p:txBody>
      </p:sp>
      <p:sp>
        <p:nvSpPr>
          <p:cNvPr id="17" name="Shape 17"/>
          <p:cNvSpPr txBox="1"/>
          <p:nvPr>
            <p:ph idx="1" type="subTitle"/>
          </p:nvPr>
        </p:nvSpPr>
        <p:spPr>
          <a:xfrm>
            <a:off x="5083950" y="3924925"/>
            <a:ext cx="3470700" cy="506100"/>
          </a:xfrm>
          <a:prstGeom prst="rect">
            <a:avLst/>
          </a:prstGeom>
        </p:spPr>
        <p:txBody>
          <a:bodyPr anchorCtr="0" anchor="t" bIns="91425" lIns="91425" rIns="91425" wrap="square" tIns="91425"/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/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9pPr>
          </a:lstStyle>
          <a:p/>
        </p:txBody>
      </p:sp>
      <p:sp>
        <p:nvSpPr>
          <p:cNvPr id="18" name="Shape 1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buNone/>
            </a:pPr>
            <a:fld id="{00000000-1234-1234-1234-123412341234}" type="slidenum">
              <a:rPr lang="en-GB"/>
              <a:t>‹#›</a:t>
            </a:fld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type="secHead">
  <p:cSld name="Section header">
    <p:spTree>
      <p:nvGrpSpPr>
        <p:cNvPr id="19" name="Shape 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Shape 20"/>
          <p:cNvGrpSpPr/>
          <p:nvPr/>
        </p:nvGrpSpPr>
        <p:grpSpPr>
          <a:xfrm>
            <a:off x="4406400" y="0"/>
            <a:ext cx="4737600" cy="5143065"/>
            <a:chOff x="4406400" y="0"/>
            <a:chExt cx="4737600" cy="5143065"/>
          </a:xfrm>
        </p:grpSpPr>
        <p:sp>
          <p:nvSpPr>
            <p:cNvPr id="21" name="Shape 21"/>
            <p:cNvSpPr/>
            <p:nvPr/>
          </p:nvSpPr>
          <p:spPr>
            <a:xfrm rot="5400000">
              <a:off x="4408200" y="-1800"/>
              <a:ext cx="4734000" cy="4737600"/>
            </a:xfrm>
            <a:prstGeom prst="diagStripe">
              <a:avLst>
                <a:gd fmla="val 49469" name="adj"/>
              </a:avLst>
            </a:prstGeom>
            <a:solidFill>
              <a:schemeClr val="lt1">
                <a:alpha val="3460"/>
              </a:schemeClr>
            </a:solidFill>
            <a:ln>
              <a:noFill/>
            </a:ln>
          </p:spPr>
          <p:txBody>
            <a:bodyPr anchorCtr="0" anchor="ctr" bIns="91425" lIns="91425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buNone/>
              </a:pPr>
              <a:r>
                <a:t/>
              </a:r>
              <a:endParaRPr/>
            </a:p>
          </p:txBody>
        </p:sp>
        <p:sp>
          <p:nvSpPr>
            <p:cNvPr id="22" name="Shape 22"/>
            <p:cNvSpPr/>
            <p:nvPr/>
          </p:nvSpPr>
          <p:spPr>
            <a:xfrm rot="5400000">
              <a:off x="4841125" y="5700"/>
              <a:ext cx="4298100" cy="4286700"/>
            </a:xfrm>
            <a:prstGeom prst="diagStripe">
              <a:avLst>
                <a:gd fmla="val 0" name="adj"/>
              </a:avLst>
            </a:prstGeom>
            <a:solidFill>
              <a:schemeClr val="lt1">
                <a:alpha val="3460"/>
              </a:schemeClr>
            </a:solidFill>
            <a:ln>
              <a:noFill/>
            </a:ln>
          </p:spPr>
          <p:txBody>
            <a:bodyPr anchorCtr="0" anchor="ctr" bIns="91425" lIns="91425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buNone/>
              </a:pPr>
              <a:r>
                <a:t/>
              </a:r>
              <a:endParaRPr/>
            </a:p>
          </p:txBody>
        </p:sp>
        <p:sp>
          <p:nvSpPr>
            <p:cNvPr id="23" name="Shape 23"/>
            <p:cNvSpPr/>
            <p:nvPr/>
          </p:nvSpPr>
          <p:spPr>
            <a:xfrm rot="-5400000">
              <a:off x="5618399" y="1236468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buNone/>
              </a:pPr>
              <a:r>
                <a:t/>
              </a:r>
              <a:endParaRPr/>
            </a:p>
          </p:txBody>
        </p:sp>
        <p:sp>
          <p:nvSpPr>
            <p:cNvPr id="24" name="Shape 24"/>
            <p:cNvSpPr/>
            <p:nvPr/>
          </p:nvSpPr>
          <p:spPr>
            <a:xfrm flipH="1">
              <a:off x="5849857" y="1443956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buNone/>
              </a:pPr>
              <a:r>
                <a:t/>
              </a:r>
              <a:endParaRPr/>
            </a:p>
          </p:txBody>
        </p:sp>
        <p:sp>
          <p:nvSpPr>
            <p:cNvPr id="25" name="Shape 25"/>
            <p:cNvSpPr/>
            <p:nvPr/>
          </p:nvSpPr>
          <p:spPr>
            <a:xfrm rot="-5400000">
              <a:off x="5987081" y="246946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buNone/>
              </a:pPr>
              <a:r>
                <a:t/>
              </a:r>
              <a:endParaRPr/>
            </a:p>
          </p:txBody>
        </p:sp>
        <p:sp>
          <p:nvSpPr>
            <p:cNvPr id="26" name="Shape 26"/>
            <p:cNvSpPr/>
            <p:nvPr/>
          </p:nvSpPr>
          <p:spPr>
            <a:xfrm flipH="1">
              <a:off x="6222115" y="2676953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buNone/>
              </a:pPr>
              <a:r>
                <a:t/>
              </a:r>
              <a:endParaRPr/>
            </a:p>
          </p:txBody>
        </p:sp>
        <p:sp>
          <p:nvSpPr>
            <p:cNvPr id="27" name="Shape 27"/>
            <p:cNvSpPr/>
            <p:nvPr/>
          </p:nvSpPr>
          <p:spPr>
            <a:xfrm rot="-5400000">
              <a:off x="6675341" y="1862018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buNone/>
              </a:pPr>
              <a:r>
                <a:t/>
              </a:r>
              <a:endParaRPr/>
            </a:p>
          </p:txBody>
        </p:sp>
        <p:sp>
          <p:nvSpPr>
            <p:cNvPr id="28" name="Shape 28"/>
            <p:cNvSpPr/>
            <p:nvPr/>
          </p:nvSpPr>
          <p:spPr>
            <a:xfrm flipH="1">
              <a:off x="6908099" y="206950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buNone/>
              </a:pPr>
              <a:r>
                <a:t/>
              </a:r>
              <a:endParaRPr/>
            </a:p>
          </p:txBody>
        </p:sp>
        <p:sp>
          <p:nvSpPr>
            <p:cNvPr id="29" name="Shape 29"/>
            <p:cNvSpPr/>
            <p:nvPr/>
          </p:nvSpPr>
          <p:spPr>
            <a:xfrm rot="-5400000">
              <a:off x="6861141" y="2477810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buNone/>
              </a:pPr>
              <a:r>
                <a:t/>
              </a:r>
              <a:endParaRPr/>
            </a:p>
          </p:txBody>
        </p:sp>
        <p:sp>
          <p:nvSpPr>
            <p:cNvPr id="30" name="Shape 30"/>
            <p:cNvSpPr/>
            <p:nvPr/>
          </p:nvSpPr>
          <p:spPr>
            <a:xfrm flipH="1">
              <a:off x="7965266" y="2692963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buNone/>
              </a:pPr>
              <a:r>
                <a:t/>
              </a:r>
              <a:endParaRPr/>
            </a:p>
          </p:txBody>
        </p:sp>
        <p:sp>
          <p:nvSpPr>
            <p:cNvPr id="31" name="Shape 31"/>
            <p:cNvSpPr/>
            <p:nvPr/>
          </p:nvSpPr>
          <p:spPr>
            <a:xfrm flipH="1">
              <a:off x="8145082" y="330875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buNone/>
              </a:pPr>
              <a:r>
                <a:t/>
              </a:r>
              <a:endParaRPr/>
            </a:p>
          </p:txBody>
        </p:sp>
        <p:sp>
          <p:nvSpPr>
            <p:cNvPr id="32" name="Shape 32"/>
            <p:cNvSpPr/>
            <p:nvPr/>
          </p:nvSpPr>
          <p:spPr>
            <a:xfrm rot="-5400000">
              <a:off x="7047599" y="309501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buNone/>
              </a:pPr>
              <a:r>
                <a:t/>
              </a:r>
              <a:endParaRPr/>
            </a:p>
          </p:txBody>
        </p:sp>
        <p:sp>
          <p:nvSpPr>
            <p:cNvPr id="33" name="Shape 33"/>
            <p:cNvSpPr/>
            <p:nvPr/>
          </p:nvSpPr>
          <p:spPr>
            <a:xfrm flipH="1">
              <a:off x="7276649" y="3302502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buNone/>
              </a:pPr>
              <a:r>
                <a:t/>
              </a:r>
              <a:endParaRPr/>
            </a:p>
          </p:txBody>
        </p:sp>
        <p:sp>
          <p:nvSpPr>
            <p:cNvPr id="34" name="Shape 34"/>
            <p:cNvSpPr/>
            <p:nvPr/>
          </p:nvSpPr>
          <p:spPr>
            <a:xfrm rot="-5400000">
              <a:off x="7227414" y="3710807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buNone/>
              </a:pPr>
              <a:r>
                <a:t/>
              </a:r>
              <a:endParaRPr/>
            </a:p>
          </p:txBody>
        </p:sp>
        <p:sp>
          <p:nvSpPr>
            <p:cNvPr id="35" name="Shape 35"/>
            <p:cNvSpPr/>
            <p:nvPr/>
          </p:nvSpPr>
          <p:spPr>
            <a:xfrm flipH="1">
              <a:off x="7462448" y="3918294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buNone/>
              </a:pPr>
              <a:r>
                <a:t/>
              </a:r>
              <a:endParaRPr/>
            </a:p>
          </p:txBody>
        </p:sp>
        <p:sp>
          <p:nvSpPr>
            <p:cNvPr id="36" name="Shape 36"/>
            <p:cNvSpPr/>
            <p:nvPr/>
          </p:nvSpPr>
          <p:spPr>
            <a:xfrm rot="-5400000">
              <a:off x="8102491" y="3718473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buNone/>
              </a:pPr>
              <a:r>
                <a:t/>
              </a:r>
              <a:endParaRPr/>
            </a:p>
          </p:txBody>
        </p:sp>
        <p:sp>
          <p:nvSpPr>
            <p:cNvPr id="37" name="Shape 37"/>
            <p:cNvSpPr/>
            <p:nvPr/>
          </p:nvSpPr>
          <p:spPr>
            <a:xfrm flipH="1">
              <a:off x="8334533" y="3925960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buNone/>
              </a:pPr>
              <a:r>
                <a:t/>
              </a:r>
              <a:endParaRPr/>
            </a:p>
          </p:txBody>
        </p:sp>
        <p:sp>
          <p:nvSpPr>
            <p:cNvPr id="38" name="Shape 38"/>
            <p:cNvSpPr/>
            <p:nvPr/>
          </p:nvSpPr>
          <p:spPr>
            <a:xfrm rot="-5400000">
              <a:off x="8288290" y="433426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buNone/>
              </a:pPr>
              <a:r>
                <a:t/>
              </a:r>
              <a:endParaRPr/>
            </a:p>
          </p:txBody>
        </p:sp>
      </p:grpSp>
      <p:sp>
        <p:nvSpPr>
          <p:cNvPr id="39" name="Shape 39"/>
          <p:cNvSpPr txBox="1"/>
          <p:nvPr>
            <p:ph type="title"/>
          </p:nvPr>
        </p:nvSpPr>
        <p:spPr>
          <a:xfrm>
            <a:off x="823850" y="2053000"/>
            <a:ext cx="4587000" cy="1148700"/>
          </a:xfrm>
          <a:prstGeom prst="rect">
            <a:avLst/>
          </a:prstGeom>
        </p:spPr>
        <p:txBody>
          <a:bodyPr anchorCtr="0" anchor="ctr" bIns="91425" lIns="91425" rIns="91425" wrap="square" tIns="91425"/>
          <a:lstStyle>
            <a:lvl1pPr lvl="0">
              <a:spcBef>
                <a:spcPts val="0"/>
              </a:spcBef>
              <a:buSzPts val="2800"/>
              <a:buNone/>
              <a:defRPr/>
            </a:lvl1pPr>
            <a:lvl2pPr lvl="1">
              <a:spcBef>
                <a:spcPts val="0"/>
              </a:spcBef>
              <a:buSzPts val="2800"/>
              <a:buNone/>
              <a:defRPr/>
            </a:lvl2pPr>
            <a:lvl3pPr lvl="2">
              <a:spcBef>
                <a:spcPts val="0"/>
              </a:spcBef>
              <a:buSzPts val="2800"/>
              <a:buNone/>
              <a:defRPr/>
            </a:lvl3pPr>
            <a:lvl4pPr lvl="3">
              <a:spcBef>
                <a:spcPts val="0"/>
              </a:spcBef>
              <a:buSzPts val="2800"/>
              <a:buNone/>
              <a:defRPr/>
            </a:lvl4pPr>
            <a:lvl5pPr lvl="4">
              <a:spcBef>
                <a:spcPts val="0"/>
              </a:spcBef>
              <a:buSzPts val="2800"/>
              <a:buNone/>
              <a:defRPr/>
            </a:lvl5pPr>
            <a:lvl6pPr lvl="5">
              <a:spcBef>
                <a:spcPts val="0"/>
              </a:spcBef>
              <a:buSzPts val="2800"/>
              <a:buNone/>
              <a:defRPr/>
            </a:lvl6pPr>
            <a:lvl7pPr lvl="6">
              <a:spcBef>
                <a:spcPts val="0"/>
              </a:spcBef>
              <a:buSzPts val="2800"/>
              <a:buNone/>
              <a:defRPr/>
            </a:lvl7pPr>
            <a:lvl8pPr lvl="7">
              <a:spcBef>
                <a:spcPts val="0"/>
              </a:spcBef>
              <a:buSzPts val="2800"/>
              <a:buNone/>
              <a:defRPr/>
            </a:lvl8pPr>
            <a:lvl9pPr lvl="8">
              <a:spcBef>
                <a:spcPts val="0"/>
              </a:spcBef>
              <a:buSzPts val="2800"/>
              <a:buNone/>
              <a:defRPr/>
            </a:lvl9pPr>
          </a:lstStyle>
          <a:p/>
        </p:txBody>
      </p:sp>
      <p:sp>
        <p:nvSpPr>
          <p:cNvPr id="40" name="Shape 4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buNone/>
            </a:pPr>
            <a:fld id="{00000000-1234-1234-1234-123412341234}" type="slidenum">
              <a:rPr lang="en-GB"/>
              <a:t>‹#›</a:t>
            </a:fld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type="tx">
  <p:cSld name="Title and body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Shape 42"/>
          <p:cNvGrpSpPr/>
          <p:nvPr/>
        </p:nvGrpSpPr>
        <p:grpSpPr>
          <a:xfrm>
            <a:off x="0" y="381001"/>
            <a:ext cx="1037850" cy="1016287"/>
            <a:chOff x="0" y="381001"/>
            <a:chExt cx="1037850" cy="1016287"/>
          </a:xfrm>
        </p:grpSpPr>
        <p:sp>
          <p:nvSpPr>
            <p:cNvPr id="43" name="Shape 43"/>
            <p:cNvSpPr/>
            <p:nvPr/>
          </p:nvSpPr>
          <p:spPr>
            <a:xfrm rot="-5400000">
              <a:off x="0" y="381001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buNone/>
              </a:pPr>
              <a:r>
                <a:t/>
              </a:r>
              <a:endParaRPr/>
            </a:p>
          </p:txBody>
        </p:sp>
        <p:sp>
          <p:nvSpPr>
            <p:cNvPr id="44" name="Shape 44"/>
            <p:cNvSpPr/>
            <p:nvPr/>
          </p:nvSpPr>
          <p:spPr>
            <a:xfrm flipH="1">
              <a:off x="229050" y="588489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buNone/>
              </a:pPr>
              <a:r>
                <a:t/>
              </a:r>
              <a:endParaRPr/>
            </a:p>
          </p:txBody>
        </p:sp>
      </p:grpSp>
      <p:sp>
        <p:nvSpPr>
          <p:cNvPr id="45" name="Shape 45"/>
          <p:cNvSpPr txBox="1"/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anchorCtr="0" anchor="t" bIns="91425" lIns="91425" rIns="91425" wrap="square" tIns="91425"/>
          <a:lstStyle>
            <a:lvl1pPr lvl="0">
              <a:spcBef>
                <a:spcPts val="0"/>
              </a:spcBef>
              <a:buSzPts val="2400"/>
              <a:buNone/>
              <a:defRPr sz="2400"/>
            </a:lvl1pPr>
            <a:lvl2pPr lvl="1">
              <a:spcBef>
                <a:spcPts val="0"/>
              </a:spcBef>
              <a:buSzPts val="2400"/>
              <a:buNone/>
              <a:defRPr sz="2400"/>
            </a:lvl2pPr>
            <a:lvl3pPr lvl="2">
              <a:spcBef>
                <a:spcPts val="0"/>
              </a:spcBef>
              <a:buSzPts val="2400"/>
              <a:buNone/>
              <a:defRPr sz="2400"/>
            </a:lvl3pPr>
            <a:lvl4pPr lvl="3">
              <a:spcBef>
                <a:spcPts val="0"/>
              </a:spcBef>
              <a:buSzPts val="2400"/>
              <a:buNone/>
              <a:defRPr sz="2400"/>
            </a:lvl4pPr>
            <a:lvl5pPr lvl="4">
              <a:spcBef>
                <a:spcPts val="0"/>
              </a:spcBef>
              <a:buSzPts val="2400"/>
              <a:buNone/>
              <a:defRPr sz="2400"/>
            </a:lvl5pPr>
            <a:lvl6pPr lvl="5">
              <a:spcBef>
                <a:spcPts val="0"/>
              </a:spcBef>
              <a:buSzPts val="2400"/>
              <a:buNone/>
              <a:defRPr sz="2400"/>
            </a:lvl6pPr>
            <a:lvl7pPr lvl="6">
              <a:spcBef>
                <a:spcPts val="0"/>
              </a:spcBef>
              <a:buSzPts val="2400"/>
              <a:buNone/>
              <a:defRPr sz="2400"/>
            </a:lvl7pPr>
            <a:lvl8pPr lvl="7">
              <a:spcBef>
                <a:spcPts val="0"/>
              </a:spcBef>
              <a:buSzPts val="2400"/>
              <a:buNone/>
              <a:defRPr sz="2400"/>
            </a:lvl8pPr>
            <a:lvl9pPr lvl="8">
              <a:spcBef>
                <a:spcPts val="0"/>
              </a:spcBef>
              <a:buSzPts val="2400"/>
              <a:buNone/>
              <a:defRPr sz="2400"/>
            </a:lvl9pPr>
          </a:lstStyle>
          <a:p/>
        </p:txBody>
      </p:sp>
      <p:sp>
        <p:nvSpPr>
          <p:cNvPr id="46" name="Shape 46"/>
          <p:cNvSpPr txBox="1"/>
          <p:nvPr>
            <p:ph idx="1" type="body"/>
          </p:nvPr>
        </p:nvSpPr>
        <p:spPr>
          <a:xfrm>
            <a:off x="1297500" y="1567550"/>
            <a:ext cx="7038900" cy="2911200"/>
          </a:xfrm>
          <a:prstGeom prst="rect">
            <a:avLst/>
          </a:prstGeom>
        </p:spPr>
        <p:txBody>
          <a:bodyPr anchorCtr="0" anchor="t" bIns="91425" lIns="91425" rIns="91425" wrap="square" tIns="91425"/>
          <a:lstStyle>
            <a:lvl1pPr lvl="0">
              <a:spcBef>
                <a:spcPts val="0"/>
              </a:spcBef>
              <a:buSzPts val="1300"/>
              <a:buChar char="●"/>
              <a:defRPr/>
            </a:lvl1pPr>
            <a:lvl2pPr lvl="1">
              <a:spcBef>
                <a:spcPts val="0"/>
              </a:spcBef>
              <a:buSzPts val="1100"/>
              <a:buChar char="○"/>
              <a:defRPr/>
            </a:lvl2pPr>
            <a:lvl3pPr lvl="2">
              <a:spcBef>
                <a:spcPts val="0"/>
              </a:spcBef>
              <a:buSzPts val="1100"/>
              <a:buChar char="■"/>
              <a:defRPr/>
            </a:lvl3pPr>
            <a:lvl4pPr lvl="3">
              <a:spcBef>
                <a:spcPts val="0"/>
              </a:spcBef>
              <a:buSzPts val="1100"/>
              <a:buChar char="●"/>
              <a:defRPr/>
            </a:lvl4pPr>
            <a:lvl5pPr lvl="4">
              <a:spcBef>
                <a:spcPts val="0"/>
              </a:spcBef>
              <a:buSzPts val="1100"/>
              <a:buChar char="○"/>
              <a:defRPr/>
            </a:lvl5pPr>
            <a:lvl6pPr lvl="5">
              <a:spcBef>
                <a:spcPts val="0"/>
              </a:spcBef>
              <a:buSzPts val="1100"/>
              <a:buChar char="■"/>
              <a:defRPr/>
            </a:lvl6pPr>
            <a:lvl7pPr lvl="6">
              <a:spcBef>
                <a:spcPts val="0"/>
              </a:spcBef>
              <a:buSzPts val="1100"/>
              <a:buChar char="●"/>
              <a:defRPr/>
            </a:lvl7pPr>
            <a:lvl8pPr lvl="7">
              <a:spcBef>
                <a:spcPts val="0"/>
              </a:spcBef>
              <a:buSzPts val="1100"/>
              <a:buChar char="○"/>
              <a:defRPr/>
            </a:lvl8pPr>
            <a:lvl9pPr lvl="8">
              <a:spcBef>
                <a:spcPts val="0"/>
              </a:spcBef>
              <a:buSzPts val="1100"/>
              <a:buChar char="■"/>
              <a:defRPr/>
            </a:lvl9pPr>
          </a:lstStyle>
          <a:p/>
        </p:txBody>
      </p:sp>
      <p:sp>
        <p:nvSpPr>
          <p:cNvPr id="47" name="Shape 4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buNone/>
            </a:pPr>
            <a:fld id="{00000000-1234-1234-1234-123412341234}" type="slidenum">
              <a:rPr lang="en-GB"/>
              <a:t>‹#›</a:t>
            </a:fld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type="twoColTx">
  <p:cSld name="Title and two columns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9" name="Shape 49"/>
          <p:cNvGrpSpPr/>
          <p:nvPr/>
        </p:nvGrpSpPr>
        <p:grpSpPr>
          <a:xfrm>
            <a:off x="0" y="381001"/>
            <a:ext cx="1037850" cy="1016287"/>
            <a:chOff x="0" y="381001"/>
            <a:chExt cx="1037850" cy="1016287"/>
          </a:xfrm>
        </p:grpSpPr>
        <p:sp>
          <p:nvSpPr>
            <p:cNvPr id="50" name="Shape 50"/>
            <p:cNvSpPr/>
            <p:nvPr/>
          </p:nvSpPr>
          <p:spPr>
            <a:xfrm rot="-5400000">
              <a:off x="0" y="381001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buNone/>
              </a:pPr>
              <a:r>
                <a:t/>
              </a:r>
              <a:endParaRPr/>
            </a:p>
          </p:txBody>
        </p:sp>
        <p:sp>
          <p:nvSpPr>
            <p:cNvPr id="51" name="Shape 51"/>
            <p:cNvSpPr/>
            <p:nvPr/>
          </p:nvSpPr>
          <p:spPr>
            <a:xfrm flipH="1">
              <a:off x="229050" y="588489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buNone/>
              </a:pPr>
              <a:r>
                <a:t/>
              </a:r>
              <a:endParaRPr/>
            </a:p>
          </p:txBody>
        </p:sp>
      </p:grpSp>
      <p:sp>
        <p:nvSpPr>
          <p:cNvPr id="52" name="Shape 52"/>
          <p:cNvSpPr txBox="1"/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anchorCtr="0" anchor="t" bIns="91425" lIns="91425" rIns="91425" wrap="square" tIns="91425"/>
          <a:lstStyle>
            <a:lvl1pPr lvl="0">
              <a:spcBef>
                <a:spcPts val="0"/>
              </a:spcBef>
              <a:buSzPts val="2400"/>
              <a:buNone/>
              <a:defRPr sz="2400"/>
            </a:lvl1pPr>
            <a:lvl2pPr lvl="1">
              <a:spcBef>
                <a:spcPts val="0"/>
              </a:spcBef>
              <a:buSzPts val="2400"/>
              <a:buNone/>
              <a:defRPr sz="2400"/>
            </a:lvl2pPr>
            <a:lvl3pPr lvl="2">
              <a:spcBef>
                <a:spcPts val="0"/>
              </a:spcBef>
              <a:buSzPts val="2400"/>
              <a:buNone/>
              <a:defRPr sz="2400"/>
            </a:lvl3pPr>
            <a:lvl4pPr lvl="3">
              <a:spcBef>
                <a:spcPts val="0"/>
              </a:spcBef>
              <a:buSzPts val="2400"/>
              <a:buNone/>
              <a:defRPr sz="2400"/>
            </a:lvl4pPr>
            <a:lvl5pPr lvl="4">
              <a:spcBef>
                <a:spcPts val="0"/>
              </a:spcBef>
              <a:buSzPts val="2400"/>
              <a:buNone/>
              <a:defRPr sz="2400"/>
            </a:lvl5pPr>
            <a:lvl6pPr lvl="5">
              <a:spcBef>
                <a:spcPts val="0"/>
              </a:spcBef>
              <a:buSzPts val="2400"/>
              <a:buNone/>
              <a:defRPr sz="2400"/>
            </a:lvl6pPr>
            <a:lvl7pPr lvl="6">
              <a:spcBef>
                <a:spcPts val="0"/>
              </a:spcBef>
              <a:buSzPts val="2400"/>
              <a:buNone/>
              <a:defRPr sz="2400"/>
            </a:lvl7pPr>
            <a:lvl8pPr lvl="7">
              <a:spcBef>
                <a:spcPts val="0"/>
              </a:spcBef>
              <a:buSzPts val="2400"/>
              <a:buNone/>
              <a:defRPr sz="2400"/>
            </a:lvl8pPr>
            <a:lvl9pPr lvl="8">
              <a:spcBef>
                <a:spcPts val="0"/>
              </a:spcBef>
              <a:buSzPts val="2400"/>
              <a:buNone/>
              <a:defRPr sz="2400"/>
            </a:lvl9pPr>
          </a:lstStyle>
          <a:p/>
        </p:txBody>
      </p:sp>
      <p:sp>
        <p:nvSpPr>
          <p:cNvPr id="53" name="Shape 53"/>
          <p:cNvSpPr txBox="1"/>
          <p:nvPr>
            <p:ph idx="1" type="body"/>
          </p:nvPr>
        </p:nvSpPr>
        <p:spPr>
          <a:xfrm>
            <a:off x="1297500" y="1567550"/>
            <a:ext cx="3403200" cy="2911200"/>
          </a:xfrm>
          <a:prstGeom prst="rect">
            <a:avLst/>
          </a:prstGeom>
        </p:spPr>
        <p:txBody>
          <a:bodyPr anchorCtr="0" anchor="t" bIns="91425" lIns="91425" rIns="91425" wrap="square" tIns="91425"/>
          <a:lstStyle>
            <a:lvl1pPr lvl="0">
              <a:spcBef>
                <a:spcPts val="0"/>
              </a:spcBef>
              <a:buSzPts val="1300"/>
              <a:buChar char="●"/>
              <a:defRPr/>
            </a:lvl1pPr>
            <a:lvl2pPr lvl="1">
              <a:spcBef>
                <a:spcPts val="0"/>
              </a:spcBef>
              <a:buSzPts val="1100"/>
              <a:buChar char="○"/>
              <a:defRPr/>
            </a:lvl2pPr>
            <a:lvl3pPr lvl="2">
              <a:spcBef>
                <a:spcPts val="0"/>
              </a:spcBef>
              <a:buSzPts val="1100"/>
              <a:buChar char="■"/>
              <a:defRPr/>
            </a:lvl3pPr>
            <a:lvl4pPr lvl="3">
              <a:spcBef>
                <a:spcPts val="0"/>
              </a:spcBef>
              <a:buSzPts val="1100"/>
              <a:buChar char="●"/>
              <a:defRPr/>
            </a:lvl4pPr>
            <a:lvl5pPr lvl="4">
              <a:spcBef>
                <a:spcPts val="0"/>
              </a:spcBef>
              <a:buSzPts val="1100"/>
              <a:buChar char="○"/>
              <a:defRPr/>
            </a:lvl5pPr>
            <a:lvl6pPr lvl="5">
              <a:spcBef>
                <a:spcPts val="0"/>
              </a:spcBef>
              <a:buSzPts val="1100"/>
              <a:buChar char="■"/>
              <a:defRPr/>
            </a:lvl6pPr>
            <a:lvl7pPr lvl="6">
              <a:spcBef>
                <a:spcPts val="0"/>
              </a:spcBef>
              <a:buSzPts val="1100"/>
              <a:buChar char="●"/>
              <a:defRPr/>
            </a:lvl7pPr>
            <a:lvl8pPr lvl="7">
              <a:spcBef>
                <a:spcPts val="0"/>
              </a:spcBef>
              <a:buSzPts val="1100"/>
              <a:buChar char="○"/>
              <a:defRPr/>
            </a:lvl8pPr>
            <a:lvl9pPr lvl="8">
              <a:spcBef>
                <a:spcPts val="0"/>
              </a:spcBef>
              <a:buSzPts val="1100"/>
              <a:buChar char="■"/>
              <a:defRPr/>
            </a:lvl9pPr>
          </a:lstStyle>
          <a:p/>
        </p:txBody>
      </p:sp>
      <p:sp>
        <p:nvSpPr>
          <p:cNvPr id="54" name="Shape 54"/>
          <p:cNvSpPr txBox="1"/>
          <p:nvPr>
            <p:ph idx="2" type="body"/>
          </p:nvPr>
        </p:nvSpPr>
        <p:spPr>
          <a:xfrm>
            <a:off x="4933221" y="1567550"/>
            <a:ext cx="3403200" cy="2911200"/>
          </a:xfrm>
          <a:prstGeom prst="rect">
            <a:avLst/>
          </a:prstGeom>
        </p:spPr>
        <p:txBody>
          <a:bodyPr anchorCtr="0" anchor="t" bIns="91425" lIns="91425" rIns="91425" wrap="square" tIns="91425"/>
          <a:lstStyle>
            <a:lvl1pPr lvl="0">
              <a:spcBef>
                <a:spcPts val="0"/>
              </a:spcBef>
              <a:buSzPts val="1300"/>
              <a:buChar char="●"/>
              <a:defRPr/>
            </a:lvl1pPr>
            <a:lvl2pPr lvl="1">
              <a:spcBef>
                <a:spcPts val="0"/>
              </a:spcBef>
              <a:buSzPts val="1100"/>
              <a:buChar char="○"/>
              <a:defRPr/>
            </a:lvl2pPr>
            <a:lvl3pPr lvl="2">
              <a:spcBef>
                <a:spcPts val="0"/>
              </a:spcBef>
              <a:buSzPts val="1100"/>
              <a:buChar char="■"/>
              <a:defRPr/>
            </a:lvl3pPr>
            <a:lvl4pPr lvl="3">
              <a:spcBef>
                <a:spcPts val="0"/>
              </a:spcBef>
              <a:buSzPts val="1100"/>
              <a:buChar char="●"/>
              <a:defRPr/>
            </a:lvl4pPr>
            <a:lvl5pPr lvl="4">
              <a:spcBef>
                <a:spcPts val="0"/>
              </a:spcBef>
              <a:buSzPts val="1100"/>
              <a:buChar char="○"/>
              <a:defRPr/>
            </a:lvl5pPr>
            <a:lvl6pPr lvl="5">
              <a:spcBef>
                <a:spcPts val="0"/>
              </a:spcBef>
              <a:buSzPts val="1100"/>
              <a:buChar char="■"/>
              <a:defRPr/>
            </a:lvl6pPr>
            <a:lvl7pPr lvl="6">
              <a:spcBef>
                <a:spcPts val="0"/>
              </a:spcBef>
              <a:buSzPts val="1100"/>
              <a:buChar char="●"/>
              <a:defRPr/>
            </a:lvl7pPr>
            <a:lvl8pPr lvl="7">
              <a:spcBef>
                <a:spcPts val="0"/>
              </a:spcBef>
              <a:buSzPts val="1100"/>
              <a:buChar char="○"/>
              <a:defRPr/>
            </a:lvl8pPr>
            <a:lvl9pPr lvl="8">
              <a:spcBef>
                <a:spcPts val="0"/>
              </a:spcBef>
              <a:buSzPts val="1100"/>
              <a:buChar char="■"/>
              <a:defRPr/>
            </a:lvl9pPr>
          </a:lstStyle>
          <a:p/>
        </p:txBody>
      </p:sp>
      <p:sp>
        <p:nvSpPr>
          <p:cNvPr id="55" name="Shape 5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buNone/>
            </a:pPr>
            <a:fld id="{00000000-1234-1234-1234-123412341234}" type="slidenum">
              <a:rPr lang="en-GB"/>
              <a:t>‹#›</a:t>
            </a:fld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type="titleOnly">
  <p:cSld name="Title only">
    <p:spTree>
      <p:nvGrpSpPr>
        <p:cNvPr id="56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7" name="Shape 57"/>
          <p:cNvGrpSpPr/>
          <p:nvPr/>
        </p:nvGrpSpPr>
        <p:grpSpPr>
          <a:xfrm>
            <a:off x="0" y="381001"/>
            <a:ext cx="1037850" cy="1016287"/>
            <a:chOff x="0" y="381001"/>
            <a:chExt cx="1037850" cy="1016287"/>
          </a:xfrm>
        </p:grpSpPr>
        <p:sp>
          <p:nvSpPr>
            <p:cNvPr id="58" name="Shape 58"/>
            <p:cNvSpPr/>
            <p:nvPr/>
          </p:nvSpPr>
          <p:spPr>
            <a:xfrm rot="-5400000">
              <a:off x="0" y="381001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buNone/>
              </a:pPr>
              <a:r>
                <a:t/>
              </a:r>
              <a:endParaRPr/>
            </a:p>
          </p:txBody>
        </p:sp>
        <p:sp>
          <p:nvSpPr>
            <p:cNvPr id="59" name="Shape 59"/>
            <p:cNvSpPr/>
            <p:nvPr/>
          </p:nvSpPr>
          <p:spPr>
            <a:xfrm flipH="1">
              <a:off x="229050" y="588489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buNone/>
              </a:pPr>
              <a:r>
                <a:t/>
              </a:r>
              <a:endParaRPr/>
            </a:p>
          </p:txBody>
        </p:sp>
      </p:grpSp>
      <p:sp>
        <p:nvSpPr>
          <p:cNvPr id="60" name="Shape 60"/>
          <p:cNvSpPr txBox="1"/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anchorCtr="0" anchor="t" bIns="91425" lIns="91425" rIns="91425" wrap="square" tIns="91425"/>
          <a:lstStyle>
            <a:lvl1pPr lvl="0">
              <a:spcBef>
                <a:spcPts val="0"/>
              </a:spcBef>
              <a:buSzPts val="2400"/>
              <a:buNone/>
              <a:defRPr sz="2400"/>
            </a:lvl1pPr>
            <a:lvl2pPr lvl="1">
              <a:spcBef>
                <a:spcPts val="0"/>
              </a:spcBef>
              <a:buSzPts val="2400"/>
              <a:buNone/>
              <a:defRPr sz="2400"/>
            </a:lvl2pPr>
            <a:lvl3pPr lvl="2">
              <a:spcBef>
                <a:spcPts val="0"/>
              </a:spcBef>
              <a:buSzPts val="2400"/>
              <a:buNone/>
              <a:defRPr sz="2400"/>
            </a:lvl3pPr>
            <a:lvl4pPr lvl="3">
              <a:spcBef>
                <a:spcPts val="0"/>
              </a:spcBef>
              <a:buSzPts val="2400"/>
              <a:buNone/>
              <a:defRPr sz="2400"/>
            </a:lvl4pPr>
            <a:lvl5pPr lvl="4">
              <a:spcBef>
                <a:spcPts val="0"/>
              </a:spcBef>
              <a:buSzPts val="2400"/>
              <a:buNone/>
              <a:defRPr sz="2400"/>
            </a:lvl5pPr>
            <a:lvl6pPr lvl="5">
              <a:spcBef>
                <a:spcPts val="0"/>
              </a:spcBef>
              <a:buSzPts val="2400"/>
              <a:buNone/>
              <a:defRPr sz="2400"/>
            </a:lvl6pPr>
            <a:lvl7pPr lvl="6">
              <a:spcBef>
                <a:spcPts val="0"/>
              </a:spcBef>
              <a:buSzPts val="2400"/>
              <a:buNone/>
              <a:defRPr sz="2400"/>
            </a:lvl7pPr>
            <a:lvl8pPr lvl="7">
              <a:spcBef>
                <a:spcPts val="0"/>
              </a:spcBef>
              <a:buSzPts val="2400"/>
              <a:buNone/>
              <a:defRPr sz="2400"/>
            </a:lvl8pPr>
            <a:lvl9pPr lvl="8">
              <a:spcBef>
                <a:spcPts val="0"/>
              </a:spcBef>
              <a:buSzPts val="2400"/>
              <a:buNone/>
              <a:defRPr sz="2400"/>
            </a:lvl9pPr>
          </a:lstStyle>
          <a:p/>
        </p:txBody>
      </p:sp>
      <p:sp>
        <p:nvSpPr>
          <p:cNvPr id="61" name="Shape 6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buNone/>
            </a:pPr>
            <a:fld id="{00000000-1234-1234-1234-123412341234}" type="slidenum">
              <a:rPr lang="en-GB"/>
              <a:t>‹#›</a:t>
            </a:fld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 name="One column text">
    <p:spTree>
      <p:nvGrpSpPr>
        <p:cNvPr id="62" name="Shape 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" name="Shape 63"/>
          <p:cNvGrpSpPr/>
          <p:nvPr/>
        </p:nvGrpSpPr>
        <p:grpSpPr>
          <a:xfrm>
            <a:off x="0" y="381001"/>
            <a:ext cx="1037850" cy="1016287"/>
            <a:chOff x="0" y="381001"/>
            <a:chExt cx="1037850" cy="1016287"/>
          </a:xfrm>
        </p:grpSpPr>
        <p:sp>
          <p:nvSpPr>
            <p:cNvPr id="64" name="Shape 64"/>
            <p:cNvSpPr/>
            <p:nvPr/>
          </p:nvSpPr>
          <p:spPr>
            <a:xfrm rot="-5400000">
              <a:off x="0" y="381001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buNone/>
              </a:pPr>
              <a:r>
                <a:t/>
              </a:r>
              <a:endParaRPr/>
            </a:p>
          </p:txBody>
        </p:sp>
        <p:sp>
          <p:nvSpPr>
            <p:cNvPr id="65" name="Shape 65"/>
            <p:cNvSpPr/>
            <p:nvPr/>
          </p:nvSpPr>
          <p:spPr>
            <a:xfrm flipH="1">
              <a:off x="229050" y="588489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buNone/>
              </a:pPr>
              <a:r>
                <a:t/>
              </a:r>
              <a:endParaRPr/>
            </a:p>
          </p:txBody>
        </p:sp>
      </p:grpSp>
      <p:sp>
        <p:nvSpPr>
          <p:cNvPr id="66" name="Shape 66"/>
          <p:cNvSpPr txBox="1"/>
          <p:nvPr>
            <p:ph type="title"/>
          </p:nvPr>
        </p:nvSpPr>
        <p:spPr>
          <a:xfrm>
            <a:off x="1297500" y="393750"/>
            <a:ext cx="3798900" cy="1493100"/>
          </a:xfrm>
          <a:prstGeom prst="rect">
            <a:avLst/>
          </a:prstGeom>
        </p:spPr>
        <p:txBody>
          <a:bodyPr anchorCtr="0" anchor="t" bIns="91425" lIns="91425" rIns="91425" wrap="square" tIns="91425"/>
          <a:lstStyle>
            <a:lvl1pPr lvl="0">
              <a:spcBef>
                <a:spcPts val="0"/>
              </a:spcBef>
              <a:buSzPts val="2400"/>
              <a:buNone/>
              <a:defRPr sz="2400"/>
            </a:lvl1pPr>
            <a:lvl2pPr lvl="1">
              <a:spcBef>
                <a:spcPts val="0"/>
              </a:spcBef>
              <a:buSzPts val="2400"/>
              <a:buNone/>
              <a:defRPr sz="2400"/>
            </a:lvl2pPr>
            <a:lvl3pPr lvl="2">
              <a:spcBef>
                <a:spcPts val="0"/>
              </a:spcBef>
              <a:buSzPts val="2400"/>
              <a:buNone/>
              <a:defRPr sz="2400"/>
            </a:lvl3pPr>
            <a:lvl4pPr lvl="3">
              <a:spcBef>
                <a:spcPts val="0"/>
              </a:spcBef>
              <a:buSzPts val="2400"/>
              <a:buNone/>
              <a:defRPr sz="2400"/>
            </a:lvl4pPr>
            <a:lvl5pPr lvl="4">
              <a:spcBef>
                <a:spcPts val="0"/>
              </a:spcBef>
              <a:buSzPts val="2400"/>
              <a:buNone/>
              <a:defRPr sz="2400"/>
            </a:lvl5pPr>
            <a:lvl6pPr lvl="5">
              <a:spcBef>
                <a:spcPts val="0"/>
              </a:spcBef>
              <a:buSzPts val="2400"/>
              <a:buNone/>
              <a:defRPr sz="2400"/>
            </a:lvl6pPr>
            <a:lvl7pPr lvl="6">
              <a:spcBef>
                <a:spcPts val="0"/>
              </a:spcBef>
              <a:buSzPts val="2400"/>
              <a:buNone/>
              <a:defRPr sz="2400"/>
            </a:lvl7pPr>
            <a:lvl8pPr lvl="7">
              <a:spcBef>
                <a:spcPts val="0"/>
              </a:spcBef>
              <a:buSzPts val="2400"/>
              <a:buNone/>
              <a:defRPr sz="2400"/>
            </a:lvl8pPr>
            <a:lvl9pPr lvl="8">
              <a:spcBef>
                <a:spcPts val="0"/>
              </a:spcBef>
              <a:buSzPts val="2400"/>
              <a:buNone/>
              <a:defRPr sz="2400"/>
            </a:lvl9pPr>
          </a:lstStyle>
          <a:p/>
        </p:txBody>
      </p:sp>
      <p:sp>
        <p:nvSpPr>
          <p:cNvPr id="67" name="Shape 67"/>
          <p:cNvSpPr txBox="1"/>
          <p:nvPr>
            <p:ph idx="1" type="body"/>
          </p:nvPr>
        </p:nvSpPr>
        <p:spPr>
          <a:xfrm>
            <a:off x="1297500" y="1972550"/>
            <a:ext cx="3798900" cy="2415900"/>
          </a:xfrm>
          <a:prstGeom prst="rect">
            <a:avLst/>
          </a:prstGeom>
        </p:spPr>
        <p:txBody>
          <a:bodyPr anchorCtr="0" anchor="t" bIns="91425" lIns="91425" rIns="91425" wrap="square" tIns="91425"/>
          <a:lstStyle>
            <a:lvl1pPr lvl="0">
              <a:spcBef>
                <a:spcPts val="0"/>
              </a:spcBef>
              <a:buSzPts val="1300"/>
              <a:buChar char="●"/>
              <a:defRPr/>
            </a:lvl1pPr>
            <a:lvl2pPr lvl="1">
              <a:spcBef>
                <a:spcPts val="0"/>
              </a:spcBef>
              <a:buSzPts val="1100"/>
              <a:buChar char="○"/>
              <a:defRPr/>
            </a:lvl2pPr>
            <a:lvl3pPr lvl="2">
              <a:spcBef>
                <a:spcPts val="0"/>
              </a:spcBef>
              <a:buSzPts val="1100"/>
              <a:buChar char="■"/>
              <a:defRPr/>
            </a:lvl3pPr>
            <a:lvl4pPr lvl="3">
              <a:spcBef>
                <a:spcPts val="0"/>
              </a:spcBef>
              <a:buSzPts val="1100"/>
              <a:buChar char="●"/>
              <a:defRPr/>
            </a:lvl4pPr>
            <a:lvl5pPr lvl="4">
              <a:spcBef>
                <a:spcPts val="0"/>
              </a:spcBef>
              <a:buSzPts val="1100"/>
              <a:buChar char="○"/>
              <a:defRPr/>
            </a:lvl5pPr>
            <a:lvl6pPr lvl="5">
              <a:spcBef>
                <a:spcPts val="0"/>
              </a:spcBef>
              <a:buSzPts val="1100"/>
              <a:buChar char="■"/>
              <a:defRPr/>
            </a:lvl6pPr>
            <a:lvl7pPr lvl="6">
              <a:spcBef>
                <a:spcPts val="0"/>
              </a:spcBef>
              <a:buSzPts val="1100"/>
              <a:buChar char="●"/>
              <a:defRPr/>
            </a:lvl7pPr>
            <a:lvl8pPr lvl="7">
              <a:spcBef>
                <a:spcPts val="0"/>
              </a:spcBef>
              <a:buSzPts val="1100"/>
              <a:buChar char="○"/>
              <a:defRPr/>
            </a:lvl8pPr>
            <a:lvl9pPr lvl="8">
              <a:spcBef>
                <a:spcPts val="0"/>
              </a:spcBef>
              <a:buSzPts val="1100"/>
              <a:buChar char="■"/>
              <a:defRPr/>
            </a:lvl9pPr>
          </a:lstStyle>
          <a:p/>
        </p:txBody>
      </p:sp>
      <p:sp>
        <p:nvSpPr>
          <p:cNvPr id="68" name="Shape 6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buNone/>
            </a:pPr>
            <a:fld id="{00000000-1234-1234-1234-123412341234}" type="slidenum">
              <a:rPr lang="en-GB"/>
              <a:t>‹#›</a:t>
            </a:fld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 name="Main point">
    <p:spTree>
      <p:nvGrpSpPr>
        <p:cNvPr id="69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0" name="Shape 70"/>
          <p:cNvGrpSpPr/>
          <p:nvPr/>
        </p:nvGrpSpPr>
        <p:grpSpPr>
          <a:xfrm>
            <a:off x="4406400" y="0"/>
            <a:ext cx="4737600" cy="5143500"/>
            <a:chOff x="4406400" y="0"/>
            <a:chExt cx="4737600" cy="5143500"/>
          </a:xfrm>
        </p:grpSpPr>
        <p:sp>
          <p:nvSpPr>
            <p:cNvPr id="71" name="Shape 71"/>
            <p:cNvSpPr/>
            <p:nvPr/>
          </p:nvSpPr>
          <p:spPr>
            <a:xfrm rot="5400000">
              <a:off x="4407900" y="-1500"/>
              <a:ext cx="4734600" cy="4737600"/>
            </a:xfrm>
            <a:prstGeom prst="diagStripe">
              <a:avLst>
                <a:gd fmla="val 49469" name="adj"/>
              </a:avLst>
            </a:prstGeom>
            <a:solidFill>
              <a:schemeClr val="lt1">
                <a:alpha val="3460"/>
              </a:schemeClr>
            </a:solidFill>
            <a:ln>
              <a:noFill/>
            </a:ln>
          </p:spPr>
          <p:txBody>
            <a:bodyPr anchorCtr="0" anchor="ctr" bIns="91425" lIns="91425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buNone/>
              </a:pPr>
              <a:r>
                <a:t/>
              </a:r>
              <a:endParaRPr/>
            </a:p>
          </p:txBody>
        </p:sp>
        <p:sp>
          <p:nvSpPr>
            <p:cNvPr id="72" name="Shape 72"/>
            <p:cNvSpPr/>
            <p:nvPr/>
          </p:nvSpPr>
          <p:spPr>
            <a:xfrm rot="5400000">
              <a:off x="4840825" y="6000"/>
              <a:ext cx="4298700" cy="4286700"/>
            </a:xfrm>
            <a:prstGeom prst="diagStripe">
              <a:avLst>
                <a:gd fmla="val 0" name="adj"/>
              </a:avLst>
            </a:prstGeom>
            <a:solidFill>
              <a:schemeClr val="lt1">
                <a:alpha val="3460"/>
              </a:schemeClr>
            </a:solidFill>
            <a:ln>
              <a:noFill/>
            </a:ln>
          </p:spPr>
          <p:txBody>
            <a:bodyPr anchorCtr="0" anchor="ctr" bIns="91425" lIns="91425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buNone/>
              </a:pPr>
              <a:r>
                <a:t/>
              </a:r>
              <a:endParaRPr/>
            </a:p>
          </p:txBody>
        </p:sp>
        <p:sp>
          <p:nvSpPr>
            <p:cNvPr id="73" name="Shape 73"/>
            <p:cNvSpPr/>
            <p:nvPr/>
          </p:nvSpPr>
          <p:spPr>
            <a:xfrm rot="-5400000">
              <a:off x="5618399" y="1236641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buNone/>
              </a:pPr>
              <a:r>
                <a:t/>
              </a:r>
              <a:endParaRPr/>
            </a:p>
          </p:txBody>
        </p:sp>
        <p:sp>
          <p:nvSpPr>
            <p:cNvPr id="74" name="Shape 74"/>
            <p:cNvSpPr/>
            <p:nvPr/>
          </p:nvSpPr>
          <p:spPr>
            <a:xfrm flipH="1">
              <a:off x="5849857" y="1444078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buNone/>
              </a:pPr>
              <a:r>
                <a:t/>
              </a:r>
              <a:endParaRPr/>
            </a:p>
          </p:txBody>
        </p:sp>
        <p:sp>
          <p:nvSpPr>
            <p:cNvPr id="75" name="Shape 75"/>
            <p:cNvSpPr/>
            <p:nvPr/>
          </p:nvSpPr>
          <p:spPr>
            <a:xfrm rot="-5400000">
              <a:off x="5987081" y="2469743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buNone/>
              </a:pPr>
              <a:r>
                <a:t/>
              </a:r>
              <a:endParaRPr/>
            </a:p>
          </p:txBody>
        </p:sp>
        <p:sp>
          <p:nvSpPr>
            <p:cNvPr id="76" name="Shape 76"/>
            <p:cNvSpPr/>
            <p:nvPr/>
          </p:nvSpPr>
          <p:spPr>
            <a:xfrm flipH="1">
              <a:off x="6222115" y="2677179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buNone/>
              </a:pPr>
              <a:r>
                <a:t/>
              </a:r>
              <a:endParaRPr/>
            </a:p>
          </p:txBody>
        </p:sp>
        <p:sp>
          <p:nvSpPr>
            <p:cNvPr id="77" name="Shape 77"/>
            <p:cNvSpPr/>
            <p:nvPr/>
          </p:nvSpPr>
          <p:spPr>
            <a:xfrm rot="-5400000">
              <a:off x="6675341" y="1862244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buNone/>
              </a:pPr>
              <a:r>
                <a:t/>
              </a:r>
              <a:endParaRPr/>
            </a:p>
          </p:txBody>
        </p:sp>
        <p:sp>
          <p:nvSpPr>
            <p:cNvPr id="78" name="Shape 78"/>
            <p:cNvSpPr/>
            <p:nvPr/>
          </p:nvSpPr>
          <p:spPr>
            <a:xfrm flipH="1">
              <a:off x="6908099" y="2069680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buNone/>
              </a:pPr>
              <a:r>
                <a:t/>
              </a:r>
              <a:endParaRPr/>
            </a:p>
          </p:txBody>
        </p:sp>
        <p:sp>
          <p:nvSpPr>
            <p:cNvPr id="79" name="Shape 79"/>
            <p:cNvSpPr/>
            <p:nvPr/>
          </p:nvSpPr>
          <p:spPr>
            <a:xfrm rot="-5400000">
              <a:off x="6861141" y="2478088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buNone/>
              </a:pPr>
              <a:r>
                <a:t/>
              </a:r>
              <a:endParaRPr/>
            </a:p>
          </p:txBody>
        </p:sp>
        <p:sp>
          <p:nvSpPr>
            <p:cNvPr id="80" name="Shape 80"/>
            <p:cNvSpPr/>
            <p:nvPr/>
          </p:nvSpPr>
          <p:spPr>
            <a:xfrm flipH="1">
              <a:off x="7965266" y="2693191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buNone/>
              </a:pPr>
              <a:r>
                <a:t/>
              </a:r>
              <a:endParaRPr/>
            </a:p>
          </p:txBody>
        </p:sp>
        <p:sp>
          <p:nvSpPr>
            <p:cNvPr id="81" name="Shape 81"/>
            <p:cNvSpPr/>
            <p:nvPr/>
          </p:nvSpPr>
          <p:spPr>
            <a:xfrm flipH="1">
              <a:off x="8145082" y="3309036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buNone/>
              </a:pPr>
              <a:r>
                <a:t/>
              </a:r>
              <a:endParaRPr/>
            </a:p>
          </p:txBody>
        </p:sp>
        <p:sp>
          <p:nvSpPr>
            <p:cNvPr id="82" name="Shape 82"/>
            <p:cNvSpPr/>
            <p:nvPr/>
          </p:nvSpPr>
          <p:spPr>
            <a:xfrm rot="-5400000">
              <a:off x="7047599" y="309534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buNone/>
              </a:pPr>
              <a:r>
                <a:t/>
              </a:r>
              <a:endParaRPr/>
            </a:p>
          </p:txBody>
        </p:sp>
        <p:sp>
          <p:nvSpPr>
            <p:cNvPr id="83" name="Shape 83"/>
            <p:cNvSpPr/>
            <p:nvPr/>
          </p:nvSpPr>
          <p:spPr>
            <a:xfrm flipH="1">
              <a:off x="7276649" y="3302781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buNone/>
              </a:pPr>
              <a:r>
                <a:t/>
              </a:r>
              <a:endParaRPr/>
            </a:p>
          </p:txBody>
        </p:sp>
        <p:sp>
          <p:nvSpPr>
            <p:cNvPr id="84" name="Shape 84"/>
            <p:cNvSpPr/>
            <p:nvPr/>
          </p:nvSpPr>
          <p:spPr>
            <a:xfrm rot="-5400000">
              <a:off x="7227414" y="3711189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buNone/>
              </a:pPr>
              <a:r>
                <a:t/>
              </a:r>
              <a:endParaRPr/>
            </a:p>
          </p:txBody>
        </p:sp>
        <p:sp>
          <p:nvSpPr>
            <p:cNvPr id="85" name="Shape 85"/>
            <p:cNvSpPr/>
            <p:nvPr/>
          </p:nvSpPr>
          <p:spPr>
            <a:xfrm flipH="1">
              <a:off x="7462448" y="391862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buNone/>
              </a:pPr>
              <a:r>
                <a:t/>
              </a:r>
              <a:endParaRPr/>
            </a:p>
          </p:txBody>
        </p:sp>
        <p:sp>
          <p:nvSpPr>
            <p:cNvPr id="86" name="Shape 86"/>
            <p:cNvSpPr/>
            <p:nvPr/>
          </p:nvSpPr>
          <p:spPr>
            <a:xfrm rot="-5400000">
              <a:off x="8102491" y="3718856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buNone/>
              </a:pPr>
              <a:r>
                <a:t/>
              </a:r>
              <a:endParaRPr/>
            </a:p>
          </p:txBody>
        </p:sp>
        <p:sp>
          <p:nvSpPr>
            <p:cNvPr id="87" name="Shape 87"/>
            <p:cNvSpPr/>
            <p:nvPr/>
          </p:nvSpPr>
          <p:spPr>
            <a:xfrm flipH="1">
              <a:off x="8334533" y="3926292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buNone/>
              </a:pPr>
              <a:r>
                <a:t/>
              </a:r>
              <a:endParaRPr/>
            </a:p>
          </p:txBody>
        </p:sp>
        <p:sp>
          <p:nvSpPr>
            <p:cNvPr id="88" name="Shape 88"/>
            <p:cNvSpPr/>
            <p:nvPr/>
          </p:nvSpPr>
          <p:spPr>
            <a:xfrm rot="-5400000">
              <a:off x="8288290" y="4334700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buNone/>
              </a:pPr>
              <a:r>
                <a:t/>
              </a:r>
              <a:endParaRPr/>
            </a:p>
          </p:txBody>
        </p:sp>
      </p:grpSp>
      <p:sp>
        <p:nvSpPr>
          <p:cNvPr id="89" name="Shape 89"/>
          <p:cNvSpPr txBox="1"/>
          <p:nvPr>
            <p:ph type="title"/>
          </p:nvPr>
        </p:nvSpPr>
        <p:spPr>
          <a:xfrm>
            <a:off x="823850" y="866775"/>
            <a:ext cx="4587000" cy="3521100"/>
          </a:xfrm>
          <a:prstGeom prst="rect">
            <a:avLst/>
          </a:prstGeom>
        </p:spPr>
        <p:txBody>
          <a:bodyPr anchorCtr="0" anchor="ctr" bIns="91425" lIns="91425" rIns="91425" wrap="square" tIns="91425"/>
          <a:lstStyle>
            <a:lvl1pPr lvl="0">
              <a:spcBef>
                <a:spcPts val="0"/>
              </a:spcBef>
              <a:buSzPts val="2800"/>
              <a:buNone/>
              <a:defRPr/>
            </a:lvl1pPr>
            <a:lvl2pPr lvl="1">
              <a:spcBef>
                <a:spcPts val="0"/>
              </a:spcBef>
              <a:buSzPts val="2800"/>
              <a:buNone/>
              <a:defRPr/>
            </a:lvl2pPr>
            <a:lvl3pPr lvl="2">
              <a:spcBef>
                <a:spcPts val="0"/>
              </a:spcBef>
              <a:buSzPts val="2800"/>
              <a:buNone/>
              <a:defRPr/>
            </a:lvl3pPr>
            <a:lvl4pPr lvl="3">
              <a:spcBef>
                <a:spcPts val="0"/>
              </a:spcBef>
              <a:buSzPts val="2800"/>
              <a:buNone/>
              <a:defRPr/>
            </a:lvl4pPr>
            <a:lvl5pPr lvl="4">
              <a:spcBef>
                <a:spcPts val="0"/>
              </a:spcBef>
              <a:buSzPts val="2800"/>
              <a:buNone/>
              <a:defRPr/>
            </a:lvl5pPr>
            <a:lvl6pPr lvl="5">
              <a:spcBef>
                <a:spcPts val="0"/>
              </a:spcBef>
              <a:buSzPts val="2800"/>
              <a:buNone/>
              <a:defRPr/>
            </a:lvl6pPr>
            <a:lvl7pPr lvl="6">
              <a:spcBef>
                <a:spcPts val="0"/>
              </a:spcBef>
              <a:buSzPts val="2800"/>
              <a:buNone/>
              <a:defRPr/>
            </a:lvl7pPr>
            <a:lvl8pPr lvl="7">
              <a:spcBef>
                <a:spcPts val="0"/>
              </a:spcBef>
              <a:buSzPts val="2800"/>
              <a:buNone/>
              <a:defRPr/>
            </a:lvl8pPr>
            <a:lvl9pPr lvl="8">
              <a:spcBef>
                <a:spcPts val="0"/>
              </a:spcBef>
              <a:buSzPts val="2800"/>
              <a:buNone/>
              <a:defRPr/>
            </a:lvl9pPr>
          </a:lstStyle>
          <a:p/>
        </p:txBody>
      </p:sp>
      <p:sp>
        <p:nvSpPr>
          <p:cNvPr id="90" name="Shape 9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buNone/>
            </a:pPr>
            <a:fld id="{00000000-1234-1234-1234-123412341234}" type="slidenum">
              <a:rPr lang="en-GB"/>
              <a:t>‹#›</a:t>
            </a:fld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 name="Section title and description">
    <p:spTree>
      <p:nvGrpSpPr>
        <p:cNvPr id="9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2" name="Shape 92"/>
          <p:cNvGrpSpPr/>
          <p:nvPr/>
        </p:nvGrpSpPr>
        <p:grpSpPr>
          <a:xfrm>
            <a:off x="0" y="381001"/>
            <a:ext cx="1037850" cy="1016287"/>
            <a:chOff x="0" y="381001"/>
            <a:chExt cx="1037850" cy="1016287"/>
          </a:xfrm>
        </p:grpSpPr>
        <p:sp>
          <p:nvSpPr>
            <p:cNvPr id="93" name="Shape 93"/>
            <p:cNvSpPr/>
            <p:nvPr/>
          </p:nvSpPr>
          <p:spPr>
            <a:xfrm rot="-5400000">
              <a:off x="0" y="381001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buNone/>
              </a:pPr>
              <a:r>
                <a:t/>
              </a:r>
              <a:endParaRPr/>
            </a:p>
          </p:txBody>
        </p:sp>
        <p:sp>
          <p:nvSpPr>
            <p:cNvPr id="94" name="Shape 94"/>
            <p:cNvSpPr/>
            <p:nvPr/>
          </p:nvSpPr>
          <p:spPr>
            <a:xfrm flipH="1">
              <a:off x="229050" y="588489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buNone/>
              </a:pPr>
              <a:r>
                <a:t/>
              </a:r>
              <a:endParaRPr/>
            </a:p>
          </p:txBody>
        </p:sp>
      </p:grpSp>
      <p:sp>
        <p:nvSpPr>
          <p:cNvPr id="95" name="Shape 95"/>
          <p:cNvSpPr txBox="1"/>
          <p:nvPr>
            <p:ph type="title"/>
          </p:nvPr>
        </p:nvSpPr>
        <p:spPr>
          <a:xfrm>
            <a:off x="1297500" y="1658325"/>
            <a:ext cx="3036300" cy="1751700"/>
          </a:xfrm>
          <a:prstGeom prst="rect">
            <a:avLst/>
          </a:prstGeom>
        </p:spPr>
        <p:txBody>
          <a:bodyPr anchorCtr="0" anchor="t" bIns="91425" lIns="91425" rIns="91425" wrap="square" tIns="91425"/>
          <a:lstStyle>
            <a:lvl1pPr lvl="0">
              <a:spcBef>
                <a:spcPts val="0"/>
              </a:spcBef>
              <a:buSzPts val="2400"/>
              <a:buNone/>
              <a:defRPr sz="2400"/>
            </a:lvl1pPr>
            <a:lvl2pPr lvl="1">
              <a:spcBef>
                <a:spcPts val="0"/>
              </a:spcBef>
              <a:buSzPts val="2400"/>
              <a:buNone/>
              <a:defRPr sz="2400"/>
            </a:lvl2pPr>
            <a:lvl3pPr lvl="2">
              <a:spcBef>
                <a:spcPts val="0"/>
              </a:spcBef>
              <a:buSzPts val="2400"/>
              <a:buNone/>
              <a:defRPr sz="2400"/>
            </a:lvl3pPr>
            <a:lvl4pPr lvl="3">
              <a:spcBef>
                <a:spcPts val="0"/>
              </a:spcBef>
              <a:buSzPts val="2400"/>
              <a:buNone/>
              <a:defRPr sz="2400"/>
            </a:lvl4pPr>
            <a:lvl5pPr lvl="4">
              <a:spcBef>
                <a:spcPts val="0"/>
              </a:spcBef>
              <a:buSzPts val="2400"/>
              <a:buNone/>
              <a:defRPr sz="2400"/>
            </a:lvl5pPr>
            <a:lvl6pPr lvl="5">
              <a:spcBef>
                <a:spcPts val="0"/>
              </a:spcBef>
              <a:buSzPts val="2400"/>
              <a:buNone/>
              <a:defRPr sz="2400"/>
            </a:lvl6pPr>
            <a:lvl7pPr lvl="6">
              <a:spcBef>
                <a:spcPts val="0"/>
              </a:spcBef>
              <a:buSzPts val="2400"/>
              <a:buNone/>
              <a:defRPr sz="2400"/>
            </a:lvl7pPr>
            <a:lvl8pPr lvl="7">
              <a:spcBef>
                <a:spcPts val="0"/>
              </a:spcBef>
              <a:buSzPts val="2400"/>
              <a:buNone/>
              <a:defRPr sz="2400"/>
            </a:lvl8pPr>
            <a:lvl9pPr lvl="8">
              <a:spcBef>
                <a:spcPts val="0"/>
              </a:spcBef>
              <a:buSzPts val="2400"/>
              <a:buNone/>
              <a:defRPr sz="2400"/>
            </a:lvl9pPr>
          </a:lstStyle>
          <a:p/>
        </p:txBody>
      </p:sp>
      <p:sp>
        <p:nvSpPr>
          <p:cNvPr id="96" name="Shape 96"/>
          <p:cNvSpPr txBox="1"/>
          <p:nvPr>
            <p:ph idx="1" type="subTitle"/>
          </p:nvPr>
        </p:nvSpPr>
        <p:spPr>
          <a:xfrm>
            <a:off x="1297500" y="3538000"/>
            <a:ext cx="3036300" cy="506100"/>
          </a:xfrm>
          <a:prstGeom prst="rect">
            <a:avLst/>
          </a:prstGeom>
        </p:spPr>
        <p:txBody>
          <a:bodyPr anchorCtr="0" anchor="t" bIns="91425" lIns="91425" rIns="91425" wrap="square" tIns="91425"/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/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9pPr>
          </a:lstStyle>
          <a:p/>
        </p:txBody>
      </p:sp>
      <p:sp>
        <p:nvSpPr>
          <p:cNvPr id="97" name="Shape 97"/>
          <p:cNvSpPr txBox="1"/>
          <p:nvPr>
            <p:ph idx="2" type="body"/>
          </p:nvPr>
        </p:nvSpPr>
        <p:spPr>
          <a:xfrm>
            <a:off x="4648200" y="1696600"/>
            <a:ext cx="3676800" cy="2347500"/>
          </a:xfrm>
          <a:prstGeom prst="rect">
            <a:avLst/>
          </a:prstGeom>
        </p:spPr>
        <p:txBody>
          <a:bodyPr anchorCtr="0" anchor="t" bIns="91425" lIns="91425" rIns="91425" wrap="square" tIns="91425"/>
          <a:lstStyle>
            <a:lvl1pPr lvl="0">
              <a:spcBef>
                <a:spcPts val="0"/>
              </a:spcBef>
              <a:buSzPts val="1300"/>
              <a:buChar char="●"/>
              <a:defRPr/>
            </a:lvl1pPr>
            <a:lvl2pPr lvl="1">
              <a:spcBef>
                <a:spcPts val="0"/>
              </a:spcBef>
              <a:buSzPts val="1100"/>
              <a:buChar char="○"/>
              <a:defRPr/>
            </a:lvl2pPr>
            <a:lvl3pPr lvl="2">
              <a:spcBef>
                <a:spcPts val="0"/>
              </a:spcBef>
              <a:buSzPts val="1100"/>
              <a:buChar char="■"/>
              <a:defRPr/>
            </a:lvl3pPr>
            <a:lvl4pPr lvl="3">
              <a:spcBef>
                <a:spcPts val="0"/>
              </a:spcBef>
              <a:buSzPts val="1100"/>
              <a:buChar char="●"/>
              <a:defRPr/>
            </a:lvl4pPr>
            <a:lvl5pPr lvl="4">
              <a:spcBef>
                <a:spcPts val="0"/>
              </a:spcBef>
              <a:buSzPts val="1100"/>
              <a:buChar char="○"/>
              <a:defRPr/>
            </a:lvl5pPr>
            <a:lvl6pPr lvl="5">
              <a:spcBef>
                <a:spcPts val="0"/>
              </a:spcBef>
              <a:buSzPts val="1100"/>
              <a:buChar char="■"/>
              <a:defRPr/>
            </a:lvl6pPr>
            <a:lvl7pPr lvl="6">
              <a:spcBef>
                <a:spcPts val="0"/>
              </a:spcBef>
              <a:buSzPts val="1100"/>
              <a:buChar char="●"/>
              <a:defRPr/>
            </a:lvl7pPr>
            <a:lvl8pPr lvl="7">
              <a:spcBef>
                <a:spcPts val="0"/>
              </a:spcBef>
              <a:buSzPts val="1100"/>
              <a:buChar char="○"/>
              <a:defRPr/>
            </a:lvl8pPr>
            <a:lvl9pPr lvl="8">
              <a:spcBef>
                <a:spcPts val="0"/>
              </a:spcBef>
              <a:buSzPts val="1100"/>
              <a:buChar char="■"/>
              <a:defRPr/>
            </a:lvl9pPr>
          </a:lstStyle>
          <a:p/>
        </p:txBody>
      </p:sp>
      <p:sp>
        <p:nvSpPr>
          <p:cNvPr id="98" name="Shape 9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buNone/>
            </a:pPr>
            <a:fld id="{00000000-1234-1234-1234-123412341234}" type="slidenum">
              <a:rPr lang="en-GB"/>
              <a:t>‹#›</a:t>
            </a:fld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 name="Caption">
    <p:spTree>
      <p:nvGrpSpPr>
        <p:cNvPr id="99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0" name="Shape 100"/>
          <p:cNvGrpSpPr/>
          <p:nvPr/>
        </p:nvGrpSpPr>
        <p:grpSpPr>
          <a:xfrm>
            <a:off x="0" y="4128572"/>
            <a:ext cx="698925" cy="684657"/>
            <a:chOff x="0" y="3785672"/>
            <a:chExt cx="698925" cy="684657"/>
          </a:xfrm>
        </p:grpSpPr>
        <p:sp>
          <p:nvSpPr>
            <p:cNvPr id="101" name="Shape 101"/>
            <p:cNvSpPr/>
            <p:nvPr/>
          </p:nvSpPr>
          <p:spPr>
            <a:xfrm rot="-5400000">
              <a:off x="0" y="3785672"/>
              <a:ext cx="544800" cy="544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9620"/>
              </a:schemeClr>
            </a:solidFill>
            <a:ln>
              <a:noFill/>
            </a:ln>
          </p:spPr>
          <p:txBody>
            <a:bodyPr anchorCtr="0" anchor="ctr" bIns="91425" lIns="91425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buNone/>
              </a:pPr>
              <a:r>
                <a:t/>
              </a:r>
              <a:endParaRPr/>
            </a:p>
          </p:txBody>
        </p:sp>
        <p:sp>
          <p:nvSpPr>
            <p:cNvPr id="102" name="Shape 102"/>
            <p:cNvSpPr/>
            <p:nvPr/>
          </p:nvSpPr>
          <p:spPr>
            <a:xfrm flipH="1">
              <a:off x="154125" y="3925529"/>
              <a:ext cx="544800" cy="544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9620"/>
              </a:schemeClr>
            </a:solidFill>
            <a:ln>
              <a:noFill/>
            </a:ln>
          </p:spPr>
          <p:txBody>
            <a:bodyPr anchorCtr="0" anchor="ctr" bIns="91425" lIns="91425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buNone/>
              </a:pPr>
              <a:r>
                <a:t/>
              </a:r>
              <a:endParaRPr/>
            </a:p>
          </p:txBody>
        </p:sp>
      </p:grpSp>
      <p:sp>
        <p:nvSpPr>
          <p:cNvPr id="103" name="Shape 103"/>
          <p:cNvSpPr txBox="1"/>
          <p:nvPr>
            <p:ph idx="1" type="body"/>
          </p:nvPr>
        </p:nvSpPr>
        <p:spPr>
          <a:xfrm>
            <a:off x="812725" y="4305375"/>
            <a:ext cx="6936000" cy="523800"/>
          </a:xfrm>
          <a:prstGeom prst="rect">
            <a:avLst/>
          </a:prstGeom>
        </p:spPr>
        <p:txBody>
          <a:bodyPr anchorCtr="0" anchor="ctr" bIns="91425" lIns="91425" rIns="91425" wrap="square" tIns="91425"/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/>
            </a:lvl1pPr>
          </a:lstStyle>
          <a:p/>
        </p:txBody>
      </p:sp>
      <p:sp>
        <p:nvSpPr>
          <p:cNvPr id="104" name="Shape 10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buNone/>
            </a:pPr>
            <a:fld id="{00000000-1234-1234-1234-123412341234}" type="slidenum">
              <a:rPr lang="en-GB"/>
              <a:t>‹#›</a:t>
            </a:fld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 name="Big number">
    <p:spTree>
      <p:nvGrpSpPr>
        <p:cNvPr id="105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6" name="Shape 106"/>
          <p:cNvGrpSpPr/>
          <p:nvPr/>
        </p:nvGrpSpPr>
        <p:grpSpPr>
          <a:xfrm>
            <a:off x="4406400" y="0"/>
            <a:ext cx="4737600" cy="5143065"/>
            <a:chOff x="4406400" y="0"/>
            <a:chExt cx="4737600" cy="5143065"/>
          </a:xfrm>
        </p:grpSpPr>
        <p:sp>
          <p:nvSpPr>
            <p:cNvPr id="107" name="Shape 107"/>
            <p:cNvSpPr/>
            <p:nvPr/>
          </p:nvSpPr>
          <p:spPr>
            <a:xfrm rot="5400000">
              <a:off x="4408200" y="-1800"/>
              <a:ext cx="4734000" cy="4737600"/>
            </a:xfrm>
            <a:prstGeom prst="diagStripe">
              <a:avLst>
                <a:gd fmla="val 49469" name="adj"/>
              </a:avLst>
            </a:prstGeom>
            <a:solidFill>
              <a:schemeClr val="lt1">
                <a:alpha val="3460"/>
              </a:schemeClr>
            </a:solidFill>
            <a:ln>
              <a:noFill/>
            </a:ln>
          </p:spPr>
          <p:txBody>
            <a:bodyPr anchorCtr="0" anchor="ctr" bIns="91425" lIns="91425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buNone/>
              </a:pPr>
              <a:r>
                <a:t/>
              </a:r>
              <a:endParaRPr/>
            </a:p>
          </p:txBody>
        </p:sp>
        <p:sp>
          <p:nvSpPr>
            <p:cNvPr id="108" name="Shape 108"/>
            <p:cNvSpPr/>
            <p:nvPr/>
          </p:nvSpPr>
          <p:spPr>
            <a:xfrm rot="5400000">
              <a:off x="4841125" y="5700"/>
              <a:ext cx="4298100" cy="4286700"/>
            </a:xfrm>
            <a:prstGeom prst="diagStripe">
              <a:avLst>
                <a:gd fmla="val 0" name="adj"/>
              </a:avLst>
            </a:prstGeom>
            <a:solidFill>
              <a:schemeClr val="lt1">
                <a:alpha val="3460"/>
              </a:schemeClr>
            </a:solidFill>
            <a:ln>
              <a:noFill/>
            </a:ln>
          </p:spPr>
          <p:txBody>
            <a:bodyPr anchorCtr="0" anchor="ctr" bIns="91425" lIns="91425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buNone/>
              </a:pPr>
              <a:r>
                <a:t/>
              </a:r>
              <a:endParaRPr/>
            </a:p>
          </p:txBody>
        </p:sp>
        <p:sp>
          <p:nvSpPr>
            <p:cNvPr id="109" name="Shape 109"/>
            <p:cNvSpPr/>
            <p:nvPr/>
          </p:nvSpPr>
          <p:spPr>
            <a:xfrm rot="-5400000">
              <a:off x="5618399" y="1236468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buNone/>
              </a:pPr>
              <a:r>
                <a:t/>
              </a:r>
              <a:endParaRPr/>
            </a:p>
          </p:txBody>
        </p:sp>
        <p:sp>
          <p:nvSpPr>
            <p:cNvPr id="110" name="Shape 110"/>
            <p:cNvSpPr/>
            <p:nvPr/>
          </p:nvSpPr>
          <p:spPr>
            <a:xfrm flipH="1">
              <a:off x="5849857" y="1443956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buNone/>
              </a:pPr>
              <a:r>
                <a:t/>
              </a:r>
              <a:endParaRPr/>
            </a:p>
          </p:txBody>
        </p:sp>
        <p:sp>
          <p:nvSpPr>
            <p:cNvPr id="111" name="Shape 111"/>
            <p:cNvSpPr/>
            <p:nvPr/>
          </p:nvSpPr>
          <p:spPr>
            <a:xfrm rot="-5400000">
              <a:off x="5987081" y="246946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buNone/>
              </a:pPr>
              <a:r>
                <a:t/>
              </a:r>
              <a:endParaRPr/>
            </a:p>
          </p:txBody>
        </p:sp>
        <p:sp>
          <p:nvSpPr>
            <p:cNvPr id="112" name="Shape 112"/>
            <p:cNvSpPr/>
            <p:nvPr/>
          </p:nvSpPr>
          <p:spPr>
            <a:xfrm flipH="1">
              <a:off x="6222115" y="2676953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buNone/>
              </a:pPr>
              <a:r>
                <a:t/>
              </a:r>
              <a:endParaRPr/>
            </a:p>
          </p:txBody>
        </p:sp>
        <p:sp>
          <p:nvSpPr>
            <p:cNvPr id="113" name="Shape 113"/>
            <p:cNvSpPr/>
            <p:nvPr/>
          </p:nvSpPr>
          <p:spPr>
            <a:xfrm rot="-5400000">
              <a:off x="6675341" y="1862018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buNone/>
              </a:pPr>
              <a:r>
                <a:t/>
              </a:r>
              <a:endParaRPr/>
            </a:p>
          </p:txBody>
        </p:sp>
        <p:sp>
          <p:nvSpPr>
            <p:cNvPr id="114" name="Shape 114"/>
            <p:cNvSpPr/>
            <p:nvPr/>
          </p:nvSpPr>
          <p:spPr>
            <a:xfrm flipH="1">
              <a:off x="6908099" y="206950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buNone/>
              </a:pPr>
              <a:r>
                <a:t/>
              </a:r>
              <a:endParaRPr/>
            </a:p>
          </p:txBody>
        </p:sp>
        <p:sp>
          <p:nvSpPr>
            <p:cNvPr id="115" name="Shape 115"/>
            <p:cNvSpPr/>
            <p:nvPr/>
          </p:nvSpPr>
          <p:spPr>
            <a:xfrm rot="-5400000">
              <a:off x="6861141" y="2477810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buNone/>
              </a:pPr>
              <a:r>
                <a:t/>
              </a:r>
              <a:endParaRPr/>
            </a:p>
          </p:txBody>
        </p:sp>
        <p:sp>
          <p:nvSpPr>
            <p:cNvPr id="116" name="Shape 116"/>
            <p:cNvSpPr/>
            <p:nvPr/>
          </p:nvSpPr>
          <p:spPr>
            <a:xfrm flipH="1">
              <a:off x="7965266" y="2692963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buNone/>
              </a:pPr>
              <a:r>
                <a:t/>
              </a:r>
              <a:endParaRPr/>
            </a:p>
          </p:txBody>
        </p:sp>
        <p:sp>
          <p:nvSpPr>
            <p:cNvPr id="117" name="Shape 117"/>
            <p:cNvSpPr/>
            <p:nvPr/>
          </p:nvSpPr>
          <p:spPr>
            <a:xfrm flipH="1">
              <a:off x="8145082" y="330875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buNone/>
              </a:pPr>
              <a:r>
                <a:t/>
              </a:r>
              <a:endParaRPr/>
            </a:p>
          </p:txBody>
        </p:sp>
        <p:sp>
          <p:nvSpPr>
            <p:cNvPr id="118" name="Shape 118"/>
            <p:cNvSpPr/>
            <p:nvPr/>
          </p:nvSpPr>
          <p:spPr>
            <a:xfrm rot="-5400000">
              <a:off x="7047599" y="309501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buNone/>
              </a:pPr>
              <a:r>
                <a:t/>
              </a:r>
              <a:endParaRPr/>
            </a:p>
          </p:txBody>
        </p:sp>
        <p:sp>
          <p:nvSpPr>
            <p:cNvPr id="119" name="Shape 119"/>
            <p:cNvSpPr/>
            <p:nvPr/>
          </p:nvSpPr>
          <p:spPr>
            <a:xfrm flipH="1">
              <a:off x="7276649" y="3302502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buNone/>
              </a:pPr>
              <a:r>
                <a:t/>
              </a:r>
              <a:endParaRPr/>
            </a:p>
          </p:txBody>
        </p:sp>
        <p:sp>
          <p:nvSpPr>
            <p:cNvPr id="120" name="Shape 120"/>
            <p:cNvSpPr/>
            <p:nvPr/>
          </p:nvSpPr>
          <p:spPr>
            <a:xfrm rot="-5400000">
              <a:off x="7227414" y="3710807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buNone/>
              </a:pPr>
              <a:r>
                <a:t/>
              </a:r>
              <a:endParaRPr/>
            </a:p>
          </p:txBody>
        </p:sp>
        <p:sp>
          <p:nvSpPr>
            <p:cNvPr id="121" name="Shape 121"/>
            <p:cNvSpPr/>
            <p:nvPr/>
          </p:nvSpPr>
          <p:spPr>
            <a:xfrm flipH="1">
              <a:off x="7462448" y="3918294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buNone/>
              </a:pPr>
              <a:r>
                <a:t/>
              </a:r>
              <a:endParaRPr/>
            </a:p>
          </p:txBody>
        </p:sp>
        <p:sp>
          <p:nvSpPr>
            <p:cNvPr id="122" name="Shape 122"/>
            <p:cNvSpPr/>
            <p:nvPr/>
          </p:nvSpPr>
          <p:spPr>
            <a:xfrm rot="-5400000">
              <a:off x="8102491" y="3718473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buNone/>
              </a:pPr>
              <a:r>
                <a:t/>
              </a:r>
              <a:endParaRPr/>
            </a:p>
          </p:txBody>
        </p:sp>
        <p:sp>
          <p:nvSpPr>
            <p:cNvPr id="123" name="Shape 123"/>
            <p:cNvSpPr/>
            <p:nvPr/>
          </p:nvSpPr>
          <p:spPr>
            <a:xfrm flipH="1">
              <a:off x="8334533" y="3925960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buNone/>
              </a:pPr>
              <a:r>
                <a:t/>
              </a:r>
              <a:endParaRPr/>
            </a:p>
          </p:txBody>
        </p:sp>
        <p:sp>
          <p:nvSpPr>
            <p:cNvPr id="124" name="Shape 124"/>
            <p:cNvSpPr/>
            <p:nvPr/>
          </p:nvSpPr>
          <p:spPr>
            <a:xfrm rot="-5400000">
              <a:off x="8288290" y="433426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buNone/>
              </a:pPr>
              <a:r>
                <a:t/>
              </a:r>
              <a:endParaRPr/>
            </a:p>
          </p:txBody>
        </p:sp>
      </p:grpSp>
      <p:sp>
        <p:nvSpPr>
          <p:cNvPr id="125" name="Shape 125"/>
          <p:cNvSpPr txBox="1"/>
          <p:nvPr>
            <p:ph type="title"/>
          </p:nvPr>
        </p:nvSpPr>
        <p:spPr>
          <a:xfrm>
            <a:off x="823850" y="1284675"/>
            <a:ext cx="4776000" cy="1300800"/>
          </a:xfrm>
          <a:prstGeom prst="rect">
            <a:avLst/>
          </a:prstGeom>
        </p:spPr>
        <p:txBody>
          <a:bodyPr anchorCtr="0" anchor="t" bIns="91425" lIns="91425" rIns="91425" wrap="square" tIns="91425"/>
          <a:lstStyle>
            <a:lvl1pPr lvl="0">
              <a:spcBef>
                <a:spcPts val="0"/>
              </a:spcBef>
              <a:buSzPts val="8000"/>
              <a:buNone/>
              <a:defRPr sz="8000"/>
            </a:lvl1pPr>
            <a:lvl2pPr lvl="1">
              <a:spcBef>
                <a:spcPts val="0"/>
              </a:spcBef>
              <a:buSzPts val="8000"/>
              <a:buNone/>
              <a:defRPr sz="8000"/>
            </a:lvl2pPr>
            <a:lvl3pPr lvl="2">
              <a:spcBef>
                <a:spcPts val="0"/>
              </a:spcBef>
              <a:buSzPts val="8000"/>
              <a:buNone/>
              <a:defRPr sz="8000"/>
            </a:lvl3pPr>
            <a:lvl4pPr lvl="3">
              <a:spcBef>
                <a:spcPts val="0"/>
              </a:spcBef>
              <a:buSzPts val="8000"/>
              <a:buNone/>
              <a:defRPr sz="8000"/>
            </a:lvl4pPr>
            <a:lvl5pPr lvl="4">
              <a:spcBef>
                <a:spcPts val="0"/>
              </a:spcBef>
              <a:buSzPts val="8000"/>
              <a:buNone/>
              <a:defRPr sz="8000"/>
            </a:lvl5pPr>
            <a:lvl6pPr lvl="5">
              <a:spcBef>
                <a:spcPts val="0"/>
              </a:spcBef>
              <a:buSzPts val="8000"/>
              <a:buNone/>
              <a:defRPr sz="8000"/>
            </a:lvl6pPr>
            <a:lvl7pPr lvl="6">
              <a:spcBef>
                <a:spcPts val="0"/>
              </a:spcBef>
              <a:buSzPts val="8000"/>
              <a:buNone/>
              <a:defRPr sz="8000"/>
            </a:lvl7pPr>
            <a:lvl8pPr lvl="7">
              <a:spcBef>
                <a:spcPts val="0"/>
              </a:spcBef>
              <a:buSzPts val="8000"/>
              <a:buNone/>
              <a:defRPr sz="8000"/>
            </a:lvl8pPr>
            <a:lvl9pPr lvl="8">
              <a:spcBef>
                <a:spcPts val="0"/>
              </a:spcBef>
              <a:buSzPts val="8000"/>
              <a:buNone/>
              <a:defRPr sz="8000"/>
            </a:lvl9pPr>
          </a:lstStyle>
          <a:p/>
        </p:txBody>
      </p:sp>
      <p:sp>
        <p:nvSpPr>
          <p:cNvPr id="126" name="Shape 126"/>
          <p:cNvSpPr txBox="1"/>
          <p:nvPr>
            <p:ph idx="1" type="body"/>
          </p:nvPr>
        </p:nvSpPr>
        <p:spPr>
          <a:xfrm>
            <a:off x="823850" y="2643124"/>
            <a:ext cx="4776000" cy="1218900"/>
          </a:xfrm>
          <a:prstGeom prst="rect">
            <a:avLst/>
          </a:prstGeom>
        </p:spPr>
        <p:txBody>
          <a:bodyPr anchorCtr="0" anchor="t" bIns="91425" lIns="91425" rIns="91425" wrap="square" tIns="91425"/>
          <a:lstStyle>
            <a:lvl1pPr lvl="0">
              <a:spcBef>
                <a:spcPts val="0"/>
              </a:spcBef>
              <a:buSzPts val="1300"/>
              <a:buChar char="●"/>
              <a:defRPr/>
            </a:lvl1pPr>
            <a:lvl2pPr lvl="1">
              <a:spcBef>
                <a:spcPts val="0"/>
              </a:spcBef>
              <a:buSzPts val="1100"/>
              <a:buChar char="○"/>
              <a:defRPr/>
            </a:lvl2pPr>
            <a:lvl3pPr lvl="2">
              <a:spcBef>
                <a:spcPts val="0"/>
              </a:spcBef>
              <a:buSzPts val="1100"/>
              <a:buChar char="■"/>
              <a:defRPr/>
            </a:lvl3pPr>
            <a:lvl4pPr lvl="3">
              <a:spcBef>
                <a:spcPts val="0"/>
              </a:spcBef>
              <a:buSzPts val="1100"/>
              <a:buChar char="●"/>
              <a:defRPr/>
            </a:lvl4pPr>
            <a:lvl5pPr lvl="4">
              <a:spcBef>
                <a:spcPts val="0"/>
              </a:spcBef>
              <a:buSzPts val="1100"/>
              <a:buChar char="○"/>
              <a:defRPr/>
            </a:lvl5pPr>
            <a:lvl6pPr lvl="5">
              <a:spcBef>
                <a:spcPts val="0"/>
              </a:spcBef>
              <a:buSzPts val="1100"/>
              <a:buChar char="■"/>
              <a:defRPr/>
            </a:lvl6pPr>
            <a:lvl7pPr lvl="6">
              <a:spcBef>
                <a:spcPts val="0"/>
              </a:spcBef>
              <a:buSzPts val="1100"/>
              <a:buChar char="●"/>
              <a:defRPr/>
            </a:lvl7pPr>
            <a:lvl8pPr lvl="7">
              <a:spcBef>
                <a:spcPts val="0"/>
              </a:spcBef>
              <a:buSzPts val="1100"/>
              <a:buChar char="○"/>
              <a:defRPr/>
            </a:lvl8pPr>
            <a:lvl9pPr lvl="8">
              <a:spcBef>
                <a:spcPts val="0"/>
              </a:spcBef>
              <a:buSzPts val="1100"/>
              <a:buChar char="■"/>
              <a:defRPr/>
            </a:lvl9pPr>
          </a:lstStyle>
          <a:p/>
        </p:txBody>
      </p:sp>
      <p:sp>
        <p:nvSpPr>
          <p:cNvPr id="127" name="Shape 12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buNone/>
            </a:pPr>
            <a:fld id="{00000000-1234-1234-1234-123412341234}" type="slidenum">
              <a:rPr lang="en-GB"/>
              <a:t>‹#›</a:t>
            </a:fld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type="blank">
  <p:cSld name="Blank">
    <p:spTree>
      <p:nvGrpSpPr>
        <p:cNvPr id="128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Shape 12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buNone/>
            </a:pPr>
            <a:fld id="{00000000-1234-1234-1234-123412341234}" type="slidenum">
              <a:rPr lang="en-GB"/>
              <a:t>‹#›</a:t>
            </a:fld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 name="focus">
    <p:bg>
      <p:bgPr>
        <a:solidFill>
          <a:schemeClr val="dk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hape 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lvl="0">
              <a:spcBef>
                <a:spcPts val="0"/>
              </a:spcBef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lvl="1">
              <a:spcBef>
                <a:spcPts val="0"/>
              </a:spcBef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2pPr>
            <a:lvl3pPr lvl="2">
              <a:spcBef>
                <a:spcPts val="0"/>
              </a:spcBef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3pPr>
            <a:lvl4pPr lvl="3">
              <a:spcBef>
                <a:spcPts val="0"/>
              </a:spcBef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4pPr>
            <a:lvl5pPr lvl="4">
              <a:spcBef>
                <a:spcPts val="0"/>
              </a:spcBef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5pPr>
            <a:lvl6pPr lvl="5">
              <a:spcBef>
                <a:spcPts val="0"/>
              </a:spcBef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6pPr>
            <a:lvl7pPr lvl="6">
              <a:spcBef>
                <a:spcPts val="0"/>
              </a:spcBef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7pPr>
            <a:lvl8pPr lvl="7">
              <a:spcBef>
                <a:spcPts val="0"/>
              </a:spcBef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8pPr>
            <a:lvl9pPr lvl="8">
              <a:spcBef>
                <a:spcPts val="0"/>
              </a:spcBef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9pPr>
          </a:lstStyle>
          <a:p/>
        </p:txBody>
      </p:sp>
      <p:sp>
        <p:nvSpPr>
          <p:cNvPr id="7" name="Shape 7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lv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lt1"/>
              </a:buClr>
              <a:buSzPts val="1300"/>
              <a:buFont typeface="Lato"/>
              <a:buChar char="●"/>
              <a:defRPr sz="13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lt1"/>
              </a:buClr>
              <a:buSzPts val="1100"/>
              <a:buFont typeface="Lato"/>
              <a:buChar char="○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lt1"/>
              </a:buClr>
              <a:buSzPts val="1100"/>
              <a:buFont typeface="Lato"/>
              <a:buChar char="■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lt1"/>
              </a:buClr>
              <a:buSzPts val="1100"/>
              <a:buFont typeface="Lato"/>
              <a:buChar char="●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lt1"/>
              </a:buClr>
              <a:buSzPts val="1100"/>
              <a:buFont typeface="Lato"/>
              <a:buChar char="○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lt1"/>
              </a:buClr>
              <a:buSzPts val="1100"/>
              <a:buFont typeface="Lato"/>
              <a:buChar char="■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lt1"/>
              </a:buClr>
              <a:buSzPts val="1100"/>
              <a:buFont typeface="Lato"/>
              <a:buChar char="●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lt1"/>
              </a:buClr>
              <a:buSzPts val="1100"/>
              <a:buFont typeface="Lato"/>
              <a:buChar char="○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lt1"/>
              </a:buClr>
              <a:buSzPts val="1100"/>
              <a:buFont typeface="Lato"/>
              <a:buChar char="■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/>
        </p:txBody>
      </p:sp>
      <p:sp>
        <p:nvSpPr>
          <p:cNvPr id="8" name="Shape 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>
            <a:noAutofit/>
          </a:bodyPr>
          <a:lstStyle/>
          <a:p>
            <a:pPr indent="0" lvl="0" marL="0" algn="r">
              <a:spcBef>
                <a:spcPts val="0"/>
              </a:spcBef>
              <a:buNone/>
            </a:pPr>
            <a:fld id="{00000000-1234-1234-1234-123412341234}" type="slidenum">
              <a:rPr lang="en-GB"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‹#›</a:t>
            </a:fld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33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Shape 134"/>
          <p:cNvSpPr txBox="1"/>
          <p:nvPr>
            <p:ph type="ctrTitle"/>
          </p:nvPr>
        </p:nvSpPr>
        <p:spPr>
          <a:xfrm>
            <a:off x="3537150" y="1578400"/>
            <a:ext cx="5017500" cy="15789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buNone/>
            </a:pPr>
            <a:r>
              <a:rPr lang="en-GB"/>
              <a:t>Project </a:t>
            </a:r>
            <a:r>
              <a:rPr lang="en-GB"/>
              <a:t>Proposal</a:t>
            </a:r>
            <a:r>
              <a:rPr lang="en-GB"/>
              <a:t> </a:t>
            </a:r>
          </a:p>
        </p:txBody>
      </p:sp>
      <p:sp>
        <p:nvSpPr>
          <p:cNvPr id="135" name="Shape 135"/>
          <p:cNvSpPr txBox="1"/>
          <p:nvPr>
            <p:ph idx="1" type="subTitle"/>
          </p:nvPr>
        </p:nvSpPr>
        <p:spPr>
          <a:xfrm>
            <a:off x="5083950" y="3924925"/>
            <a:ext cx="3470700" cy="5061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buNone/>
            </a:pPr>
            <a:r>
              <a:rPr lang="en-GB"/>
              <a:t>Callum Williams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39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Shape 140"/>
          <p:cNvSpPr txBox="1"/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buNone/>
            </a:pPr>
            <a:r>
              <a:rPr lang="en-GB"/>
              <a:t>Background and project rationale </a:t>
            </a:r>
          </a:p>
        </p:txBody>
      </p:sp>
      <p:sp>
        <p:nvSpPr>
          <p:cNvPr id="141" name="Shape 141"/>
          <p:cNvSpPr txBox="1"/>
          <p:nvPr>
            <p:ph idx="1" type="body"/>
          </p:nvPr>
        </p:nvSpPr>
        <p:spPr>
          <a:xfrm>
            <a:off x="1297500" y="1567550"/>
            <a:ext cx="7038900" cy="29112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indent="-311150" lvl="0" marL="457200" rtl="0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-GB"/>
              <a:t>What is a personal trainer</a:t>
            </a:r>
          </a:p>
          <a:p>
            <a:pPr indent="-311150" lvl="0" marL="457200" rtl="0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-GB"/>
              <a:t>What does a personal trainer do?</a:t>
            </a:r>
          </a:p>
          <a:p>
            <a:pPr indent="-311150" lvl="0" marL="457200" rtl="0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-GB"/>
              <a:t>Who does a personal trainer work with</a:t>
            </a:r>
          </a:p>
          <a:p>
            <a:pPr indent="-311150" lvl="0" marL="457200">
              <a:spcBef>
                <a:spcPts val="0"/>
              </a:spcBef>
              <a:buSzPts val="1300"/>
              <a:buChar char="●"/>
            </a:pPr>
            <a:r>
              <a:rPr lang="en-GB"/>
              <a:t>Obesity levels in the uk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45" name="Shape 1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Shape 146"/>
          <p:cNvSpPr txBox="1"/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buNone/>
            </a:pPr>
            <a:r>
              <a:rPr lang="en-GB"/>
              <a:t>What are the aims and objectives of this Project</a:t>
            </a:r>
          </a:p>
        </p:txBody>
      </p:sp>
      <p:sp>
        <p:nvSpPr>
          <p:cNvPr id="147" name="Shape 147"/>
          <p:cNvSpPr txBox="1"/>
          <p:nvPr>
            <p:ph idx="1" type="body"/>
          </p:nvPr>
        </p:nvSpPr>
        <p:spPr>
          <a:xfrm>
            <a:off x="1297500" y="1567550"/>
            <a:ext cx="7038900" cy="29112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indent="-311150" lvl="0" marL="457200" rtl="0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-GB"/>
              <a:t>My Aim </a:t>
            </a:r>
          </a:p>
          <a:p>
            <a:pPr indent="-311150" lvl="0" marL="457200" rtl="0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-GB"/>
              <a:t>What are my objectives</a:t>
            </a:r>
          </a:p>
          <a:p>
            <a:pPr indent="-311150" lvl="0" marL="457200">
              <a:spcBef>
                <a:spcPts val="0"/>
              </a:spcBef>
              <a:buSzPts val="1300"/>
              <a:buChar char="●"/>
            </a:pPr>
            <a:r>
              <a:rPr lang="en-GB"/>
              <a:t>What will i deliver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51" name="Shape 1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Shape 152"/>
          <p:cNvSpPr txBox="1"/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buNone/>
            </a:pPr>
            <a:r>
              <a:rPr lang="en-GB"/>
              <a:t>Main findings</a:t>
            </a:r>
          </a:p>
        </p:txBody>
      </p:sp>
      <p:sp>
        <p:nvSpPr>
          <p:cNvPr id="153" name="Shape 153"/>
          <p:cNvSpPr txBox="1"/>
          <p:nvPr>
            <p:ph idx="1" type="body"/>
          </p:nvPr>
        </p:nvSpPr>
        <p:spPr>
          <a:xfrm>
            <a:off x="1297500" y="1567550"/>
            <a:ext cx="7038900" cy="29112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indent="-311150" lvl="0" marL="457200" rtl="0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-GB"/>
              <a:t>What i have found out so far</a:t>
            </a:r>
          </a:p>
          <a:p>
            <a:pPr indent="-311150" lvl="0" marL="457200" rtl="0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-GB"/>
              <a:t>Between February 2013 and February 2014 visits to fitness pages on nhs.uk have seen a 72% increase</a:t>
            </a:r>
          </a:p>
          <a:p>
            <a:pPr indent="-311150" lvl="0" marL="457200">
              <a:spcBef>
                <a:spcPts val="0"/>
              </a:spcBef>
              <a:buSzPts val="1300"/>
              <a:buChar char="●"/>
            </a:pPr>
            <a:r>
              <a:rPr lang="en-GB"/>
              <a:t> Obesity prevalence increased from 15% in 1993 to 27% according to NHS digital 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57" name="Shape 1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Shape 158"/>
          <p:cNvSpPr txBox="1"/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buNone/>
            </a:pPr>
            <a:r>
              <a:rPr lang="en-GB"/>
              <a:t>Research</a:t>
            </a:r>
            <a:r>
              <a:rPr lang="en-GB"/>
              <a:t> and development methods</a:t>
            </a:r>
          </a:p>
        </p:txBody>
      </p:sp>
      <p:sp>
        <p:nvSpPr>
          <p:cNvPr id="159" name="Shape 159"/>
          <p:cNvSpPr txBox="1"/>
          <p:nvPr>
            <p:ph idx="1" type="body"/>
          </p:nvPr>
        </p:nvSpPr>
        <p:spPr>
          <a:xfrm>
            <a:off x="1342075" y="1549725"/>
            <a:ext cx="7038900" cy="29112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indent="-311150" lvl="0" marL="457200" rtl="0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-GB"/>
              <a:t>What research methods were used?</a:t>
            </a:r>
          </a:p>
          <a:p>
            <a:pPr indent="-311150" lvl="0" marL="457200" rtl="0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-GB"/>
              <a:t>Philosophy - Phenomenology</a:t>
            </a:r>
          </a:p>
          <a:p>
            <a:pPr indent="-311150" lvl="0" marL="457200" rtl="0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-GB"/>
              <a:t>Approach - Inductive reasoning</a:t>
            </a:r>
          </a:p>
          <a:p>
            <a:pPr indent="-311150" lvl="0" marL="457200" rtl="0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-GB"/>
              <a:t>Strategy - Experementation</a:t>
            </a:r>
          </a:p>
          <a:p>
            <a:pPr indent="-311150" lvl="0" marL="457200" rtl="0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-GB"/>
              <a:t>Time horizon - Longitudinal</a:t>
            </a:r>
          </a:p>
          <a:p>
            <a:pPr indent="-311150" lvl="0" marL="457200">
              <a:spcBef>
                <a:spcPts val="0"/>
              </a:spcBef>
              <a:buSzPts val="1300"/>
              <a:buChar char="●"/>
            </a:pPr>
            <a:r>
              <a:rPr lang="en-GB"/>
              <a:t>Data collection - Surveys, </a:t>
            </a:r>
            <a:r>
              <a:rPr lang="en-GB"/>
              <a:t>Questionnaires and Surveys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63" name="Shape 1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Shape 164"/>
          <p:cNvSpPr txBox="1"/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buNone/>
            </a:pPr>
            <a:r>
              <a:rPr lang="en-GB"/>
              <a:t>What is my plan</a:t>
            </a:r>
          </a:p>
        </p:txBody>
      </p:sp>
      <p:graphicFrame>
        <p:nvGraphicFramePr>
          <p:cNvPr id="165" name="Shape 165"/>
          <p:cNvGraphicFramePr/>
          <p:nvPr/>
        </p:nvGraphicFramePr>
        <p:xfrm>
          <a:off x="952500" y="1428750"/>
          <a:ext cx="3000000" cy="3000000"/>
        </p:xfrm>
        <a:graphic>
          <a:graphicData uri="http://schemas.openxmlformats.org/drawingml/2006/table">
            <a:tbl>
              <a:tblPr>
                <a:noFill/>
                <a:tableStyleId>{8A7BB97B-5640-4FA3-BA01-B25421EE4092}</a:tableStyleId>
              </a:tblPr>
              <a:tblGrid>
                <a:gridCol w="2413000"/>
                <a:gridCol w="2413000"/>
                <a:gridCol w="2413000"/>
              </a:tblGrid>
              <a:tr h="381000">
                <a:tc>
                  <a:txBody>
                    <a:bodyPr>
                      <a:noAutofit/>
                    </a:bodyPr>
                    <a:lstStyle/>
                    <a:p>
                      <a:pPr indent="0" lvl="0" marL="0" rtl="0">
                        <a:spcBef>
                          <a:spcPts val="0"/>
                        </a:spcBef>
                        <a:buNone/>
                      </a:pPr>
                      <a:r>
                        <a:rPr lang="en-GB" sz="1100">
                          <a:solidFill>
                            <a:srgbClr val="FFFFFF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Task name</a:t>
                      </a:r>
                    </a:p>
                  </a:txBody>
                  <a:tcPr marT="63500" marB="63500" marR="63500" marL="63500">
                    <a:lnL cap="flat" cmpd="sng">
                      <a:solidFill>
                        <a:srgbClr val="000000"/>
                      </a:solidFill>
                      <a:prstDash val="solid"/>
                      <a:round/>
                      <a:headEnd len="med" w="med" type="none"/>
                      <a:tailEnd len="med" w="med" type="none"/>
                    </a:lnL>
                    <a:lnR cap="flat" cmpd="sng">
                      <a:solidFill>
                        <a:srgbClr val="000000"/>
                      </a:solidFill>
                      <a:prstDash val="solid"/>
                      <a:round/>
                      <a:headEnd len="med" w="med" type="none"/>
                      <a:tailEnd len="med" w="med" type="none"/>
                    </a:lnR>
                    <a:lnT cap="flat" cmpd="sng">
                      <a:solidFill>
                        <a:srgbClr val="000000"/>
                      </a:solidFill>
                      <a:prstDash val="solid"/>
                      <a:round/>
                      <a:headEnd len="med" w="med" type="none"/>
                      <a:tailEnd len="med" w="med" type="none"/>
                    </a:lnT>
                    <a:lnB cap="flat" cmpd="sng">
                      <a:solidFill>
                        <a:srgbClr val="000000"/>
                      </a:solidFill>
                      <a:prstDash val="solid"/>
                      <a:round/>
                      <a:headEnd len="med" w="med" type="none"/>
                      <a:tailEnd len="med" w="med" type="none"/>
                    </a:lnB>
                  </a:tcPr>
                </a:tc>
                <a:tc>
                  <a:txBody>
                    <a:bodyPr>
                      <a:noAutofit/>
                    </a:bodyPr>
                    <a:lstStyle/>
                    <a:p>
                      <a:pPr indent="0" lvl="0" marL="0" rtl="0">
                        <a:spcBef>
                          <a:spcPts val="0"/>
                        </a:spcBef>
                        <a:buNone/>
                      </a:pPr>
                      <a:r>
                        <a:rPr lang="en-GB" sz="1100">
                          <a:solidFill>
                            <a:srgbClr val="FFFFFF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Start date</a:t>
                      </a:r>
                    </a:p>
                  </a:txBody>
                  <a:tcPr marT="63500" marB="63500" marR="63500" marL="63500">
                    <a:lnL cap="flat" cmpd="sng">
                      <a:solidFill>
                        <a:srgbClr val="000000"/>
                      </a:solidFill>
                      <a:prstDash val="solid"/>
                      <a:round/>
                      <a:headEnd len="med" w="med" type="none"/>
                      <a:tailEnd len="med" w="med" type="none"/>
                    </a:lnL>
                    <a:lnR cap="flat" cmpd="sng">
                      <a:solidFill>
                        <a:srgbClr val="000000"/>
                      </a:solidFill>
                      <a:prstDash val="solid"/>
                      <a:round/>
                      <a:headEnd len="med" w="med" type="none"/>
                      <a:tailEnd len="med" w="med" type="none"/>
                    </a:lnR>
                    <a:lnT cap="flat" cmpd="sng">
                      <a:solidFill>
                        <a:srgbClr val="000000"/>
                      </a:solidFill>
                      <a:prstDash val="solid"/>
                      <a:round/>
                      <a:headEnd len="med" w="med" type="none"/>
                      <a:tailEnd len="med" w="med" type="none"/>
                    </a:lnT>
                    <a:lnB cap="flat" cmpd="sng">
                      <a:solidFill>
                        <a:srgbClr val="000000"/>
                      </a:solidFill>
                      <a:prstDash val="solid"/>
                      <a:round/>
                      <a:headEnd len="med" w="med" type="none"/>
                      <a:tailEnd len="med" w="med" type="none"/>
                    </a:lnB>
                  </a:tcPr>
                </a:tc>
                <a:tc>
                  <a:txBody>
                    <a:bodyPr>
                      <a:noAutofit/>
                    </a:bodyPr>
                    <a:lstStyle/>
                    <a:p>
                      <a:pPr indent="0" lvl="0" marL="0" rtl="0">
                        <a:spcBef>
                          <a:spcPts val="0"/>
                        </a:spcBef>
                        <a:buNone/>
                      </a:pPr>
                      <a:r>
                        <a:rPr lang="en-GB" sz="1100">
                          <a:solidFill>
                            <a:srgbClr val="FFFFFF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End date</a:t>
                      </a:r>
                    </a:p>
                  </a:txBody>
                  <a:tcPr marT="63500" marB="63500" marR="63500" marL="63500">
                    <a:lnL cap="flat" cmpd="sng">
                      <a:solidFill>
                        <a:srgbClr val="000000"/>
                      </a:solidFill>
                      <a:prstDash val="solid"/>
                      <a:round/>
                      <a:headEnd len="med" w="med" type="none"/>
                      <a:tailEnd len="med" w="med" type="none"/>
                    </a:lnL>
                    <a:lnR cap="flat" cmpd="sng">
                      <a:solidFill>
                        <a:srgbClr val="000000"/>
                      </a:solidFill>
                      <a:prstDash val="solid"/>
                      <a:round/>
                      <a:headEnd len="med" w="med" type="none"/>
                      <a:tailEnd len="med" w="med" type="none"/>
                    </a:lnR>
                    <a:lnT cap="flat" cmpd="sng">
                      <a:solidFill>
                        <a:srgbClr val="000000"/>
                      </a:solidFill>
                      <a:prstDash val="solid"/>
                      <a:round/>
                      <a:headEnd len="med" w="med" type="none"/>
                      <a:tailEnd len="med" w="med" type="none"/>
                    </a:lnT>
                    <a:lnB cap="flat" cmpd="sng">
                      <a:solidFill>
                        <a:srgbClr val="000000"/>
                      </a:solidFill>
                      <a:prstDash val="solid"/>
                      <a:round/>
                      <a:headEnd len="med" w="med" type="none"/>
                      <a:tailEnd len="med" w="med" type="none"/>
                    </a:lnB>
                  </a:tcPr>
                </a:tc>
              </a:tr>
              <a:tr h="381000">
                <a:tc>
                  <a:txBody>
                    <a:bodyPr>
                      <a:noAutofit/>
                    </a:bodyPr>
                    <a:lstStyle/>
                    <a:p>
                      <a:pPr indent="0" lvl="0" marL="0" rtl="0">
                        <a:spcBef>
                          <a:spcPts val="0"/>
                        </a:spcBef>
                        <a:buNone/>
                      </a:pPr>
                      <a:r>
                        <a:rPr lang="en-GB" sz="1100">
                          <a:solidFill>
                            <a:srgbClr val="FFFFFF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Project Proposal</a:t>
                      </a:r>
                    </a:p>
                  </a:txBody>
                  <a:tcPr marT="63500" marB="63500" marR="63500" marL="63500">
                    <a:lnL cap="flat" cmpd="sng">
                      <a:solidFill>
                        <a:srgbClr val="000000"/>
                      </a:solidFill>
                      <a:prstDash val="solid"/>
                      <a:round/>
                      <a:headEnd len="med" w="med" type="none"/>
                      <a:tailEnd len="med" w="med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med" w="med" type="none"/>
                      <a:tailEnd len="med" w="med" type="none"/>
                    </a:lnR>
                    <a:lnT cap="flat" cmpd="sng">
                      <a:solidFill>
                        <a:srgbClr val="000000"/>
                      </a:solidFill>
                      <a:prstDash val="solid"/>
                      <a:round/>
                      <a:headEnd len="med" w="med" type="none"/>
                      <a:tailEnd len="med" w="med" type="none"/>
                    </a:lnT>
                    <a:lnB cap="flat" cmpd="sng">
                      <a:solidFill>
                        <a:srgbClr val="000000"/>
                      </a:solidFill>
                      <a:prstDash val="solid"/>
                      <a:round/>
                      <a:headEnd len="med" w="med" type="none"/>
                      <a:tailEnd len="med" w="med" type="none"/>
                    </a:lnB>
                  </a:tcPr>
                </a:tc>
                <a:tc>
                  <a:txBody>
                    <a:bodyPr>
                      <a:noAutofit/>
                    </a:bodyPr>
                    <a:lstStyle/>
                    <a:p>
                      <a:pPr indent="0" lvl="0" marL="0" rtl="0">
                        <a:spcBef>
                          <a:spcPts val="0"/>
                        </a:spcBef>
                        <a:buNone/>
                      </a:pPr>
                      <a:r>
                        <a:rPr lang="en-GB" sz="1100">
                          <a:solidFill>
                            <a:srgbClr val="FFFFFF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13/11/2017</a:t>
                      </a:r>
                    </a:p>
                  </a:txBody>
                  <a:tcPr marT="63500" marB="63500" marR="63500" marL="63500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med" w="med" type="none"/>
                      <a:tailEnd len="med" w="med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med" w="med" type="none"/>
                      <a:tailEnd len="med" w="med" type="none"/>
                    </a:lnR>
                    <a:lnT cap="flat" cmpd="sng">
                      <a:solidFill>
                        <a:srgbClr val="000000"/>
                      </a:solidFill>
                      <a:prstDash val="solid"/>
                      <a:round/>
                      <a:headEnd len="med" w="med" type="none"/>
                      <a:tailEnd len="med" w="med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med" w="med" type="none"/>
                      <a:tailEnd len="med" w="med" type="none"/>
                    </a:lnB>
                  </a:tcPr>
                </a:tc>
                <a:tc>
                  <a:txBody>
                    <a:bodyPr>
                      <a:noAutofit/>
                    </a:bodyPr>
                    <a:lstStyle/>
                    <a:p>
                      <a:pPr indent="0" lvl="0" marL="0" rtl="0">
                        <a:spcBef>
                          <a:spcPts val="0"/>
                        </a:spcBef>
                        <a:buNone/>
                      </a:pPr>
                      <a:r>
                        <a:rPr lang="en-GB" sz="1100">
                          <a:solidFill>
                            <a:srgbClr val="FFFFFF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19/12/2017</a:t>
                      </a:r>
                    </a:p>
                  </a:txBody>
                  <a:tcPr marT="63500" marB="63500" marR="63500" marL="63500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med" w="med" type="none"/>
                      <a:tailEnd len="med" w="med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med" w="med" type="none"/>
                      <a:tailEnd len="med" w="med" type="none"/>
                    </a:lnR>
                    <a:lnT cap="flat" cmpd="sng">
                      <a:solidFill>
                        <a:srgbClr val="000000"/>
                      </a:solidFill>
                      <a:prstDash val="solid"/>
                      <a:round/>
                      <a:headEnd len="med" w="med" type="none"/>
                      <a:tailEnd len="med" w="med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med" w="med" type="none"/>
                      <a:tailEnd len="med" w="med" type="none"/>
                    </a:lnB>
                  </a:tcPr>
                </a:tc>
              </a:tr>
              <a:tr h="381000">
                <a:tc>
                  <a:txBody>
                    <a:bodyPr>
                      <a:noAutofit/>
                    </a:bodyPr>
                    <a:lstStyle/>
                    <a:p>
                      <a:pPr indent="0" lvl="0" marL="0" rtl="0">
                        <a:spcBef>
                          <a:spcPts val="0"/>
                        </a:spcBef>
                        <a:buNone/>
                      </a:pPr>
                      <a:r>
                        <a:rPr lang="en-GB" sz="1100">
                          <a:solidFill>
                            <a:srgbClr val="FFFFFF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Project Presentation</a:t>
                      </a:r>
                    </a:p>
                  </a:txBody>
                  <a:tcPr marT="63500" marB="63500" marR="63500" marL="63500">
                    <a:lnL cap="flat" cmpd="sng">
                      <a:solidFill>
                        <a:srgbClr val="000000"/>
                      </a:solidFill>
                      <a:prstDash val="solid"/>
                      <a:round/>
                      <a:headEnd len="med" w="med" type="none"/>
                      <a:tailEnd len="med" w="med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med" w="med" type="none"/>
                      <a:tailEnd len="med" w="med" type="none"/>
                    </a:lnR>
                    <a:lnT cap="flat" cmpd="sng">
                      <a:solidFill>
                        <a:srgbClr val="000000"/>
                      </a:solidFill>
                      <a:prstDash val="solid"/>
                      <a:round/>
                      <a:headEnd len="med" w="med" type="none"/>
                      <a:tailEnd len="med" w="med" type="none"/>
                    </a:lnT>
                    <a:lnB cap="flat" cmpd="sng">
                      <a:solidFill>
                        <a:srgbClr val="000000"/>
                      </a:solidFill>
                      <a:prstDash val="solid"/>
                      <a:round/>
                      <a:headEnd len="med" w="med" type="none"/>
                      <a:tailEnd len="med" w="med" type="none"/>
                    </a:lnB>
                  </a:tcPr>
                </a:tc>
                <a:tc>
                  <a:txBody>
                    <a:bodyPr>
                      <a:noAutofit/>
                    </a:bodyPr>
                    <a:lstStyle/>
                    <a:p>
                      <a:pPr indent="0" lvl="0" marL="0" rtl="0">
                        <a:spcBef>
                          <a:spcPts val="0"/>
                        </a:spcBef>
                        <a:buNone/>
                      </a:pPr>
                      <a:r>
                        <a:rPr lang="en-GB" sz="1100">
                          <a:solidFill>
                            <a:srgbClr val="FFFFFF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01/12/2017</a:t>
                      </a:r>
                    </a:p>
                  </a:txBody>
                  <a:tcPr marT="63500" marB="63500" marR="63500" marL="63500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med" w="med" type="none"/>
                      <a:tailEnd len="med" w="med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med" w="med" type="none"/>
                      <a:tailEnd len="med" w="med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med" w="med" type="none"/>
                      <a:tailEnd len="med" w="med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med" w="med" type="none"/>
                      <a:tailEnd len="med" w="med" type="none"/>
                    </a:lnB>
                  </a:tcPr>
                </a:tc>
                <a:tc>
                  <a:txBody>
                    <a:bodyPr>
                      <a:noAutofit/>
                    </a:bodyPr>
                    <a:lstStyle/>
                    <a:p>
                      <a:pPr indent="0" lvl="0" marL="0" rtl="0">
                        <a:spcBef>
                          <a:spcPts val="0"/>
                        </a:spcBef>
                        <a:buNone/>
                      </a:pPr>
                      <a:r>
                        <a:rPr lang="en-GB" sz="1100">
                          <a:solidFill>
                            <a:srgbClr val="FFFFFF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19/12/2017</a:t>
                      </a:r>
                    </a:p>
                  </a:txBody>
                  <a:tcPr marT="63500" marB="63500" marR="63500" marL="63500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med" w="med" type="none"/>
                      <a:tailEnd len="med" w="med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med" w="med" type="none"/>
                      <a:tailEnd len="med" w="med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med" w="med" type="none"/>
                      <a:tailEnd len="med" w="med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med" w="med" type="none"/>
                      <a:tailEnd len="med" w="med" type="none"/>
                    </a:lnB>
                  </a:tcPr>
                </a:tc>
              </a:tr>
              <a:tr h="381000">
                <a:tc>
                  <a:txBody>
                    <a:bodyPr>
                      <a:noAutofit/>
                    </a:bodyPr>
                    <a:lstStyle/>
                    <a:p>
                      <a:pPr indent="0" lvl="0" marL="0" rtl="0">
                        <a:spcBef>
                          <a:spcPts val="0"/>
                        </a:spcBef>
                        <a:buNone/>
                      </a:pPr>
                      <a:r>
                        <a:rPr lang="en-GB" sz="1100">
                          <a:solidFill>
                            <a:srgbClr val="FFFFFF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Project report and deliverable</a:t>
                      </a:r>
                    </a:p>
                  </a:txBody>
                  <a:tcPr marT="63500" marB="63500" marR="63500" marL="63500">
                    <a:lnL cap="flat" cmpd="sng">
                      <a:solidFill>
                        <a:srgbClr val="000000"/>
                      </a:solidFill>
                      <a:prstDash val="solid"/>
                      <a:round/>
                      <a:headEnd len="med" w="med" type="none"/>
                      <a:tailEnd len="med" w="med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med" w="med" type="none"/>
                      <a:tailEnd len="med" w="med" type="none"/>
                    </a:lnR>
                    <a:lnT cap="flat" cmpd="sng">
                      <a:solidFill>
                        <a:srgbClr val="000000"/>
                      </a:solidFill>
                      <a:prstDash val="solid"/>
                      <a:round/>
                      <a:headEnd len="med" w="med" type="none"/>
                      <a:tailEnd len="med" w="med" type="none"/>
                    </a:lnT>
                    <a:lnB cap="flat" cmpd="sng">
                      <a:solidFill>
                        <a:srgbClr val="000000"/>
                      </a:solidFill>
                      <a:prstDash val="solid"/>
                      <a:round/>
                      <a:headEnd len="med" w="med" type="none"/>
                      <a:tailEnd len="med" w="med" type="none"/>
                    </a:lnB>
                  </a:tcPr>
                </a:tc>
                <a:tc>
                  <a:txBody>
                    <a:bodyPr>
                      <a:noAutofit/>
                    </a:bodyPr>
                    <a:lstStyle/>
                    <a:p>
                      <a:pPr indent="0" lvl="0" marL="0" rtl="0">
                        <a:spcBef>
                          <a:spcPts val="0"/>
                        </a:spcBef>
                        <a:buNone/>
                      </a:pPr>
                      <a:r>
                        <a:rPr lang="en-GB" sz="1100">
                          <a:solidFill>
                            <a:srgbClr val="FFFFFF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08/01/2018</a:t>
                      </a:r>
                    </a:p>
                  </a:txBody>
                  <a:tcPr marT="63500" marB="63500" marR="63500" marL="63500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med" w="med" type="none"/>
                      <a:tailEnd len="med" w="med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med" w="med" type="none"/>
                      <a:tailEnd len="med" w="med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med" w="med" type="none"/>
                      <a:tailEnd len="med" w="med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med" w="med" type="none"/>
                      <a:tailEnd len="med" w="med" type="none"/>
                    </a:lnB>
                  </a:tcPr>
                </a:tc>
                <a:tc>
                  <a:txBody>
                    <a:bodyPr>
                      <a:noAutofit/>
                    </a:bodyPr>
                    <a:lstStyle/>
                    <a:p>
                      <a:pPr indent="0" lvl="0" marL="0" rtl="0">
                        <a:spcBef>
                          <a:spcPts val="0"/>
                        </a:spcBef>
                        <a:buNone/>
                      </a:pPr>
                      <a:r>
                        <a:rPr lang="en-GB" sz="1100">
                          <a:solidFill>
                            <a:srgbClr val="FFFFFF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15/04/2018</a:t>
                      </a:r>
                    </a:p>
                  </a:txBody>
                  <a:tcPr marT="63500" marB="63500" marR="63500" marL="63500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med" w="med" type="none"/>
                      <a:tailEnd len="med" w="med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med" w="med" type="none"/>
                      <a:tailEnd len="med" w="med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med" w="med" type="none"/>
                      <a:tailEnd len="med" w="med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med" w="med" type="none"/>
                      <a:tailEnd len="med" w="med" type="none"/>
                    </a:lnB>
                  </a:tcPr>
                </a:tc>
              </a:tr>
              <a:tr h="381000">
                <a:tc>
                  <a:txBody>
                    <a:bodyPr>
                      <a:noAutofit/>
                    </a:bodyPr>
                    <a:lstStyle/>
                    <a:p>
                      <a:pPr indent="0" lvl="0" marL="0" rtl="0">
                        <a:spcBef>
                          <a:spcPts val="0"/>
                        </a:spcBef>
                        <a:buNone/>
                      </a:pPr>
                      <a:r>
                        <a:rPr lang="en-GB" sz="1100">
                          <a:solidFill>
                            <a:srgbClr val="FFFFFF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Project final viva/ demo</a:t>
                      </a:r>
                    </a:p>
                  </a:txBody>
                  <a:tcPr marT="63500" marB="63500" marR="63500" marL="63500">
                    <a:lnL cap="flat" cmpd="sng">
                      <a:solidFill>
                        <a:srgbClr val="000000"/>
                      </a:solidFill>
                      <a:prstDash val="solid"/>
                      <a:round/>
                      <a:headEnd len="med" w="med" type="none"/>
                      <a:tailEnd len="med" w="med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med" w="med" type="none"/>
                      <a:tailEnd len="med" w="med" type="none"/>
                    </a:lnR>
                    <a:lnT cap="flat" cmpd="sng">
                      <a:solidFill>
                        <a:srgbClr val="000000"/>
                      </a:solidFill>
                      <a:prstDash val="solid"/>
                      <a:round/>
                      <a:headEnd len="med" w="med" type="none"/>
                      <a:tailEnd len="med" w="med" type="none"/>
                    </a:lnT>
                    <a:lnB cap="flat" cmpd="sng">
                      <a:solidFill>
                        <a:srgbClr val="000000"/>
                      </a:solidFill>
                      <a:prstDash val="solid"/>
                      <a:round/>
                      <a:headEnd len="med" w="med" type="none"/>
                      <a:tailEnd len="med" w="med" type="none"/>
                    </a:lnB>
                  </a:tcPr>
                </a:tc>
                <a:tc>
                  <a:txBody>
                    <a:bodyPr>
                      <a:noAutofit/>
                    </a:bodyPr>
                    <a:lstStyle/>
                    <a:p>
                      <a:pPr indent="0" lvl="0" marL="0" rtl="0">
                        <a:spcBef>
                          <a:spcPts val="0"/>
                        </a:spcBef>
                        <a:buNone/>
                      </a:pPr>
                      <a:r>
                        <a:rPr lang="en-GB" sz="1100">
                          <a:solidFill>
                            <a:srgbClr val="FFFFFF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08/01/2018</a:t>
                      </a:r>
                    </a:p>
                  </a:txBody>
                  <a:tcPr marT="63500" marB="63500" marR="63500" marL="63500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med" w="med" type="none"/>
                      <a:tailEnd len="med" w="med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med" w="med" type="none"/>
                      <a:tailEnd len="med" w="med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med" w="med" type="none"/>
                      <a:tailEnd len="med" w="med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med" w="med" type="none"/>
                      <a:tailEnd len="med" w="med" type="none"/>
                    </a:lnB>
                  </a:tcPr>
                </a:tc>
                <a:tc>
                  <a:txBody>
                    <a:bodyPr>
                      <a:noAutofit/>
                    </a:bodyPr>
                    <a:lstStyle/>
                    <a:p>
                      <a:pPr indent="0" lvl="0" marL="0" rtl="0">
                        <a:spcBef>
                          <a:spcPts val="0"/>
                        </a:spcBef>
                        <a:buNone/>
                      </a:pPr>
                      <a:r>
                        <a:rPr lang="en-GB" sz="1100">
                          <a:solidFill>
                            <a:srgbClr val="FFFFFF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01/5/2018</a:t>
                      </a:r>
                    </a:p>
                  </a:txBody>
                  <a:tcPr marT="63500" marB="63500" marR="63500" marL="63500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med" w="med" type="none"/>
                      <a:tailEnd len="med" w="med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med" w="med" type="none"/>
                      <a:tailEnd len="med" w="med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med" w="med" type="none"/>
                      <a:tailEnd len="med" w="med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med" w="med" type="none"/>
                      <a:tailEnd len="med" w="med" type="none"/>
                    </a:lnB>
                  </a:tcPr>
                </a:tc>
              </a:tr>
              <a:tr h="381000">
                <a:tc>
                  <a:txBody>
                    <a:bodyPr>
                      <a:noAutofit/>
                    </a:bodyPr>
                    <a:lstStyle/>
                    <a:p>
                      <a:pPr indent="0" lvl="0" marL="0" rtl="0">
                        <a:spcBef>
                          <a:spcPts val="0"/>
                        </a:spcBef>
                        <a:buNone/>
                      </a:pPr>
                      <a:r>
                        <a:rPr lang="en-GB" sz="1100">
                          <a:solidFill>
                            <a:srgbClr val="FFFFFF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Exhibition of project</a:t>
                      </a:r>
                    </a:p>
                  </a:txBody>
                  <a:tcPr marT="63500" marB="63500" marR="63500" marL="63500">
                    <a:lnL cap="flat" cmpd="sng">
                      <a:solidFill>
                        <a:srgbClr val="000000"/>
                      </a:solidFill>
                      <a:prstDash val="solid"/>
                      <a:round/>
                      <a:headEnd len="med" w="med" type="none"/>
                      <a:tailEnd len="med" w="med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med" w="med" type="none"/>
                      <a:tailEnd len="med" w="med" type="none"/>
                    </a:lnR>
                    <a:lnT cap="flat" cmpd="sng">
                      <a:solidFill>
                        <a:srgbClr val="000000"/>
                      </a:solidFill>
                      <a:prstDash val="solid"/>
                      <a:round/>
                      <a:headEnd len="med" w="med" type="none"/>
                      <a:tailEnd len="med" w="med" type="none"/>
                    </a:lnT>
                    <a:lnB cap="flat" cmpd="sng">
                      <a:solidFill>
                        <a:srgbClr val="000000"/>
                      </a:solidFill>
                      <a:prstDash val="solid"/>
                      <a:round/>
                      <a:headEnd len="med" w="med" type="none"/>
                      <a:tailEnd len="med" w="med" type="none"/>
                    </a:lnB>
                  </a:tcPr>
                </a:tc>
                <a:tc>
                  <a:txBody>
                    <a:bodyPr>
                      <a:noAutofit/>
                    </a:bodyPr>
                    <a:lstStyle/>
                    <a:p>
                      <a:pPr indent="0" lvl="0" marL="0" rtl="0">
                        <a:spcBef>
                          <a:spcPts val="0"/>
                        </a:spcBef>
                        <a:buNone/>
                      </a:pPr>
                      <a:r>
                        <a:rPr lang="en-GB" sz="1100">
                          <a:solidFill>
                            <a:srgbClr val="FFFFFF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19/03/2018</a:t>
                      </a:r>
                    </a:p>
                  </a:txBody>
                  <a:tcPr marT="63500" marB="63500" marR="63500" marL="63500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med" w="med" type="none"/>
                      <a:tailEnd len="med" w="med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med" w="med" type="none"/>
                      <a:tailEnd len="med" w="med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med" w="med" type="none"/>
                      <a:tailEnd len="med" w="med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med" w="med" type="none"/>
                      <a:tailEnd len="med" w="med" type="none"/>
                    </a:lnB>
                  </a:tcPr>
                </a:tc>
                <a:tc>
                  <a:txBody>
                    <a:bodyPr>
                      <a:noAutofit/>
                    </a:bodyPr>
                    <a:lstStyle/>
                    <a:p>
                      <a:pPr indent="0" lvl="0" marL="0" rtl="0">
                        <a:spcBef>
                          <a:spcPts val="0"/>
                        </a:spcBef>
                        <a:buNone/>
                      </a:pPr>
                      <a:r>
                        <a:rPr lang="en-GB" sz="1100">
                          <a:solidFill>
                            <a:srgbClr val="FFFFFF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08/5/2018</a:t>
                      </a:r>
                    </a:p>
                  </a:txBody>
                  <a:tcPr marT="63500" marB="63500" marR="63500" marL="63500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med" w="med" type="none"/>
                      <a:tailEnd len="med" w="med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med" w="med" type="none"/>
                      <a:tailEnd len="med" w="med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med" w="med" type="none"/>
                      <a:tailEnd len="med" w="med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med" w="med" type="none"/>
                      <a:tailEnd len="med" w="med" type="none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69" name="Shape 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Shape 170"/>
          <p:cNvSpPr txBox="1"/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buNone/>
            </a:pPr>
            <a:r>
              <a:rPr lang="en-GB"/>
              <a:t>What issues will need to be overcome</a:t>
            </a:r>
          </a:p>
        </p:txBody>
      </p:sp>
      <p:sp>
        <p:nvSpPr>
          <p:cNvPr id="171" name="Shape 171"/>
          <p:cNvSpPr txBox="1"/>
          <p:nvPr>
            <p:ph idx="1" type="body"/>
          </p:nvPr>
        </p:nvSpPr>
        <p:spPr>
          <a:xfrm>
            <a:off x="1297500" y="1567550"/>
            <a:ext cx="7038900" cy="29112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indent="-311150" lvl="0" marL="457200" rtl="0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-GB"/>
              <a:t>Learning a new language</a:t>
            </a:r>
          </a:p>
          <a:p>
            <a:pPr indent="-311150" lvl="0" marL="457200" rtl="0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-GB"/>
              <a:t>Hardware issues</a:t>
            </a:r>
          </a:p>
          <a:p>
            <a:pPr indent="-311150" lvl="0" marL="457200">
              <a:spcBef>
                <a:spcPts val="0"/>
              </a:spcBef>
              <a:buSzPts val="1300"/>
              <a:buChar char="●"/>
            </a:pPr>
            <a:r>
              <a:rPr lang="en-GB"/>
              <a:t>Access to computer </a:t>
            </a:r>
          </a:p>
          <a:p>
            <a:pPr indent="0" lvl="0" mar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75" name="Shape 1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Shape 176"/>
          <p:cNvSpPr txBox="1"/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buNone/>
            </a:pPr>
            <a:r>
              <a:rPr lang="en-GB"/>
              <a:t>What findings i hope to see in my research</a:t>
            </a:r>
          </a:p>
        </p:txBody>
      </p:sp>
      <p:sp>
        <p:nvSpPr>
          <p:cNvPr id="177" name="Shape 177"/>
          <p:cNvSpPr txBox="1"/>
          <p:nvPr>
            <p:ph idx="1" type="body"/>
          </p:nvPr>
        </p:nvSpPr>
        <p:spPr>
          <a:xfrm>
            <a:off x="1297500" y="1567550"/>
            <a:ext cx="7038900" cy="29112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-GB"/>
              <a:t>Knowledge of java</a:t>
            </a:r>
          </a:p>
          <a:p>
            <a:pPr indent="-311150" lvl="0" marL="457200">
              <a:spcBef>
                <a:spcPts val="0"/>
              </a:spcBef>
              <a:buSzPts val="1300"/>
              <a:buChar char="●"/>
            </a:pPr>
            <a:r>
              <a:rPr lang="en-GB"/>
              <a:t>A greater understanding of the needs of personal trainers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8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" name="Shape 182"/>
          <p:cNvSpPr txBox="1"/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buNone/>
            </a:pPr>
            <a:r>
              <a:rPr lang="en-GB"/>
              <a:t>What already exists</a:t>
            </a:r>
          </a:p>
        </p:txBody>
      </p:sp>
      <p:pic>
        <p:nvPicPr>
          <p:cNvPr id="183" name="Shape 18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239700" y="1023550"/>
            <a:ext cx="5914323" cy="353085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Focus">
  <a:themeElements>
    <a:clrScheme name="Focus">
      <a:dk1>
        <a:srgbClr val="1B212C"/>
      </a:dk1>
      <a:lt1>
        <a:srgbClr val="FFFFFF"/>
      </a:lt1>
      <a:dk2>
        <a:srgbClr val="D9D9D9"/>
      </a:dk2>
      <a:lt2>
        <a:srgbClr val="82C7A5"/>
      </a:lt2>
      <a:accent1>
        <a:srgbClr val="0145AC"/>
      </a:accent1>
      <a:accent2>
        <a:srgbClr val="EECE1A"/>
      </a:accent2>
      <a:accent3>
        <a:srgbClr val="4E5567"/>
      </a:accent3>
      <a:accent4>
        <a:srgbClr val="F4D6AD"/>
      </a:accent4>
      <a:accent5>
        <a:srgbClr val="7890CD"/>
      </a:accent5>
      <a:accent6>
        <a:srgbClr val="F15E22"/>
      </a:accent6>
      <a:hlink>
        <a:srgbClr val="7890CD"/>
      </a:hlink>
      <a:folHlink>
        <a:srgbClr val="7890CD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Custom Theme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