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277" r:id="rId5"/>
    <p:sldId id="257" r:id="rId6"/>
    <p:sldId id="263" r:id="rId7"/>
    <p:sldId id="259" r:id="rId8"/>
    <p:sldId id="276" r:id="rId9"/>
    <p:sldId id="267"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FCC99"/>
    <a:srgbClr val="BFBFBF"/>
    <a:srgbClr val="F8FBD9"/>
    <a:srgbClr val="476977"/>
    <a:srgbClr val="7F7F7F"/>
    <a:srgbClr val="D7E2E7"/>
    <a:srgbClr val="000000"/>
    <a:srgbClr val="B4D0E9"/>
    <a:srgbClr val="354F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93FE67-2FAD-46D6-A40C-A6331D299622}" v="212" dt="2023-06-26T14:49:12.948"/>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79922" autoAdjust="0"/>
  </p:normalViewPr>
  <p:slideViewPr>
    <p:cSldViewPr snapToGrid="0">
      <p:cViewPr varScale="1">
        <p:scale>
          <a:sx n="87" d="100"/>
          <a:sy n="87" d="100"/>
        </p:scale>
        <p:origin x="1576" y="184"/>
      </p:cViewPr>
      <p:guideLst/>
    </p:cSldViewPr>
  </p:slideViewPr>
  <p:outlineViewPr>
    <p:cViewPr>
      <p:scale>
        <a:sx n="33" d="100"/>
        <a:sy n="33" d="100"/>
      </p:scale>
      <p:origin x="0" y="-21869"/>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2" d="100"/>
          <a:sy n="62" d="100"/>
        </p:scale>
        <p:origin x="2179"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7/1/23</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7/1/23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Kayla Halmaghi and this is my sustainability journey. All photos that you see were taken by me while traveling. </a:t>
            </a:r>
          </a:p>
        </p:txBody>
      </p:sp>
      <p:sp>
        <p:nvSpPr>
          <p:cNvPr id="4" name="Slide Number Placeholder 3"/>
          <p:cNvSpPr>
            <a:spLocks noGrp="1"/>
          </p:cNvSpPr>
          <p:nvPr>
            <p:ph type="sldNum" sz="quarter" idx="5"/>
          </p:nvPr>
        </p:nvSpPr>
        <p:spPr/>
        <p:txBody>
          <a:bodyPr/>
          <a:lstStyle/>
          <a:p>
            <a:fld id="{F5B62BC0-7DC4-4569-951D-2BB9475345C6}" type="slidenum">
              <a:rPr lang="en-US" smtClean="0"/>
              <a:t>1</a:t>
            </a:fld>
            <a:endParaRPr lang="en-US" dirty="0"/>
          </a:p>
        </p:txBody>
      </p:sp>
    </p:spTree>
    <p:extLst>
      <p:ext uri="{BB962C8B-B14F-4D97-AF65-F5344CB8AC3E}">
        <p14:creationId xmlns:p14="http://schemas.microsoft.com/office/powerpoint/2010/main" val="1972269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TOMORROWS CHILD * I start with this poem because it summarizes the purpose of my sustainability journey. This poem was shared by American businessman Ray Anderson in his Ted talk on the business logic of sustainability. One of his employees, Glenn Thomas, wrote the poem after being inspired by Anderson to take sustainability seriously and understand the impact that humans have on the environment and future generations. For me, this poem is incredibly moving and captures the purpose of why I am on a sustainability journey. </a:t>
            </a:r>
          </a:p>
        </p:txBody>
      </p:sp>
      <p:sp>
        <p:nvSpPr>
          <p:cNvPr id="4" name="Slide Number Placeholder 3"/>
          <p:cNvSpPr>
            <a:spLocks noGrp="1"/>
          </p:cNvSpPr>
          <p:nvPr>
            <p:ph type="sldNum" sz="quarter" idx="5"/>
          </p:nvPr>
        </p:nvSpPr>
        <p:spPr/>
        <p:txBody>
          <a:bodyPr/>
          <a:lstStyle/>
          <a:p>
            <a:fld id="{F5B62BC0-7DC4-4569-951D-2BB9475345C6}" type="slidenum">
              <a:rPr lang="en-US" smtClean="0"/>
              <a:t>2</a:t>
            </a:fld>
            <a:endParaRPr lang="en-US" dirty="0"/>
          </a:p>
        </p:txBody>
      </p:sp>
    </p:spTree>
    <p:extLst>
      <p:ext uri="{BB962C8B-B14F-4D97-AF65-F5344CB8AC3E}">
        <p14:creationId xmlns:p14="http://schemas.microsoft.com/office/powerpoint/2010/main" val="991559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three main areas that represent where I am currently at in my sustainability journey. CLICK Understand Commit and Act. CLIKC</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I am trying to learn as much as I can about the impact humans have on the environment. As I learn more, I am committed to continuously adapting and growing my perspective on sustainability. And most importantly, I must act and </a:t>
            </a:r>
            <a:r>
              <a:rPr lang="en-US" sz="1200" b="0" dirty="0">
                <a:solidFill>
                  <a:schemeClr val="bg1"/>
                </a:solidFill>
              </a:rPr>
              <a:t>take accountability for the impact of my own actions.</a:t>
            </a:r>
            <a:endParaRPr lang="en-US" dirty="0"/>
          </a:p>
        </p:txBody>
      </p:sp>
      <p:sp>
        <p:nvSpPr>
          <p:cNvPr id="4" name="Slide Number Placeholder 3"/>
          <p:cNvSpPr>
            <a:spLocks noGrp="1"/>
          </p:cNvSpPr>
          <p:nvPr>
            <p:ph type="sldNum" sz="quarter" idx="5"/>
          </p:nvPr>
        </p:nvSpPr>
        <p:spPr/>
        <p:txBody>
          <a:bodyPr/>
          <a:lstStyle/>
          <a:p>
            <a:fld id="{F5B62BC0-7DC4-4569-951D-2BB9475345C6}" type="slidenum">
              <a:rPr lang="en-US" smtClean="0"/>
              <a:t>3</a:t>
            </a:fld>
            <a:endParaRPr lang="en-US" dirty="0"/>
          </a:p>
        </p:txBody>
      </p:sp>
    </p:spTree>
    <p:extLst>
      <p:ext uri="{BB962C8B-B14F-4D97-AF65-F5344CB8AC3E}">
        <p14:creationId xmlns:p14="http://schemas.microsoft.com/office/powerpoint/2010/main" val="2041941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important aspect of my sustainability journey is understanding the circular economy and identify areas of opportunity. The circular economy is a benchmark that I strive to use in all aspects of my life. The four main areas of opportunity for me are at home, at work, in my community and when I travel. It is important to move away from the linear economy of taking making and wasting and instead embrace the circular economy of making using and recycling. </a:t>
            </a:r>
          </a:p>
        </p:txBody>
      </p:sp>
      <p:sp>
        <p:nvSpPr>
          <p:cNvPr id="4" name="Slide Number Placeholder 3"/>
          <p:cNvSpPr>
            <a:spLocks noGrp="1"/>
          </p:cNvSpPr>
          <p:nvPr>
            <p:ph type="sldNum" sz="quarter" idx="5"/>
          </p:nvPr>
        </p:nvSpPr>
        <p:spPr/>
        <p:txBody>
          <a:bodyPr/>
          <a:lstStyle/>
          <a:p>
            <a:fld id="{F5B62BC0-7DC4-4569-951D-2BB9475345C6}" type="slidenum">
              <a:rPr lang="en-US" smtClean="0"/>
              <a:t>4</a:t>
            </a:fld>
            <a:endParaRPr lang="en-US" dirty="0"/>
          </a:p>
        </p:txBody>
      </p:sp>
    </p:spTree>
    <p:extLst>
      <p:ext uri="{BB962C8B-B14F-4D97-AF65-F5344CB8AC3E}">
        <p14:creationId xmlns:p14="http://schemas.microsoft.com/office/powerpoint/2010/main" val="136534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sustainability challenges facing society can sometimes seem overwhelming. In my own sustainability journey, it has been daunting to know where to start or where to find information, however, I have found the United Nations Sustainable Development Goals to be extremely helpful in providing guidance. Learning about the SDGs has made me more aware of these challenges and how I can hold businesses and governing bodies accountable for their impact on society and the environment. </a:t>
            </a:r>
            <a:r>
              <a:rPr lang="en-US" b="0" i="0" dirty="0">
                <a:solidFill>
                  <a:srgbClr val="666666"/>
                </a:solidFill>
                <a:effectLst/>
                <a:latin typeface="Verdana" panose="020B0604030504040204" pitchFamily="34" charset="0"/>
              </a:rPr>
              <a:t>As individuals, we can use these goals as a guide in own lives to do our part in being accountable. For these reasons, the SDGs are at the core of my sustainability journey so far. </a:t>
            </a:r>
            <a:endParaRPr lang="en-US" dirty="0"/>
          </a:p>
        </p:txBody>
      </p:sp>
      <p:sp>
        <p:nvSpPr>
          <p:cNvPr id="4" name="Slide Number Placeholder 3"/>
          <p:cNvSpPr>
            <a:spLocks noGrp="1"/>
          </p:cNvSpPr>
          <p:nvPr>
            <p:ph type="sldNum" sz="quarter" idx="5"/>
          </p:nvPr>
        </p:nvSpPr>
        <p:spPr/>
        <p:txBody>
          <a:bodyPr/>
          <a:lstStyle/>
          <a:p>
            <a:fld id="{F5B62BC0-7DC4-4569-951D-2BB9475345C6}" type="slidenum">
              <a:rPr lang="en-US" smtClean="0"/>
              <a:t>5</a:t>
            </a:fld>
            <a:endParaRPr lang="en-US" dirty="0"/>
          </a:p>
        </p:txBody>
      </p:sp>
    </p:spTree>
    <p:extLst>
      <p:ext uri="{BB962C8B-B14F-4D97-AF65-F5344CB8AC3E}">
        <p14:creationId xmlns:p14="http://schemas.microsoft.com/office/powerpoint/2010/main" val="2417345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three main areas I want to focus on as I move forward in my sustainability journey. CLICK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 want to continue </a:t>
            </a:r>
            <a:r>
              <a:rPr lang="en-US" dirty="0">
                <a:solidFill>
                  <a:schemeClr val="bg1"/>
                </a:solidFill>
              </a:rPr>
              <a:t>learning about and growing my perspective on sustainability and applying this knowledge in my own life. 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rPr>
              <a:t>For my career, it my goal to transition to a sustainability-focused job at my company within the next few years. I believe my MBA studies in sustainability leadership can help me achieve this goal. CLICK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rPr>
              <a:t>In my personal life, my aim is to wholistically integrate sustainability into my life and minimize my negative impact on the environment around 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F5B62BC0-7DC4-4569-951D-2BB9475345C6}" type="slidenum">
              <a:rPr lang="en-US" smtClean="0"/>
              <a:t>6</a:t>
            </a:fld>
            <a:endParaRPr lang="en-US" dirty="0"/>
          </a:p>
        </p:txBody>
      </p:sp>
    </p:spTree>
    <p:extLst>
      <p:ext uri="{BB962C8B-B14F-4D97-AF65-F5344CB8AC3E}">
        <p14:creationId xmlns:p14="http://schemas.microsoft.com/office/powerpoint/2010/main" val="28478179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read quote “– this quote highlights that we can all make a positive impact on the environment around us and help create a better world for ourselves and for tomorrow’s child.</a:t>
            </a:r>
          </a:p>
          <a:p>
            <a:endParaRPr lang="en-US" dirty="0"/>
          </a:p>
          <a:p>
            <a:r>
              <a:rPr lang="en-US" dirty="0"/>
              <a:t>Thank you for listening to my sustainability journey.</a:t>
            </a:r>
          </a:p>
        </p:txBody>
      </p:sp>
      <p:sp>
        <p:nvSpPr>
          <p:cNvPr id="4" name="Slide Number Placeholder 3"/>
          <p:cNvSpPr>
            <a:spLocks noGrp="1"/>
          </p:cNvSpPr>
          <p:nvPr>
            <p:ph type="sldNum" sz="quarter" idx="5"/>
          </p:nvPr>
        </p:nvSpPr>
        <p:spPr/>
        <p:txBody>
          <a:bodyPr/>
          <a:lstStyle/>
          <a:p>
            <a:fld id="{F5B62BC0-7DC4-4569-951D-2BB9475345C6}" type="slidenum">
              <a:rPr lang="en-US" smtClean="0"/>
              <a:t>7</a:t>
            </a:fld>
            <a:endParaRPr lang="en-US" dirty="0"/>
          </a:p>
        </p:txBody>
      </p:sp>
    </p:spTree>
    <p:extLst>
      <p:ext uri="{BB962C8B-B14F-4D97-AF65-F5344CB8AC3E}">
        <p14:creationId xmlns:p14="http://schemas.microsoft.com/office/powerpoint/2010/main" val="4289997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anchor="ctr"/>
          <a:lstStyle>
            <a:lvl1pPr algn="ctr">
              <a:defRPr sz="6000" cap="all" spc="100" baseline="0">
                <a:solidFill>
                  <a:schemeClr val="accent1"/>
                </a:solidFill>
              </a:defRPr>
            </a:lvl1pPr>
          </a:lstStyle>
          <a:p>
            <a:r>
              <a:rPr lang="en-US" dirty="0"/>
              <a:t>Add title</a:t>
            </a:r>
          </a:p>
        </p:txBody>
      </p:sp>
      <p:sp>
        <p:nvSpPr>
          <p:cNvPr id="12" name="Text Placeholder 10">
            <a:extLst>
              <a:ext uri="{FF2B5EF4-FFF2-40B4-BE49-F238E27FC236}">
                <a16:creationId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anchor="ctr"/>
          <a:lstStyle>
            <a:lvl1pPr marL="0" indent="0" algn="ctr">
              <a:buNone/>
              <a:defRPr sz="2400" cap="none" spc="100" baseline="0">
                <a:solidFill>
                  <a:schemeClr val="bg1"/>
                </a:solidFill>
                <a:latin typeface="+mn-lt"/>
              </a:defRPr>
            </a:lvl1pPr>
          </a:lstStyle>
          <a:p>
            <a:pPr lvl="0"/>
            <a:r>
              <a:rPr lang="en-US" dirty="0"/>
              <a:t>Click to add subtitle</a:t>
            </a:r>
          </a:p>
        </p:txBody>
      </p:sp>
      <p:sp>
        <p:nvSpPr>
          <p:cNvPr id="2" name="Rectangle 1">
            <a:extLst>
              <a:ext uri="{FF2B5EF4-FFF2-40B4-BE49-F238E27FC236}">
                <a16:creationId xmlns:a16="http://schemas.microsoft.com/office/drawing/2014/main" id="{9F51AF15-A085-49C8-ABEC-EF90E7D7B280}"/>
              </a:ext>
              <a:ext uri="{C183D7F6-B498-43B3-948B-1728B52AA6E4}">
                <adec:decorative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9203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1526874" y="1329829"/>
            <a:ext cx="2043713" cy="6406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412513" y="808353"/>
            <a:ext cx="6341212" cy="1682433"/>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234519"/>
            <a:ext cx="12192000" cy="3623481"/>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9121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E3FCFFF-5934-4C8D-A4B0-6B19C662D8BA}"/>
              </a:ext>
              <a:ext uri="{C183D7F6-B498-43B3-948B-1728B52AA6E4}">
                <adec:decorative xmlns:adec="http://schemas.microsoft.com/office/drawing/2017/decorative" val="1"/>
              </a:ext>
            </a:extLst>
          </p:cNvPr>
          <p:cNvSpPr/>
          <p:nvPr userDrawn="1"/>
        </p:nvSpPr>
        <p:spPr>
          <a:xfrm>
            <a:off x="0" y="-13651"/>
            <a:ext cx="3701436"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914441" y="1332239"/>
            <a:ext cx="1871580"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12" name="Text Placeholder 10">
            <a:extLst>
              <a:ext uri="{FF2B5EF4-FFF2-40B4-BE49-F238E27FC236}">
                <a16:creationId xmlns:a16="http://schemas.microsoft.com/office/drawing/2014/main" id="{97404DC9-3FBE-41B9-946D-9A0D878C2887}"/>
              </a:ext>
            </a:extLst>
          </p:cNvPr>
          <p:cNvSpPr>
            <a:spLocks noGrp="1"/>
          </p:cNvSpPr>
          <p:nvPr>
            <p:ph type="body" sz="quarter" idx="16" hasCustomPrompt="1"/>
          </p:nvPr>
        </p:nvSpPr>
        <p:spPr>
          <a:xfrm>
            <a:off x="4231042"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8" name="Text Placeholder 10">
            <a:extLst>
              <a:ext uri="{FF2B5EF4-FFF2-40B4-BE49-F238E27FC236}">
                <a16:creationId xmlns:a16="http://schemas.microsoft.com/office/drawing/2014/main" id="{88BB7876-0125-4084-804C-A842C8558604}"/>
              </a:ext>
            </a:extLst>
          </p:cNvPr>
          <p:cNvSpPr>
            <a:spLocks noGrp="1"/>
          </p:cNvSpPr>
          <p:nvPr>
            <p:ph type="body" sz="quarter" idx="12" hasCustomPrompt="1"/>
          </p:nvPr>
        </p:nvSpPr>
        <p:spPr>
          <a:xfrm>
            <a:off x="4231042"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3" name="Text Placeholder 10">
            <a:extLst>
              <a:ext uri="{FF2B5EF4-FFF2-40B4-BE49-F238E27FC236}">
                <a16:creationId xmlns:a16="http://schemas.microsoft.com/office/drawing/2014/main" id="{8645735C-4621-4667-AB52-0391CFBB6B52}"/>
              </a:ext>
            </a:extLst>
          </p:cNvPr>
          <p:cNvSpPr>
            <a:spLocks noGrp="1"/>
          </p:cNvSpPr>
          <p:nvPr>
            <p:ph type="body" sz="quarter" idx="17" hasCustomPrompt="1"/>
          </p:nvPr>
        </p:nvSpPr>
        <p:spPr>
          <a:xfrm>
            <a:off x="8203339"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9" name="Text Placeholder 10">
            <a:extLst>
              <a:ext uri="{FF2B5EF4-FFF2-40B4-BE49-F238E27FC236}">
                <a16:creationId xmlns:a16="http://schemas.microsoft.com/office/drawing/2014/main" id="{488BB2B1-07E3-42A2-B3BE-7FC7D7AE158E}"/>
              </a:ext>
            </a:extLst>
          </p:cNvPr>
          <p:cNvSpPr>
            <a:spLocks noGrp="1"/>
          </p:cNvSpPr>
          <p:nvPr>
            <p:ph type="body" sz="quarter" idx="13" hasCustomPrompt="1"/>
          </p:nvPr>
        </p:nvSpPr>
        <p:spPr>
          <a:xfrm>
            <a:off x="8203339"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a16="http://schemas.microsoft.com/office/drawing/2014/main" id="{02C103C8-E422-4DEB-9077-DC11E0080569}"/>
              </a:ext>
            </a:extLst>
          </p:cNvPr>
          <p:cNvSpPr>
            <a:spLocks noGrp="1"/>
          </p:cNvSpPr>
          <p:nvPr>
            <p:ph type="body" sz="quarter" idx="19" hasCustomPrompt="1"/>
          </p:nvPr>
        </p:nvSpPr>
        <p:spPr>
          <a:xfrm>
            <a:off x="4231042"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3" name="Text Placeholder 10">
            <a:extLst>
              <a:ext uri="{FF2B5EF4-FFF2-40B4-BE49-F238E27FC236}">
                <a16:creationId xmlns:a16="http://schemas.microsoft.com/office/drawing/2014/main" id="{FA80948A-8FCC-4BE4-A5F7-20802B176305}"/>
              </a:ext>
            </a:extLst>
          </p:cNvPr>
          <p:cNvSpPr>
            <a:spLocks noGrp="1"/>
          </p:cNvSpPr>
          <p:nvPr>
            <p:ph type="body" sz="quarter" idx="23" hasCustomPrompt="1"/>
          </p:nvPr>
        </p:nvSpPr>
        <p:spPr>
          <a:xfrm>
            <a:off x="4231042"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0" name="Text Placeholder 10">
            <a:extLst>
              <a:ext uri="{FF2B5EF4-FFF2-40B4-BE49-F238E27FC236}">
                <a16:creationId xmlns:a16="http://schemas.microsoft.com/office/drawing/2014/main" id="{4744F88B-3CB7-4A2B-B718-EEB4E061A79F}"/>
              </a:ext>
            </a:extLst>
          </p:cNvPr>
          <p:cNvSpPr>
            <a:spLocks noGrp="1"/>
          </p:cNvSpPr>
          <p:nvPr>
            <p:ph type="body" sz="quarter" idx="21" hasCustomPrompt="1"/>
          </p:nvPr>
        </p:nvSpPr>
        <p:spPr>
          <a:xfrm>
            <a:off x="8203339"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2" name="Text Placeholder 10">
            <a:extLst>
              <a:ext uri="{FF2B5EF4-FFF2-40B4-BE49-F238E27FC236}">
                <a16:creationId xmlns:a16="http://schemas.microsoft.com/office/drawing/2014/main" id="{7343EDF6-C2D8-47E1-856B-6329A7CE07E4}"/>
              </a:ext>
            </a:extLst>
          </p:cNvPr>
          <p:cNvSpPr>
            <a:spLocks noGrp="1"/>
          </p:cNvSpPr>
          <p:nvPr>
            <p:ph type="body" sz="quarter" idx="22" hasCustomPrompt="1"/>
          </p:nvPr>
        </p:nvSpPr>
        <p:spPr>
          <a:xfrm>
            <a:off x="8203339"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4" name="Text Placeholder 10">
            <a:extLst>
              <a:ext uri="{FF2B5EF4-FFF2-40B4-BE49-F238E27FC236}">
                <a16:creationId xmlns:a16="http://schemas.microsoft.com/office/drawing/2014/main" id="{AC6352A5-5003-4E32-B8FF-A84B4A4AC3AA}"/>
              </a:ext>
            </a:extLst>
          </p:cNvPr>
          <p:cNvSpPr>
            <a:spLocks noGrp="1"/>
          </p:cNvSpPr>
          <p:nvPr>
            <p:ph type="body" sz="quarter" idx="18" hasCustomPrompt="1"/>
          </p:nvPr>
        </p:nvSpPr>
        <p:spPr>
          <a:xfrm>
            <a:off x="4231042" y="4147932"/>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4" name="Text Placeholder 10">
            <a:extLst>
              <a:ext uri="{FF2B5EF4-FFF2-40B4-BE49-F238E27FC236}">
                <a16:creationId xmlns:a16="http://schemas.microsoft.com/office/drawing/2014/main" id="{CC2603EF-30BF-4C6C-BA93-E99C72480916}"/>
              </a:ext>
            </a:extLst>
          </p:cNvPr>
          <p:cNvSpPr>
            <a:spLocks noGrp="1"/>
          </p:cNvSpPr>
          <p:nvPr>
            <p:ph type="body" sz="quarter" idx="24" hasCustomPrompt="1"/>
          </p:nvPr>
        </p:nvSpPr>
        <p:spPr>
          <a:xfrm>
            <a:off x="4231042" y="4529933"/>
            <a:ext cx="3433138" cy="1450988"/>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649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848536"/>
            <a:ext cx="1929607"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a:lvl1pPr>
          </a:lstStyle>
          <a:p>
            <a:r>
              <a:rPr lang="en-US" dirty="0"/>
              <a:t>Click to add photo</a:t>
            </a:r>
          </a:p>
        </p:txBody>
      </p:sp>
      <p:sp>
        <p:nvSpPr>
          <p:cNvPr id="15" name="Text Placeholder 10">
            <a:extLst>
              <a:ext uri="{FF2B5EF4-FFF2-40B4-BE49-F238E27FC236}">
                <a16:creationId xmlns:a16="http://schemas.microsoft.com/office/drawing/2014/main" id="{D8BD2DF2-5753-43B2-82AD-30DBE8004DEB}"/>
              </a:ext>
            </a:extLst>
          </p:cNvPr>
          <p:cNvSpPr>
            <a:spLocks noGrp="1"/>
          </p:cNvSpPr>
          <p:nvPr>
            <p:ph type="body" sz="quarter" idx="16" hasCustomPrompt="1"/>
          </p:nvPr>
        </p:nvSpPr>
        <p:spPr>
          <a:xfrm>
            <a:off x="5024359" y="2046233"/>
            <a:ext cx="3126583"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a16="http://schemas.microsoft.com/office/drawing/2014/main" id="{3A5FD5DB-8694-4BD8-819A-7AD23AAAEF4D}"/>
              </a:ext>
            </a:extLst>
          </p:cNvPr>
          <p:cNvSpPr>
            <a:spLocks noGrp="1"/>
          </p:cNvSpPr>
          <p:nvPr>
            <p:ph type="body" sz="quarter" idx="12" hasCustomPrompt="1"/>
          </p:nvPr>
        </p:nvSpPr>
        <p:spPr>
          <a:xfrm>
            <a:off x="5024359" y="2425736"/>
            <a:ext cx="3126583"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7" name="Text Placeholder 10">
            <a:extLst>
              <a:ext uri="{FF2B5EF4-FFF2-40B4-BE49-F238E27FC236}">
                <a16:creationId xmlns:a16="http://schemas.microsoft.com/office/drawing/2014/main" id="{1F5129C3-CFB0-408F-BE5C-AC32F5C68F13}"/>
              </a:ext>
            </a:extLst>
          </p:cNvPr>
          <p:cNvSpPr>
            <a:spLocks noGrp="1"/>
          </p:cNvSpPr>
          <p:nvPr>
            <p:ph type="body" sz="quarter" idx="17" hasCustomPrompt="1"/>
          </p:nvPr>
        </p:nvSpPr>
        <p:spPr>
          <a:xfrm>
            <a:off x="8526986" y="2046233"/>
            <a:ext cx="3281556"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2" name="Text Placeholder 10">
            <a:extLst>
              <a:ext uri="{FF2B5EF4-FFF2-40B4-BE49-F238E27FC236}">
                <a16:creationId xmlns:a16="http://schemas.microsoft.com/office/drawing/2014/main" id="{3344438D-488B-4739-95B6-56F81A25FACC}"/>
              </a:ext>
            </a:extLst>
          </p:cNvPr>
          <p:cNvSpPr>
            <a:spLocks noGrp="1"/>
          </p:cNvSpPr>
          <p:nvPr>
            <p:ph type="body" sz="quarter" idx="13" hasCustomPrompt="1"/>
          </p:nvPr>
        </p:nvSpPr>
        <p:spPr>
          <a:xfrm>
            <a:off x="8526986" y="2425736"/>
            <a:ext cx="3281556"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8" name="Text Placeholder 10">
            <a:extLst>
              <a:ext uri="{FF2B5EF4-FFF2-40B4-BE49-F238E27FC236}">
                <a16:creationId xmlns:a16="http://schemas.microsoft.com/office/drawing/2014/main" id="{A6F801D1-185D-4C5B-9855-3AD0372C33D8}"/>
              </a:ext>
            </a:extLst>
          </p:cNvPr>
          <p:cNvSpPr>
            <a:spLocks noGrp="1"/>
          </p:cNvSpPr>
          <p:nvPr>
            <p:ph type="body" sz="quarter" idx="18" hasCustomPrompt="1"/>
          </p:nvPr>
        </p:nvSpPr>
        <p:spPr>
          <a:xfrm>
            <a:off x="5024359" y="4180976"/>
            <a:ext cx="3126583"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3" name="Text Placeholder 10">
            <a:extLst>
              <a:ext uri="{FF2B5EF4-FFF2-40B4-BE49-F238E27FC236}">
                <a16:creationId xmlns:a16="http://schemas.microsoft.com/office/drawing/2014/main" id="{E46B3EF2-B93D-4E2D-8ECF-31A1DF927BE9}"/>
              </a:ext>
            </a:extLst>
          </p:cNvPr>
          <p:cNvSpPr>
            <a:spLocks noGrp="1"/>
          </p:cNvSpPr>
          <p:nvPr>
            <p:ph type="body" sz="quarter" idx="14" hasCustomPrompt="1"/>
          </p:nvPr>
        </p:nvSpPr>
        <p:spPr>
          <a:xfrm>
            <a:off x="5024359" y="4562976"/>
            <a:ext cx="3126583"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9" name="Text Placeholder 10">
            <a:extLst>
              <a:ext uri="{FF2B5EF4-FFF2-40B4-BE49-F238E27FC236}">
                <a16:creationId xmlns:a16="http://schemas.microsoft.com/office/drawing/2014/main" id="{35A8C3BD-2930-45A1-B3E0-EC8FA92B65F8}"/>
              </a:ext>
            </a:extLst>
          </p:cNvPr>
          <p:cNvSpPr>
            <a:spLocks noGrp="1"/>
          </p:cNvSpPr>
          <p:nvPr>
            <p:ph type="body" sz="quarter" idx="19" hasCustomPrompt="1"/>
          </p:nvPr>
        </p:nvSpPr>
        <p:spPr>
          <a:xfrm>
            <a:off x="8526986" y="4180976"/>
            <a:ext cx="3281556"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E7A5E528-A349-45DA-A841-E092311D8F76}"/>
              </a:ext>
            </a:extLst>
          </p:cNvPr>
          <p:cNvSpPr>
            <a:spLocks noGrp="1"/>
          </p:cNvSpPr>
          <p:nvPr>
            <p:ph type="body" sz="quarter" idx="15" hasCustomPrompt="1"/>
          </p:nvPr>
        </p:nvSpPr>
        <p:spPr>
          <a:xfrm>
            <a:off x="8526986" y="4562976"/>
            <a:ext cx="3281556"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120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B5AB06-9792-445C-9B3C-103D5EBCE6D9}"/>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5" name="Picture Placeholder 4">
            <a:extLst>
              <a:ext uri="{FF2B5EF4-FFF2-40B4-BE49-F238E27FC236}">
                <a16:creationId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2" name="Picture Placeholder 4">
            <a:extLst>
              <a:ext uri="{FF2B5EF4-FFF2-40B4-BE49-F238E27FC236}">
                <a16:creationId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a:lstStyle>
            <a:lvl1pPr marL="0" indent="0" algn="ctr">
              <a:buNone/>
              <a:defRPr sz="1100"/>
            </a:lvl1pPr>
          </a:lstStyle>
          <a:p>
            <a:r>
              <a:rPr lang="en-US"/>
              <a:t>Click icon to add picture</a:t>
            </a:r>
            <a:endParaRPr lang="en-US" dirty="0"/>
          </a:p>
        </p:txBody>
      </p:sp>
      <p:sp>
        <p:nvSpPr>
          <p:cNvPr id="23" name="Picture Placeholder 4">
            <a:extLst>
              <a:ext uri="{FF2B5EF4-FFF2-40B4-BE49-F238E27FC236}">
                <a16:creationId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4" name="Picture Placeholder 4">
            <a:extLst>
              <a:ext uri="{FF2B5EF4-FFF2-40B4-BE49-F238E27FC236}">
                <a16:creationId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a:lstStyle>
            <a:lvl1pPr marL="0" indent="0" algn="ctr">
              <a:buNone/>
              <a:defRPr sz="1100"/>
            </a:lvl1pPr>
          </a:lstStyle>
          <a:p>
            <a:r>
              <a:rPr lang="en-US"/>
              <a:t>Click icon to add picture</a:t>
            </a:r>
            <a:endParaRPr lang="en-US" dirty="0"/>
          </a:p>
        </p:txBody>
      </p:sp>
      <p:sp>
        <p:nvSpPr>
          <p:cNvPr id="30" name="Text Placeholder 10">
            <a:extLst>
              <a:ext uri="{FF2B5EF4-FFF2-40B4-BE49-F238E27FC236}">
                <a16:creationId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28" name="Text Placeholder 10">
            <a:extLst>
              <a:ext uri="{FF2B5EF4-FFF2-40B4-BE49-F238E27FC236}">
                <a16:creationId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4" name="Text Placeholder 10">
            <a:extLst>
              <a:ext uri="{FF2B5EF4-FFF2-40B4-BE49-F238E27FC236}">
                <a16:creationId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3" name="Text Placeholder 10">
            <a:extLst>
              <a:ext uri="{FF2B5EF4-FFF2-40B4-BE49-F238E27FC236}">
                <a16:creationId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6" name="Text Placeholder 10">
            <a:extLst>
              <a:ext uri="{FF2B5EF4-FFF2-40B4-BE49-F238E27FC236}">
                <a16:creationId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5" name="Text Placeholder 10">
            <a:extLst>
              <a:ext uri="{FF2B5EF4-FFF2-40B4-BE49-F238E27FC236}">
                <a16:creationId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8" name="Text Placeholder 10">
            <a:extLst>
              <a:ext uri="{FF2B5EF4-FFF2-40B4-BE49-F238E27FC236}">
                <a16:creationId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7" name="Text Placeholder 10">
            <a:extLst>
              <a:ext uri="{FF2B5EF4-FFF2-40B4-BE49-F238E27FC236}">
                <a16:creationId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14765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E090415B-A73D-4D17-B5FA-F442D6C0EB27}"/>
              </a:ext>
            </a:extLst>
          </p:cNvPr>
          <p:cNvSpPr>
            <a:spLocks noGrp="1"/>
          </p:cNvSpPr>
          <p:nvPr>
            <p:ph type="pic" sz="quarter" idx="10" hasCustomPrompt="1"/>
          </p:nvPr>
        </p:nvSpPr>
        <p:spPr>
          <a:xfrm>
            <a:off x="0" y="0"/>
            <a:ext cx="12192000" cy="3429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AB9CB337-B3D4-443D-99C2-B7AE9EB5D243}"/>
              </a:ext>
            </a:extLst>
          </p:cNvPr>
          <p:cNvSpPr>
            <a:spLocks noGrp="1"/>
          </p:cNvSpPr>
          <p:nvPr>
            <p:ph type="title" hasCustomPrompt="1"/>
          </p:nvPr>
        </p:nvSpPr>
        <p:spPr>
          <a:xfrm>
            <a:off x="81279" y="-136525"/>
            <a:ext cx="4979773" cy="6858000"/>
          </a:xfrm>
          <a:prstGeom prst="rect">
            <a:avLst/>
          </a:prstGeom>
          <a:solidFill>
            <a:schemeClr val="accent2">
              <a:alpha val="92000"/>
            </a:schemeClr>
          </a:solidFill>
        </p:spPr>
        <p:txBody>
          <a:bodyPr tIns="3246120" anchor="ctr"/>
          <a:lstStyle>
            <a:lvl1pPr algn="ctr">
              <a:defRPr sz="2400" cap="all" spc="100" baseline="0">
                <a:solidFill>
                  <a:schemeClr val="bg1"/>
                </a:solidFill>
              </a:defRPr>
            </a:lvl1pPr>
          </a:lstStyle>
          <a:p>
            <a:r>
              <a:rPr lang="en-US" dirty="0"/>
              <a:t>Add title</a:t>
            </a:r>
          </a:p>
        </p:txBody>
      </p:sp>
      <p:sp>
        <p:nvSpPr>
          <p:cNvPr id="8" name="Date Placeholder 3">
            <a:extLst>
              <a:ext uri="{FF2B5EF4-FFF2-40B4-BE49-F238E27FC236}">
                <a16:creationId xmlns:a16="http://schemas.microsoft.com/office/drawing/2014/main" id="{C9AB6E92-BF31-4AA5-B407-78E1D7795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3803124F-8B71-4805-8DBD-A3AB3ED43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99A9D64C-A9E2-4148-B514-933547C5B9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
        <p:nvSpPr>
          <p:cNvPr id="15" name="Text Placeholder 10">
            <a:extLst>
              <a:ext uri="{FF2B5EF4-FFF2-40B4-BE49-F238E27FC236}">
                <a16:creationId xmlns:a16="http://schemas.microsoft.com/office/drawing/2014/main" id="{4218B468-C542-4326-86FA-43DF3A4F3DB9}"/>
              </a:ext>
            </a:extLst>
          </p:cNvPr>
          <p:cNvSpPr>
            <a:spLocks noGrp="1"/>
          </p:cNvSpPr>
          <p:nvPr>
            <p:ph type="body" sz="quarter" idx="16" hasCustomPrompt="1"/>
          </p:nvPr>
        </p:nvSpPr>
        <p:spPr>
          <a:xfrm>
            <a:off x="5743575" y="3972253"/>
            <a:ext cx="5859420" cy="1769419"/>
          </a:xfrm>
          <a:prstGeom prst="rect">
            <a:avLst/>
          </a:prstGeom>
        </p:spPr>
        <p:txBody>
          <a:bodyPr anchor="ctr"/>
          <a:lstStyle>
            <a:lvl1pPr marL="0" indent="0" algn="l">
              <a:lnSpc>
                <a:spcPct val="200000"/>
              </a:lnSpc>
              <a:spcBef>
                <a:spcPts val="0"/>
              </a:spcBef>
              <a:buNone/>
              <a:defRPr sz="1800" cap="none" spc="10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4170420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0" y="2375848"/>
            <a:ext cx="12192000" cy="4491182"/>
          </a:xfrm>
          <a:prstGeom prst="rect">
            <a:avLst/>
          </a:prstGeom>
          <a:solidFill>
            <a:schemeClr val="accent4">
              <a:lumMod val="50000"/>
              <a:alpha val="55000"/>
            </a:schemeClr>
          </a:solidFill>
        </p:spPr>
        <p:txBody>
          <a:bodyPr lIns="3657600" tIns="182880" rIns="3657600"/>
          <a:lstStyle>
            <a:lvl1pPr algn="ctr">
              <a:defRPr sz="6000"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1" y="0"/>
            <a:ext cx="6772276"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861354" y="790901"/>
            <a:ext cx="3049568" cy="640698"/>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6" name="Text Placeholder 10">
            <a:extLst>
              <a:ext uri="{FF2B5EF4-FFF2-40B4-BE49-F238E27FC236}">
                <a16:creationId xmlns:a16="http://schemas.microsoft.com/office/drawing/2014/main" id="{782CE97E-7FF6-4E8B-AF42-9777A2451F87}"/>
              </a:ext>
            </a:extLst>
          </p:cNvPr>
          <p:cNvSpPr>
            <a:spLocks noGrp="1"/>
          </p:cNvSpPr>
          <p:nvPr>
            <p:ph type="body" sz="quarter" idx="16" hasCustomPrompt="1"/>
          </p:nvPr>
        </p:nvSpPr>
        <p:spPr>
          <a:xfrm>
            <a:off x="7822086" y="826720"/>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F57B5FEE-44D7-4F94-A843-EC7BD802D827}"/>
              </a:ext>
            </a:extLst>
          </p:cNvPr>
          <p:cNvSpPr>
            <a:spLocks noGrp="1"/>
          </p:cNvSpPr>
          <p:nvPr>
            <p:ph type="body" sz="quarter" idx="12" hasCustomPrompt="1"/>
          </p:nvPr>
        </p:nvSpPr>
        <p:spPr>
          <a:xfrm>
            <a:off x="7822086" y="1206225"/>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6" name="Text Placeholder 10">
            <a:extLst>
              <a:ext uri="{FF2B5EF4-FFF2-40B4-BE49-F238E27FC236}">
                <a16:creationId xmlns:a16="http://schemas.microsoft.com/office/drawing/2014/main" id="{4250112D-DE79-407A-BBAB-B2BB2CB881C5}"/>
              </a:ext>
            </a:extLst>
          </p:cNvPr>
          <p:cNvSpPr>
            <a:spLocks noGrp="1"/>
          </p:cNvSpPr>
          <p:nvPr>
            <p:ph type="body" sz="quarter" idx="18" hasCustomPrompt="1"/>
          </p:nvPr>
        </p:nvSpPr>
        <p:spPr>
          <a:xfrm>
            <a:off x="7822086" y="2666702"/>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5" name="Text Placeholder 10">
            <a:extLst>
              <a:ext uri="{FF2B5EF4-FFF2-40B4-BE49-F238E27FC236}">
                <a16:creationId xmlns:a16="http://schemas.microsoft.com/office/drawing/2014/main" id="{1C55DCE1-6E6B-4CDD-A9D8-B2A003485698}"/>
              </a:ext>
            </a:extLst>
          </p:cNvPr>
          <p:cNvSpPr>
            <a:spLocks noGrp="1"/>
          </p:cNvSpPr>
          <p:nvPr>
            <p:ph type="body" sz="quarter" idx="17" hasCustomPrompt="1"/>
          </p:nvPr>
        </p:nvSpPr>
        <p:spPr>
          <a:xfrm>
            <a:off x="7822086" y="3046207"/>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9" name="Text Placeholder 10">
            <a:extLst>
              <a:ext uri="{FF2B5EF4-FFF2-40B4-BE49-F238E27FC236}">
                <a16:creationId xmlns:a16="http://schemas.microsoft.com/office/drawing/2014/main" id="{9CAE3862-A5E9-4B70-8F14-8F5BFEE3AAEC}"/>
              </a:ext>
            </a:extLst>
          </p:cNvPr>
          <p:cNvSpPr>
            <a:spLocks noGrp="1"/>
          </p:cNvSpPr>
          <p:nvPr>
            <p:ph type="body" sz="quarter" idx="20" hasCustomPrompt="1"/>
          </p:nvPr>
        </p:nvSpPr>
        <p:spPr>
          <a:xfrm>
            <a:off x="7822086" y="4536575"/>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7822086" y="4916080"/>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8E2C-0F13-417A-AD7A-E478D5C3BD4C}"/>
              </a:ext>
            </a:extLst>
          </p:cNvPr>
          <p:cNvSpPr>
            <a:spLocks noGrp="1"/>
          </p:cNvSpPr>
          <p:nvPr>
            <p:ph type="title" hasCustomPrompt="1"/>
          </p:nvPr>
        </p:nvSpPr>
        <p:spPr>
          <a:xfrm>
            <a:off x="808382" y="422661"/>
            <a:ext cx="5200532" cy="720399"/>
          </a:xfrm>
          <a:prstGeom prst="rect">
            <a:avLst/>
          </a:prstGeom>
        </p:spPr>
        <p:txBody>
          <a:bodyPr anchor="ctr"/>
          <a:lstStyle>
            <a:lvl1pPr algn="l">
              <a:defRPr sz="2400" cap="all" spc="100" baseline="0">
                <a:solidFill>
                  <a:schemeClr val="accent2"/>
                </a:solidFill>
              </a:defRPr>
            </a:lvl1pPr>
          </a:lstStyle>
          <a:p>
            <a:r>
              <a:rPr lang="en-US" dirty="0"/>
              <a:t>Click to add title</a:t>
            </a:r>
          </a:p>
        </p:txBody>
      </p:sp>
      <p:sp>
        <p:nvSpPr>
          <p:cNvPr id="15" name="Text Placeholder 10">
            <a:extLst>
              <a:ext uri="{FF2B5EF4-FFF2-40B4-BE49-F238E27FC236}">
                <a16:creationId xmlns:a16="http://schemas.microsoft.com/office/drawing/2014/main" id="{30892B14-4811-4781-A0D4-2D26A55DFF2F}"/>
              </a:ext>
            </a:extLst>
          </p:cNvPr>
          <p:cNvSpPr>
            <a:spLocks noGrp="1"/>
          </p:cNvSpPr>
          <p:nvPr>
            <p:ph type="body" sz="quarter" idx="16" hasCustomPrompt="1"/>
          </p:nvPr>
        </p:nvSpPr>
        <p:spPr>
          <a:xfrm>
            <a:off x="920003" y="1617548"/>
            <a:ext cx="876929" cy="720399"/>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2" name="Text Placeholder 10">
            <a:extLst>
              <a:ext uri="{FF2B5EF4-FFF2-40B4-BE49-F238E27FC236}">
                <a16:creationId xmlns:a16="http://schemas.microsoft.com/office/drawing/2014/main" id="{950B6E72-89BA-408A-B2C8-8424747605D1}"/>
              </a:ext>
            </a:extLst>
          </p:cNvPr>
          <p:cNvSpPr>
            <a:spLocks noGrp="1"/>
          </p:cNvSpPr>
          <p:nvPr>
            <p:ph type="body" sz="quarter" idx="18" hasCustomPrompt="1"/>
          </p:nvPr>
        </p:nvSpPr>
        <p:spPr>
          <a:xfrm>
            <a:off x="920003" y="3180036"/>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4" name="Text Placeholder 10">
            <a:extLst>
              <a:ext uri="{FF2B5EF4-FFF2-40B4-BE49-F238E27FC236}">
                <a16:creationId xmlns:a16="http://schemas.microsoft.com/office/drawing/2014/main" id="{1FCE449C-D340-41D2-BDD5-5A31068FC8B8}"/>
              </a:ext>
            </a:extLst>
          </p:cNvPr>
          <p:cNvSpPr>
            <a:spLocks noGrp="1"/>
          </p:cNvSpPr>
          <p:nvPr>
            <p:ph type="body" sz="quarter" idx="20" hasCustomPrompt="1"/>
          </p:nvPr>
        </p:nvSpPr>
        <p:spPr>
          <a:xfrm>
            <a:off x="920003" y="4760985"/>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14" name="Text Placeholder 10">
            <a:extLst>
              <a:ext uri="{FF2B5EF4-FFF2-40B4-BE49-F238E27FC236}">
                <a16:creationId xmlns:a16="http://schemas.microsoft.com/office/drawing/2014/main" id="{41E2BD66-8465-46D7-9283-569B4EE4590B}"/>
              </a:ext>
            </a:extLst>
          </p:cNvPr>
          <p:cNvSpPr>
            <a:spLocks noGrp="1"/>
          </p:cNvSpPr>
          <p:nvPr>
            <p:ph type="body" sz="quarter" idx="12" hasCustomPrompt="1"/>
          </p:nvPr>
        </p:nvSpPr>
        <p:spPr>
          <a:xfrm>
            <a:off x="2102977" y="1456753"/>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1" name="Text Placeholder 10">
            <a:extLst>
              <a:ext uri="{FF2B5EF4-FFF2-40B4-BE49-F238E27FC236}">
                <a16:creationId xmlns:a16="http://schemas.microsoft.com/office/drawing/2014/main" id="{13CFC961-1ED9-4817-9DB9-A1F1D0FD2ABA}"/>
              </a:ext>
            </a:extLst>
          </p:cNvPr>
          <p:cNvSpPr>
            <a:spLocks noGrp="1"/>
          </p:cNvSpPr>
          <p:nvPr>
            <p:ph type="body" sz="quarter" idx="17" hasCustomPrompt="1"/>
          </p:nvPr>
        </p:nvSpPr>
        <p:spPr>
          <a:xfrm>
            <a:off x="2102977" y="3031685"/>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3" name="Text Placeholder 10">
            <a:extLst>
              <a:ext uri="{FF2B5EF4-FFF2-40B4-BE49-F238E27FC236}">
                <a16:creationId xmlns:a16="http://schemas.microsoft.com/office/drawing/2014/main" id="{7E0D9B8E-402D-44A1-920E-4838543BD9F3}"/>
              </a:ext>
            </a:extLst>
          </p:cNvPr>
          <p:cNvSpPr>
            <a:spLocks noGrp="1"/>
          </p:cNvSpPr>
          <p:nvPr>
            <p:ph type="body" sz="quarter" idx="19" hasCustomPrompt="1"/>
          </p:nvPr>
        </p:nvSpPr>
        <p:spPr>
          <a:xfrm>
            <a:off x="2102977" y="4612634"/>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5" name="Date Placeholder 3">
            <a:extLst>
              <a:ext uri="{FF2B5EF4-FFF2-40B4-BE49-F238E27FC236}">
                <a16:creationId xmlns:a16="http://schemas.microsoft.com/office/drawing/2014/main" id="{64607288-5296-4BAF-B405-7F1902FA0EF0}"/>
              </a:ext>
            </a:extLst>
          </p:cNvPr>
          <p:cNvSpPr>
            <a:spLocks noGrp="1"/>
          </p:cNvSpPr>
          <p:nvPr>
            <p:ph type="dt" sz="half" idx="2"/>
          </p:nvPr>
        </p:nvSpPr>
        <p:spPr>
          <a:xfrm>
            <a:off x="0" y="6248018"/>
            <a:ext cx="2435528" cy="614850"/>
          </a:xfrm>
          <a:prstGeom prst="rect">
            <a:avLst/>
          </a:prstGeom>
          <a:solidFill>
            <a:schemeClr val="accent2">
              <a:alpha val="92000"/>
            </a:schemeClr>
          </a:solidFill>
        </p:spPr>
        <p:txBody>
          <a:bodyPr vert="horz" lIns="27432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8" name="Picture Placeholder 8">
            <a:extLst>
              <a:ext uri="{FF2B5EF4-FFF2-40B4-BE49-F238E27FC236}">
                <a16:creationId xmlns:a16="http://schemas.microsoft.com/office/drawing/2014/main" id="{61341B70-2018-4DBE-BB9A-D1F7A895F9BE}"/>
              </a:ext>
            </a:extLst>
          </p:cNvPr>
          <p:cNvSpPr>
            <a:spLocks noGrp="1"/>
          </p:cNvSpPr>
          <p:nvPr>
            <p:ph type="pic" sz="quarter" idx="10" hasCustomPrompt="1"/>
          </p:nvPr>
        </p:nvSpPr>
        <p:spPr>
          <a:xfrm>
            <a:off x="6384174" y="0"/>
            <a:ext cx="5807825" cy="6858000"/>
          </a:xfrm>
          <a:prstGeom prst="rect">
            <a:avLst/>
          </a:prstGeom>
        </p:spPr>
        <p:txBody>
          <a:bodyPr/>
          <a:lstStyle>
            <a:lvl1pPr marL="0" indent="0" algn="ctr">
              <a:buNone/>
              <a:defRPr/>
            </a:lvl1pPr>
          </a:lstStyle>
          <a:p>
            <a:r>
              <a:rPr lang="en-US" dirty="0"/>
              <a:t>Click to add photo</a:t>
            </a:r>
          </a:p>
        </p:txBody>
      </p:sp>
      <p:sp>
        <p:nvSpPr>
          <p:cNvPr id="13" name="Footer Placeholder 3">
            <a:extLst>
              <a:ext uri="{FF2B5EF4-FFF2-40B4-BE49-F238E27FC236}">
                <a16:creationId xmlns:a16="http://schemas.microsoft.com/office/drawing/2014/main" id="{83CCEE28-12C2-4138-9214-420B5A5BCEC1}"/>
              </a:ext>
            </a:extLst>
          </p:cNvPr>
          <p:cNvSpPr>
            <a:spLocks noGrp="1"/>
          </p:cNvSpPr>
          <p:nvPr>
            <p:ph type="ftr" sz="quarter" idx="11"/>
          </p:nvPr>
        </p:nvSpPr>
        <p:spPr>
          <a:xfrm>
            <a:off x="2439762" y="6248018"/>
            <a:ext cx="7267426" cy="620868"/>
          </a:xfrm>
          <a:prstGeom prst="rect">
            <a:avLst/>
          </a:prstGeom>
          <a:solidFill>
            <a:schemeClr val="accent2">
              <a:alpha val="92000"/>
            </a:schemeClr>
          </a:solidFill>
        </p:spPr>
        <p:txBody>
          <a:bodyPr tIns="0"/>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27" name="Slide Number Placeholder 5">
            <a:extLst>
              <a:ext uri="{FF2B5EF4-FFF2-40B4-BE49-F238E27FC236}">
                <a16:creationId xmlns:a16="http://schemas.microsoft.com/office/drawing/2014/main" id="{347ECA7D-7D2B-475F-874D-51236135A6E9}"/>
              </a:ext>
            </a:extLst>
          </p:cNvPr>
          <p:cNvSpPr>
            <a:spLocks noGrp="1"/>
          </p:cNvSpPr>
          <p:nvPr>
            <p:ph type="sldNum" sz="quarter" idx="4"/>
          </p:nvPr>
        </p:nvSpPr>
        <p:spPr>
          <a:xfrm>
            <a:off x="9707188" y="6248018"/>
            <a:ext cx="2495699" cy="620866"/>
          </a:xfrm>
          <a:prstGeom prst="rect">
            <a:avLst/>
          </a:prstGeom>
          <a:solidFill>
            <a:schemeClr val="accent2">
              <a:alpha val="92000"/>
            </a:schemeClr>
          </a:solidFill>
        </p:spPr>
        <p:txBody>
          <a:bodyPr vert="horz" lIns="45720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2532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198964-B829-4E4F-AAE7-4D7A404AB794}"/>
              </a:ext>
            </a:extLst>
          </p:cNvPr>
          <p:cNvSpPr>
            <a:spLocks noGrp="1"/>
          </p:cNvSpPr>
          <p:nvPr>
            <p:ph type="title" hasCustomPrompt="1"/>
          </p:nvPr>
        </p:nvSpPr>
        <p:spPr>
          <a:xfrm>
            <a:off x="3233057" y="698523"/>
            <a:ext cx="5715000" cy="46908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21" name="Text Placeholder 10">
            <a:extLst>
              <a:ext uri="{FF2B5EF4-FFF2-40B4-BE49-F238E27FC236}">
                <a16:creationId xmlns:a16="http://schemas.microsoft.com/office/drawing/2014/main" id="{F7C80E83-E343-4BA5-ABB5-ACA84EEE6236}"/>
              </a:ext>
            </a:extLst>
          </p:cNvPr>
          <p:cNvSpPr>
            <a:spLocks noGrp="1"/>
          </p:cNvSpPr>
          <p:nvPr>
            <p:ph type="body" sz="quarter" idx="16" hasCustomPrompt="1"/>
          </p:nvPr>
        </p:nvSpPr>
        <p:spPr>
          <a:xfrm>
            <a:off x="1681078" y="1853427"/>
            <a:ext cx="1252367" cy="863490"/>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0" name="Text Placeholder 10">
            <a:extLst>
              <a:ext uri="{FF2B5EF4-FFF2-40B4-BE49-F238E27FC236}">
                <a16:creationId xmlns:a16="http://schemas.microsoft.com/office/drawing/2014/main" id="{BA56986C-C9AC-44CD-9D32-24AA209F7648}"/>
              </a:ext>
            </a:extLst>
          </p:cNvPr>
          <p:cNvSpPr>
            <a:spLocks noGrp="1"/>
          </p:cNvSpPr>
          <p:nvPr>
            <p:ph type="body" sz="quarter" idx="12" hasCustomPrompt="1"/>
          </p:nvPr>
        </p:nvSpPr>
        <p:spPr>
          <a:xfrm>
            <a:off x="838200"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27" name="Text Placeholder 10">
            <a:extLst>
              <a:ext uri="{FF2B5EF4-FFF2-40B4-BE49-F238E27FC236}">
                <a16:creationId xmlns:a16="http://schemas.microsoft.com/office/drawing/2014/main" id="{61B45AB9-9A5F-4872-A322-AD3890A5BE65}"/>
              </a:ext>
            </a:extLst>
          </p:cNvPr>
          <p:cNvSpPr>
            <a:spLocks noGrp="1"/>
          </p:cNvSpPr>
          <p:nvPr>
            <p:ph type="body" sz="quarter" idx="17" hasCustomPrompt="1"/>
          </p:nvPr>
        </p:nvSpPr>
        <p:spPr>
          <a:xfrm>
            <a:off x="838200"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29" name="Text Placeholder 10">
            <a:extLst>
              <a:ext uri="{FF2B5EF4-FFF2-40B4-BE49-F238E27FC236}">
                <a16:creationId xmlns:a16="http://schemas.microsoft.com/office/drawing/2014/main" id="{E5E3032E-6B86-4F42-95E1-7C7B13087199}"/>
              </a:ext>
            </a:extLst>
          </p:cNvPr>
          <p:cNvSpPr>
            <a:spLocks noGrp="1"/>
          </p:cNvSpPr>
          <p:nvPr>
            <p:ph type="body" sz="quarter" idx="19" hasCustomPrompt="1"/>
          </p:nvPr>
        </p:nvSpPr>
        <p:spPr>
          <a:xfrm>
            <a:off x="5469646" y="1853426"/>
            <a:ext cx="1252367" cy="863491"/>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8" name="Text Placeholder 10">
            <a:extLst>
              <a:ext uri="{FF2B5EF4-FFF2-40B4-BE49-F238E27FC236}">
                <a16:creationId xmlns:a16="http://schemas.microsoft.com/office/drawing/2014/main" id="{C56EA384-B876-4E37-81CC-FF14C8064ED4}"/>
              </a:ext>
            </a:extLst>
          </p:cNvPr>
          <p:cNvSpPr>
            <a:spLocks noGrp="1"/>
          </p:cNvSpPr>
          <p:nvPr>
            <p:ph type="body" sz="quarter" idx="18" hasCustomPrompt="1"/>
          </p:nvPr>
        </p:nvSpPr>
        <p:spPr>
          <a:xfrm>
            <a:off x="4626428"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0" name="Text Placeholder 10">
            <a:extLst>
              <a:ext uri="{FF2B5EF4-FFF2-40B4-BE49-F238E27FC236}">
                <a16:creationId xmlns:a16="http://schemas.microsoft.com/office/drawing/2014/main" id="{7A136A37-A8C3-48F4-978F-3042B2451FFF}"/>
              </a:ext>
            </a:extLst>
          </p:cNvPr>
          <p:cNvSpPr>
            <a:spLocks noGrp="1"/>
          </p:cNvSpPr>
          <p:nvPr>
            <p:ph type="body" sz="quarter" idx="20" hasCustomPrompt="1"/>
          </p:nvPr>
        </p:nvSpPr>
        <p:spPr>
          <a:xfrm>
            <a:off x="4626428"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32" name="Text Placeholder 10">
            <a:extLst>
              <a:ext uri="{FF2B5EF4-FFF2-40B4-BE49-F238E27FC236}">
                <a16:creationId xmlns:a16="http://schemas.microsoft.com/office/drawing/2014/main" id="{90D156C2-557C-45F2-B9BA-7CE533312A02}"/>
              </a:ext>
            </a:extLst>
          </p:cNvPr>
          <p:cNvSpPr>
            <a:spLocks noGrp="1"/>
          </p:cNvSpPr>
          <p:nvPr>
            <p:ph type="body" sz="quarter" idx="22" hasCustomPrompt="1"/>
          </p:nvPr>
        </p:nvSpPr>
        <p:spPr>
          <a:xfrm>
            <a:off x="9258214" y="1853427"/>
            <a:ext cx="1252028" cy="863492"/>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31" name="Text Placeholder 10">
            <a:extLst>
              <a:ext uri="{FF2B5EF4-FFF2-40B4-BE49-F238E27FC236}">
                <a16:creationId xmlns:a16="http://schemas.microsoft.com/office/drawing/2014/main" id="{38E358D4-D1F9-4872-A079-98E1F6BD662D}"/>
              </a:ext>
            </a:extLst>
          </p:cNvPr>
          <p:cNvSpPr>
            <a:spLocks noGrp="1"/>
          </p:cNvSpPr>
          <p:nvPr>
            <p:ph type="body" sz="quarter" idx="21" hasCustomPrompt="1"/>
          </p:nvPr>
        </p:nvSpPr>
        <p:spPr>
          <a:xfrm>
            <a:off x="8414657"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3" name="Text Placeholder 10">
            <a:extLst>
              <a:ext uri="{FF2B5EF4-FFF2-40B4-BE49-F238E27FC236}">
                <a16:creationId xmlns:a16="http://schemas.microsoft.com/office/drawing/2014/main" id="{8D809314-142B-40CA-8424-37611F5E9C1F}"/>
              </a:ext>
            </a:extLst>
          </p:cNvPr>
          <p:cNvSpPr>
            <a:spLocks noGrp="1"/>
          </p:cNvSpPr>
          <p:nvPr>
            <p:ph type="body" sz="quarter" idx="23" hasCustomPrompt="1"/>
          </p:nvPr>
        </p:nvSpPr>
        <p:spPr>
          <a:xfrm>
            <a:off x="8414657"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16" name="Picture Placeholder 8">
            <a:extLst>
              <a:ext uri="{FF2B5EF4-FFF2-40B4-BE49-F238E27FC236}">
                <a16:creationId xmlns:a16="http://schemas.microsoft.com/office/drawing/2014/main" id="{3B652552-1A5B-4884-9BDF-1A2663959342}"/>
              </a:ext>
            </a:extLst>
          </p:cNvPr>
          <p:cNvSpPr>
            <a:spLocks noGrp="1"/>
          </p:cNvSpPr>
          <p:nvPr>
            <p:ph type="pic" sz="quarter" idx="14" hasCustomPrompt="1"/>
          </p:nvPr>
        </p:nvSpPr>
        <p:spPr>
          <a:xfrm>
            <a:off x="0" y="4234542"/>
            <a:ext cx="12191999" cy="2623457"/>
          </a:xfrm>
          <a:prstGeom prst="rect">
            <a:avLst/>
          </a:prstGeom>
        </p:spPr>
        <p:txBody>
          <a:bodyPr/>
          <a:lstStyle>
            <a:lvl1pPr marL="0" indent="0" algn="ctr">
              <a:buNone/>
              <a:defRPr/>
            </a:lvl1pPr>
          </a:lstStyle>
          <a:p>
            <a:r>
              <a:rPr lang="en-US" dirty="0"/>
              <a:t>Click to add photo</a:t>
            </a:r>
          </a:p>
        </p:txBody>
      </p:sp>
      <p:sp>
        <p:nvSpPr>
          <p:cNvPr id="36" name="Date Placeholder 3">
            <a:extLst>
              <a:ext uri="{FF2B5EF4-FFF2-40B4-BE49-F238E27FC236}">
                <a16:creationId xmlns:a16="http://schemas.microsoft.com/office/drawing/2014/main" id="{5C7A8808-3BA5-498D-8E57-CAB9DF018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7" name="Footer Placeholder 4">
            <a:extLst>
              <a:ext uri="{FF2B5EF4-FFF2-40B4-BE49-F238E27FC236}">
                <a16:creationId xmlns:a16="http://schemas.microsoft.com/office/drawing/2014/main" id="{742EE3D7-DACC-458E-82B0-EC87F8BA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38" name="Slide Number Placeholder 5">
            <a:extLst>
              <a:ext uri="{FF2B5EF4-FFF2-40B4-BE49-F238E27FC236}">
                <a16:creationId xmlns:a16="http://schemas.microsoft.com/office/drawing/2014/main" id="{8ED908E6-B839-44D9-AFFC-E5E5E592E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8222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809568" y="2450440"/>
            <a:ext cx="4143432" cy="548711"/>
          </a:xfrm>
          <a:prstGeom prst="rect">
            <a:avLst/>
          </a:prstGeom>
        </p:spPr>
        <p:txBody>
          <a:bodyPr anchor="b"/>
          <a:lstStyle>
            <a:lvl1pPr>
              <a:defRPr sz="2400" cap="all" spc="100" baseline="0">
                <a:solidFill>
                  <a:schemeClr val="accent2"/>
                </a:solidFill>
              </a:defRPr>
            </a:lvl1pPr>
          </a:lstStyle>
          <a:p>
            <a:r>
              <a:rPr lang="en-US" dirty="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837756" y="0"/>
            <a:ext cx="7354243" cy="2862470"/>
          </a:xfrm>
          <a:prstGeom prst="rect">
            <a:avLst/>
          </a:prstGeom>
        </p:spPr>
        <p:txBody>
          <a:bodyPr/>
          <a:lstStyle>
            <a:lvl1pPr marL="0" indent="0" algn="ctr">
              <a:buNone/>
              <a:defRPr/>
            </a:lvl1pPr>
          </a:lstStyle>
          <a:p>
            <a:r>
              <a:rPr lang="en-US" dirty="0"/>
              <a:t>Click to add photo</a:t>
            </a:r>
          </a:p>
        </p:txBody>
      </p:sp>
      <p:sp>
        <p:nvSpPr>
          <p:cNvPr id="12" name="Text Placeholder 10">
            <a:extLst>
              <a:ext uri="{FF2B5EF4-FFF2-40B4-BE49-F238E27FC236}">
                <a16:creationId xmlns:a16="http://schemas.microsoft.com/office/drawing/2014/main" id="{AE2342C8-E968-4F49-930C-F5C43F88F0BF}"/>
              </a:ext>
            </a:extLst>
          </p:cNvPr>
          <p:cNvSpPr>
            <a:spLocks noGrp="1"/>
          </p:cNvSpPr>
          <p:nvPr>
            <p:ph type="body" sz="quarter" idx="16" hasCustomPrompt="1"/>
          </p:nvPr>
        </p:nvSpPr>
        <p:spPr>
          <a:xfrm>
            <a:off x="819728"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a16="http://schemas.microsoft.com/office/drawing/2014/main" id="{DCCC938D-0BC7-4BBB-BBF2-B830D9D0C13A}"/>
              </a:ext>
            </a:extLst>
          </p:cNvPr>
          <p:cNvSpPr>
            <a:spLocks noGrp="1"/>
          </p:cNvSpPr>
          <p:nvPr>
            <p:ph type="body" sz="quarter" idx="18" hasCustomPrompt="1"/>
          </p:nvPr>
        </p:nvSpPr>
        <p:spPr>
          <a:xfrm>
            <a:off x="6400800"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796405D2-E28F-41EC-844E-034C5D70725D}"/>
              </a:ext>
            </a:extLst>
          </p:cNvPr>
          <p:cNvSpPr>
            <a:spLocks noGrp="1"/>
          </p:cNvSpPr>
          <p:nvPr>
            <p:ph type="body" sz="quarter" idx="17" hasCustomPrompt="1"/>
          </p:nvPr>
        </p:nvSpPr>
        <p:spPr>
          <a:xfrm>
            <a:off x="6400800"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49" name="Graphic 48">
            <a:extLst>
              <a:ext uri="{FF2B5EF4-FFF2-40B4-BE49-F238E27FC236}">
                <a16:creationId xmlns:a16="http://schemas.microsoft.com/office/drawing/2014/main" id="{CC3C8467-268E-4ABA-B4F5-0808AFBB278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cxnSp>
        <p:nvCxnSpPr>
          <p:cNvPr id="18" name="Straight Connector 17">
            <a:extLst>
              <a:ext uri="{FF2B5EF4-FFF2-40B4-BE49-F238E27FC236}">
                <a16:creationId xmlns:a16="http://schemas.microsoft.com/office/drawing/2014/main" id="{D69FF8FD-CDD1-4BEE-8DB9-0CD4BDE983AA}"/>
              </a:ext>
              <a:ext uri="{C183D7F6-B498-43B3-948B-1728B52AA6E4}">
                <adec:decorative xmlns:adec="http://schemas.microsoft.com/office/drawing/2017/decorative" val="1"/>
              </a:ext>
            </a:extLst>
          </p:cNvPr>
          <p:cNvCxnSpPr>
            <a:cxnSpLocks/>
          </p:cNvCxnSpPr>
          <p:nvPr userDrawn="1"/>
        </p:nvCxnSpPr>
        <p:spPr>
          <a:xfrm>
            <a:off x="7335793" y="766762"/>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9F1257F-A86F-48F4-BFFA-9BFB4355ED20}"/>
              </a:ext>
              <a:ext uri="{C183D7F6-B498-43B3-948B-1728B52AA6E4}">
                <adec:decorative xmlns:adec="http://schemas.microsoft.com/office/drawing/2017/decorative" val="1"/>
              </a:ext>
            </a:extLst>
          </p:cNvPr>
          <p:cNvCxnSpPr>
            <a:cxnSpLocks/>
          </p:cNvCxnSpPr>
          <p:nvPr userDrawn="1"/>
        </p:nvCxnSpPr>
        <p:spPr>
          <a:xfrm rot="5400000">
            <a:off x="7334351" y="757238"/>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FFD01FCA-DF30-466C-9EAE-B0A13CF25D3B}"/>
              </a:ext>
              <a:ext uri="{C183D7F6-B498-43B3-948B-1728B52AA6E4}">
                <adec:decorative xmlns:adec="http://schemas.microsoft.com/office/drawing/2017/decorative" val="1"/>
              </a:ext>
            </a:extLst>
          </p:cNvPr>
          <p:cNvSpPr/>
          <p:nvPr userDrawn="1"/>
        </p:nvSpPr>
        <p:spPr>
          <a:xfrm>
            <a:off x="5831167" y="4486275"/>
            <a:ext cx="622236" cy="622236"/>
          </a:xfrm>
          <a:prstGeom prst="rect">
            <a:avLst/>
          </a:prstGeom>
          <a:no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56F9F0CF-5966-47C2-9A41-0CD85E85D264}"/>
              </a:ext>
              <a:ext uri="{C183D7F6-B498-43B3-948B-1728B52AA6E4}">
                <adec:decorative xmlns:adec="http://schemas.microsoft.com/office/drawing/2017/decorative" val="1"/>
              </a:ext>
            </a:extLst>
          </p:cNvPr>
          <p:cNvSpPr/>
          <p:nvPr userDrawn="1"/>
        </p:nvSpPr>
        <p:spPr>
          <a:xfrm>
            <a:off x="4564642" y="4047275"/>
            <a:ext cx="622236" cy="622236"/>
          </a:xfrm>
          <a:prstGeom prst="rect">
            <a:avLst/>
          </a:prstGeom>
          <a:noFill/>
          <a:ln w="28575">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2EFF630-FDAA-46A7-8CEE-21CAB6BC2507}"/>
              </a:ext>
              <a:ext uri="{C183D7F6-B498-43B3-948B-1728B52AA6E4}">
                <adec:decorative xmlns:adec="http://schemas.microsoft.com/office/drawing/2017/decorative" val="1"/>
              </a:ext>
            </a:extLst>
          </p:cNvPr>
          <p:cNvSpPr/>
          <p:nvPr userDrawn="1"/>
        </p:nvSpPr>
        <p:spPr>
          <a:xfrm>
            <a:off x="6229331" y="2163148"/>
            <a:ext cx="622236" cy="622236"/>
          </a:xfrm>
          <a:prstGeom prst="rect">
            <a:avLst/>
          </a:prstGeom>
          <a:noFill/>
          <a:ln w="28575">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383BA8C-6DBE-4569-B07B-9FB55F80D616}"/>
              </a:ext>
              <a:ext uri="{C183D7F6-B498-43B3-948B-1728B52AA6E4}">
                <adec:decorative xmlns:adec="http://schemas.microsoft.com/office/drawing/2017/decorative" val="1"/>
              </a:ext>
            </a:extLst>
          </p:cNvPr>
          <p:cNvSpPr/>
          <p:nvPr userDrawn="1"/>
        </p:nvSpPr>
        <p:spPr>
          <a:xfrm>
            <a:off x="7859108" y="3573553"/>
            <a:ext cx="622236" cy="622236"/>
          </a:xfrm>
          <a:prstGeom prst="rect">
            <a:avLst/>
          </a:prstGeom>
          <a:no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1108DE16-ABA8-4BC8-93C4-F8A521C8A509}"/>
              </a:ext>
              <a:ext uri="{C183D7F6-B498-43B3-948B-1728B52AA6E4}">
                <adec:decorative xmlns:adec="http://schemas.microsoft.com/office/drawing/2017/decorative" val="1"/>
              </a:ext>
            </a:extLst>
          </p:cNvPr>
          <p:cNvSpPr/>
          <p:nvPr userDrawn="1"/>
        </p:nvSpPr>
        <p:spPr>
          <a:xfrm>
            <a:off x="9795826" y="4201049"/>
            <a:ext cx="622236" cy="622236"/>
          </a:xfrm>
          <a:prstGeom prst="rect">
            <a:avLst/>
          </a:prstGeom>
          <a:noFill/>
          <a:ln w="28575">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93C062E-DD5E-49BC-A10D-F70C1931F00A}"/>
              </a:ext>
              <a:ext uri="{C183D7F6-B498-43B3-948B-1728B52AA6E4}">
                <adec:decorative xmlns:adec="http://schemas.microsoft.com/office/drawing/2017/decorative" val="1"/>
              </a:ext>
            </a:extLst>
          </p:cNvPr>
          <p:cNvSpPr/>
          <p:nvPr userDrawn="1"/>
        </p:nvSpPr>
        <p:spPr>
          <a:xfrm>
            <a:off x="7962756" y="1603981"/>
            <a:ext cx="2057805" cy="767123"/>
          </a:xfrm>
          <a:prstGeom prst="rect">
            <a:avLst/>
          </a:prstGeom>
          <a:noFill/>
          <a:ln w="285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799781-E0A0-4C4E-A069-37290BED8FE5}"/>
              </a:ext>
            </a:extLst>
          </p:cNvPr>
          <p:cNvSpPr>
            <a:spLocks noGrp="1"/>
          </p:cNvSpPr>
          <p:nvPr>
            <p:ph type="title" hasCustomPrompt="1"/>
          </p:nvPr>
        </p:nvSpPr>
        <p:spPr>
          <a:xfrm>
            <a:off x="740427" y="571145"/>
            <a:ext cx="5355570" cy="438144"/>
          </a:xfrm>
          <a:prstGeom prst="rect">
            <a:avLst/>
          </a:prstGeom>
        </p:spPr>
        <p:txBody>
          <a:bodyPr/>
          <a:lstStyle>
            <a:lvl1pPr>
              <a:defRPr sz="2400" cap="all" spc="100" baseline="0">
                <a:solidFill>
                  <a:schemeClr val="accent2"/>
                </a:solidFill>
              </a:defRPr>
            </a:lvl1pPr>
          </a:lstStyle>
          <a:p>
            <a:r>
              <a:rPr lang="en-US" dirty="0"/>
              <a:t>Click to add title</a:t>
            </a:r>
          </a:p>
        </p:txBody>
      </p:sp>
      <p:sp>
        <p:nvSpPr>
          <p:cNvPr id="38" name="Text Placeholder 10">
            <a:extLst>
              <a:ext uri="{FF2B5EF4-FFF2-40B4-BE49-F238E27FC236}">
                <a16:creationId xmlns:a16="http://schemas.microsoft.com/office/drawing/2014/main" id="{5D896357-F0C4-4728-BE54-A809E6E3100F}"/>
              </a:ext>
            </a:extLst>
          </p:cNvPr>
          <p:cNvSpPr>
            <a:spLocks noGrp="1"/>
          </p:cNvSpPr>
          <p:nvPr>
            <p:ph type="body" sz="quarter" idx="16" hasCustomPrompt="1"/>
          </p:nvPr>
        </p:nvSpPr>
        <p:spPr>
          <a:xfrm>
            <a:off x="6463262" y="311795"/>
            <a:ext cx="1706966" cy="426393"/>
          </a:xfrm>
          <a:prstGeom prst="rect">
            <a:avLst/>
          </a:prstGeom>
        </p:spPr>
        <p:txBody>
          <a:bodyPr anchor="b"/>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42" name="Text Placeholder 10">
            <a:extLst>
              <a:ext uri="{FF2B5EF4-FFF2-40B4-BE49-F238E27FC236}">
                <a16:creationId xmlns:a16="http://schemas.microsoft.com/office/drawing/2014/main" id="{CB13D4EF-593A-4D3C-9712-515EE5A358AC}"/>
              </a:ext>
            </a:extLst>
          </p:cNvPr>
          <p:cNvSpPr>
            <a:spLocks noGrp="1"/>
          </p:cNvSpPr>
          <p:nvPr>
            <p:ph type="body" sz="quarter" idx="20" hasCustomPrompt="1"/>
          </p:nvPr>
        </p:nvSpPr>
        <p:spPr>
          <a:xfrm>
            <a:off x="8026762" y="1774346"/>
            <a:ext cx="1929792" cy="426393"/>
          </a:xfrm>
          <a:prstGeom prst="rect">
            <a:avLst/>
          </a:prstGeom>
        </p:spPr>
        <p:txBody>
          <a:bodyPr anchor="ctr"/>
          <a:lstStyle>
            <a:lvl1pPr marL="0" indent="0" algn="ctr">
              <a:lnSpc>
                <a:spcPct val="80000"/>
              </a:lnSpc>
              <a:spcBef>
                <a:spcPts val="0"/>
              </a:spcBef>
              <a:buNone/>
              <a:defRPr sz="2000" cap="all" spc="100" baseline="0">
                <a:solidFill>
                  <a:schemeClr val="accent6">
                    <a:lumMod val="50000"/>
                  </a:schemeClr>
                </a:solidFill>
                <a:latin typeface="+mj-lt"/>
              </a:defRPr>
            </a:lvl1pPr>
          </a:lstStyle>
          <a:p>
            <a:pPr lvl="0"/>
            <a:r>
              <a:rPr lang="en-US" dirty="0"/>
              <a:t>Click to add name</a:t>
            </a:r>
          </a:p>
        </p:txBody>
      </p:sp>
      <p:sp>
        <p:nvSpPr>
          <p:cNvPr id="47" name="Text Placeholder 10">
            <a:extLst>
              <a:ext uri="{FF2B5EF4-FFF2-40B4-BE49-F238E27FC236}">
                <a16:creationId xmlns:a16="http://schemas.microsoft.com/office/drawing/2014/main" id="{449D2BE7-8177-406D-94BB-001D561B5A89}"/>
              </a:ext>
            </a:extLst>
          </p:cNvPr>
          <p:cNvSpPr>
            <a:spLocks noGrp="1"/>
          </p:cNvSpPr>
          <p:nvPr>
            <p:ph type="body" sz="quarter" idx="25" hasCustomPrompt="1"/>
          </p:nvPr>
        </p:nvSpPr>
        <p:spPr>
          <a:xfrm>
            <a:off x="6083673" y="2261070"/>
            <a:ext cx="913553" cy="426393"/>
          </a:xfrm>
          <a:prstGeom prst="rect">
            <a:avLst/>
          </a:prstGeom>
        </p:spPr>
        <p:txBody>
          <a:bodyPr anchor="ctr"/>
          <a:lstStyle>
            <a:lvl1pPr marL="0" indent="0" algn="ctr">
              <a:buNone/>
              <a:defRPr sz="1600" cap="all" spc="100" baseline="0">
                <a:solidFill>
                  <a:schemeClr val="accent4">
                    <a:lumMod val="50000"/>
                  </a:schemeClr>
                </a:solidFill>
                <a:latin typeface="+mj-lt"/>
              </a:defRPr>
            </a:lvl1pPr>
          </a:lstStyle>
          <a:p>
            <a:pPr lvl="0"/>
            <a:r>
              <a:rPr lang="en-US" dirty="0"/>
              <a:t>name</a:t>
            </a:r>
          </a:p>
        </p:txBody>
      </p:sp>
      <p:sp>
        <p:nvSpPr>
          <p:cNvPr id="40" name="Text Placeholder 10">
            <a:extLst>
              <a:ext uri="{FF2B5EF4-FFF2-40B4-BE49-F238E27FC236}">
                <a16:creationId xmlns:a16="http://schemas.microsoft.com/office/drawing/2014/main" id="{FD164278-C8C4-4514-8B3E-9505CB674743}"/>
              </a:ext>
            </a:extLst>
          </p:cNvPr>
          <p:cNvSpPr>
            <a:spLocks noGrp="1"/>
          </p:cNvSpPr>
          <p:nvPr>
            <p:ph type="body" sz="quarter" idx="18" hasCustomPrompt="1"/>
          </p:nvPr>
        </p:nvSpPr>
        <p:spPr>
          <a:xfrm>
            <a:off x="3149242" y="3061800"/>
            <a:ext cx="1706966" cy="426393"/>
          </a:xfrm>
          <a:prstGeom prst="rect">
            <a:avLst/>
          </a:prstGeom>
        </p:spPr>
        <p:txBody>
          <a:bodyPr anchor="t"/>
          <a:lstStyle>
            <a:lvl1pPr marL="0" indent="0" algn="r">
              <a:buNone/>
              <a:defRPr sz="1400" cap="all" spc="100" baseline="0">
                <a:solidFill>
                  <a:schemeClr val="bg1">
                    <a:lumMod val="50000"/>
                  </a:schemeClr>
                </a:solidFill>
                <a:latin typeface="+mj-lt"/>
              </a:defRPr>
            </a:lvl1pPr>
          </a:lstStyle>
          <a:p>
            <a:pPr lvl="0"/>
            <a:r>
              <a:rPr lang="en-US" dirty="0"/>
              <a:t>Click to add name</a:t>
            </a:r>
          </a:p>
        </p:txBody>
      </p:sp>
      <p:sp>
        <p:nvSpPr>
          <p:cNvPr id="41" name="Text Placeholder 10">
            <a:extLst>
              <a:ext uri="{FF2B5EF4-FFF2-40B4-BE49-F238E27FC236}">
                <a16:creationId xmlns:a16="http://schemas.microsoft.com/office/drawing/2014/main" id="{45FF02C4-FA25-4AE4-B4EF-D106CDD0FEB4}"/>
              </a:ext>
            </a:extLst>
          </p:cNvPr>
          <p:cNvSpPr>
            <a:spLocks noGrp="1"/>
          </p:cNvSpPr>
          <p:nvPr>
            <p:ph type="body" sz="quarter" idx="19" hasCustomPrompt="1"/>
          </p:nvPr>
        </p:nvSpPr>
        <p:spPr>
          <a:xfrm>
            <a:off x="9795826" y="3061800"/>
            <a:ext cx="1706966" cy="426393"/>
          </a:xfrm>
          <a:prstGeom prst="rect">
            <a:avLst/>
          </a:prstGeom>
        </p:spPr>
        <p:txBody>
          <a:bodyPr anchor="t"/>
          <a:lstStyle>
            <a:lvl1pPr marL="0" indent="0" algn="l">
              <a:buNone/>
              <a:defRPr sz="1400" cap="all" spc="100" baseline="0">
                <a:solidFill>
                  <a:schemeClr val="bg1">
                    <a:lumMod val="50000"/>
                  </a:schemeClr>
                </a:solidFill>
                <a:latin typeface="+mj-lt"/>
              </a:defRPr>
            </a:lvl1pPr>
          </a:lstStyle>
          <a:p>
            <a:pPr lvl="0"/>
            <a:r>
              <a:rPr lang="en-US" dirty="0"/>
              <a:t>Click to add name</a:t>
            </a:r>
          </a:p>
        </p:txBody>
      </p:sp>
      <p:sp>
        <p:nvSpPr>
          <p:cNvPr id="45" name="Text Placeholder 10">
            <a:extLst>
              <a:ext uri="{FF2B5EF4-FFF2-40B4-BE49-F238E27FC236}">
                <a16:creationId xmlns:a16="http://schemas.microsoft.com/office/drawing/2014/main" id="{2EA0BE42-73C1-43D0-9520-94265CBEE415}"/>
              </a:ext>
            </a:extLst>
          </p:cNvPr>
          <p:cNvSpPr>
            <a:spLocks noGrp="1"/>
          </p:cNvSpPr>
          <p:nvPr>
            <p:ph type="body" sz="quarter" idx="23" hasCustomPrompt="1"/>
          </p:nvPr>
        </p:nvSpPr>
        <p:spPr>
          <a:xfrm>
            <a:off x="7713450" y="3671475"/>
            <a:ext cx="913553" cy="426393"/>
          </a:xfrm>
          <a:prstGeom prst="rect">
            <a:avLst/>
          </a:prstGeom>
        </p:spPr>
        <p:txBody>
          <a:bodyPr anchor="ctr"/>
          <a:lstStyle>
            <a:lvl1pPr marL="0" indent="0" algn="ctr">
              <a:buNone/>
              <a:defRPr sz="1600" cap="all" spc="100" baseline="0">
                <a:solidFill>
                  <a:schemeClr val="bg2">
                    <a:lumMod val="50000"/>
                  </a:schemeClr>
                </a:solidFill>
                <a:latin typeface="+mj-lt"/>
              </a:defRPr>
            </a:lvl1pPr>
          </a:lstStyle>
          <a:p>
            <a:pPr lvl="0"/>
            <a:r>
              <a:rPr lang="en-US" dirty="0"/>
              <a:t>name</a:t>
            </a:r>
          </a:p>
        </p:txBody>
      </p:sp>
      <p:sp>
        <p:nvSpPr>
          <p:cNvPr id="43" name="Text Placeholder 10">
            <a:extLst>
              <a:ext uri="{FF2B5EF4-FFF2-40B4-BE49-F238E27FC236}">
                <a16:creationId xmlns:a16="http://schemas.microsoft.com/office/drawing/2014/main" id="{4E23821A-CE37-4CA8-82BC-5731CBD7BC63}"/>
              </a:ext>
            </a:extLst>
          </p:cNvPr>
          <p:cNvSpPr>
            <a:spLocks noGrp="1"/>
          </p:cNvSpPr>
          <p:nvPr>
            <p:ph type="body" sz="quarter" idx="21" hasCustomPrompt="1"/>
          </p:nvPr>
        </p:nvSpPr>
        <p:spPr>
          <a:xfrm>
            <a:off x="4418984" y="4145197"/>
            <a:ext cx="913553" cy="426393"/>
          </a:xfrm>
          <a:prstGeom prst="rect">
            <a:avLst/>
          </a:prstGeom>
        </p:spPr>
        <p:txBody>
          <a:bodyPr anchor="ctr"/>
          <a:lstStyle>
            <a:lvl1pPr marL="0" indent="0" algn="ctr">
              <a:buNone/>
              <a:defRPr sz="1600" cap="all" spc="100" baseline="0">
                <a:solidFill>
                  <a:schemeClr val="accent1">
                    <a:lumMod val="75000"/>
                  </a:schemeClr>
                </a:solidFill>
                <a:latin typeface="+mj-lt"/>
              </a:defRPr>
            </a:lvl1pPr>
          </a:lstStyle>
          <a:p>
            <a:pPr lvl="0"/>
            <a:r>
              <a:rPr lang="en-US" dirty="0"/>
              <a:t>name</a:t>
            </a:r>
          </a:p>
        </p:txBody>
      </p:sp>
      <p:sp>
        <p:nvSpPr>
          <p:cNvPr id="44" name="Text Placeholder 10">
            <a:extLst>
              <a:ext uri="{FF2B5EF4-FFF2-40B4-BE49-F238E27FC236}">
                <a16:creationId xmlns:a16="http://schemas.microsoft.com/office/drawing/2014/main" id="{83ED92E9-F268-4C1E-9440-F605C9EBD510}"/>
              </a:ext>
            </a:extLst>
          </p:cNvPr>
          <p:cNvSpPr>
            <a:spLocks noGrp="1"/>
          </p:cNvSpPr>
          <p:nvPr>
            <p:ph type="body" sz="quarter" idx="22" hasCustomPrompt="1"/>
          </p:nvPr>
        </p:nvSpPr>
        <p:spPr>
          <a:xfrm>
            <a:off x="5685509" y="4584197"/>
            <a:ext cx="913553" cy="426393"/>
          </a:xfrm>
          <a:prstGeom prst="rect">
            <a:avLst/>
          </a:prstGeom>
        </p:spPr>
        <p:txBody>
          <a:bodyPr anchor="ctr"/>
          <a:lstStyle>
            <a:lvl1pPr marL="0" indent="0" algn="ctr">
              <a:buNone/>
              <a:defRPr sz="1600" cap="all" spc="100" baseline="0">
                <a:solidFill>
                  <a:schemeClr val="accent1">
                    <a:lumMod val="50000"/>
                  </a:schemeClr>
                </a:solidFill>
                <a:latin typeface="+mj-lt"/>
              </a:defRPr>
            </a:lvl1pPr>
          </a:lstStyle>
          <a:p>
            <a:pPr lvl="0"/>
            <a:r>
              <a:rPr lang="en-US" dirty="0"/>
              <a:t>name</a:t>
            </a:r>
          </a:p>
        </p:txBody>
      </p:sp>
      <p:sp>
        <p:nvSpPr>
          <p:cNvPr id="46" name="Text Placeholder 10">
            <a:extLst>
              <a:ext uri="{FF2B5EF4-FFF2-40B4-BE49-F238E27FC236}">
                <a16:creationId xmlns:a16="http://schemas.microsoft.com/office/drawing/2014/main" id="{B29F508B-CAFE-4871-8267-E5406A4D6C46}"/>
              </a:ext>
            </a:extLst>
          </p:cNvPr>
          <p:cNvSpPr>
            <a:spLocks noGrp="1"/>
          </p:cNvSpPr>
          <p:nvPr>
            <p:ph type="body" sz="quarter" idx="24" hasCustomPrompt="1"/>
          </p:nvPr>
        </p:nvSpPr>
        <p:spPr>
          <a:xfrm>
            <a:off x="9650168" y="4298971"/>
            <a:ext cx="913553" cy="426393"/>
          </a:xfrm>
          <a:prstGeom prst="rect">
            <a:avLst/>
          </a:prstGeom>
        </p:spPr>
        <p:txBody>
          <a:bodyPr anchor="ctr"/>
          <a:lstStyle>
            <a:lvl1pPr marL="0" indent="0" algn="ctr">
              <a:buNone/>
              <a:defRPr sz="1600" cap="all" spc="100" baseline="0">
                <a:solidFill>
                  <a:schemeClr val="bg2">
                    <a:lumMod val="75000"/>
                  </a:schemeClr>
                </a:solidFill>
                <a:latin typeface="+mj-lt"/>
              </a:defRPr>
            </a:lvl1pPr>
          </a:lstStyle>
          <a:p>
            <a:pPr lvl="0"/>
            <a:r>
              <a:rPr lang="en-US" dirty="0"/>
              <a:t>name</a:t>
            </a:r>
          </a:p>
        </p:txBody>
      </p:sp>
      <p:sp>
        <p:nvSpPr>
          <p:cNvPr id="39" name="Text Placeholder 10">
            <a:extLst>
              <a:ext uri="{FF2B5EF4-FFF2-40B4-BE49-F238E27FC236}">
                <a16:creationId xmlns:a16="http://schemas.microsoft.com/office/drawing/2014/main" id="{C40D7D1C-3379-42CE-B3D7-A585CDECBD11}"/>
              </a:ext>
            </a:extLst>
          </p:cNvPr>
          <p:cNvSpPr>
            <a:spLocks noGrp="1"/>
          </p:cNvSpPr>
          <p:nvPr>
            <p:ph type="body" sz="quarter" idx="17" hasCustomPrompt="1"/>
          </p:nvPr>
        </p:nvSpPr>
        <p:spPr>
          <a:xfrm>
            <a:off x="6463261" y="5683895"/>
            <a:ext cx="1706966" cy="426393"/>
          </a:xfrm>
          <a:prstGeom prst="rect">
            <a:avLst/>
          </a:prstGeom>
        </p:spPr>
        <p:txBody>
          <a:bodyPr anchor="t"/>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3" name="Date Placeholder 2">
            <a:extLst>
              <a:ext uri="{FF2B5EF4-FFF2-40B4-BE49-F238E27FC236}">
                <a16:creationId xmlns:a16="http://schemas.microsoft.com/office/drawing/2014/main" id="{35129BD8-DBDF-484C-89DD-80EDD7B827E7}"/>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4" name="Footer Placeholder 3">
            <a:extLst>
              <a:ext uri="{FF2B5EF4-FFF2-40B4-BE49-F238E27FC236}">
                <a16:creationId xmlns:a16="http://schemas.microsoft.com/office/drawing/2014/main" id="{8CF621E8-9FBF-4DC8-AA1D-234C0A47D713}"/>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1C1D5819-A04D-4AB0-A144-E7BBA340031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60847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3D21-9143-4E6D-87CD-82F00F7DC6FA}"/>
              </a:ext>
            </a:extLst>
          </p:cNvPr>
          <p:cNvSpPr>
            <a:spLocks noGrp="1"/>
          </p:cNvSpPr>
          <p:nvPr>
            <p:ph type="title" hasCustomPrompt="1"/>
          </p:nvPr>
        </p:nvSpPr>
        <p:spPr>
          <a:xfrm>
            <a:off x="827314" y="627486"/>
            <a:ext cx="5268686" cy="568896"/>
          </a:xfrm>
          <a:prstGeom prst="rect">
            <a:avLst/>
          </a:prstGeom>
        </p:spPr>
        <p:txBody>
          <a:bodyPr anchor="ctr"/>
          <a:lstStyle>
            <a:lvl1pPr>
              <a:defRPr sz="2400" cap="all" spc="100" baseline="0">
                <a:solidFill>
                  <a:schemeClr val="accent2"/>
                </a:solidFill>
              </a:defRPr>
            </a:lvl1pPr>
          </a:lstStyle>
          <a:p>
            <a:r>
              <a:rPr lang="en-US" dirty="0"/>
              <a:t>Click to add title</a:t>
            </a:r>
          </a:p>
        </p:txBody>
      </p:sp>
      <p:sp>
        <p:nvSpPr>
          <p:cNvPr id="11" name="Text Placeholder 10">
            <a:extLst>
              <a:ext uri="{FF2B5EF4-FFF2-40B4-BE49-F238E27FC236}">
                <a16:creationId xmlns:a16="http://schemas.microsoft.com/office/drawing/2014/main" id="{235C24E7-D67D-40AA-B6B1-AE47659E18EC}"/>
              </a:ext>
            </a:extLst>
          </p:cNvPr>
          <p:cNvSpPr>
            <a:spLocks noGrp="1"/>
          </p:cNvSpPr>
          <p:nvPr>
            <p:ph type="body" sz="quarter" idx="33" hasCustomPrompt="1"/>
          </p:nvPr>
        </p:nvSpPr>
        <p:spPr>
          <a:xfrm>
            <a:off x="820438" y="1011439"/>
            <a:ext cx="4989233" cy="568896"/>
          </a:xfrm>
          <a:prstGeom prst="rect">
            <a:avLst/>
          </a:prstGeom>
        </p:spPr>
        <p:txBody>
          <a:bodyPr anchor="ctr"/>
          <a:lstStyle>
            <a:lvl1pPr marL="0" indent="0" algn="l">
              <a:buNone/>
              <a:defRPr sz="2000" cap="none" spc="100" baseline="0">
                <a:solidFill>
                  <a:schemeClr val="accent2"/>
                </a:solidFill>
                <a:latin typeface="+mn-lt"/>
              </a:defRPr>
            </a:lvl1pPr>
          </a:lstStyle>
          <a:p>
            <a:pPr lvl="0"/>
            <a:r>
              <a:rPr lang="en-US" dirty="0"/>
              <a:t>Click to add title</a:t>
            </a:r>
          </a:p>
        </p:txBody>
      </p:sp>
      <p:sp>
        <p:nvSpPr>
          <p:cNvPr id="19" name="Text Placeholder 14">
            <a:extLst>
              <a:ext uri="{FF2B5EF4-FFF2-40B4-BE49-F238E27FC236}">
                <a16:creationId xmlns:a16="http://schemas.microsoft.com/office/drawing/2014/main" id="{A756E9B8-BA57-4251-A0E6-DDADC29D95B9}"/>
              </a:ext>
            </a:extLst>
          </p:cNvPr>
          <p:cNvSpPr>
            <a:spLocks noGrp="1"/>
          </p:cNvSpPr>
          <p:nvPr>
            <p:ph type="body" sz="quarter" idx="26" hasCustomPrompt="1"/>
          </p:nvPr>
        </p:nvSpPr>
        <p:spPr>
          <a:xfrm>
            <a:off x="920666" y="2044485"/>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C0B962B5-0EC7-48EC-A687-C206A69C56D6}"/>
              </a:ext>
            </a:extLst>
          </p:cNvPr>
          <p:cNvSpPr>
            <a:spLocks noGrp="1"/>
          </p:cNvSpPr>
          <p:nvPr>
            <p:ph type="body" sz="quarter" idx="13" hasCustomPrompt="1"/>
          </p:nvPr>
        </p:nvSpPr>
        <p:spPr>
          <a:xfrm>
            <a:off x="2727695" y="2044485"/>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1314A100-8075-4D1D-995C-34F5838D58F2}"/>
              </a:ext>
            </a:extLst>
          </p:cNvPr>
          <p:cNvSpPr>
            <a:spLocks noGrp="1"/>
          </p:cNvSpPr>
          <p:nvPr>
            <p:ph type="body" sz="quarter" idx="34" hasCustomPrompt="1"/>
          </p:nvPr>
        </p:nvSpPr>
        <p:spPr>
          <a:xfrm>
            <a:off x="920666" y="3428263"/>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3" name="Text Placeholder 14">
            <a:extLst>
              <a:ext uri="{FF2B5EF4-FFF2-40B4-BE49-F238E27FC236}">
                <a16:creationId xmlns:a16="http://schemas.microsoft.com/office/drawing/2014/main" id="{9C946523-4B92-4003-B43C-B01D972454F4}"/>
              </a:ext>
            </a:extLst>
          </p:cNvPr>
          <p:cNvSpPr>
            <a:spLocks noGrp="1"/>
          </p:cNvSpPr>
          <p:nvPr>
            <p:ph type="body" sz="quarter" idx="35" hasCustomPrompt="1"/>
          </p:nvPr>
        </p:nvSpPr>
        <p:spPr>
          <a:xfrm>
            <a:off x="2727695" y="3428263"/>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5" name="Text Placeholder 14">
            <a:extLst>
              <a:ext uri="{FF2B5EF4-FFF2-40B4-BE49-F238E27FC236}">
                <a16:creationId xmlns:a16="http://schemas.microsoft.com/office/drawing/2014/main" id="{F9BEEAAD-CC7F-427D-BCFF-1BBA5023ABE6}"/>
              </a:ext>
            </a:extLst>
          </p:cNvPr>
          <p:cNvSpPr>
            <a:spLocks noGrp="1"/>
          </p:cNvSpPr>
          <p:nvPr>
            <p:ph type="body" sz="quarter" idx="36" hasCustomPrompt="1"/>
          </p:nvPr>
        </p:nvSpPr>
        <p:spPr>
          <a:xfrm>
            <a:off x="920666" y="4812041"/>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6" name="Text Placeholder 14">
            <a:extLst>
              <a:ext uri="{FF2B5EF4-FFF2-40B4-BE49-F238E27FC236}">
                <a16:creationId xmlns:a16="http://schemas.microsoft.com/office/drawing/2014/main" id="{B6693A35-4411-4FE2-82FD-5D30D8D62AF3}"/>
              </a:ext>
            </a:extLst>
          </p:cNvPr>
          <p:cNvSpPr>
            <a:spLocks noGrp="1"/>
          </p:cNvSpPr>
          <p:nvPr>
            <p:ph type="body" sz="quarter" idx="37" hasCustomPrompt="1"/>
          </p:nvPr>
        </p:nvSpPr>
        <p:spPr>
          <a:xfrm>
            <a:off x="2727695" y="4812041"/>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17" name="Date Placeholder 3">
            <a:extLst>
              <a:ext uri="{FF2B5EF4-FFF2-40B4-BE49-F238E27FC236}">
                <a16:creationId xmlns:a16="http://schemas.microsoft.com/office/drawing/2014/main" id="{B658EBA7-4275-488A-B86F-67B70609FC99}"/>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2">
                    <a:lumMod val="50000"/>
                  </a:schemeClr>
                </a:solidFill>
                <a:effectLst/>
              </a:defRPr>
            </a:lvl1pPr>
          </a:lstStyle>
          <a:p>
            <a:r>
              <a:rPr lang="en-US" dirty="0"/>
              <a:t>20XX</a:t>
            </a:r>
          </a:p>
        </p:txBody>
      </p:sp>
      <p:sp>
        <p:nvSpPr>
          <p:cNvPr id="27" name="Footer Placeholder 4">
            <a:extLst>
              <a:ext uri="{FF2B5EF4-FFF2-40B4-BE49-F238E27FC236}">
                <a16:creationId xmlns:a16="http://schemas.microsoft.com/office/drawing/2014/main" id="{A59824DA-522A-4135-800A-60F504928B2D}"/>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7" name="Picture Placeholder 8">
            <a:extLst>
              <a:ext uri="{FF2B5EF4-FFF2-40B4-BE49-F238E27FC236}">
                <a16:creationId xmlns:a16="http://schemas.microsoft.com/office/drawing/2014/main" id="{93D3F372-68E2-486A-A105-748C2BB245A0}"/>
              </a:ext>
            </a:extLst>
          </p:cNvPr>
          <p:cNvSpPr>
            <a:spLocks noGrp="1"/>
          </p:cNvSpPr>
          <p:nvPr>
            <p:ph type="pic" sz="quarter" idx="14" hasCustomPrompt="1"/>
          </p:nvPr>
        </p:nvSpPr>
        <p:spPr>
          <a:xfrm>
            <a:off x="6683831" y="0"/>
            <a:ext cx="5508168" cy="6858000"/>
          </a:xfrm>
          <a:prstGeom prst="rect">
            <a:avLst/>
          </a:prstGeom>
        </p:spPr>
        <p:txBody>
          <a:bodyPr/>
          <a:lstStyle>
            <a:lvl1pPr marL="0" indent="0" algn="ctr">
              <a:buNone/>
              <a:defRPr/>
            </a:lvl1pPr>
          </a:lstStyle>
          <a:p>
            <a:r>
              <a:rPr lang="en-US" dirty="0"/>
              <a:t>Click to add photo</a:t>
            </a:r>
          </a:p>
        </p:txBody>
      </p:sp>
      <p:sp>
        <p:nvSpPr>
          <p:cNvPr id="28" name="Slide Number Placeholder 5">
            <a:extLst>
              <a:ext uri="{FF2B5EF4-FFF2-40B4-BE49-F238E27FC236}">
                <a16:creationId xmlns:a16="http://schemas.microsoft.com/office/drawing/2014/main" id="{8D667147-015B-4B04-886E-3451355DC70A}"/>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371206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09C70A-0F34-4BEB-BABD-659A58DC489C}"/>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4038600" y="599301"/>
            <a:ext cx="4114800" cy="607969"/>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34" name="Text Placeholder 10">
            <a:extLst>
              <a:ext uri="{FF2B5EF4-FFF2-40B4-BE49-F238E27FC236}">
                <a16:creationId xmlns:a16="http://schemas.microsoft.com/office/drawing/2014/main" id="{781F399C-8EA8-402F-B2A4-828B062584C2}"/>
              </a:ext>
            </a:extLst>
          </p:cNvPr>
          <p:cNvSpPr>
            <a:spLocks noGrp="1"/>
          </p:cNvSpPr>
          <p:nvPr>
            <p:ph type="body" sz="quarter" idx="33" hasCustomPrompt="1"/>
          </p:nvPr>
        </p:nvSpPr>
        <p:spPr>
          <a:xfrm>
            <a:off x="4362186" y="1011441"/>
            <a:ext cx="3467628" cy="568896"/>
          </a:xfrm>
          <a:prstGeom prst="rect">
            <a:avLst/>
          </a:prstGeom>
        </p:spPr>
        <p:txBody>
          <a:bodyPr anchor="ctr"/>
          <a:lstStyle>
            <a:lvl1pPr marL="0" indent="0" algn="ctr">
              <a:buNone/>
              <a:defRPr sz="2000" cap="none" spc="100" baseline="0">
                <a:solidFill>
                  <a:schemeClr val="tx2">
                    <a:lumMod val="75000"/>
                  </a:schemeClr>
                </a:solidFill>
                <a:latin typeface="+mn-lt"/>
              </a:defRPr>
            </a:lvl1pPr>
          </a:lstStyle>
          <a:p>
            <a:pPr lvl="0"/>
            <a:r>
              <a:rPr lang="en-US" dirty="0"/>
              <a:t>Click to add title</a:t>
            </a:r>
          </a:p>
        </p:txBody>
      </p:sp>
      <p:sp>
        <p:nvSpPr>
          <p:cNvPr id="35" name="Text Placeholder 10">
            <a:extLst>
              <a:ext uri="{FF2B5EF4-FFF2-40B4-BE49-F238E27FC236}">
                <a16:creationId xmlns:a16="http://schemas.microsoft.com/office/drawing/2014/main" id="{07DF62A2-2B04-4192-9858-1F4C30EFDA5B}"/>
              </a:ext>
            </a:extLst>
          </p:cNvPr>
          <p:cNvSpPr>
            <a:spLocks noGrp="1"/>
          </p:cNvSpPr>
          <p:nvPr>
            <p:ph type="body" sz="quarter" idx="34" hasCustomPrompt="1"/>
          </p:nvPr>
        </p:nvSpPr>
        <p:spPr>
          <a:xfrm>
            <a:off x="910838" y="2564313"/>
            <a:ext cx="4750631"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11" name="Text Placeholder 10">
            <a:extLst>
              <a:ext uri="{FF2B5EF4-FFF2-40B4-BE49-F238E27FC236}">
                <a16:creationId xmlns:a16="http://schemas.microsoft.com/office/drawing/2014/main" id="{910CB016-EEF8-4992-8F92-8FE3375CEB06}"/>
              </a:ext>
            </a:extLst>
          </p:cNvPr>
          <p:cNvSpPr>
            <a:spLocks noGrp="1"/>
          </p:cNvSpPr>
          <p:nvPr>
            <p:ph type="body" sz="quarter" idx="25" hasCustomPrompt="1"/>
          </p:nvPr>
        </p:nvSpPr>
        <p:spPr>
          <a:xfrm>
            <a:off x="7739877" y="2564313"/>
            <a:ext cx="3532840"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911225" y="3187700"/>
            <a:ext cx="4749800" cy="2771775"/>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7" name="Content Placeholder 29">
            <a:extLst>
              <a:ext uri="{FF2B5EF4-FFF2-40B4-BE49-F238E27FC236}">
                <a16:creationId xmlns:a16="http://schemas.microsoft.com/office/drawing/2014/main" id="{1958214F-5F3C-4FBF-9DBD-97579EF4CF49}"/>
              </a:ext>
            </a:extLst>
          </p:cNvPr>
          <p:cNvSpPr>
            <a:spLocks noGrp="1"/>
          </p:cNvSpPr>
          <p:nvPr>
            <p:ph sz="quarter" idx="36" hasCustomPrompt="1"/>
          </p:nvPr>
        </p:nvSpPr>
        <p:spPr>
          <a:xfrm>
            <a:off x="7028164" y="3107442"/>
            <a:ext cx="4252612" cy="288290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8116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Yr Action Plan">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A378E50-94EF-4230-91B3-4CDA4804D460}"/>
              </a:ext>
              <a:ext uri="{C183D7F6-B498-43B3-948B-1728B52AA6E4}">
                <adec:decorative xmlns:adec="http://schemas.microsoft.com/office/drawing/2017/decorative" val="1"/>
              </a:ext>
            </a:extLst>
          </p:cNvPr>
          <p:cNvGrpSpPr/>
          <p:nvPr userDrawn="1"/>
        </p:nvGrpSpPr>
        <p:grpSpPr>
          <a:xfrm>
            <a:off x="2749477" y="4411918"/>
            <a:ext cx="7895340" cy="344415"/>
            <a:chOff x="2749477" y="4411918"/>
            <a:chExt cx="7895340" cy="344415"/>
          </a:xfrm>
        </p:grpSpPr>
        <p:cxnSp>
          <p:nvCxnSpPr>
            <p:cNvPr id="102" name="Straight Connector 101">
              <a:extLst>
                <a:ext uri="{FF2B5EF4-FFF2-40B4-BE49-F238E27FC236}">
                  <a16:creationId xmlns:a16="http://schemas.microsoft.com/office/drawing/2014/main" id="{3FDF687F-1594-4839-AA46-5DACB2E040FA}"/>
                </a:ext>
                <a:ext uri="{C183D7F6-B498-43B3-948B-1728B52AA6E4}">
                  <adec:decorative xmlns:adec="http://schemas.microsoft.com/office/drawing/2017/decorative" val="1"/>
                </a:ext>
              </a:extLst>
            </p:cNvPr>
            <p:cNvCxnSpPr>
              <a:cxnSpLocks/>
            </p:cNvCxnSpPr>
            <p:nvPr/>
          </p:nvCxnSpPr>
          <p:spPr>
            <a:xfrm flipH="1">
              <a:off x="274947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EAD917A9-665D-46F4-8911-E2881838B6E6}"/>
                </a:ext>
                <a:ext uri="{C183D7F6-B498-43B3-948B-1728B52AA6E4}">
                  <adec:decorative xmlns:adec="http://schemas.microsoft.com/office/drawing/2017/decorative" val="1"/>
                </a:ext>
              </a:extLst>
            </p:cNvPr>
            <p:cNvCxnSpPr>
              <a:cxnSpLocks/>
            </p:cNvCxnSpPr>
            <p:nvPr/>
          </p:nvCxnSpPr>
          <p:spPr>
            <a:xfrm flipH="1">
              <a:off x="6699668"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7D52265-C77D-45A6-96A5-2656848A3117}"/>
                </a:ext>
                <a:ext uri="{C183D7F6-B498-43B3-948B-1728B52AA6E4}">
                  <adec:decorative xmlns:adec="http://schemas.microsoft.com/office/drawing/2017/decorative" val="1"/>
                </a:ext>
              </a:extLst>
            </p:cNvPr>
            <p:cNvCxnSpPr>
              <a:cxnSpLocks/>
            </p:cNvCxnSpPr>
            <p:nvPr/>
          </p:nvCxnSpPr>
          <p:spPr>
            <a:xfrm flipH="1">
              <a:off x="1064355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4075B284-B3F9-49E3-A5BC-FBFD2C706C3D}"/>
              </a:ext>
              <a:ext uri="{C183D7F6-B498-43B3-948B-1728B52AA6E4}">
                <adec:decorative xmlns:adec="http://schemas.microsoft.com/office/drawing/2017/decorative" val="1"/>
              </a:ext>
            </a:extLst>
          </p:cNvPr>
          <p:cNvGrpSpPr/>
          <p:nvPr userDrawn="1"/>
        </p:nvGrpSpPr>
        <p:grpSpPr>
          <a:xfrm>
            <a:off x="2750737" y="2675138"/>
            <a:ext cx="6313957" cy="344415"/>
            <a:chOff x="2750737" y="2675138"/>
            <a:chExt cx="6313957" cy="344415"/>
          </a:xfrm>
        </p:grpSpPr>
        <p:cxnSp>
          <p:nvCxnSpPr>
            <p:cNvPr id="148" name="Straight Connector 147">
              <a:extLst>
                <a:ext uri="{FF2B5EF4-FFF2-40B4-BE49-F238E27FC236}">
                  <a16:creationId xmlns:a16="http://schemas.microsoft.com/office/drawing/2014/main" id="{1D75FFD8-965E-47C7-B05F-A941B5164AB4}"/>
                </a:ext>
                <a:ext uri="{C183D7F6-B498-43B3-948B-1728B52AA6E4}">
                  <adec:decorative xmlns:adec="http://schemas.microsoft.com/office/drawing/2017/decorative" val="1"/>
                </a:ext>
              </a:extLst>
            </p:cNvPr>
            <p:cNvCxnSpPr>
              <a:cxnSpLocks/>
            </p:cNvCxnSpPr>
            <p:nvPr userDrawn="1"/>
          </p:nvCxnSpPr>
          <p:spPr>
            <a:xfrm flipH="1">
              <a:off x="275073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ABDDFF1A-AABD-4DA5-9811-02C4149132AF}"/>
                </a:ext>
                <a:ext uri="{C183D7F6-B498-43B3-948B-1728B52AA6E4}">
                  <adec:decorative xmlns:adec="http://schemas.microsoft.com/office/drawing/2017/decorative" val="1"/>
                </a:ext>
              </a:extLst>
            </p:cNvPr>
            <p:cNvCxnSpPr>
              <a:cxnSpLocks/>
            </p:cNvCxnSpPr>
            <p:nvPr userDrawn="1"/>
          </p:nvCxnSpPr>
          <p:spPr>
            <a:xfrm flipH="1">
              <a:off x="511688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862A0FB-DDED-42C5-B28D-D466080F4637}"/>
                </a:ext>
                <a:ext uri="{C183D7F6-B498-43B3-948B-1728B52AA6E4}">
                  <adec:decorative xmlns:adec="http://schemas.microsoft.com/office/drawing/2017/decorative" val="1"/>
                </a:ext>
              </a:extLst>
            </p:cNvPr>
            <p:cNvCxnSpPr>
              <a:cxnSpLocks/>
            </p:cNvCxnSpPr>
            <p:nvPr userDrawn="1"/>
          </p:nvCxnSpPr>
          <p:spPr>
            <a:xfrm flipH="1">
              <a:off x="9063434"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4" name="Title 3">
            <a:extLst>
              <a:ext uri="{FF2B5EF4-FFF2-40B4-BE49-F238E27FC236}">
                <a16:creationId xmlns:a16="http://schemas.microsoft.com/office/drawing/2014/main" id="{7CD073CE-AA33-40C2-9636-3F5C236050F4}"/>
              </a:ext>
            </a:extLst>
          </p:cNvPr>
          <p:cNvSpPr>
            <a:spLocks noGrp="1"/>
          </p:cNvSpPr>
          <p:nvPr>
            <p:ph type="title" hasCustomPrompt="1"/>
          </p:nvPr>
        </p:nvSpPr>
        <p:spPr>
          <a:xfrm>
            <a:off x="4292241" y="693422"/>
            <a:ext cx="3607518" cy="633402"/>
          </a:xfrm>
          <a:prstGeom prst="rect">
            <a:avLst/>
          </a:prstGeom>
          <a:ln w="28575">
            <a:solidFill>
              <a:schemeClr val="accent2"/>
            </a:solidFill>
          </a:ln>
        </p:spPr>
        <p:txBody>
          <a:bodyPr anchor="ctr"/>
          <a:lstStyle>
            <a:lvl1pPr algn="ctr">
              <a:defRPr sz="2400" cap="all" spc="100" baseline="0">
                <a:solidFill>
                  <a:schemeClr val="tx2"/>
                </a:solidFill>
              </a:defRPr>
            </a:lvl1pPr>
          </a:lstStyle>
          <a:p>
            <a:r>
              <a:rPr lang="en-US" dirty="0"/>
              <a:t>Click to add title</a:t>
            </a:r>
          </a:p>
        </p:txBody>
      </p:sp>
      <p:sp>
        <p:nvSpPr>
          <p:cNvPr id="58" name="Text Placeholder 14">
            <a:extLst>
              <a:ext uri="{FF2B5EF4-FFF2-40B4-BE49-F238E27FC236}">
                <a16:creationId xmlns:a16="http://schemas.microsoft.com/office/drawing/2014/main" id="{FC053B39-4BE6-44B3-8D93-ED230B1611A4}"/>
              </a:ext>
            </a:extLst>
          </p:cNvPr>
          <p:cNvSpPr>
            <a:spLocks noGrp="1"/>
          </p:cNvSpPr>
          <p:nvPr>
            <p:ph type="body" sz="quarter" idx="43" hasCustomPrompt="1"/>
          </p:nvPr>
        </p:nvSpPr>
        <p:spPr>
          <a:xfrm>
            <a:off x="202936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9" name="Text Placeholder 14">
            <a:extLst>
              <a:ext uri="{FF2B5EF4-FFF2-40B4-BE49-F238E27FC236}">
                <a16:creationId xmlns:a16="http://schemas.microsoft.com/office/drawing/2014/main" id="{95F74BD3-C751-4644-9E0D-36D890A69E6E}"/>
              </a:ext>
            </a:extLst>
          </p:cNvPr>
          <p:cNvSpPr>
            <a:spLocks noGrp="1"/>
          </p:cNvSpPr>
          <p:nvPr>
            <p:ph type="body" sz="quarter" idx="44" hasCustomPrompt="1"/>
          </p:nvPr>
        </p:nvSpPr>
        <p:spPr>
          <a:xfrm>
            <a:off x="4397612"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0" name="Text Placeholder 14">
            <a:extLst>
              <a:ext uri="{FF2B5EF4-FFF2-40B4-BE49-F238E27FC236}">
                <a16:creationId xmlns:a16="http://schemas.microsoft.com/office/drawing/2014/main" id="{3D5CF2BE-8C0B-408F-AEEB-45E3B588305D}"/>
              </a:ext>
            </a:extLst>
          </p:cNvPr>
          <p:cNvSpPr>
            <a:spLocks noGrp="1"/>
          </p:cNvSpPr>
          <p:nvPr>
            <p:ph type="body" sz="quarter" idx="45" hasCustomPrompt="1"/>
          </p:nvPr>
        </p:nvSpPr>
        <p:spPr>
          <a:xfrm>
            <a:off x="834468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6" name="Text Placeholder 14">
            <a:extLst>
              <a:ext uri="{FF2B5EF4-FFF2-40B4-BE49-F238E27FC236}">
                <a16:creationId xmlns:a16="http://schemas.microsoft.com/office/drawing/2014/main" id="{4A07D9B0-4F06-4D69-B211-37FC634E5084}"/>
              </a:ext>
            </a:extLst>
          </p:cNvPr>
          <p:cNvSpPr>
            <a:spLocks noGrp="1"/>
          </p:cNvSpPr>
          <p:nvPr>
            <p:ph type="body" sz="quarter" idx="41" hasCustomPrompt="1"/>
          </p:nvPr>
        </p:nvSpPr>
        <p:spPr>
          <a:xfrm>
            <a:off x="696804" y="2739533"/>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20" name="Text Placeholder 14">
            <a:extLst>
              <a:ext uri="{FF2B5EF4-FFF2-40B4-BE49-F238E27FC236}">
                <a16:creationId xmlns:a16="http://schemas.microsoft.com/office/drawing/2014/main" id="{E36FDE7A-7F96-4A7E-AB4F-DBCEFD81C3BA}"/>
              </a:ext>
            </a:extLst>
          </p:cNvPr>
          <p:cNvSpPr>
            <a:spLocks noGrp="1"/>
          </p:cNvSpPr>
          <p:nvPr>
            <p:ph type="body" sz="quarter" idx="17" hasCustomPrompt="1"/>
          </p:nvPr>
        </p:nvSpPr>
        <p:spPr>
          <a:xfrm>
            <a:off x="171234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1" name="Text Placeholder 14">
            <a:extLst>
              <a:ext uri="{FF2B5EF4-FFF2-40B4-BE49-F238E27FC236}">
                <a16:creationId xmlns:a16="http://schemas.microsoft.com/office/drawing/2014/main" id="{C3C9C771-CEBA-46FF-9941-0F82E4028CC4}"/>
              </a:ext>
            </a:extLst>
          </p:cNvPr>
          <p:cNvSpPr>
            <a:spLocks noGrp="1"/>
          </p:cNvSpPr>
          <p:nvPr>
            <p:ph type="body" sz="quarter" idx="18" hasCustomPrompt="1"/>
          </p:nvPr>
        </p:nvSpPr>
        <p:spPr>
          <a:xfrm>
            <a:off x="250176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945F6154-355B-4195-8155-1E8C079CDEE2}"/>
              </a:ext>
            </a:extLst>
          </p:cNvPr>
          <p:cNvSpPr>
            <a:spLocks noGrp="1"/>
          </p:cNvSpPr>
          <p:nvPr>
            <p:ph type="body" sz="quarter" idx="19" hasCustomPrompt="1"/>
          </p:nvPr>
        </p:nvSpPr>
        <p:spPr>
          <a:xfrm>
            <a:off x="329117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3" name="Text Placeholder 14">
            <a:extLst>
              <a:ext uri="{FF2B5EF4-FFF2-40B4-BE49-F238E27FC236}">
                <a16:creationId xmlns:a16="http://schemas.microsoft.com/office/drawing/2014/main" id="{B8E228D5-C0F1-4215-8880-B28856B6F77B}"/>
              </a:ext>
            </a:extLst>
          </p:cNvPr>
          <p:cNvSpPr>
            <a:spLocks noGrp="1"/>
          </p:cNvSpPr>
          <p:nvPr>
            <p:ph type="body" sz="quarter" idx="20" hasCustomPrompt="1"/>
          </p:nvPr>
        </p:nvSpPr>
        <p:spPr>
          <a:xfrm>
            <a:off x="408059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4" name="Text Placeholder 14">
            <a:extLst>
              <a:ext uri="{FF2B5EF4-FFF2-40B4-BE49-F238E27FC236}">
                <a16:creationId xmlns:a16="http://schemas.microsoft.com/office/drawing/2014/main" id="{5568E40A-0330-4C80-9F64-FB6C4B7CC11D}"/>
              </a:ext>
            </a:extLst>
          </p:cNvPr>
          <p:cNvSpPr>
            <a:spLocks noGrp="1"/>
          </p:cNvSpPr>
          <p:nvPr>
            <p:ph type="body" sz="quarter" idx="21" hasCustomPrompt="1"/>
          </p:nvPr>
        </p:nvSpPr>
        <p:spPr>
          <a:xfrm>
            <a:off x="4810807" y="31701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5" name="Text Placeholder 14">
            <a:extLst>
              <a:ext uri="{FF2B5EF4-FFF2-40B4-BE49-F238E27FC236}">
                <a16:creationId xmlns:a16="http://schemas.microsoft.com/office/drawing/2014/main" id="{EC8A3FD2-F6F6-40A0-89E1-7769CBB8D4BB}"/>
              </a:ext>
            </a:extLst>
          </p:cNvPr>
          <p:cNvSpPr>
            <a:spLocks noGrp="1"/>
          </p:cNvSpPr>
          <p:nvPr>
            <p:ph type="body" sz="quarter" idx="22" hasCustomPrompt="1"/>
          </p:nvPr>
        </p:nvSpPr>
        <p:spPr>
          <a:xfrm>
            <a:off x="565942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6" name="Text Placeholder 14">
            <a:extLst>
              <a:ext uri="{FF2B5EF4-FFF2-40B4-BE49-F238E27FC236}">
                <a16:creationId xmlns:a16="http://schemas.microsoft.com/office/drawing/2014/main" id="{A882D901-8E7C-431B-B6E9-14C8BD5B22C0}"/>
              </a:ext>
            </a:extLst>
          </p:cNvPr>
          <p:cNvSpPr>
            <a:spLocks noGrp="1"/>
          </p:cNvSpPr>
          <p:nvPr>
            <p:ph type="body" sz="quarter" idx="23" hasCustomPrompt="1"/>
          </p:nvPr>
        </p:nvSpPr>
        <p:spPr>
          <a:xfrm>
            <a:off x="644883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7" name="Text Placeholder 14">
            <a:extLst>
              <a:ext uri="{FF2B5EF4-FFF2-40B4-BE49-F238E27FC236}">
                <a16:creationId xmlns:a16="http://schemas.microsoft.com/office/drawing/2014/main" id="{2051E2EF-F729-4B79-8CD4-C0D60EE9AD08}"/>
              </a:ext>
            </a:extLst>
          </p:cNvPr>
          <p:cNvSpPr>
            <a:spLocks noGrp="1"/>
          </p:cNvSpPr>
          <p:nvPr>
            <p:ph type="body" sz="quarter" idx="24" hasCustomPrompt="1"/>
          </p:nvPr>
        </p:nvSpPr>
        <p:spPr>
          <a:xfrm>
            <a:off x="723825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8" name="Text Placeholder 14">
            <a:extLst>
              <a:ext uri="{FF2B5EF4-FFF2-40B4-BE49-F238E27FC236}">
                <a16:creationId xmlns:a16="http://schemas.microsoft.com/office/drawing/2014/main" id="{A8A6BF26-67C7-4AFD-82B4-5F8831E6276B}"/>
              </a:ext>
            </a:extLst>
          </p:cNvPr>
          <p:cNvSpPr>
            <a:spLocks noGrp="1"/>
          </p:cNvSpPr>
          <p:nvPr>
            <p:ph type="body" sz="quarter" idx="25" hasCustomPrompt="1"/>
          </p:nvPr>
        </p:nvSpPr>
        <p:spPr>
          <a:xfrm>
            <a:off x="802766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9" name="Text Placeholder 14">
            <a:extLst>
              <a:ext uri="{FF2B5EF4-FFF2-40B4-BE49-F238E27FC236}">
                <a16:creationId xmlns:a16="http://schemas.microsoft.com/office/drawing/2014/main" id="{9D579002-8C14-4A35-90BB-43E508420D98}"/>
              </a:ext>
            </a:extLst>
          </p:cNvPr>
          <p:cNvSpPr>
            <a:spLocks noGrp="1"/>
          </p:cNvSpPr>
          <p:nvPr>
            <p:ph type="body" sz="quarter" idx="26" hasCustomPrompt="1"/>
          </p:nvPr>
        </p:nvSpPr>
        <p:spPr>
          <a:xfrm>
            <a:off x="881708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0" name="Text Placeholder 14">
            <a:extLst>
              <a:ext uri="{FF2B5EF4-FFF2-40B4-BE49-F238E27FC236}">
                <a16:creationId xmlns:a16="http://schemas.microsoft.com/office/drawing/2014/main" id="{AA2D386B-15E3-4543-8D79-5B890CB60E7F}"/>
              </a:ext>
            </a:extLst>
          </p:cNvPr>
          <p:cNvSpPr>
            <a:spLocks noGrp="1"/>
          </p:cNvSpPr>
          <p:nvPr>
            <p:ph type="body" sz="quarter" idx="27" hasCustomPrompt="1"/>
          </p:nvPr>
        </p:nvSpPr>
        <p:spPr>
          <a:xfrm>
            <a:off x="960649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1" name="Text Placeholder 14">
            <a:extLst>
              <a:ext uri="{FF2B5EF4-FFF2-40B4-BE49-F238E27FC236}">
                <a16:creationId xmlns:a16="http://schemas.microsoft.com/office/drawing/2014/main" id="{D1BBCCCB-0A70-4CE2-AC23-DC53C20096BA}"/>
              </a:ext>
            </a:extLst>
          </p:cNvPr>
          <p:cNvSpPr>
            <a:spLocks noGrp="1"/>
          </p:cNvSpPr>
          <p:nvPr>
            <p:ph type="body" sz="quarter" idx="28" hasCustomPrompt="1"/>
          </p:nvPr>
        </p:nvSpPr>
        <p:spPr>
          <a:xfrm>
            <a:off x="10395907"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61" name="Text Placeholder 14">
            <a:extLst>
              <a:ext uri="{FF2B5EF4-FFF2-40B4-BE49-F238E27FC236}">
                <a16:creationId xmlns:a16="http://schemas.microsoft.com/office/drawing/2014/main" id="{83DD38EA-382F-4255-927F-5F23153D51A7}"/>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2" name="Text Placeholder 14">
            <a:extLst>
              <a:ext uri="{FF2B5EF4-FFF2-40B4-BE49-F238E27FC236}">
                <a16:creationId xmlns:a16="http://schemas.microsoft.com/office/drawing/2014/main" id="{DDBB317C-ECEA-48F8-B070-51A7C7B4CDB2}"/>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0" cap="none" spc="100" baseline="0">
                <a:solidFill>
                  <a:schemeClr val="accent5">
                    <a:lumMod val="50000"/>
                  </a:schemeClr>
                </a:solidFill>
                <a:latin typeface="+mn-lt"/>
              </a:defRPr>
            </a:lvl1pPr>
          </a:lstStyle>
          <a:p>
            <a:pPr lvl="0"/>
            <a:r>
              <a:rPr lang="en-US" dirty="0"/>
              <a:t>Click to add text</a:t>
            </a:r>
          </a:p>
        </p:txBody>
      </p:sp>
      <p:sp>
        <p:nvSpPr>
          <p:cNvPr id="63" name="Text Placeholder 14">
            <a:extLst>
              <a:ext uri="{FF2B5EF4-FFF2-40B4-BE49-F238E27FC236}">
                <a16:creationId xmlns:a16="http://schemas.microsoft.com/office/drawing/2014/main" id="{5C19CD78-318A-4E21-9027-254A8711F4C1}"/>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j-lt"/>
              </a:defRPr>
            </a:lvl1pPr>
          </a:lstStyle>
          <a:p>
            <a:pPr lvl="0"/>
            <a:r>
              <a:rPr lang="en-US" dirty="0"/>
              <a:t>Click to add text</a:t>
            </a:r>
          </a:p>
        </p:txBody>
      </p:sp>
      <p:sp>
        <p:nvSpPr>
          <p:cNvPr id="57" name="Text Placeholder 14">
            <a:extLst>
              <a:ext uri="{FF2B5EF4-FFF2-40B4-BE49-F238E27FC236}">
                <a16:creationId xmlns:a16="http://schemas.microsoft.com/office/drawing/2014/main" id="{A437805B-FB40-4996-AD55-1BF1A2D64F0B}"/>
              </a:ext>
            </a:extLst>
          </p:cNvPr>
          <p:cNvSpPr>
            <a:spLocks noGrp="1"/>
          </p:cNvSpPr>
          <p:nvPr>
            <p:ph type="body" sz="quarter" idx="42" hasCustomPrompt="1"/>
          </p:nvPr>
        </p:nvSpPr>
        <p:spPr>
          <a:xfrm>
            <a:off x="696804" y="4437609"/>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32" name="Text Placeholder 14">
            <a:extLst>
              <a:ext uri="{FF2B5EF4-FFF2-40B4-BE49-F238E27FC236}">
                <a16:creationId xmlns:a16="http://schemas.microsoft.com/office/drawing/2014/main" id="{40A55730-770B-4851-B7C1-A3AE260339EC}"/>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3" name="Text Placeholder 14">
            <a:extLst>
              <a:ext uri="{FF2B5EF4-FFF2-40B4-BE49-F238E27FC236}">
                <a16:creationId xmlns:a16="http://schemas.microsoft.com/office/drawing/2014/main" id="{32F5F67C-8450-4CC2-984C-18CEA2A424FA}"/>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4" name="Text Placeholder 14">
            <a:extLst>
              <a:ext uri="{FF2B5EF4-FFF2-40B4-BE49-F238E27FC236}">
                <a16:creationId xmlns:a16="http://schemas.microsoft.com/office/drawing/2014/main" id="{205940B1-D0A7-4FA0-8075-1DD875262A2B}"/>
              </a:ext>
            </a:extLst>
          </p:cNvPr>
          <p:cNvSpPr>
            <a:spLocks noGrp="1"/>
          </p:cNvSpPr>
          <p:nvPr>
            <p:ph type="body" sz="quarter" idx="31" hasCustomPrompt="1"/>
          </p:nvPr>
        </p:nvSpPr>
        <p:spPr>
          <a:xfrm>
            <a:off x="329117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5" name="Text Placeholder 14">
            <a:extLst>
              <a:ext uri="{FF2B5EF4-FFF2-40B4-BE49-F238E27FC236}">
                <a16:creationId xmlns:a16="http://schemas.microsoft.com/office/drawing/2014/main" id="{FF257E24-EF53-4359-8CF5-CC42A8F66184}"/>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6" name="Text Placeholder 14">
            <a:extLst>
              <a:ext uri="{FF2B5EF4-FFF2-40B4-BE49-F238E27FC236}">
                <a16:creationId xmlns:a16="http://schemas.microsoft.com/office/drawing/2014/main" id="{5A2166B8-0F7E-45E9-970E-79F921472A30}"/>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7" name="Text Placeholder 14">
            <a:extLst>
              <a:ext uri="{FF2B5EF4-FFF2-40B4-BE49-F238E27FC236}">
                <a16:creationId xmlns:a16="http://schemas.microsoft.com/office/drawing/2014/main" id="{FF45DCBF-40C1-4B85-9196-4C0237FA8CE9}"/>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8" name="Text Placeholder 14">
            <a:extLst>
              <a:ext uri="{FF2B5EF4-FFF2-40B4-BE49-F238E27FC236}">
                <a16:creationId xmlns:a16="http://schemas.microsoft.com/office/drawing/2014/main" id="{E0182695-A664-4408-ACB6-D9273831D560}"/>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9" name="Text Placeholder 14">
            <a:extLst>
              <a:ext uri="{FF2B5EF4-FFF2-40B4-BE49-F238E27FC236}">
                <a16:creationId xmlns:a16="http://schemas.microsoft.com/office/drawing/2014/main" id="{2928531F-4FEC-4B06-9428-27244D33B936}"/>
              </a:ext>
            </a:extLst>
          </p:cNvPr>
          <p:cNvSpPr>
            <a:spLocks noGrp="1"/>
          </p:cNvSpPr>
          <p:nvPr>
            <p:ph type="body" sz="quarter" idx="36" hasCustomPrompt="1"/>
          </p:nvPr>
        </p:nvSpPr>
        <p:spPr>
          <a:xfrm>
            <a:off x="723825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0" name="Text Placeholder 14">
            <a:extLst>
              <a:ext uri="{FF2B5EF4-FFF2-40B4-BE49-F238E27FC236}">
                <a16:creationId xmlns:a16="http://schemas.microsoft.com/office/drawing/2014/main" id="{E678C8DB-AF28-4A99-B976-36F54BA279CD}"/>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1" name="Text Placeholder 14">
            <a:extLst>
              <a:ext uri="{FF2B5EF4-FFF2-40B4-BE49-F238E27FC236}">
                <a16:creationId xmlns:a16="http://schemas.microsoft.com/office/drawing/2014/main" id="{FB1CBFC6-0E9C-4ECA-A915-798C00479D6B}"/>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2" name="Text Placeholder 14">
            <a:extLst>
              <a:ext uri="{FF2B5EF4-FFF2-40B4-BE49-F238E27FC236}">
                <a16:creationId xmlns:a16="http://schemas.microsoft.com/office/drawing/2014/main" id="{B4EC71CB-AE6D-46A0-87B4-6E2BD6A1CF6F}"/>
              </a:ext>
            </a:extLst>
          </p:cNvPr>
          <p:cNvSpPr>
            <a:spLocks noGrp="1"/>
          </p:cNvSpPr>
          <p:nvPr>
            <p:ph type="body" sz="quarter" idx="39" hasCustomPrompt="1"/>
          </p:nvPr>
        </p:nvSpPr>
        <p:spPr>
          <a:xfrm>
            <a:off x="960649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16A1EE39-3790-4721-9E09-19024F590A96}"/>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grpSp>
        <p:nvGrpSpPr>
          <p:cNvPr id="44" name="Group 43">
            <a:extLst>
              <a:ext uri="{FF2B5EF4-FFF2-40B4-BE49-F238E27FC236}">
                <a16:creationId xmlns:a16="http://schemas.microsoft.com/office/drawing/2014/main" id="{D4F8B141-9EE2-47E7-AF2A-94CECF90771C}"/>
              </a:ext>
              <a:ext uri="{C183D7F6-B498-43B3-948B-1728B52AA6E4}">
                <adec:decorative xmlns:adec="http://schemas.microsoft.com/office/drawing/2017/decorative" val="1"/>
              </a:ext>
            </a:extLst>
          </p:cNvPr>
          <p:cNvGrpSpPr/>
          <p:nvPr userDrawn="1"/>
        </p:nvGrpSpPr>
        <p:grpSpPr>
          <a:xfrm>
            <a:off x="2047081" y="4694680"/>
            <a:ext cx="8510121" cy="0"/>
            <a:chOff x="1504814" y="2488864"/>
            <a:chExt cx="8510121" cy="0"/>
          </a:xfrm>
        </p:grpSpPr>
        <p:cxnSp>
          <p:nvCxnSpPr>
            <p:cNvPr id="45" name="Straight Connector 44">
              <a:extLst>
                <a:ext uri="{FF2B5EF4-FFF2-40B4-BE49-F238E27FC236}">
                  <a16:creationId xmlns:a16="http://schemas.microsoft.com/office/drawing/2014/main" id="{0D73D561-653C-420E-BC66-5DA51DD36C89}"/>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729D46-C590-474A-BF51-5B9D4359EB74}"/>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48D21A3-16A8-4ECB-832A-29159F1D20E9}"/>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B217E3B-A68A-4BBD-889D-C078F6616CB6}"/>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AC64796-B68D-4AE1-A16E-54663926A7FD}"/>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69D787A-5A6E-4ADB-BAAA-FC5EF3EF1BE0}"/>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371F89-9862-4F45-9CA4-A53BF2C3F720}"/>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19AC00F-FB14-4E51-ABB2-C72FB6C0A0F7}"/>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3D041-D6E2-4DFF-A37E-21E03F46AF94}"/>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4589E1D-9976-4550-917F-D88195CDCE9F}"/>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065CC16-DED3-4048-8705-CA87554422D7}"/>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3" name="Group 132">
            <a:extLst>
              <a:ext uri="{FF2B5EF4-FFF2-40B4-BE49-F238E27FC236}">
                <a16:creationId xmlns:a16="http://schemas.microsoft.com/office/drawing/2014/main" id="{4EDC1B45-4090-4B45-80FB-8DF542E67EC0}"/>
              </a:ext>
              <a:ext uri="{C183D7F6-B498-43B3-948B-1728B52AA6E4}">
                <adec:decorative xmlns:adec="http://schemas.microsoft.com/office/drawing/2017/decorative" val="1"/>
              </a:ext>
            </a:extLst>
          </p:cNvPr>
          <p:cNvGrpSpPr/>
          <p:nvPr userDrawn="1"/>
        </p:nvGrpSpPr>
        <p:grpSpPr>
          <a:xfrm>
            <a:off x="1872910" y="4599626"/>
            <a:ext cx="8858463" cy="174171"/>
            <a:chOff x="1835966" y="4162015"/>
            <a:chExt cx="8858463" cy="174171"/>
          </a:xfrm>
        </p:grpSpPr>
        <p:sp>
          <p:nvSpPr>
            <p:cNvPr id="90" name="Oval 234">
              <a:extLst>
                <a:ext uri="{FF2B5EF4-FFF2-40B4-BE49-F238E27FC236}">
                  <a16:creationId xmlns:a16="http://schemas.microsoft.com/office/drawing/2014/main" id="{1EFAF30E-1CB4-4DCC-B1A8-30450AECDE7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Oval 236">
              <a:extLst>
                <a:ext uri="{FF2B5EF4-FFF2-40B4-BE49-F238E27FC236}">
                  <a16:creationId xmlns:a16="http://schemas.microsoft.com/office/drawing/2014/main" id="{A53911EE-BFCB-48ED-9821-C8FD0449842D}"/>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Oval 238">
              <a:extLst>
                <a:ext uri="{FF2B5EF4-FFF2-40B4-BE49-F238E27FC236}">
                  <a16:creationId xmlns:a16="http://schemas.microsoft.com/office/drawing/2014/main" id="{AE84E691-02AF-4C42-B3B7-EE46E825C03F}"/>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Oval 240">
              <a:extLst>
                <a:ext uri="{FF2B5EF4-FFF2-40B4-BE49-F238E27FC236}">
                  <a16:creationId xmlns:a16="http://schemas.microsoft.com/office/drawing/2014/main" id="{EB9041A9-2967-41AF-BE0A-A7476B97B2CA}"/>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Oval 242">
              <a:extLst>
                <a:ext uri="{FF2B5EF4-FFF2-40B4-BE49-F238E27FC236}">
                  <a16:creationId xmlns:a16="http://schemas.microsoft.com/office/drawing/2014/main" id="{2B7F05AE-8C2E-43EB-BBA0-897D173AF613}"/>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Oval 244">
              <a:extLst>
                <a:ext uri="{FF2B5EF4-FFF2-40B4-BE49-F238E27FC236}">
                  <a16:creationId xmlns:a16="http://schemas.microsoft.com/office/drawing/2014/main" id="{4248E8A5-3D01-49ED-BEC6-0D27C4C50B7E}"/>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Oval 246">
              <a:extLst>
                <a:ext uri="{FF2B5EF4-FFF2-40B4-BE49-F238E27FC236}">
                  <a16:creationId xmlns:a16="http://schemas.microsoft.com/office/drawing/2014/main" id="{A50B1FA2-FFAB-4A04-8C04-CF6BC1BCDC98}"/>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Oval 248">
              <a:extLst>
                <a:ext uri="{FF2B5EF4-FFF2-40B4-BE49-F238E27FC236}">
                  <a16:creationId xmlns:a16="http://schemas.microsoft.com/office/drawing/2014/main" id="{B70F9284-E3A9-4E8C-9C28-93D985513A99}"/>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250">
              <a:extLst>
                <a:ext uri="{FF2B5EF4-FFF2-40B4-BE49-F238E27FC236}">
                  <a16:creationId xmlns:a16="http://schemas.microsoft.com/office/drawing/2014/main" id="{494AA308-491E-44AE-A81D-E62D362FC479}"/>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Oval 252">
              <a:extLst>
                <a:ext uri="{FF2B5EF4-FFF2-40B4-BE49-F238E27FC236}">
                  <a16:creationId xmlns:a16="http://schemas.microsoft.com/office/drawing/2014/main" id="{03B58A61-0691-4D1F-9A25-7CCB12DA9159}"/>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254">
              <a:extLst>
                <a:ext uri="{FF2B5EF4-FFF2-40B4-BE49-F238E27FC236}">
                  <a16:creationId xmlns:a16="http://schemas.microsoft.com/office/drawing/2014/main" id="{57F5DE50-7369-4681-A8F6-5E935A517811}"/>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256">
              <a:extLst>
                <a:ext uri="{FF2B5EF4-FFF2-40B4-BE49-F238E27FC236}">
                  <a16:creationId xmlns:a16="http://schemas.microsoft.com/office/drawing/2014/main" id="{4C666F7C-EBDE-456E-B607-1E0FA692438A}"/>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5" name="Group 104">
            <a:extLst>
              <a:ext uri="{FF2B5EF4-FFF2-40B4-BE49-F238E27FC236}">
                <a16:creationId xmlns:a16="http://schemas.microsoft.com/office/drawing/2014/main" id="{FFFF66A7-062A-4A45-8A10-A8F847AF1847}"/>
              </a:ext>
              <a:ext uri="{C183D7F6-B498-43B3-948B-1728B52AA6E4}">
                <adec:decorative xmlns:adec="http://schemas.microsoft.com/office/drawing/2017/decorative" val="1"/>
              </a:ext>
            </a:extLst>
          </p:cNvPr>
          <p:cNvGrpSpPr/>
          <p:nvPr userDrawn="1"/>
        </p:nvGrpSpPr>
        <p:grpSpPr>
          <a:xfrm>
            <a:off x="2049387" y="2999128"/>
            <a:ext cx="8510121" cy="0"/>
            <a:chOff x="1504814" y="2488864"/>
            <a:chExt cx="8510121" cy="0"/>
          </a:xfrm>
        </p:grpSpPr>
        <p:cxnSp>
          <p:nvCxnSpPr>
            <p:cNvPr id="106" name="Straight Connector 105">
              <a:extLst>
                <a:ext uri="{FF2B5EF4-FFF2-40B4-BE49-F238E27FC236}">
                  <a16:creationId xmlns:a16="http://schemas.microsoft.com/office/drawing/2014/main" id="{A2090933-BFE5-4598-998F-C2857039426F}"/>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C7E50B9E-AD14-448E-B2DF-ED1D0F490865}"/>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F782020-9AE0-4B20-ACD4-057C60173A6C}"/>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DE1A502D-7651-4CBE-81DE-FF4F102DAA73}"/>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D4C29AAF-4E83-44DA-A084-3FF3C70F6155}"/>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C5616E9-1DAC-4713-A257-8682DD24AC5C}"/>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ACDC726D-AB0E-4ED3-82DB-9DD54ADB100A}"/>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12F1E4A6-E07E-4550-AB72-53438E0C4F0E}"/>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6B638F82-2127-4858-AA45-F08A1CADABB9}"/>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028005E8-9894-4966-8BDE-95577A6039DC}"/>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CFFBFEB2-9943-4D83-86DB-1A86AC15E8EF}"/>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4" name="Group 133">
            <a:extLst>
              <a:ext uri="{FF2B5EF4-FFF2-40B4-BE49-F238E27FC236}">
                <a16:creationId xmlns:a16="http://schemas.microsoft.com/office/drawing/2014/main" id="{67045F09-8CF5-4E51-A65C-54F8BF015868}"/>
              </a:ext>
              <a:ext uri="{C183D7F6-B498-43B3-948B-1728B52AA6E4}">
                <adec:decorative xmlns:adec="http://schemas.microsoft.com/office/drawing/2017/decorative" val="1"/>
              </a:ext>
            </a:extLst>
          </p:cNvPr>
          <p:cNvGrpSpPr/>
          <p:nvPr userDrawn="1"/>
        </p:nvGrpSpPr>
        <p:grpSpPr>
          <a:xfrm>
            <a:off x="1872910" y="2903401"/>
            <a:ext cx="8858463" cy="174171"/>
            <a:chOff x="1835966" y="4162015"/>
            <a:chExt cx="8858463" cy="174171"/>
          </a:xfrm>
        </p:grpSpPr>
        <p:sp>
          <p:nvSpPr>
            <p:cNvPr id="135" name="Oval 234">
              <a:extLst>
                <a:ext uri="{FF2B5EF4-FFF2-40B4-BE49-F238E27FC236}">
                  <a16:creationId xmlns:a16="http://schemas.microsoft.com/office/drawing/2014/main" id="{09B4CFFD-0C29-4685-915E-4DC40D4DFD9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6" name="Oval 236">
              <a:extLst>
                <a:ext uri="{FF2B5EF4-FFF2-40B4-BE49-F238E27FC236}">
                  <a16:creationId xmlns:a16="http://schemas.microsoft.com/office/drawing/2014/main" id="{736381B7-7D05-4040-9A1B-1918415768F3}"/>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Oval 238">
              <a:extLst>
                <a:ext uri="{FF2B5EF4-FFF2-40B4-BE49-F238E27FC236}">
                  <a16:creationId xmlns:a16="http://schemas.microsoft.com/office/drawing/2014/main" id="{4F77152F-41F4-45EC-B530-B38C5111C2BA}"/>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8" name="Oval 240">
              <a:extLst>
                <a:ext uri="{FF2B5EF4-FFF2-40B4-BE49-F238E27FC236}">
                  <a16:creationId xmlns:a16="http://schemas.microsoft.com/office/drawing/2014/main" id="{8FB428D5-0A0E-4CF3-A223-9F4F7B386105}"/>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Oval 242">
              <a:extLst>
                <a:ext uri="{FF2B5EF4-FFF2-40B4-BE49-F238E27FC236}">
                  <a16:creationId xmlns:a16="http://schemas.microsoft.com/office/drawing/2014/main" id="{A4275727-B33C-4EB0-9E6E-7CE33560321C}"/>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Oval 244">
              <a:extLst>
                <a:ext uri="{FF2B5EF4-FFF2-40B4-BE49-F238E27FC236}">
                  <a16:creationId xmlns:a16="http://schemas.microsoft.com/office/drawing/2014/main" id="{7998F366-05B2-42D3-9B4E-CD7F91FB9396}"/>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Oval 246">
              <a:extLst>
                <a:ext uri="{FF2B5EF4-FFF2-40B4-BE49-F238E27FC236}">
                  <a16:creationId xmlns:a16="http://schemas.microsoft.com/office/drawing/2014/main" id="{8593BF6C-17E2-4AB7-85D7-0B93D2376884}"/>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Oval 248">
              <a:extLst>
                <a:ext uri="{FF2B5EF4-FFF2-40B4-BE49-F238E27FC236}">
                  <a16:creationId xmlns:a16="http://schemas.microsoft.com/office/drawing/2014/main" id="{74F85EBE-E43B-4B81-85F1-89969EC56D55}"/>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Oval 250">
              <a:extLst>
                <a:ext uri="{FF2B5EF4-FFF2-40B4-BE49-F238E27FC236}">
                  <a16:creationId xmlns:a16="http://schemas.microsoft.com/office/drawing/2014/main" id="{16C21525-8829-45F3-8C9F-05274678E7C1}"/>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Oval 252">
              <a:extLst>
                <a:ext uri="{FF2B5EF4-FFF2-40B4-BE49-F238E27FC236}">
                  <a16:creationId xmlns:a16="http://schemas.microsoft.com/office/drawing/2014/main" id="{8FFF03BC-2EFF-4AF5-B788-A1FEA5378092}"/>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Oval 254">
              <a:extLst>
                <a:ext uri="{FF2B5EF4-FFF2-40B4-BE49-F238E27FC236}">
                  <a16:creationId xmlns:a16="http://schemas.microsoft.com/office/drawing/2014/main" id="{D811BD14-6461-4DD9-9A2C-BFC2C955390B}"/>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Oval 256">
              <a:extLst>
                <a:ext uri="{FF2B5EF4-FFF2-40B4-BE49-F238E27FC236}">
                  <a16:creationId xmlns:a16="http://schemas.microsoft.com/office/drawing/2014/main" id="{929BB859-9DB9-433D-8C7B-91E7FED48B59}"/>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59" name="Graphic 158">
            <a:extLst>
              <a:ext uri="{FF2B5EF4-FFF2-40B4-BE49-F238E27FC236}">
                <a16:creationId xmlns:a16="http://schemas.microsoft.com/office/drawing/2014/main" id="{A24C8354-AD07-4B50-9334-314D6B2B101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sp>
        <p:nvSpPr>
          <p:cNvPr id="160" name="Date Placeholder 2">
            <a:extLst>
              <a:ext uri="{FF2B5EF4-FFF2-40B4-BE49-F238E27FC236}">
                <a16:creationId xmlns:a16="http://schemas.microsoft.com/office/drawing/2014/main" id="{D3F09D93-A56A-41E4-A3BA-42472B0A3850}"/>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161" name="Footer Placeholder 3">
            <a:extLst>
              <a:ext uri="{FF2B5EF4-FFF2-40B4-BE49-F238E27FC236}">
                <a16:creationId xmlns:a16="http://schemas.microsoft.com/office/drawing/2014/main" id="{5951592E-5737-43C9-B6B0-D134076610B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162" name="Slide Number Placeholder 4">
            <a:extLst>
              <a:ext uri="{FF2B5EF4-FFF2-40B4-BE49-F238E27FC236}">
                <a16:creationId xmlns:a16="http://schemas.microsoft.com/office/drawing/2014/main" id="{3B542197-0399-4FBD-A10C-B97A68AA2A0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706256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819728" y="317739"/>
            <a:ext cx="4114800" cy="623923"/>
          </a:xfrm>
          <a:prstGeom prst="rect">
            <a:avLst/>
          </a:prstGeom>
        </p:spPr>
        <p:txBody>
          <a:bodyPr anchor="ctr"/>
          <a:lstStyle>
            <a:lvl1pPr>
              <a:defRPr sz="2400" cap="all" spc="100" baseline="0">
                <a:solidFill>
                  <a:schemeClr val="tx2"/>
                </a:solidFill>
              </a:defRPr>
            </a:lvl1pPr>
          </a:lstStyle>
          <a:p>
            <a:r>
              <a:rPr lang="en-US" dirty="0"/>
              <a:t>Click to add title</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914400" y="905856"/>
            <a:ext cx="5759450" cy="5047269"/>
          </a:xfrm>
          <a:prstGeom prst="rect">
            <a:avLst/>
          </a:prstGeom>
        </p:spPr>
        <p:txBody>
          <a:bodyPr/>
          <a:lstStyle>
            <a:lvl1pPr marL="0" indent="0">
              <a:buNone/>
              <a:defRPr sz="1800" cap="all" baseline="0">
                <a:solidFill>
                  <a:schemeClr val="accent5">
                    <a:lumMod val="50000"/>
                  </a:schemeClr>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8" name="Picture Placeholder 8">
            <a:extLst>
              <a:ext uri="{FF2B5EF4-FFF2-40B4-BE49-F238E27FC236}">
                <a16:creationId xmlns:a16="http://schemas.microsoft.com/office/drawing/2014/main" id="{A6BF61C1-4A8C-44D4-901D-E065B7B42A25}"/>
              </a:ext>
            </a:extLst>
          </p:cNvPr>
          <p:cNvSpPr>
            <a:spLocks noGrp="1"/>
          </p:cNvSpPr>
          <p:nvPr>
            <p:ph type="pic" sz="quarter" idx="14" hasCustomPrompt="1"/>
          </p:nvPr>
        </p:nvSpPr>
        <p:spPr>
          <a:xfrm>
            <a:off x="7598229" y="0"/>
            <a:ext cx="4593770" cy="6858000"/>
          </a:xfrm>
          <a:prstGeom prst="rect">
            <a:avLst/>
          </a:prstGeom>
        </p:spPr>
        <p:txBody>
          <a:bodyPr/>
          <a:lstStyle>
            <a:lvl1pPr marL="0" indent="0" algn="ctr">
              <a:buNone/>
              <a:defRPr/>
            </a:lvl1pPr>
          </a:lstStyle>
          <a:p>
            <a:r>
              <a:rPr lang="en-US" dirty="0"/>
              <a:t>Click to add photo</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378806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ur Team 4-Up">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726902C-381D-4629-AF04-0689A76C513B}"/>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80C3F3-53A4-4049-96CE-C6C4EB9DA62C}"/>
              </a:ext>
            </a:extLst>
          </p:cNvPr>
          <p:cNvSpPr>
            <a:spLocks noGrp="1"/>
          </p:cNvSpPr>
          <p:nvPr>
            <p:ph type="title" hasCustomPrompt="1"/>
          </p:nvPr>
        </p:nvSpPr>
        <p:spPr>
          <a:xfrm>
            <a:off x="4038600" y="544286"/>
            <a:ext cx="4114800" cy="74792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a16="http://schemas.microsoft.com/office/drawing/2014/main" id="{3F669E6E-28BD-4FC9-BFB3-B42707D25AE2}"/>
              </a:ext>
            </a:extLst>
          </p:cNvPr>
          <p:cNvSpPr>
            <a:spLocks noGrp="1"/>
          </p:cNvSpPr>
          <p:nvPr>
            <p:ph type="pic" sz="quarter" idx="14" hasCustomPrompt="1"/>
          </p:nvPr>
        </p:nvSpPr>
        <p:spPr>
          <a:xfrm>
            <a:off x="897731" y="2427897"/>
            <a:ext cx="2099702" cy="2115227"/>
          </a:xfrm>
          <a:prstGeom prst="rect">
            <a:avLst/>
          </a:prstGeom>
        </p:spPr>
        <p:txBody>
          <a:bodyPr/>
          <a:lstStyle>
            <a:lvl1pPr marL="0" indent="0" algn="ctr">
              <a:buNone/>
              <a:defRPr/>
            </a:lvl1pPr>
          </a:lstStyle>
          <a:p>
            <a:r>
              <a:rPr lang="en-US" dirty="0"/>
              <a:t>Click to add photo</a:t>
            </a:r>
          </a:p>
        </p:txBody>
      </p:sp>
      <p:sp>
        <p:nvSpPr>
          <p:cNvPr id="14" name="Text Placeholder 10">
            <a:extLst>
              <a:ext uri="{FF2B5EF4-FFF2-40B4-BE49-F238E27FC236}">
                <a16:creationId xmlns:a16="http://schemas.microsoft.com/office/drawing/2014/main" id="{B0CE1D3C-6E95-41C8-9202-B6BACEA97CBA}"/>
              </a:ext>
            </a:extLst>
          </p:cNvPr>
          <p:cNvSpPr>
            <a:spLocks noGrp="1"/>
          </p:cNvSpPr>
          <p:nvPr>
            <p:ph type="body" sz="quarter" idx="18" hasCustomPrompt="1"/>
          </p:nvPr>
        </p:nvSpPr>
        <p:spPr>
          <a:xfrm>
            <a:off x="703729"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15" name="Text Placeholder 10">
            <a:extLst>
              <a:ext uri="{FF2B5EF4-FFF2-40B4-BE49-F238E27FC236}">
                <a16:creationId xmlns:a16="http://schemas.microsoft.com/office/drawing/2014/main" id="{A90F4B16-F669-4D35-8B6D-5DE38097DD9A}"/>
              </a:ext>
            </a:extLst>
          </p:cNvPr>
          <p:cNvSpPr>
            <a:spLocks noGrp="1"/>
          </p:cNvSpPr>
          <p:nvPr>
            <p:ph type="body" sz="quarter" idx="19" hasCustomPrompt="1"/>
          </p:nvPr>
        </p:nvSpPr>
        <p:spPr>
          <a:xfrm>
            <a:off x="703728"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17" name="Rectangle 16">
            <a:extLst>
              <a:ext uri="{FF2B5EF4-FFF2-40B4-BE49-F238E27FC236}">
                <a16:creationId xmlns:a16="http://schemas.microsoft.com/office/drawing/2014/main" id="{E90D56BE-BB71-4ADC-B308-883B7BB63CDE}"/>
              </a:ext>
              <a:ext uri="{C183D7F6-B498-43B3-948B-1728B52AA6E4}">
                <adec:decorative xmlns:adec="http://schemas.microsoft.com/office/drawing/2017/decorative" val="1"/>
              </a:ext>
            </a:extLst>
          </p:cNvPr>
          <p:cNvSpPr/>
          <p:nvPr userDrawn="1"/>
        </p:nvSpPr>
        <p:spPr>
          <a:xfrm>
            <a:off x="70372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Picture Placeholder 9">
            <a:extLst>
              <a:ext uri="{FF2B5EF4-FFF2-40B4-BE49-F238E27FC236}">
                <a16:creationId xmlns:a16="http://schemas.microsoft.com/office/drawing/2014/main" id="{24532133-7BD7-49DF-96C1-B4A992CE4DF0}"/>
              </a:ext>
            </a:extLst>
          </p:cNvPr>
          <p:cNvSpPr>
            <a:spLocks noGrp="1"/>
          </p:cNvSpPr>
          <p:nvPr>
            <p:ph type="pic" sz="quarter" idx="20" hasCustomPrompt="1"/>
          </p:nvPr>
        </p:nvSpPr>
        <p:spPr>
          <a:xfrm>
            <a:off x="3667826" y="2427897"/>
            <a:ext cx="2099702" cy="2115227"/>
          </a:xfrm>
          <a:prstGeom prst="rect">
            <a:avLst/>
          </a:prstGeom>
        </p:spPr>
        <p:txBody>
          <a:bodyPr/>
          <a:lstStyle>
            <a:lvl1pPr marL="0" indent="0" algn="ctr">
              <a:buNone/>
              <a:defRPr/>
            </a:lvl1pPr>
          </a:lstStyle>
          <a:p>
            <a:r>
              <a:rPr lang="en-US" dirty="0"/>
              <a:t>Click to add photo</a:t>
            </a:r>
          </a:p>
        </p:txBody>
      </p:sp>
      <p:sp>
        <p:nvSpPr>
          <p:cNvPr id="19" name="Rectangle 18">
            <a:extLst>
              <a:ext uri="{FF2B5EF4-FFF2-40B4-BE49-F238E27FC236}">
                <a16:creationId xmlns:a16="http://schemas.microsoft.com/office/drawing/2014/main" id="{4AF4F5B9-821C-4A57-B5E2-055949CECC07}"/>
              </a:ext>
              <a:ext uri="{C183D7F6-B498-43B3-948B-1728B52AA6E4}">
                <adec:decorative xmlns:adec="http://schemas.microsoft.com/office/drawing/2017/decorative" val="1"/>
              </a:ext>
            </a:extLst>
          </p:cNvPr>
          <p:cNvSpPr/>
          <p:nvPr userDrawn="1"/>
        </p:nvSpPr>
        <p:spPr>
          <a:xfrm>
            <a:off x="347382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 Placeholder 10">
            <a:extLst>
              <a:ext uri="{FF2B5EF4-FFF2-40B4-BE49-F238E27FC236}">
                <a16:creationId xmlns:a16="http://schemas.microsoft.com/office/drawing/2014/main" id="{63893EB3-C98E-4A69-A71C-7C922128375E}"/>
              </a:ext>
            </a:extLst>
          </p:cNvPr>
          <p:cNvSpPr>
            <a:spLocks noGrp="1"/>
          </p:cNvSpPr>
          <p:nvPr>
            <p:ph type="body" sz="quarter" idx="23" hasCustomPrompt="1"/>
          </p:nvPr>
        </p:nvSpPr>
        <p:spPr>
          <a:xfrm>
            <a:off x="3473826"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7" name="Text Placeholder 10">
            <a:extLst>
              <a:ext uri="{FF2B5EF4-FFF2-40B4-BE49-F238E27FC236}">
                <a16:creationId xmlns:a16="http://schemas.microsoft.com/office/drawing/2014/main" id="{5D0352AF-E877-45F2-9868-A8A1E017A91E}"/>
              </a:ext>
            </a:extLst>
          </p:cNvPr>
          <p:cNvSpPr>
            <a:spLocks noGrp="1"/>
          </p:cNvSpPr>
          <p:nvPr>
            <p:ph type="body" sz="quarter" idx="24" hasCustomPrompt="1"/>
          </p:nvPr>
        </p:nvSpPr>
        <p:spPr>
          <a:xfrm>
            <a:off x="3473825"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0" name="Picture Placeholder 9">
            <a:extLst>
              <a:ext uri="{FF2B5EF4-FFF2-40B4-BE49-F238E27FC236}">
                <a16:creationId xmlns:a16="http://schemas.microsoft.com/office/drawing/2014/main" id="{750DAF93-603B-44B6-99DC-79A63DC3A1F4}"/>
              </a:ext>
            </a:extLst>
          </p:cNvPr>
          <p:cNvSpPr>
            <a:spLocks noGrp="1"/>
          </p:cNvSpPr>
          <p:nvPr>
            <p:ph type="pic" sz="quarter" idx="21" hasCustomPrompt="1"/>
          </p:nvPr>
        </p:nvSpPr>
        <p:spPr>
          <a:xfrm>
            <a:off x="6437921" y="2427897"/>
            <a:ext cx="2099702" cy="2115227"/>
          </a:xfrm>
          <a:prstGeom prst="rect">
            <a:avLst/>
          </a:prstGeom>
        </p:spPr>
        <p:txBody>
          <a:bodyPr/>
          <a:lstStyle>
            <a:lvl1pPr marL="0" indent="0" algn="ctr">
              <a:buNone/>
              <a:defRPr/>
            </a:lvl1pPr>
          </a:lstStyle>
          <a:p>
            <a:r>
              <a:rPr lang="en-US" dirty="0"/>
              <a:t>Click to add photo</a:t>
            </a:r>
          </a:p>
        </p:txBody>
      </p:sp>
      <p:sp>
        <p:nvSpPr>
          <p:cNvPr id="21" name="Rectangle 20">
            <a:extLst>
              <a:ext uri="{FF2B5EF4-FFF2-40B4-BE49-F238E27FC236}">
                <a16:creationId xmlns:a16="http://schemas.microsoft.com/office/drawing/2014/main" id="{C372AD67-26BA-4843-BAFE-B661A05BBE9D}"/>
              </a:ext>
              <a:ext uri="{C183D7F6-B498-43B3-948B-1728B52AA6E4}">
                <adec:decorative xmlns:adec="http://schemas.microsoft.com/office/drawing/2017/decorative" val="1"/>
              </a:ext>
            </a:extLst>
          </p:cNvPr>
          <p:cNvSpPr/>
          <p:nvPr userDrawn="1"/>
        </p:nvSpPr>
        <p:spPr>
          <a:xfrm>
            <a:off x="624391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E0EAD7F-FBD0-4EA0-A7E7-5E65604B4716}"/>
              </a:ext>
              <a:ext uri="{C183D7F6-B498-43B3-948B-1728B52AA6E4}">
                <adec:decorative xmlns:adec="http://schemas.microsoft.com/office/drawing/2017/decorative" val="1"/>
              </a:ext>
            </a:extLst>
          </p:cNvPr>
          <p:cNvSpPr/>
          <p:nvPr userDrawn="1"/>
        </p:nvSpPr>
        <p:spPr>
          <a:xfrm>
            <a:off x="901401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 Placeholder 10">
            <a:extLst>
              <a:ext uri="{FF2B5EF4-FFF2-40B4-BE49-F238E27FC236}">
                <a16:creationId xmlns:a16="http://schemas.microsoft.com/office/drawing/2014/main" id="{DA3EAA29-D608-4031-9C0E-0610D1886CA5}"/>
              </a:ext>
            </a:extLst>
          </p:cNvPr>
          <p:cNvSpPr>
            <a:spLocks noGrp="1"/>
          </p:cNvSpPr>
          <p:nvPr>
            <p:ph type="body" sz="quarter" idx="25" hasCustomPrompt="1"/>
          </p:nvPr>
        </p:nvSpPr>
        <p:spPr>
          <a:xfrm>
            <a:off x="6243921"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9" name="Text Placeholder 10">
            <a:extLst>
              <a:ext uri="{FF2B5EF4-FFF2-40B4-BE49-F238E27FC236}">
                <a16:creationId xmlns:a16="http://schemas.microsoft.com/office/drawing/2014/main" id="{1DC4676B-9880-4C33-A8A2-88FB0944CF3B}"/>
              </a:ext>
            </a:extLst>
          </p:cNvPr>
          <p:cNvSpPr>
            <a:spLocks noGrp="1"/>
          </p:cNvSpPr>
          <p:nvPr>
            <p:ph type="body" sz="quarter" idx="26" hasCustomPrompt="1"/>
          </p:nvPr>
        </p:nvSpPr>
        <p:spPr>
          <a:xfrm>
            <a:off x="6243920"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4" name="Picture Placeholder 9">
            <a:extLst>
              <a:ext uri="{FF2B5EF4-FFF2-40B4-BE49-F238E27FC236}">
                <a16:creationId xmlns:a16="http://schemas.microsoft.com/office/drawing/2014/main" id="{AF6D479F-D265-4CD5-88BE-FC37AFC5FF4B}"/>
              </a:ext>
            </a:extLst>
          </p:cNvPr>
          <p:cNvSpPr>
            <a:spLocks noGrp="1"/>
          </p:cNvSpPr>
          <p:nvPr>
            <p:ph type="pic" sz="quarter" idx="22" hasCustomPrompt="1"/>
          </p:nvPr>
        </p:nvSpPr>
        <p:spPr>
          <a:xfrm>
            <a:off x="9208016" y="2427897"/>
            <a:ext cx="2099702" cy="2115227"/>
          </a:xfrm>
          <a:prstGeom prst="rect">
            <a:avLst/>
          </a:prstGeom>
        </p:spPr>
        <p:txBody>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ED618ADF-296A-4300-A8AE-A1837B390A9F}"/>
              </a:ext>
            </a:extLst>
          </p:cNvPr>
          <p:cNvSpPr>
            <a:spLocks noGrp="1"/>
          </p:cNvSpPr>
          <p:nvPr>
            <p:ph type="body" sz="quarter" idx="27" hasCustomPrompt="1"/>
          </p:nvPr>
        </p:nvSpPr>
        <p:spPr>
          <a:xfrm>
            <a:off x="9014015"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31" name="Text Placeholder 10">
            <a:extLst>
              <a:ext uri="{FF2B5EF4-FFF2-40B4-BE49-F238E27FC236}">
                <a16:creationId xmlns:a16="http://schemas.microsoft.com/office/drawing/2014/main" id="{CA503612-3331-4786-8298-4A1E0C1C75DD}"/>
              </a:ext>
            </a:extLst>
          </p:cNvPr>
          <p:cNvSpPr>
            <a:spLocks noGrp="1"/>
          </p:cNvSpPr>
          <p:nvPr>
            <p:ph type="body" sz="quarter" idx="28" hasCustomPrompt="1"/>
          </p:nvPr>
        </p:nvSpPr>
        <p:spPr>
          <a:xfrm>
            <a:off x="9014014"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a16="http://schemas.microsoft.com/office/drawing/2014/main" id="{75A1D0F5-2B0B-4318-B5DC-AECB09851E41}"/>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E63A8939-F5BE-47FA-AE2F-AF66C45B135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798A3F37-FB91-4420-832B-EA39AE37BFF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23259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Our Team 8-Up">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B70B2057-9B78-4391-A15F-27A41A72F11D}"/>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B059CD-37AB-48A3-9976-0B38FF7A5A95}"/>
              </a:ext>
            </a:extLst>
          </p:cNvPr>
          <p:cNvSpPr>
            <a:spLocks noGrp="1"/>
          </p:cNvSpPr>
          <p:nvPr>
            <p:ph type="title" hasCustomPrompt="1"/>
          </p:nvPr>
        </p:nvSpPr>
        <p:spPr>
          <a:xfrm>
            <a:off x="4097106" y="589720"/>
            <a:ext cx="4006114" cy="657784"/>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a16="http://schemas.microsoft.com/office/drawing/2014/main" id="{236E0B0A-0B1B-438D-8971-570ACA956B88}"/>
              </a:ext>
            </a:extLst>
          </p:cNvPr>
          <p:cNvSpPr>
            <a:spLocks noGrp="1"/>
          </p:cNvSpPr>
          <p:nvPr>
            <p:ph type="pic" sz="quarter" idx="14" hasCustomPrompt="1"/>
          </p:nvPr>
        </p:nvSpPr>
        <p:spPr>
          <a:xfrm>
            <a:off x="1564029" y="1862038"/>
            <a:ext cx="1243292" cy="1144666"/>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a16="http://schemas.microsoft.com/office/drawing/2014/main" id="{21FB8438-2DA4-4B23-ACCD-3DEADF3E753E}"/>
              </a:ext>
              <a:ext uri="{C183D7F6-B498-43B3-948B-1728B52AA6E4}">
                <adec:decorative xmlns:adec="http://schemas.microsoft.com/office/drawing/2017/decorative" val="1"/>
              </a:ext>
            </a:extLst>
          </p:cNvPr>
          <p:cNvSpPr/>
          <p:nvPr userDrawn="1"/>
        </p:nvSpPr>
        <p:spPr>
          <a:xfrm>
            <a:off x="144915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ext Placeholder 10">
            <a:extLst>
              <a:ext uri="{FF2B5EF4-FFF2-40B4-BE49-F238E27FC236}">
                <a16:creationId xmlns:a16="http://schemas.microsoft.com/office/drawing/2014/main" id="{3E63EE1F-208F-40D0-9307-47F66C8581BD}"/>
              </a:ext>
            </a:extLst>
          </p:cNvPr>
          <p:cNvSpPr>
            <a:spLocks noGrp="1"/>
          </p:cNvSpPr>
          <p:nvPr>
            <p:ph type="body" sz="quarter" idx="22" hasCustomPrompt="1"/>
          </p:nvPr>
        </p:nvSpPr>
        <p:spPr>
          <a:xfrm>
            <a:off x="102807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47" name="Text Placeholder 10">
            <a:extLst>
              <a:ext uri="{FF2B5EF4-FFF2-40B4-BE49-F238E27FC236}">
                <a16:creationId xmlns:a16="http://schemas.microsoft.com/office/drawing/2014/main" id="{40F7C878-62A1-4A30-AA27-C5F502C8D315}"/>
              </a:ext>
            </a:extLst>
          </p:cNvPr>
          <p:cNvSpPr>
            <a:spLocks noGrp="1"/>
          </p:cNvSpPr>
          <p:nvPr>
            <p:ph type="body" sz="quarter" idx="23" hasCustomPrompt="1"/>
          </p:nvPr>
        </p:nvSpPr>
        <p:spPr>
          <a:xfrm>
            <a:off x="102807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48" name="Picture Placeholder 9">
            <a:extLst>
              <a:ext uri="{FF2B5EF4-FFF2-40B4-BE49-F238E27FC236}">
                <a16:creationId xmlns:a16="http://schemas.microsoft.com/office/drawing/2014/main" id="{5D495D18-EB49-4AD5-A7EE-1E6D2496B69A}"/>
              </a:ext>
            </a:extLst>
          </p:cNvPr>
          <p:cNvSpPr>
            <a:spLocks noGrp="1"/>
          </p:cNvSpPr>
          <p:nvPr>
            <p:ph type="pic" sz="quarter" idx="24" hasCustomPrompt="1"/>
          </p:nvPr>
        </p:nvSpPr>
        <p:spPr>
          <a:xfrm>
            <a:off x="4211979" y="1862038"/>
            <a:ext cx="1243292" cy="1144666"/>
          </a:xfrm>
          <a:prstGeom prst="rect">
            <a:avLst/>
          </a:prstGeom>
        </p:spPr>
        <p:txBody>
          <a:bodyPr/>
          <a:lstStyle>
            <a:lvl1pPr marL="0" indent="0" algn="ctr">
              <a:buNone/>
              <a:defRPr/>
            </a:lvl1pPr>
          </a:lstStyle>
          <a:p>
            <a:r>
              <a:rPr lang="en-US" dirty="0"/>
              <a:t>Click to add photo</a:t>
            </a:r>
          </a:p>
        </p:txBody>
      </p:sp>
      <p:sp>
        <p:nvSpPr>
          <p:cNvPr id="49" name="Rectangle 48">
            <a:extLst>
              <a:ext uri="{FF2B5EF4-FFF2-40B4-BE49-F238E27FC236}">
                <a16:creationId xmlns:a16="http://schemas.microsoft.com/office/drawing/2014/main" id="{9248BBAE-0CA8-464A-A4E0-AB7D697DA0F5}"/>
              </a:ext>
              <a:ext uri="{C183D7F6-B498-43B3-948B-1728B52AA6E4}">
                <adec:decorative xmlns:adec="http://schemas.microsoft.com/office/drawing/2017/decorative" val="1"/>
              </a:ext>
            </a:extLst>
          </p:cNvPr>
          <p:cNvSpPr/>
          <p:nvPr userDrawn="1"/>
        </p:nvSpPr>
        <p:spPr>
          <a:xfrm>
            <a:off x="409710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 Placeholder 10">
            <a:extLst>
              <a:ext uri="{FF2B5EF4-FFF2-40B4-BE49-F238E27FC236}">
                <a16:creationId xmlns:a16="http://schemas.microsoft.com/office/drawing/2014/main" id="{03551339-A94F-4674-8165-3BFA78946D07}"/>
              </a:ext>
            </a:extLst>
          </p:cNvPr>
          <p:cNvSpPr>
            <a:spLocks noGrp="1"/>
          </p:cNvSpPr>
          <p:nvPr>
            <p:ph type="body" sz="quarter" idx="25" hasCustomPrompt="1"/>
          </p:nvPr>
        </p:nvSpPr>
        <p:spPr>
          <a:xfrm>
            <a:off x="367602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1" name="Text Placeholder 10">
            <a:extLst>
              <a:ext uri="{FF2B5EF4-FFF2-40B4-BE49-F238E27FC236}">
                <a16:creationId xmlns:a16="http://schemas.microsoft.com/office/drawing/2014/main" id="{D1839C5B-C216-4FB8-A285-4D99AF56E826}"/>
              </a:ext>
            </a:extLst>
          </p:cNvPr>
          <p:cNvSpPr>
            <a:spLocks noGrp="1"/>
          </p:cNvSpPr>
          <p:nvPr>
            <p:ph type="body" sz="quarter" idx="26" hasCustomPrompt="1"/>
          </p:nvPr>
        </p:nvSpPr>
        <p:spPr>
          <a:xfrm>
            <a:off x="367602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2" name="Picture Placeholder 9">
            <a:extLst>
              <a:ext uri="{FF2B5EF4-FFF2-40B4-BE49-F238E27FC236}">
                <a16:creationId xmlns:a16="http://schemas.microsoft.com/office/drawing/2014/main" id="{ACA22B55-1DD2-4FE6-95FC-D8BC2BBECF0A}"/>
              </a:ext>
            </a:extLst>
          </p:cNvPr>
          <p:cNvSpPr>
            <a:spLocks noGrp="1"/>
          </p:cNvSpPr>
          <p:nvPr>
            <p:ph type="pic" sz="quarter" idx="27" hasCustomPrompt="1"/>
          </p:nvPr>
        </p:nvSpPr>
        <p:spPr>
          <a:xfrm>
            <a:off x="6859928" y="1862038"/>
            <a:ext cx="1243292" cy="1144666"/>
          </a:xfrm>
          <a:prstGeom prst="rect">
            <a:avLst/>
          </a:prstGeom>
        </p:spPr>
        <p:txBody>
          <a:bodyPr/>
          <a:lstStyle>
            <a:lvl1pPr marL="0" indent="0" algn="ctr">
              <a:buNone/>
              <a:defRPr/>
            </a:lvl1pPr>
          </a:lstStyle>
          <a:p>
            <a:r>
              <a:rPr lang="en-US" dirty="0"/>
              <a:t>Click to add photo</a:t>
            </a:r>
          </a:p>
        </p:txBody>
      </p:sp>
      <p:sp>
        <p:nvSpPr>
          <p:cNvPr id="53" name="Rectangle 52">
            <a:extLst>
              <a:ext uri="{FF2B5EF4-FFF2-40B4-BE49-F238E27FC236}">
                <a16:creationId xmlns:a16="http://schemas.microsoft.com/office/drawing/2014/main" id="{9473BE6D-AE02-42D4-838E-F7916980D8B2}"/>
              </a:ext>
              <a:ext uri="{C183D7F6-B498-43B3-948B-1728B52AA6E4}">
                <adec:decorative xmlns:adec="http://schemas.microsoft.com/office/drawing/2017/decorative" val="1"/>
              </a:ext>
            </a:extLst>
          </p:cNvPr>
          <p:cNvSpPr/>
          <p:nvPr userDrawn="1"/>
        </p:nvSpPr>
        <p:spPr>
          <a:xfrm>
            <a:off x="6745055"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ext Placeholder 10">
            <a:extLst>
              <a:ext uri="{FF2B5EF4-FFF2-40B4-BE49-F238E27FC236}">
                <a16:creationId xmlns:a16="http://schemas.microsoft.com/office/drawing/2014/main" id="{35C2A2FE-AA36-4715-97F6-B743D26DE3F2}"/>
              </a:ext>
            </a:extLst>
          </p:cNvPr>
          <p:cNvSpPr>
            <a:spLocks noGrp="1"/>
          </p:cNvSpPr>
          <p:nvPr>
            <p:ph type="body" sz="quarter" idx="28" hasCustomPrompt="1"/>
          </p:nvPr>
        </p:nvSpPr>
        <p:spPr>
          <a:xfrm>
            <a:off x="6323972"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5" name="Text Placeholder 10">
            <a:extLst>
              <a:ext uri="{FF2B5EF4-FFF2-40B4-BE49-F238E27FC236}">
                <a16:creationId xmlns:a16="http://schemas.microsoft.com/office/drawing/2014/main" id="{B98652DE-F8C8-4EA5-8CDA-9985B636DEA1}"/>
              </a:ext>
            </a:extLst>
          </p:cNvPr>
          <p:cNvSpPr>
            <a:spLocks noGrp="1"/>
          </p:cNvSpPr>
          <p:nvPr>
            <p:ph type="body" sz="quarter" idx="29" hasCustomPrompt="1"/>
          </p:nvPr>
        </p:nvSpPr>
        <p:spPr>
          <a:xfrm>
            <a:off x="6323972"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6" name="Picture Placeholder 9">
            <a:extLst>
              <a:ext uri="{FF2B5EF4-FFF2-40B4-BE49-F238E27FC236}">
                <a16:creationId xmlns:a16="http://schemas.microsoft.com/office/drawing/2014/main" id="{40C3D084-82F3-4C1C-95E8-56362097EDFB}"/>
              </a:ext>
            </a:extLst>
          </p:cNvPr>
          <p:cNvSpPr>
            <a:spLocks noGrp="1"/>
          </p:cNvSpPr>
          <p:nvPr>
            <p:ph type="pic" sz="quarter" idx="30" hasCustomPrompt="1"/>
          </p:nvPr>
        </p:nvSpPr>
        <p:spPr>
          <a:xfrm>
            <a:off x="9507876" y="1858432"/>
            <a:ext cx="1243292" cy="1144666"/>
          </a:xfrm>
          <a:prstGeom prst="rect">
            <a:avLst/>
          </a:prstGeom>
        </p:spPr>
        <p:txBody>
          <a:bodyPr/>
          <a:lstStyle>
            <a:lvl1pPr marL="0" indent="0" algn="ctr">
              <a:buNone/>
              <a:defRPr/>
            </a:lvl1pPr>
          </a:lstStyle>
          <a:p>
            <a:r>
              <a:rPr lang="en-US" dirty="0"/>
              <a:t>Click to add photo</a:t>
            </a:r>
          </a:p>
        </p:txBody>
      </p:sp>
      <p:sp>
        <p:nvSpPr>
          <p:cNvPr id="57" name="Rectangle 56">
            <a:extLst>
              <a:ext uri="{FF2B5EF4-FFF2-40B4-BE49-F238E27FC236}">
                <a16:creationId xmlns:a16="http://schemas.microsoft.com/office/drawing/2014/main" id="{E0EC4B6A-1FAA-43D1-9436-A3BFF08A8493}"/>
              </a:ext>
              <a:ext uri="{C183D7F6-B498-43B3-948B-1728B52AA6E4}">
                <adec:decorative xmlns:adec="http://schemas.microsoft.com/office/drawing/2017/decorative" val="1"/>
              </a:ext>
            </a:extLst>
          </p:cNvPr>
          <p:cNvSpPr/>
          <p:nvPr userDrawn="1"/>
        </p:nvSpPr>
        <p:spPr>
          <a:xfrm>
            <a:off x="9393003" y="171553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Text Placeholder 10">
            <a:extLst>
              <a:ext uri="{FF2B5EF4-FFF2-40B4-BE49-F238E27FC236}">
                <a16:creationId xmlns:a16="http://schemas.microsoft.com/office/drawing/2014/main" id="{ABB7ACFA-C6F3-4D7A-A6D8-73035EF164D6}"/>
              </a:ext>
            </a:extLst>
          </p:cNvPr>
          <p:cNvSpPr>
            <a:spLocks noGrp="1"/>
          </p:cNvSpPr>
          <p:nvPr>
            <p:ph type="body" sz="quarter" idx="31" hasCustomPrompt="1"/>
          </p:nvPr>
        </p:nvSpPr>
        <p:spPr>
          <a:xfrm>
            <a:off x="8971920" y="320908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9" name="Text Placeholder 10">
            <a:extLst>
              <a:ext uri="{FF2B5EF4-FFF2-40B4-BE49-F238E27FC236}">
                <a16:creationId xmlns:a16="http://schemas.microsoft.com/office/drawing/2014/main" id="{F9CBC3B9-EDF1-45E0-BFBF-53888131CBA0}"/>
              </a:ext>
            </a:extLst>
          </p:cNvPr>
          <p:cNvSpPr>
            <a:spLocks noGrp="1"/>
          </p:cNvSpPr>
          <p:nvPr>
            <p:ph type="body" sz="quarter" idx="32" hasCustomPrompt="1"/>
          </p:nvPr>
        </p:nvSpPr>
        <p:spPr>
          <a:xfrm>
            <a:off x="8971920" y="349267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0" name="Picture Placeholder 9">
            <a:extLst>
              <a:ext uri="{FF2B5EF4-FFF2-40B4-BE49-F238E27FC236}">
                <a16:creationId xmlns:a16="http://schemas.microsoft.com/office/drawing/2014/main" id="{A7D13807-1ECF-4830-AB8D-D33E4F22330E}"/>
              </a:ext>
            </a:extLst>
          </p:cNvPr>
          <p:cNvSpPr>
            <a:spLocks noGrp="1"/>
          </p:cNvSpPr>
          <p:nvPr>
            <p:ph type="pic" sz="quarter" idx="33" hasCustomPrompt="1"/>
          </p:nvPr>
        </p:nvSpPr>
        <p:spPr>
          <a:xfrm>
            <a:off x="1564029" y="4129478"/>
            <a:ext cx="1243292" cy="1144666"/>
          </a:xfrm>
          <a:prstGeom prst="rect">
            <a:avLst/>
          </a:prstGeom>
        </p:spPr>
        <p:txBody>
          <a:bodyPr/>
          <a:lstStyle>
            <a:lvl1pPr marL="0" indent="0" algn="ctr">
              <a:buNone/>
              <a:defRPr/>
            </a:lvl1pPr>
          </a:lstStyle>
          <a:p>
            <a:r>
              <a:rPr lang="en-US" dirty="0"/>
              <a:t>Click to add photo</a:t>
            </a:r>
          </a:p>
        </p:txBody>
      </p:sp>
      <p:sp>
        <p:nvSpPr>
          <p:cNvPr id="61" name="Rectangle 60">
            <a:extLst>
              <a:ext uri="{FF2B5EF4-FFF2-40B4-BE49-F238E27FC236}">
                <a16:creationId xmlns:a16="http://schemas.microsoft.com/office/drawing/2014/main" id="{40E1F756-2737-4291-8D41-307BFE737E46}"/>
              </a:ext>
              <a:ext uri="{C183D7F6-B498-43B3-948B-1728B52AA6E4}">
                <adec:decorative xmlns:adec="http://schemas.microsoft.com/office/drawing/2017/decorative" val="1"/>
              </a:ext>
            </a:extLst>
          </p:cNvPr>
          <p:cNvSpPr/>
          <p:nvPr userDrawn="1"/>
        </p:nvSpPr>
        <p:spPr>
          <a:xfrm>
            <a:off x="144915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Text Placeholder 10">
            <a:extLst>
              <a:ext uri="{FF2B5EF4-FFF2-40B4-BE49-F238E27FC236}">
                <a16:creationId xmlns:a16="http://schemas.microsoft.com/office/drawing/2014/main" id="{C5BD35EC-547F-4A42-85C6-E2C94C2A03CE}"/>
              </a:ext>
            </a:extLst>
          </p:cNvPr>
          <p:cNvSpPr>
            <a:spLocks noGrp="1"/>
          </p:cNvSpPr>
          <p:nvPr>
            <p:ph type="body" sz="quarter" idx="34" hasCustomPrompt="1"/>
          </p:nvPr>
        </p:nvSpPr>
        <p:spPr>
          <a:xfrm>
            <a:off x="102807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3" name="Text Placeholder 10">
            <a:extLst>
              <a:ext uri="{FF2B5EF4-FFF2-40B4-BE49-F238E27FC236}">
                <a16:creationId xmlns:a16="http://schemas.microsoft.com/office/drawing/2014/main" id="{D89797D3-65B3-414D-9657-B5DA3934914C}"/>
              </a:ext>
            </a:extLst>
          </p:cNvPr>
          <p:cNvSpPr>
            <a:spLocks noGrp="1"/>
          </p:cNvSpPr>
          <p:nvPr>
            <p:ph type="body" sz="quarter" idx="35" hasCustomPrompt="1"/>
          </p:nvPr>
        </p:nvSpPr>
        <p:spPr>
          <a:xfrm>
            <a:off x="102807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4" name="Picture Placeholder 9">
            <a:extLst>
              <a:ext uri="{FF2B5EF4-FFF2-40B4-BE49-F238E27FC236}">
                <a16:creationId xmlns:a16="http://schemas.microsoft.com/office/drawing/2014/main" id="{280147ED-89CE-475D-A96F-AA7A912E00B8}"/>
              </a:ext>
            </a:extLst>
          </p:cNvPr>
          <p:cNvSpPr>
            <a:spLocks noGrp="1"/>
          </p:cNvSpPr>
          <p:nvPr>
            <p:ph type="pic" sz="quarter" idx="36" hasCustomPrompt="1"/>
          </p:nvPr>
        </p:nvSpPr>
        <p:spPr>
          <a:xfrm>
            <a:off x="4211979" y="4129478"/>
            <a:ext cx="1243292" cy="1144666"/>
          </a:xfrm>
          <a:prstGeom prst="rect">
            <a:avLst/>
          </a:prstGeom>
        </p:spPr>
        <p:txBody>
          <a:bodyPr/>
          <a:lstStyle>
            <a:lvl1pPr marL="0" indent="0" algn="ctr">
              <a:buNone/>
              <a:defRPr/>
            </a:lvl1pPr>
          </a:lstStyle>
          <a:p>
            <a:r>
              <a:rPr lang="en-US" dirty="0"/>
              <a:t>Click to add photo</a:t>
            </a:r>
          </a:p>
        </p:txBody>
      </p:sp>
      <p:sp>
        <p:nvSpPr>
          <p:cNvPr id="65" name="Rectangle 64">
            <a:extLst>
              <a:ext uri="{FF2B5EF4-FFF2-40B4-BE49-F238E27FC236}">
                <a16:creationId xmlns:a16="http://schemas.microsoft.com/office/drawing/2014/main" id="{B10D74ED-CECE-4A22-B877-966D53821E46}"/>
              </a:ext>
              <a:ext uri="{C183D7F6-B498-43B3-948B-1728B52AA6E4}">
                <adec:decorative xmlns:adec="http://schemas.microsoft.com/office/drawing/2017/decorative" val="1"/>
              </a:ext>
            </a:extLst>
          </p:cNvPr>
          <p:cNvSpPr/>
          <p:nvPr userDrawn="1"/>
        </p:nvSpPr>
        <p:spPr>
          <a:xfrm>
            <a:off x="409710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Text Placeholder 10">
            <a:extLst>
              <a:ext uri="{FF2B5EF4-FFF2-40B4-BE49-F238E27FC236}">
                <a16:creationId xmlns:a16="http://schemas.microsoft.com/office/drawing/2014/main" id="{0C937A25-DAA7-4478-ADF6-728F4D61897E}"/>
              </a:ext>
            </a:extLst>
          </p:cNvPr>
          <p:cNvSpPr>
            <a:spLocks noGrp="1"/>
          </p:cNvSpPr>
          <p:nvPr>
            <p:ph type="body" sz="quarter" idx="37" hasCustomPrompt="1"/>
          </p:nvPr>
        </p:nvSpPr>
        <p:spPr>
          <a:xfrm>
            <a:off x="367602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7" name="Text Placeholder 10">
            <a:extLst>
              <a:ext uri="{FF2B5EF4-FFF2-40B4-BE49-F238E27FC236}">
                <a16:creationId xmlns:a16="http://schemas.microsoft.com/office/drawing/2014/main" id="{8AB48703-9A4A-440C-9049-7FE889764E5D}"/>
              </a:ext>
            </a:extLst>
          </p:cNvPr>
          <p:cNvSpPr>
            <a:spLocks noGrp="1"/>
          </p:cNvSpPr>
          <p:nvPr>
            <p:ph type="body" sz="quarter" idx="38" hasCustomPrompt="1"/>
          </p:nvPr>
        </p:nvSpPr>
        <p:spPr>
          <a:xfrm>
            <a:off x="367602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8" name="Picture Placeholder 9">
            <a:extLst>
              <a:ext uri="{FF2B5EF4-FFF2-40B4-BE49-F238E27FC236}">
                <a16:creationId xmlns:a16="http://schemas.microsoft.com/office/drawing/2014/main" id="{5D9D5119-D677-47FD-AEEB-49FE4DDEF6B0}"/>
              </a:ext>
            </a:extLst>
          </p:cNvPr>
          <p:cNvSpPr>
            <a:spLocks noGrp="1"/>
          </p:cNvSpPr>
          <p:nvPr>
            <p:ph type="pic" sz="quarter" idx="39" hasCustomPrompt="1"/>
          </p:nvPr>
        </p:nvSpPr>
        <p:spPr>
          <a:xfrm>
            <a:off x="6859928" y="4129478"/>
            <a:ext cx="1243292" cy="1144666"/>
          </a:xfrm>
          <a:prstGeom prst="rect">
            <a:avLst/>
          </a:prstGeom>
        </p:spPr>
        <p:txBody>
          <a:bodyPr/>
          <a:lstStyle>
            <a:lvl1pPr marL="0" indent="0" algn="ctr">
              <a:buNone/>
              <a:defRPr/>
            </a:lvl1pPr>
          </a:lstStyle>
          <a:p>
            <a:r>
              <a:rPr lang="en-US" dirty="0"/>
              <a:t>Click to add photo</a:t>
            </a:r>
          </a:p>
        </p:txBody>
      </p:sp>
      <p:sp>
        <p:nvSpPr>
          <p:cNvPr id="69" name="Rectangle 68">
            <a:extLst>
              <a:ext uri="{FF2B5EF4-FFF2-40B4-BE49-F238E27FC236}">
                <a16:creationId xmlns:a16="http://schemas.microsoft.com/office/drawing/2014/main" id="{0AF0F623-CF57-4D6B-87F3-FD410516E16D}"/>
              </a:ext>
              <a:ext uri="{C183D7F6-B498-43B3-948B-1728B52AA6E4}">
                <adec:decorative xmlns:adec="http://schemas.microsoft.com/office/drawing/2017/decorative" val="1"/>
              </a:ext>
            </a:extLst>
          </p:cNvPr>
          <p:cNvSpPr/>
          <p:nvPr userDrawn="1"/>
        </p:nvSpPr>
        <p:spPr>
          <a:xfrm>
            <a:off x="6745055"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Text Placeholder 10">
            <a:extLst>
              <a:ext uri="{FF2B5EF4-FFF2-40B4-BE49-F238E27FC236}">
                <a16:creationId xmlns:a16="http://schemas.microsoft.com/office/drawing/2014/main" id="{3BE3B8C3-ECB9-46D2-B11F-A55699097486}"/>
              </a:ext>
            </a:extLst>
          </p:cNvPr>
          <p:cNvSpPr>
            <a:spLocks noGrp="1"/>
          </p:cNvSpPr>
          <p:nvPr>
            <p:ph type="body" sz="quarter" idx="40" hasCustomPrompt="1"/>
          </p:nvPr>
        </p:nvSpPr>
        <p:spPr>
          <a:xfrm>
            <a:off x="6323972"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1" name="Text Placeholder 10">
            <a:extLst>
              <a:ext uri="{FF2B5EF4-FFF2-40B4-BE49-F238E27FC236}">
                <a16:creationId xmlns:a16="http://schemas.microsoft.com/office/drawing/2014/main" id="{FB1EE68D-97FA-4EA4-B792-5AC6C49F9021}"/>
              </a:ext>
            </a:extLst>
          </p:cNvPr>
          <p:cNvSpPr>
            <a:spLocks noGrp="1"/>
          </p:cNvSpPr>
          <p:nvPr>
            <p:ph type="body" sz="quarter" idx="41" hasCustomPrompt="1"/>
          </p:nvPr>
        </p:nvSpPr>
        <p:spPr>
          <a:xfrm>
            <a:off x="6323972"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72" name="Picture Placeholder 9">
            <a:extLst>
              <a:ext uri="{FF2B5EF4-FFF2-40B4-BE49-F238E27FC236}">
                <a16:creationId xmlns:a16="http://schemas.microsoft.com/office/drawing/2014/main" id="{7E98343B-32E9-4538-991A-B5EACD651D41}"/>
              </a:ext>
            </a:extLst>
          </p:cNvPr>
          <p:cNvSpPr>
            <a:spLocks noGrp="1"/>
          </p:cNvSpPr>
          <p:nvPr>
            <p:ph type="pic" sz="quarter" idx="42" hasCustomPrompt="1"/>
          </p:nvPr>
        </p:nvSpPr>
        <p:spPr>
          <a:xfrm>
            <a:off x="9507876" y="4125872"/>
            <a:ext cx="1243292" cy="1144666"/>
          </a:xfrm>
          <a:prstGeom prst="rect">
            <a:avLst/>
          </a:prstGeom>
        </p:spPr>
        <p:txBody>
          <a:bodyPr/>
          <a:lstStyle>
            <a:lvl1pPr marL="0" indent="0" algn="ctr">
              <a:buNone/>
              <a:defRPr/>
            </a:lvl1pPr>
          </a:lstStyle>
          <a:p>
            <a:r>
              <a:rPr lang="en-US" dirty="0"/>
              <a:t>Click to add photo</a:t>
            </a:r>
          </a:p>
        </p:txBody>
      </p:sp>
      <p:sp>
        <p:nvSpPr>
          <p:cNvPr id="73" name="Rectangle 72">
            <a:extLst>
              <a:ext uri="{FF2B5EF4-FFF2-40B4-BE49-F238E27FC236}">
                <a16:creationId xmlns:a16="http://schemas.microsoft.com/office/drawing/2014/main" id="{823CC91A-02A3-4B96-BCEE-76C1D25CCDC3}"/>
              </a:ext>
              <a:ext uri="{C183D7F6-B498-43B3-948B-1728B52AA6E4}">
                <adec:decorative xmlns:adec="http://schemas.microsoft.com/office/drawing/2017/decorative" val="1"/>
              </a:ext>
            </a:extLst>
          </p:cNvPr>
          <p:cNvSpPr/>
          <p:nvPr userDrawn="1"/>
        </p:nvSpPr>
        <p:spPr>
          <a:xfrm>
            <a:off x="9393003" y="398297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Text Placeholder 10">
            <a:extLst>
              <a:ext uri="{FF2B5EF4-FFF2-40B4-BE49-F238E27FC236}">
                <a16:creationId xmlns:a16="http://schemas.microsoft.com/office/drawing/2014/main" id="{DBE2EAAB-674D-41E1-92E6-A7459FEFDAEC}"/>
              </a:ext>
            </a:extLst>
          </p:cNvPr>
          <p:cNvSpPr>
            <a:spLocks noGrp="1"/>
          </p:cNvSpPr>
          <p:nvPr>
            <p:ph type="body" sz="quarter" idx="43" hasCustomPrompt="1"/>
          </p:nvPr>
        </p:nvSpPr>
        <p:spPr>
          <a:xfrm>
            <a:off x="8971920" y="547652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5" name="Text Placeholder 10">
            <a:extLst>
              <a:ext uri="{FF2B5EF4-FFF2-40B4-BE49-F238E27FC236}">
                <a16:creationId xmlns:a16="http://schemas.microsoft.com/office/drawing/2014/main" id="{C60D862C-3474-4A4A-8557-AD2C7917BFE2}"/>
              </a:ext>
            </a:extLst>
          </p:cNvPr>
          <p:cNvSpPr>
            <a:spLocks noGrp="1"/>
          </p:cNvSpPr>
          <p:nvPr>
            <p:ph type="body" sz="quarter" idx="44" hasCustomPrompt="1"/>
          </p:nvPr>
        </p:nvSpPr>
        <p:spPr>
          <a:xfrm>
            <a:off x="8971920" y="576011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a16="http://schemas.microsoft.com/office/drawing/2014/main" id="{63508728-25CF-4DB1-9A83-FAFA5ABEC903}"/>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99D454F9-A55F-44A0-9695-FC40C6684C20}"/>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0A38C64F-7F14-454A-B830-80CCE5B1D7B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828162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C64230-8BD4-4150-967D-421B6FE432E3}"/>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BBA8AE08-0788-4D8A-8C9D-7E5AAA112A39}"/>
              </a:ext>
            </a:extLst>
          </p:cNvPr>
          <p:cNvSpPr>
            <a:spLocks noGrp="1"/>
          </p:cNvSpPr>
          <p:nvPr>
            <p:ph type="title" hasCustomPrompt="1"/>
          </p:nvPr>
        </p:nvSpPr>
        <p:spPr>
          <a:xfrm>
            <a:off x="4038600" y="615940"/>
            <a:ext cx="4137262" cy="938778"/>
          </a:xfrm>
          <a:prstGeom prst="rect">
            <a:avLst/>
          </a:prstGeom>
        </p:spPr>
        <p:txBody>
          <a:bodyPr anchor="ctr"/>
          <a:lstStyle>
            <a:lvl1pPr algn="ctr">
              <a:defRPr lang="en-US" sz="2400" cap="all" spc="100" baseline="0">
                <a:solidFill>
                  <a:schemeClr val="tx2">
                    <a:lumMod val="75000"/>
                  </a:schemeClr>
                </a:solidFill>
              </a:defRPr>
            </a:lvl1pPr>
          </a:lstStyle>
          <a:p>
            <a:r>
              <a:rPr lang="en-US" dirty="0"/>
              <a:t>Click to add title</a:t>
            </a:r>
          </a:p>
        </p:txBody>
      </p:sp>
      <p:sp>
        <p:nvSpPr>
          <p:cNvPr id="18" name="Text Placeholder 10">
            <a:extLst>
              <a:ext uri="{FF2B5EF4-FFF2-40B4-BE49-F238E27FC236}">
                <a16:creationId xmlns:a16="http://schemas.microsoft.com/office/drawing/2014/main" id="{8A119E1C-2243-42E2-8A58-CC171131D195}"/>
              </a:ext>
            </a:extLst>
          </p:cNvPr>
          <p:cNvSpPr>
            <a:spLocks noGrp="1"/>
          </p:cNvSpPr>
          <p:nvPr>
            <p:ph type="body" sz="quarter" idx="21" hasCustomPrompt="1"/>
          </p:nvPr>
        </p:nvSpPr>
        <p:spPr>
          <a:xfrm>
            <a:off x="1101170" y="3079567"/>
            <a:ext cx="120015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9" name="Text Placeholder 10">
            <a:extLst>
              <a:ext uri="{FF2B5EF4-FFF2-40B4-BE49-F238E27FC236}">
                <a16:creationId xmlns:a16="http://schemas.microsoft.com/office/drawing/2014/main" id="{337797F5-74CE-492B-806B-221CAF3535C7}"/>
              </a:ext>
            </a:extLst>
          </p:cNvPr>
          <p:cNvSpPr>
            <a:spLocks noGrp="1"/>
          </p:cNvSpPr>
          <p:nvPr>
            <p:ph type="body" sz="quarter" idx="27" hasCustomPrompt="1"/>
          </p:nvPr>
        </p:nvSpPr>
        <p:spPr>
          <a:xfrm>
            <a:off x="4010890" y="3079567"/>
            <a:ext cx="1223858"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0" name="Text Placeholder 10">
            <a:extLst>
              <a:ext uri="{FF2B5EF4-FFF2-40B4-BE49-F238E27FC236}">
                <a16:creationId xmlns:a16="http://schemas.microsoft.com/office/drawing/2014/main" id="{2431D1A0-10D1-4D2E-AC6F-F8C9E6A22601}"/>
              </a:ext>
            </a:extLst>
          </p:cNvPr>
          <p:cNvSpPr>
            <a:spLocks noGrp="1"/>
          </p:cNvSpPr>
          <p:nvPr>
            <p:ph type="body" sz="quarter" idx="28" hasCustomPrompt="1"/>
          </p:nvPr>
        </p:nvSpPr>
        <p:spPr>
          <a:xfrm>
            <a:off x="6988252" y="3079567"/>
            <a:ext cx="118761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1" name="Text Placeholder 10">
            <a:extLst>
              <a:ext uri="{FF2B5EF4-FFF2-40B4-BE49-F238E27FC236}">
                <a16:creationId xmlns:a16="http://schemas.microsoft.com/office/drawing/2014/main" id="{4028BD6A-568F-4A16-AE86-5D88861C3BB5}"/>
              </a:ext>
            </a:extLst>
          </p:cNvPr>
          <p:cNvSpPr>
            <a:spLocks noGrp="1"/>
          </p:cNvSpPr>
          <p:nvPr>
            <p:ph type="body" sz="quarter" idx="29" hasCustomPrompt="1"/>
          </p:nvPr>
        </p:nvSpPr>
        <p:spPr>
          <a:xfrm>
            <a:off x="9879382" y="3079567"/>
            <a:ext cx="1211785"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2" name="Text Placeholder 10">
            <a:extLst>
              <a:ext uri="{FF2B5EF4-FFF2-40B4-BE49-F238E27FC236}">
                <a16:creationId xmlns:a16="http://schemas.microsoft.com/office/drawing/2014/main" id="{2E935678-32B2-4589-933F-F74B3E68FFA6}"/>
              </a:ext>
            </a:extLst>
          </p:cNvPr>
          <p:cNvSpPr>
            <a:spLocks noGrp="1"/>
          </p:cNvSpPr>
          <p:nvPr>
            <p:ph type="body" sz="quarter" idx="16" hasCustomPrompt="1"/>
          </p:nvPr>
        </p:nvSpPr>
        <p:spPr>
          <a:xfrm>
            <a:off x="510458"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51" name="Text Placeholder 10">
            <a:extLst>
              <a:ext uri="{FF2B5EF4-FFF2-40B4-BE49-F238E27FC236}">
                <a16:creationId xmlns:a16="http://schemas.microsoft.com/office/drawing/2014/main" id="{B3C5A73C-51DD-4781-943C-235704BBF6B5}"/>
              </a:ext>
            </a:extLst>
          </p:cNvPr>
          <p:cNvSpPr>
            <a:spLocks noGrp="1"/>
          </p:cNvSpPr>
          <p:nvPr>
            <p:ph type="body" sz="quarter" idx="26" hasCustomPrompt="1"/>
          </p:nvPr>
        </p:nvSpPr>
        <p:spPr>
          <a:xfrm>
            <a:off x="510458" y="5156838"/>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78" name="Text Placeholder 10">
            <a:extLst>
              <a:ext uri="{FF2B5EF4-FFF2-40B4-BE49-F238E27FC236}">
                <a16:creationId xmlns:a16="http://schemas.microsoft.com/office/drawing/2014/main" id="{AD95FB24-5DA0-4000-B023-A00C32D53F08}"/>
              </a:ext>
            </a:extLst>
          </p:cNvPr>
          <p:cNvSpPr>
            <a:spLocks noGrp="1"/>
          </p:cNvSpPr>
          <p:nvPr>
            <p:ph type="body" sz="quarter" idx="31" hasCustomPrompt="1"/>
          </p:nvPr>
        </p:nvSpPr>
        <p:spPr>
          <a:xfrm>
            <a:off x="3432032"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7" name="Text Placeholder 10">
            <a:extLst>
              <a:ext uri="{FF2B5EF4-FFF2-40B4-BE49-F238E27FC236}">
                <a16:creationId xmlns:a16="http://schemas.microsoft.com/office/drawing/2014/main" id="{7455F56A-A263-4D13-A484-2D15CD61D0FC}"/>
              </a:ext>
            </a:extLst>
          </p:cNvPr>
          <p:cNvSpPr>
            <a:spLocks noGrp="1"/>
          </p:cNvSpPr>
          <p:nvPr>
            <p:ph type="body" sz="quarter" idx="30" hasCustomPrompt="1"/>
          </p:nvPr>
        </p:nvSpPr>
        <p:spPr>
          <a:xfrm>
            <a:off x="3432032" y="5156837"/>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0" name="Text Placeholder 10">
            <a:extLst>
              <a:ext uri="{FF2B5EF4-FFF2-40B4-BE49-F238E27FC236}">
                <a16:creationId xmlns:a16="http://schemas.microsoft.com/office/drawing/2014/main" id="{6C6ABB33-3D98-4D76-B96F-65F574936223}"/>
              </a:ext>
            </a:extLst>
          </p:cNvPr>
          <p:cNvSpPr>
            <a:spLocks noGrp="1"/>
          </p:cNvSpPr>
          <p:nvPr>
            <p:ph type="body" sz="quarter" idx="33" hasCustomPrompt="1"/>
          </p:nvPr>
        </p:nvSpPr>
        <p:spPr>
          <a:xfrm>
            <a:off x="6391270"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9" name="Text Placeholder 10">
            <a:extLst>
              <a:ext uri="{FF2B5EF4-FFF2-40B4-BE49-F238E27FC236}">
                <a16:creationId xmlns:a16="http://schemas.microsoft.com/office/drawing/2014/main" id="{8EA8275A-A17A-42ED-9DDC-5F06000BFBEF}"/>
              </a:ext>
            </a:extLst>
          </p:cNvPr>
          <p:cNvSpPr>
            <a:spLocks noGrp="1"/>
          </p:cNvSpPr>
          <p:nvPr>
            <p:ph type="body" sz="quarter" idx="32" hasCustomPrompt="1"/>
          </p:nvPr>
        </p:nvSpPr>
        <p:spPr>
          <a:xfrm>
            <a:off x="6391270" y="5157592"/>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2" name="Text Placeholder 10">
            <a:extLst>
              <a:ext uri="{FF2B5EF4-FFF2-40B4-BE49-F238E27FC236}">
                <a16:creationId xmlns:a16="http://schemas.microsoft.com/office/drawing/2014/main" id="{4AEA6122-22B2-49EC-8451-E43D40F3236D}"/>
              </a:ext>
            </a:extLst>
          </p:cNvPr>
          <p:cNvSpPr>
            <a:spLocks noGrp="1"/>
          </p:cNvSpPr>
          <p:nvPr>
            <p:ph type="body" sz="quarter" idx="35" hasCustomPrompt="1"/>
          </p:nvPr>
        </p:nvSpPr>
        <p:spPr>
          <a:xfrm>
            <a:off x="9294487"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81" name="Text Placeholder 10">
            <a:extLst>
              <a:ext uri="{FF2B5EF4-FFF2-40B4-BE49-F238E27FC236}">
                <a16:creationId xmlns:a16="http://schemas.microsoft.com/office/drawing/2014/main" id="{103D7EA4-00E4-43FA-8129-1CBE0C1291A0}"/>
              </a:ext>
            </a:extLst>
          </p:cNvPr>
          <p:cNvSpPr>
            <a:spLocks noGrp="1"/>
          </p:cNvSpPr>
          <p:nvPr>
            <p:ph type="body" sz="quarter" idx="34" hasCustomPrompt="1"/>
          </p:nvPr>
        </p:nvSpPr>
        <p:spPr>
          <a:xfrm>
            <a:off x="9294487" y="5166170"/>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68" name="Date Placeholder 2">
            <a:extLst>
              <a:ext uri="{FF2B5EF4-FFF2-40B4-BE49-F238E27FC236}">
                <a16:creationId xmlns:a16="http://schemas.microsoft.com/office/drawing/2014/main" id="{811592B2-2D21-495C-8C11-680EC81556F4}"/>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EFB73D1-17D7-400F-B750-F5EA2675DD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DE30E81D-C76E-4DB7-9722-4BE8D7CF33E8}"/>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294014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7C99-0702-4DEF-A72F-2451B3DC6D0C}"/>
              </a:ext>
            </a:extLst>
          </p:cNvPr>
          <p:cNvSpPr>
            <a:spLocks noGrp="1"/>
          </p:cNvSpPr>
          <p:nvPr>
            <p:ph type="title" hasCustomPrompt="1"/>
          </p:nvPr>
        </p:nvSpPr>
        <p:spPr>
          <a:xfrm>
            <a:off x="1186544" y="-1"/>
            <a:ext cx="3944790" cy="1845127"/>
          </a:xfrm>
          <a:prstGeom prst="rect">
            <a:avLst/>
          </a:prstGeom>
        </p:spPr>
        <p:txBody>
          <a:bodyPr anchor="ctr"/>
          <a:lstStyle>
            <a:lvl1pPr algn="r">
              <a:defRPr sz="2400" cap="all" spc="100" baseline="0">
                <a:solidFill>
                  <a:schemeClr val="accent2"/>
                </a:solidFill>
              </a:defRPr>
            </a:lvl1pPr>
          </a:lstStyle>
          <a:p>
            <a:r>
              <a:rPr lang="en-US" dirty="0"/>
              <a:t>Click to add title</a:t>
            </a:r>
          </a:p>
        </p:txBody>
      </p:sp>
      <p:sp>
        <p:nvSpPr>
          <p:cNvPr id="6" name="Picture Placeholder 7">
            <a:extLst>
              <a:ext uri="{FF2B5EF4-FFF2-40B4-BE49-F238E27FC236}">
                <a16:creationId xmlns:a16="http://schemas.microsoft.com/office/drawing/2014/main" id="{74497024-D7D5-447C-8133-660B1F47A190}"/>
              </a:ext>
            </a:extLst>
          </p:cNvPr>
          <p:cNvSpPr>
            <a:spLocks noGrp="1"/>
          </p:cNvSpPr>
          <p:nvPr>
            <p:ph type="pic" sz="quarter" idx="13" hasCustomPrompt="1"/>
          </p:nvPr>
        </p:nvSpPr>
        <p:spPr>
          <a:xfrm>
            <a:off x="0" y="1845128"/>
            <a:ext cx="12192000" cy="5012871"/>
          </a:xfrm>
          <a:prstGeom prst="rect">
            <a:avLst/>
          </a:prstGeom>
        </p:spPr>
        <p:txBody>
          <a:bodyPr/>
          <a:lstStyle>
            <a:lvl1pPr marL="0" indent="0" algn="l">
              <a:buNone/>
              <a:defRPr/>
            </a:lvl1pPr>
          </a:lstStyle>
          <a:p>
            <a:r>
              <a:rPr lang="en-US" dirty="0"/>
              <a:t>Click to add photo</a:t>
            </a:r>
          </a:p>
        </p:txBody>
      </p:sp>
      <p:sp>
        <p:nvSpPr>
          <p:cNvPr id="3" name="Date Placeholder 2">
            <a:extLst>
              <a:ext uri="{FF2B5EF4-FFF2-40B4-BE49-F238E27FC236}">
                <a16:creationId xmlns:a16="http://schemas.microsoft.com/office/drawing/2014/main" id="{AAE88F42-9013-4CBC-BF65-3FE1470550BE}"/>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8" name="Text Placeholder 10">
            <a:extLst>
              <a:ext uri="{FF2B5EF4-FFF2-40B4-BE49-F238E27FC236}">
                <a16:creationId xmlns:a16="http://schemas.microsoft.com/office/drawing/2014/main" id="{91F54EB4-06CA-459B-8F8C-86061BA6F1B2}"/>
              </a:ext>
            </a:extLst>
          </p:cNvPr>
          <p:cNvSpPr>
            <a:spLocks noGrp="1"/>
          </p:cNvSpPr>
          <p:nvPr>
            <p:ph type="body" sz="quarter" idx="16" hasCustomPrompt="1"/>
          </p:nvPr>
        </p:nvSpPr>
        <p:spPr>
          <a:xfrm>
            <a:off x="5627913" y="0"/>
            <a:ext cx="6564087" cy="3614737"/>
          </a:xfrm>
          <a:prstGeom prst="rect">
            <a:avLst/>
          </a:prstGeom>
          <a:solidFill>
            <a:schemeClr val="accent2">
              <a:alpha val="92000"/>
            </a:schemeClr>
          </a:solidFill>
        </p:spPr>
        <p:txBody>
          <a:bodyPr lIns="640080" tIns="731520" rIns="548640" anchor="t"/>
          <a:lstStyle>
            <a:lvl1pPr marL="0" indent="0" algn="l">
              <a:lnSpc>
                <a:spcPct val="125000"/>
              </a:lnSpc>
              <a:spcBef>
                <a:spcPts val="0"/>
              </a:spcBef>
              <a:buNone/>
              <a:defRPr sz="1600" cap="none" spc="100" baseline="0">
                <a:solidFill>
                  <a:schemeClr val="bg1"/>
                </a:solidFill>
                <a:latin typeface="+mn-lt"/>
              </a:defRPr>
            </a:lvl1pPr>
          </a:lstStyle>
          <a:p>
            <a:pPr lvl="0"/>
            <a:r>
              <a:rPr lang="en-US" dirty="0"/>
              <a:t>Click to add subtitle</a:t>
            </a:r>
          </a:p>
        </p:txBody>
      </p:sp>
      <p:sp>
        <p:nvSpPr>
          <p:cNvPr id="4" name="Footer Placeholder 3">
            <a:extLst>
              <a:ext uri="{FF2B5EF4-FFF2-40B4-BE49-F238E27FC236}">
                <a16:creationId xmlns:a16="http://schemas.microsoft.com/office/drawing/2014/main" id="{9322B1A3-ADD1-4AAF-A733-AF9AEAB499A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5" name="Slide Number Placeholder 4">
            <a:extLst>
              <a:ext uri="{FF2B5EF4-FFF2-40B4-BE49-F238E27FC236}">
                <a16:creationId xmlns:a16="http://schemas.microsoft.com/office/drawing/2014/main" id="{68AE2F48-AB83-42F0-93C2-9F943F0B00C0}"/>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502069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5511344" y="0"/>
            <a:ext cx="6680656" cy="6858000"/>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a16="http://schemas.microsoft.com/office/drawing/2014/main" id="{FAF4E84F-A3BE-442F-B9F1-68AB2244AF96}"/>
              </a:ext>
              <a:ext uri="{C183D7F6-B498-43B3-948B-1728B52AA6E4}">
                <adec:decorative xmlns:adec="http://schemas.microsoft.com/office/drawing/2017/decorative" val="1"/>
              </a:ext>
            </a:extLst>
          </p:cNvPr>
          <p:cNvSpPr/>
          <p:nvPr userDrawn="1"/>
        </p:nvSpPr>
        <p:spPr>
          <a:xfrm>
            <a:off x="-20320" y="-7084"/>
            <a:ext cx="5511344"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486566" y="3035081"/>
            <a:ext cx="2341256" cy="640698"/>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1704805" y="3959761"/>
            <a:ext cx="2879477" cy="1790164"/>
          </a:xfrm>
          <a:prstGeom prst="rect">
            <a:avLst/>
          </a:prstGeom>
        </p:spPr>
        <p:txBody>
          <a:bodyPr anchor="t"/>
          <a:lstStyle>
            <a:lvl1pPr marL="0" indent="0" algn="l">
              <a:lnSpc>
                <a:spcPct val="8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71333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4.pn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6.png"/><Relationship Id="rId5" Type="http://schemas.openxmlformats.org/officeDocument/2006/relationships/notesSlide" Target="../notesSlides/notesSlide3.xml"/><Relationship Id="rId4"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audio" Target="../media/media6.m4a"/><Relationship Id="rId7" Type="http://schemas.microsoft.com/office/2007/relationships/hdphoto" Target="../media/hdphoto1.wdp"/><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image" Target="../media/image10.png"/><Relationship Id="rId5" Type="http://schemas.openxmlformats.org/officeDocument/2006/relationships/notesSlide" Target="../notesSlides/notesSlide6.xml"/><Relationship Id="rId4"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Placeholder 26" descr="A picture containing tree, outdoor, plant, annual plant&#10;&#10;Description automatically generated">
            <a:extLst>
              <a:ext uri="{FF2B5EF4-FFF2-40B4-BE49-F238E27FC236}">
                <a16:creationId xmlns:a16="http://schemas.microsoft.com/office/drawing/2014/main" id="{5A654A41-2631-ECCF-F6A0-CF26C0D3AA08}"/>
              </a:ext>
            </a:extLst>
          </p:cNvPr>
          <p:cNvPicPr>
            <a:picLocks noGrp="1" noChangeAspect="1"/>
          </p:cNvPicPr>
          <p:nvPr>
            <p:ph type="pic" sz="quarter" idx="10"/>
          </p:nvPr>
        </p:nvPicPr>
        <p:blipFill>
          <a:blip r:embed="rId5"/>
          <a:srcRect t="28906" b="28906"/>
          <a:stretch>
            <a:fillRect/>
          </a:stretch>
        </p:blipFill>
        <p:spPr/>
      </p:pic>
      <p:sp>
        <p:nvSpPr>
          <p:cNvPr id="7" name="Title 6">
            <a:extLst>
              <a:ext uri="{FF2B5EF4-FFF2-40B4-BE49-F238E27FC236}">
                <a16:creationId xmlns:a16="http://schemas.microsoft.com/office/drawing/2014/main" id="{CF45A9EB-00FC-4DE7-8041-09649EF9B9B6}"/>
              </a:ext>
            </a:extLst>
          </p:cNvPr>
          <p:cNvSpPr>
            <a:spLocks noGrp="1"/>
          </p:cNvSpPr>
          <p:nvPr>
            <p:ph type="title"/>
          </p:nvPr>
        </p:nvSpPr>
        <p:spPr>
          <a:xfrm>
            <a:off x="-1" y="0"/>
            <a:ext cx="12192000" cy="6858000"/>
          </a:xfrm>
        </p:spPr>
        <p:txBody>
          <a:bodyPr/>
          <a:lstStyle/>
          <a:p>
            <a:r>
              <a:rPr lang="en-US" noProof="0" dirty="0"/>
              <a:t>My sustainability </a:t>
            </a:r>
            <a:br>
              <a:rPr lang="en-US" noProof="0" dirty="0"/>
            </a:br>
            <a:r>
              <a:rPr lang="en-US" noProof="0" dirty="0"/>
              <a:t>journey</a:t>
            </a:r>
            <a:endParaRPr lang="en-US" dirty="0"/>
          </a:p>
        </p:txBody>
      </p:sp>
      <p:sp>
        <p:nvSpPr>
          <p:cNvPr id="25" name="Rectangle 24">
            <a:extLst>
              <a:ext uri="{FF2B5EF4-FFF2-40B4-BE49-F238E27FC236}">
                <a16:creationId xmlns:a16="http://schemas.microsoft.com/office/drawing/2014/main" id="{995DD68C-FEB8-4CF6-883B-1CA9912E417D}"/>
              </a:ext>
              <a:ext uri="{C183D7F6-B498-43B3-948B-1728B52AA6E4}">
                <adec:decorative xmlns:adec="http://schemas.microsoft.com/office/drawing/2017/decorative" val="1"/>
              </a:ext>
            </a:extLst>
          </p:cNvPr>
          <p:cNvSpPr/>
          <p:nvPr/>
        </p:nvSpPr>
        <p:spPr>
          <a:xfrm>
            <a:off x="2476106" y="2178632"/>
            <a:ext cx="7239786" cy="2195936"/>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4EC0B0AF-1B73-AA58-FFBB-964CF3A539EA}"/>
              </a:ext>
            </a:extLst>
          </p:cNvPr>
          <p:cNvSpPr txBox="1"/>
          <p:nvPr/>
        </p:nvSpPr>
        <p:spPr>
          <a:xfrm>
            <a:off x="5091112" y="4581525"/>
            <a:ext cx="2009775" cy="369332"/>
          </a:xfrm>
          <a:prstGeom prst="rect">
            <a:avLst/>
          </a:prstGeom>
          <a:noFill/>
        </p:spPr>
        <p:txBody>
          <a:bodyPr wrap="square" rtlCol="0">
            <a:spAutoFit/>
          </a:bodyPr>
          <a:lstStyle/>
          <a:p>
            <a:pPr algn="ctr"/>
            <a:r>
              <a:rPr lang="en-US" dirty="0">
                <a:solidFill>
                  <a:schemeClr val="bg1"/>
                </a:solidFill>
              </a:rPr>
              <a:t>Kayla Halmaghi</a:t>
            </a:r>
          </a:p>
        </p:txBody>
      </p:sp>
      <p:pic>
        <p:nvPicPr>
          <p:cNvPr id="6" name="Audio 5">
            <a:extLst>
              <a:ext uri="{FF2B5EF4-FFF2-40B4-BE49-F238E27FC236}">
                <a16:creationId xmlns:a16="http://schemas.microsoft.com/office/drawing/2014/main" id="{2E9FB125-DC84-DC76-5D58-8FD6182B1A1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83275527"/>
      </p:ext>
    </p:extLst>
  </p:cSld>
  <p:clrMapOvr>
    <a:masterClrMapping/>
  </p:clrMapOvr>
  <mc:AlternateContent xmlns:mc="http://schemas.openxmlformats.org/markup-compatibility/2006">
    <mc:Choice xmlns:p14="http://schemas.microsoft.com/office/powerpoint/2010/main" Requires="p14">
      <p:transition spd="slow" p14:dur="2000" advTm="12064"/>
    </mc:Choice>
    <mc:Fallback>
      <p:transition spd="slow" advTm="12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E898DBE-6C8E-1FE0-3390-5CF15CE8316B}"/>
              </a:ext>
            </a:extLst>
          </p:cNvPr>
          <p:cNvSpPr/>
          <p:nvPr/>
        </p:nvSpPr>
        <p:spPr>
          <a:xfrm rot="5400000">
            <a:off x="2671762" y="-2671762"/>
            <a:ext cx="2543175" cy="7886700"/>
          </a:xfrm>
          <a:prstGeom prst="rect">
            <a:avLst/>
          </a:prstGeom>
          <a:solidFill>
            <a:schemeClr val="accent3">
              <a:lumMod val="20000"/>
              <a:lumOff val="80000"/>
              <a:alpha val="6902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5A25FA4-A288-4460-BF12-637E077953CB}"/>
              </a:ext>
            </a:extLst>
          </p:cNvPr>
          <p:cNvSpPr>
            <a:spLocks noGrp="1"/>
          </p:cNvSpPr>
          <p:nvPr>
            <p:ph type="title"/>
          </p:nvPr>
        </p:nvSpPr>
        <p:spPr>
          <a:xfrm>
            <a:off x="939800" y="951239"/>
            <a:ext cx="3476625" cy="640698"/>
          </a:xfrm>
        </p:spPr>
        <p:txBody>
          <a:bodyPr/>
          <a:lstStyle/>
          <a:p>
            <a:r>
              <a:rPr lang="en-US" dirty="0"/>
              <a:t>TOMORROW’s CHILD</a:t>
            </a:r>
          </a:p>
        </p:txBody>
      </p:sp>
      <p:pic>
        <p:nvPicPr>
          <p:cNvPr id="9" name="Picture 8">
            <a:extLst>
              <a:ext uri="{FF2B5EF4-FFF2-40B4-BE49-F238E27FC236}">
                <a16:creationId xmlns:a16="http://schemas.microsoft.com/office/drawing/2014/main" id="{4FB6FEED-F1FB-2DE3-C59F-78996CD4EEF5}"/>
              </a:ext>
            </a:extLst>
          </p:cNvPr>
          <p:cNvPicPr>
            <a:picLocks noChangeAspect="1"/>
          </p:cNvPicPr>
          <p:nvPr/>
        </p:nvPicPr>
        <p:blipFill rotWithShape="1">
          <a:blip r:embed="rId5"/>
          <a:srcRect t="27564" b="16274"/>
          <a:stretch/>
        </p:blipFill>
        <p:spPr>
          <a:xfrm>
            <a:off x="0" y="2133601"/>
            <a:ext cx="7886700" cy="4724400"/>
          </a:xfrm>
          <a:prstGeom prst="rect">
            <a:avLst/>
          </a:prstGeom>
        </p:spPr>
      </p:pic>
      <p:sp>
        <p:nvSpPr>
          <p:cNvPr id="14" name="Rectangle 13">
            <a:extLst>
              <a:ext uri="{FF2B5EF4-FFF2-40B4-BE49-F238E27FC236}">
                <a16:creationId xmlns:a16="http://schemas.microsoft.com/office/drawing/2014/main" id="{1D7DD2B3-4BDC-7574-33BE-43F280023FE2}"/>
              </a:ext>
            </a:extLst>
          </p:cNvPr>
          <p:cNvSpPr/>
          <p:nvPr/>
        </p:nvSpPr>
        <p:spPr>
          <a:xfrm>
            <a:off x="7886700" y="0"/>
            <a:ext cx="4305300" cy="6858000"/>
          </a:xfrm>
          <a:prstGeom prst="rect">
            <a:avLst/>
          </a:prstGeom>
          <a:solidFill>
            <a:schemeClr val="accent3">
              <a:lumMod val="20000"/>
              <a:lumOff val="80000"/>
              <a:alpha val="6902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05265C2-51E8-3774-32C6-2EEDEFAE7D6C}"/>
              </a:ext>
            </a:extLst>
          </p:cNvPr>
          <p:cNvSpPr txBox="1"/>
          <p:nvPr/>
        </p:nvSpPr>
        <p:spPr>
          <a:xfrm>
            <a:off x="8262940" y="558983"/>
            <a:ext cx="4924424" cy="5740033"/>
          </a:xfrm>
          <a:prstGeom prst="rect">
            <a:avLst/>
          </a:prstGeom>
          <a:noFill/>
        </p:spPr>
        <p:txBody>
          <a:bodyPr wrap="square">
            <a:spAutoFit/>
          </a:bodyPr>
          <a:lstStyle/>
          <a:p>
            <a:r>
              <a:rPr lang="en-US" sz="1600" dirty="0"/>
              <a:t>Without a name; an unseen face </a:t>
            </a:r>
          </a:p>
          <a:p>
            <a:r>
              <a:rPr lang="en-US" sz="1600" dirty="0"/>
              <a:t>and knowing not your time nor place</a:t>
            </a:r>
          </a:p>
          <a:p>
            <a:r>
              <a:rPr lang="en-US" sz="1600" dirty="0"/>
              <a:t>Tomorrow’s Child, though yet unborn, </a:t>
            </a:r>
          </a:p>
          <a:p>
            <a:r>
              <a:rPr lang="en-US" sz="1600" dirty="0"/>
              <a:t>I met you first last Tuesday morn.</a:t>
            </a:r>
          </a:p>
          <a:p>
            <a:r>
              <a:rPr lang="en-US" sz="900" dirty="0"/>
              <a:t> </a:t>
            </a:r>
          </a:p>
          <a:p>
            <a:r>
              <a:rPr lang="en-US" sz="1600" dirty="0"/>
              <a:t>A wise friend introduced us two, </a:t>
            </a:r>
          </a:p>
          <a:p>
            <a:r>
              <a:rPr lang="en-US" sz="1600" dirty="0"/>
              <a:t>and through his sobering point of view </a:t>
            </a:r>
          </a:p>
          <a:p>
            <a:r>
              <a:rPr lang="en-US" sz="1600" dirty="0"/>
              <a:t>I saw a day that you would see; </a:t>
            </a:r>
          </a:p>
          <a:p>
            <a:r>
              <a:rPr lang="en-US" sz="1600" dirty="0"/>
              <a:t>a day for you, but not for me. </a:t>
            </a:r>
          </a:p>
          <a:p>
            <a:endParaRPr lang="en-US" sz="900" dirty="0"/>
          </a:p>
          <a:p>
            <a:r>
              <a:rPr lang="en-US" sz="1600" dirty="0"/>
              <a:t>Knowing you has changed my thinking, </a:t>
            </a:r>
          </a:p>
          <a:p>
            <a:r>
              <a:rPr lang="en-US" sz="1600" dirty="0"/>
              <a:t>for I never had an inkling </a:t>
            </a:r>
          </a:p>
          <a:p>
            <a:r>
              <a:rPr lang="en-US" sz="1600" dirty="0"/>
              <a:t>That perhaps the things I do </a:t>
            </a:r>
          </a:p>
          <a:p>
            <a:r>
              <a:rPr lang="en-US" sz="1600" dirty="0"/>
              <a:t>might someday, somehow, threaten you.</a:t>
            </a:r>
          </a:p>
          <a:p>
            <a:endParaRPr lang="en-US" sz="900" dirty="0"/>
          </a:p>
          <a:p>
            <a:r>
              <a:rPr lang="en-US" sz="1600" dirty="0"/>
              <a:t>Tomorrow’s Child, my daughter-son </a:t>
            </a:r>
          </a:p>
          <a:p>
            <a:r>
              <a:rPr lang="en-US" sz="1600" dirty="0"/>
              <a:t>I’m afraid I’ve just begun </a:t>
            </a:r>
          </a:p>
          <a:p>
            <a:r>
              <a:rPr lang="en-US" sz="1600" dirty="0"/>
              <a:t>To think of you and of your good, </a:t>
            </a:r>
          </a:p>
          <a:p>
            <a:r>
              <a:rPr lang="en-US" sz="1600" dirty="0"/>
              <a:t>Though always having known I should. </a:t>
            </a:r>
          </a:p>
          <a:p>
            <a:endParaRPr lang="en-US" sz="900" dirty="0"/>
          </a:p>
          <a:p>
            <a:r>
              <a:rPr lang="en-US" sz="1600" dirty="0"/>
              <a:t>Begin I will to weigh the cost </a:t>
            </a:r>
          </a:p>
          <a:p>
            <a:r>
              <a:rPr lang="en-US" sz="1600" dirty="0"/>
              <a:t>of what I squander; what is lost </a:t>
            </a:r>
          </a:p>
          <a:p>
            <a:r>
              <a:rPr lang="en-US" sz="1600" dirty="0"/>
              <a:t>If ever I forget that you </a:t>
            </a:r>
          </a:p>
          <a:p>
            <a:r>
              <a:rPr lang="en-US" sz="1600" dirty="0"/>
              <a:t>will someday come to live here too.</a:t>
            </a:r>
          </a:p>
        </p:txBody>
      </p:sp>
      <p:sp>
        <p:nvSpPr>
          <p:cNvPr id="16" name="TextBox 15">
            <a:extLst>
              <a:ext uri="{FF2B5EF4-FFF2-40B4-BE49-F238E27FC236}">
                <a16:creationId xmlns:a16="http://schemas.microsoft.com/office/drawing/2014/main" id="{CFCC5A50-26DA-D830-7813-DC252057AA89}"/>
              </a:ext>
            </a:extLst>
          </p:cNvPr>
          <p:cNvSpPr txBox="1"/>
          <p:nvPr/>
        </p:nvSpPr>
        <p:spPr>
          <a:xfrm>
            <a:off x="10725152" y="6299016"/>
            <a:ext cx="2743200" cy="276999"/>
          </a:xfrm>
          <a:prstGeom prst="rect">
            <a:avLst/>
          </a:prstGeom>
          <a:noFill/>
        </p:spPr>
        <p:txBody>
          <a:bodyPr wrap="square" rtlCol="0">
            <a:spAutoFit/>
          </a:bodyPr>
          <a:lstStyle/>
          <a:p>
            <a:r>
              <a:rPr lang="en-US" sz="1200" dirty="0"/>
              <a:t>- Glenn Thomas</a:t>
            </a:r>
          </a:p>
        </p:txBody>
      </p:sp>
      <p:pic>
        <p:nvPicPr>
          <p:cNvPr id="8" name="Audio 7">
            <a:extLst>
              <a:ext uri="{FF2B5EF4-FFF2-40B4-BE49-F238E27FC236}">
                <a16:creationId xmlns:a16="http://schemas.microsoft.com/office/drawing/2014/main" id="{769C6BC8-0DE2-E722-5CF4-813A5EC355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15339507"/>
      </p:ext>
    </p:extLst>
  </p:cSld>
  <p:clrMapOvr>
    <a:masterClrMapping/>
  </p:clrMapOvr>
  <mc:AlternateContent xmlns:mc="http://schemas.openxmlformats.org/markup-compatibility/2006">
    <mc:Choice xmlns:p14="http://schemas.microsoft.com/office/powerpoint/2010/main" Requires="p14">
      <p:transition spd="slow" p14:dur="2000" advTm="37845"/>
    </mc:Choice>
    <mc:Fallback>
      <p:transition spd="slow" advTm="37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CDA2767E-38F3-49F7-BE02-EA3E6C7C8096}"/>
              </a:ext>
            </a:extLst>
          </p:cNvPr>
          <p:cNvSpPr>
            <a:spLocks noGrp="1"/>
          </p:cNvSpPr>
          <p:nvPr>
            <p:ph type="title"/>
          </p:nvPr>
        </p:nvSpPr>
        <p:spPr>
          <a:xfrm>
            <a:off x="847724" y="1891312"/>
            <a:ext cx="2238375" cy="641350"/>
          </a:xfrm>
        </p:spPr>
        <p:txBody>
          <a:bodyPr/>
          <a:lstStyle/>
          <a:p>
            <a:r>
              <a:rPr lang="en-US" noProof="0" dirty="0"/>
              <a:t>UNDERSTAND </a:t>
            </a:r>
            <a:endParaRPr lang="en-US" dirty="0"/>
          </a:p>
        </p:txBody>
      </p:sp>
      <p:sp>
        <p:nvSpPr>
          <p:cNvPr id="2" name="Title 25">
            <a:extLst>
              <a:ext uri="{FF2B5EF4-FFF2-40B4-BE49-F238E27FC236}">
                <a16:creationId xmlns:a16="http://schemas.microsoft.com/office/drawing/2014/main" id="{D62179FA-EA79-3DF6-698E-A0329E8B3C15}"/>
              </a:ext>
            </a:extLst>
          </p:cNvPr>
          <p:cNvSpPr txBox="1">
            <a:spLocks/>
          </p:cNvSpPr>
          <p:nvPr/>
        </p:nvSpPr>
        <p:spPr>
          <a:xfrm>
            <a:off x="847724" y="3073730"/>
            <a:ext cx="2238375" cy="641350"/>
          </a:xfrm>
          <a:prstGeom prst="rect">
            <a:avLst/>
          </a:prstGeom>
          <a:ln w="28575">
            <a:solidFill>
              <a:schemeClr val="accent2"/>
            </a:solidFill>
          </a:ln>
        </p:spPr>
        <p:txBody>
          <a:bodyPr anchor="ctr"/>
          <a:lstStyle>
            <a:lvl1pPr algn="ctr" defTabSz="914400" rtl="0" eaLnBrk="1" latinLnBrk="0" hangingPunct="1">
              <a:lnSpc>
                <a:spcPct val="90000"/>
              </a:lnSpc>
              <a:spcBef>
                <a:spcPct val="0"/>
              </a:spcBef>
              <a:buNone/>
              <a:defRPr sz="2400" kern="1200" cap="all" spc="100" baseline="0">
                <a:solidFill>
                  <a:schemeClr val="accent2"/>
                </a:solidFill>
                <a:latin typeface="+mj-lt"/>
                <a:ea typeface="+mj-ea"/>
                <a:cs typeface="+mj-cs"/>
              </a:defRPr>
            </a:lvl1pPr>
          </a:lstStyle>
          <a:p>
            <a:r>
              <a:rPr lang="en-US" dirty="0"/>
              <a:t>COMMIT</a:t>
            </a:r>
          </a:p>
        </p:txBody>
      </p:sp>
      <p:sp>
        <p:nvSpPr>
          <p:cNvPr id="3" name="Title 25">
            <a:extLst>
              <a:ext uri="{FF2B5EF4-FFF2-40B4-BE49-F238E27FC236}">
                <a16:creationId xmlns:a16="http://schemas.microsoft.com/office/drawing/2014/main" id="{1E2B6FEA-30E6-0FF3-9171-F6CFEB9F6F98}"/>
              </a:ext>
            </a:extLst>
          </p:cNvPr>
          <p:cNvSpPr txBox="1">
            <a:spLocks/>
          </p:cNvSpPr>
          <p:nvPr/>
        </p:nvSpPr>
        <p:spPr>
          <a:xfrm>
            <a:off x="847724" y="4256148"/>
            <a:ext cx="2238375" cy="641350"/>
          </a:xfrm>
          <a:prstGeom prst="rect">
            <a:avLst/>
          </a:prstGeom>
          <a:ln w="28575">
            <a:solidFill>
              <a:schemeClr val="accent2"/>
            </a:solidFill>
          </a:ln>
        </p:spPr>
        <p:txBody>
          <a:bodyPr anchor="ctr"/>
          <a:lstStyle>
            <a:lvl1pPr algn="ctr" defTabSz="914400" rtl="0" eaLnBrk="1" latinLnBrk="0" hangingPunct="1">
              <a:lnSpc>
                <a:spcPct val="90000"/>
              </a:lnSpc>
              <a:spcBef>
                <a:spcPct val="0"/>
              </a:spcBef>
              <a:buNone/>
              <a:defRPr sz="2400" kern="1200" cap="all" spc="100" baseline="0">
                <a:solidFill>
                  <a:schemeClr val="accent2"/>
                </a:solidFill>
                <a:latin typeface="+mj-lt"/>
                <a:ea typeface="+mj-ea"/>
                <a:cs typeface="+mj-cs"/>
              </a:defRPr>
            </a:lvl1pPr>
          </a:lstStyle>
          <a:p>
            <a:r>
              <a:rPr lang="en-US" dirty="0"/>
              <a:t>ACT</a:t>
            </a:r>
          </a:p>
        </p:txBody>
      </p:sp>
      <p:cxnSp>
        <p:nvCxnSpPr>
          <p:cNvPr id="36" name="Straight Arrow Connector 35">
            <a:extLst>
              <a:ext uri="{FF2B5EF4-FFF2-40B4-BE49-F238E27FC236}">
                <a16:creationId xmlns:a16="http://schemas.microsoft.com/office/drawing/2014/main" id="{EE8242BB-AA6D-7965-15C3-68B9A578936E}"/>
              </a:ext>
            </a:extLst>
          </p:cNvPr>
          <p:cNvCxnSpPr>
            <a:cxnSpLocks/>
          </p:cNvCxnSpPr>
          <p:nvPr/>
        </p:nvCxnSpPr>
        <p:spPr>
          <a:xfrm>
            <a:off x="1966911" y="2647950"/>
            <a:ext cx="0" cy="276225"/>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A8B52A80-FD0F-2B4F-CEC5-9BAB547C7FB0}"/>
              </a:ext>
            </a:extLst>
          </p:cNvPr>
          <p:cNvCxnSpPr>
            <a:cxnSpLocks/>
          </p:cNvCxnSpPr>
          <p:nvPr/>
        </p:nvCxnSpPr>
        <p:spPr>
          <a:xfrm>
            <a:off x="1966911" y="3848100"/>
            <a:ext cx="0" cy="276225"/>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pic>
        <p:nvPicPr>
          <p:cNvPr id="42" name="Picture 41">
            <a:extLst>
              <a:ext uri="{FF2B5EF4-FFF2-40B4-BE49-F238E27FC236}">
                <a16:creationId xmlns:a16="http://schemas.microsoft.com/office/drawing/2014/main" id="{7CBFCC4E-D859-6C30-32AB-6E7041EC53DB}"/>
              </a:ext>
            </a:extLst>
          </p:cNvPr>
          <p:cNvPicPr>
            <a:picLocks noChangeAspect="1"/>
          </p:cNvPicPr>
          <p:nvPr/>
        </p:nvPicPr>
        <p:blipFill rotWithShape="1">
          <a:blip r:embed="rId6"/>
          <a:srcRect l="2508"/>
          <a:stretch/>
        </p:blipFill>
        <p:spPr>
          <a:xfrm>
            <a:off x="7186485" y="-10513"/>
            <a:ext cx="5005515" cy="6868513"/>
          </a:xfrm>
          <a:prstGeom prst="rect">
            <a:avLst/>
          </a:prstGeom>
        </p:spPr>
      </p:pic>
      <p:graphicFrame>
        <p:nvGraphicFramePr>
          <p:cNvPr id="46" name="Table 46">
            <a:extLst>
              <a:ext uri="{FF2B5EF4-FFF2-40B4-BE49-F238E27FC236}">
                <a16:creationId xmlns:a16="http://schemas.microsoft.com/office/drawing/2014/main" id="{B895B5E3-F331-E275-A84C-51AB49A7BE81}"/>
              </a:ext>
            </a:extLst>
          </p:cNvPr>
          <p:cNvGraphicFramePr>
            <a:graphicFrameLocks noGrp="1"/>
          </p:cNvGraphicFramePr>
          <p:nvPr>
            <p:extLst>
              <p:ext uri="{D42A27DB-BD31-4B8C-83A1-F6EECF244321}">
                <p14:modId xmlns:p14="http://schemas.microsoft.com/office/powerpoint/2010/main" val="1089233531"/>
              </p:ext>
            </p:extLst>
          </p:nvPr>
        </p:nvGraphicFramePr>
        <p:xfrm>
          <a:off x="3246310" y="1891312"/>
          <a:ext cx="3940175" cy="3423190"/>
        </p:xfrm>
        <a:graphic>
          <a:graphicData uri="http://schemas.openxmlformats.org/drawingml/2006/table">
            <a:tbl>
              <a:tblPr firstRow="1" bandRow="1">
                <a:tableStyleId>{5C22544A-7EE6-4342-B048-85BDC9FD1C3A}</a:tableStyleId>
              </a:tblPr>
              <a:tblGrid>
                <a:gridCol w="3940175">
                  <a:extLst>
                    <a:ext uri="{9D8B030D-6E8A-4147-A177-3AD203B41FA5}">
                      <a16:colId xmlns:a16="http://schemas.microsoft.com/office/drawing/2014/main" val="3220772765"/>
                    </a:ext>
                  </a:extLst>
                </a:gridCol>
              </a:tblGrid>
              <a:tr h="1137539">
                <a:tc>
                  <a:txBody>
                    <a:bodyPr/>
                    <a:lstStyle/>
                    <a:p>
                      <a:pPr algn="l"/>
                      <a:r>
                        <a:rPr lang="en-US" sz="1800" b="0" dirty="0">
                          <a:solidFill>
                            <a:schemeClr val="bg1"/>
                          </a:solidFill>
                        </a:rPr>
                        <a:t>Learn as much as I can about the impact humans have on the environment.</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7932935"/>
                  </a:ext>
                </a:extLst>
              </a:tr>
              <a:tr h="895350">
                <a:tc>
                  <a:txBody>
                    <a:bodyPr/>
                    <a:lstStyle/>
                    <a:p>
                      <a:pPr algn="l"/>
                      <a:r>
                        <a:rPr lang="en-US" sz="1800" b="0" dirty="0">
                          <a:solidFill>
                            <a:schemeClr val="bg1"/>
                          </a:solidFill>
                        </a:rPr>
                        <a:t>Commit to continuously adapt and grow.</a:t>
                      </a:r>
                    </a:p>
                  </a:txBody>
                  <a:tcPr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505878327"/>
                  </a:ext>
                </a:extLst>
              </a:tr>
              <a:tr h="1390301">
                <a:tc>
                  <a:txBody>
                    <a:bodyPr/>
                    <a:lstStyle/>
                    <a:p>
                      <a:pPr algn="l"/>
                      <a:r>
                        <a:rPr lang="en-US" sz="1800" b="0" dirty="0">
                          <a:solidFill>
                            <a:schemeClr val="bg1"/>
                          </a:solidFill>
                        </a:rPr>
                        <a:t>Take accountability for the impact of my actions on the environment.</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10421448"/>
                  </a:ext>
                </a:extLst>
              </a:tr>
            </a:tbl>
          </a:graphicData>
        </a:graphic>
      </p:graphicFrame>
      <p:pic>
        <p:nvPicPr>
          <p:cNvPr id="10" name="Audio 9">
            <a:extLst>
              <a:ext uri="{FF2B5EF4-FFF2-40B4-BE49-F238E27FC236}">
                <a16:creationId xmlns:a16="http://schemas.microsoft.com/office/drawing/2014/main" id="{CB350686-DB1B-BB99-782B-8C12D517F47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2174002491"/>
      </p:ext>
    </p:extLst>
  </p:cSld>
  <p:clrMapOvr>
    <a:masterClrMapping/>
  </p:clrMapOvr>
  <mc:AlternateContent xmlns:mc="http://schemas.openxmlformats.org/markup-compatibility/2006">
    <mc:Choice xmlns:p14="http://schemas.microsoft.com/office/powerpoint/2010/main" Requires="p14">
      <p:transition spd="slow" p14:dur="2000" advTm="32362"/>
    </mc:Choice>
    <mc:Fallback>
      <p:transition spd="slow" advTm="32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additive="base">
                                        <p:cTn id="11" dur="500" fill="hold"/>
                                        <p:tgtEl>
                                          <p:spTgt spid="26"/>
                                        </p:tgtEl>
                                        <p:attrNameLst>
                                          <p:attrName>ppt_x</p:attrName>
                                        </p:attrNameLst>
                                      </p:cBhvr>
                                      <p:tavLst>
                                        <p:tav tm="0">
                                          <p:val>
                                            <p:strVal val="#ppt_x"/>
                                          </p:val>
                                        </p:tav>
                                        <p:tav tm="100000">
                                          <p:val>
                                            <p:strVal val="#ppt_x"/>
                                          </p:val>
                                        </p:tav>
                                      </p:tavLst>
                                    </p:anim>
                                    <p:anim calcmode="lin" valueType="num">
                                      <p:cBhvr additive="base">
                                        <p:cTn id="12" dur="500" fill="hold"/>
                                        <p:tgtEl>
                                          <p:spTgt spid="26"/>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6"/>
                                        </p:tgtEl>
                                        <p:attrNameLst>
                                          <p:attrName>style.visibility</p:attrName>
                                        </p:attrNameLst>
                                      </p:cBhvr>
                                      <p:to>
                                        <p:strVal val="visible"/>
                                      </p:to>
                                    </p:set>
                                    <p:anim calcmode="lin" valueType="num">
                                      <p:cBhvr additive="base">
                                        <p:cTn id="17" dur="500" fill="hold"/>
                                        <p:tgtEl>
                                          <p:spTgt spid="36"/>
                                        </p:tgtEl>
                                        <p:attrNameLst>
                                          <p:attrName>ppt_x</p:attrName>
                                        </p:attrNameLst>
                                      </p:cBhvr>
                                      <p:tavLst>
                                        <p:tav tm="0">
                                          <p:val>
                                            <p:strVal val="0-#ppt_w/2"/>
                                          </p:val>
                                        </p:tav>
                                        <p:tav tm="100000">
                                          <p:val>
                                            <p:strVal val="#ppt_x"/>
                                          </p:val>
                                        </p:tav>
                                      </p:tavLst>
                                    </p:anim>
                                    <p:anim calcmode="lin" valueType="num">
                                      <p:cBhvr additive="base">
                                        <p:cTn id="18" dur="500" fill="hold"/>
                                        <p:tgtEl>
                                          <p:spTgt spid="36"/>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0-#ppt_w/2"/>
                                          </p:val>
                                        </p:tav>
                                        <p:tav tm="100000">
                                          <p:val>
                                            <p:strVal val="#ppt_x"/>
                                          </p:val>
                                        </p:tav>
                                      </p:tavLst>
                                    </p:anim>
                                    <p:anim calcmode="lin" valueType="num">
                                      <p:cBhvr additive="base">
                                        <p:cTn id="22"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40"/>
                                        </p:tgtEl>
                                        <p:attrNameLst>
                                          <p:attrName>style.visibility</p:attrName>
                                        </p:attrNameLst>
                                      </p:cBhvr>
                                      <p:to>
                                        <p:strVal val="visible"/>
                                      </p:to>
                                    </p:set>
                                    <p:anim calcmode="lin" valueType="num">
                                      <p:cBhvr additive="base">
                                        <p:cTn id="27" dur="500" fill="hold"/>
                                        <p:tgtEl>
                                          <p:spTgt spid="40"/>
                                        </p:tgtEl>
                                        <p:attrNameLst>
                                          <p:attrName>ppt_x</p:attrName>
                                        </p:attrNameLst>
                                      </p:cBhvr>
                                      <p:tavLst>
                                        <p:tav tm="0">
                                          <p:val>
                                            <p:strVal val="#ppt_x"/>
                                          </p:val>
                                        </p:tav>
                                        <p:tav tm="100000">
                                          <p:val>
                                            <p:strVal val="#ppt_x"/>
                                          </p:val>
                                        </p:tav>
                                      </p:tavLst>
                                    </p:anim>
                                    <p:anim calcmode="lin" valueType="num">
                                      <p:cBhvr additive="base">
                                        <p:cTn id="28" dur="500" fill="hold"/>
                                        <p:tgtEl>
                                          <p:spTgt spid="40"/>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gtEl>
                                        <p:attrNameLst>
                                          <p:attrName>style.visibility</p:attrName>
                                        </p:attrNameLst>
                                      </p:cBhvr>
                                      <p:to>
                                        <p:strVal val="visible"/>
                                      </p:to>
                                    </p:set>
                                    <p:anim calcmode="lin" valueType="num">
                                      <p:cBhvr additive="base">
                                        <p:cTn id="31" dur="500" fill="hold"/>
                                        <p:tgtEl>
                                          <p:spTgt spid="3"/>
                                        </p:tgtEl>
                                        <p:attrNameLst>
                                          <p:attrName>ppt_x</p:attrName>
                                        </p:attrNameLst>
                                      </p:cBhvr>
                                      <p:tavLst>
                                        <p:tav tm="0">
                                          <p:val>
                                            <p:strVal val="#ppt_x"/>
                                          </p:val>
                                        </p:tav>
                                        <p:tav tm="100000">
                                          <p:val>
                                            <p:strVal val="#ppt_x"/>
                                          </p:val>
                                        </p:tav>
                                      </p:tavLst>
                                    </p:anim>
                                    <p:anim calcmode="lin" valueType="num">
                                      <p:cBhvr additive="base">
                                        <p:cTn id="3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nodeType="clickEffect">
                                  <p:stCondLst>
                                    <p:cond delay="0"/>
                                  </p:stCondLst>
                                  <p:childTnLst>
                                    <p:set>
                                      <p:cBhvr>
                                        <p:cTn id="36" dur="1" fill="hold">
                                          <p:stCondLst>
                                            <p:cond delay="0"/>
                                          </p:stCondLst>
                                        </p:cTn>
                                        <p:tgtEl>
                                          <p:spTgt spid="46"/>
                                        </p:tgtEl>
                                        <p:attrNameLst>
                                          <p:attrName>style.visibility</p:attrName>
                                        </p:attrNameLst>
                                      </p:cBhvr>
                                      <p:to>
                                        <p:strVal val="visible"/>
                                      </p:to>
                                    </p:set>
                                    <p:anim calcmode="lin" valueType="num">
                                      <p:cBhvr additive="base">
                                        <p:cTn id="37" dur="500" fill="hold"/>
                                        <p:tgtEl>
                                          <p:spTgt spid="46"/>
                                        </p:tgtEl>
                                        <p:attrNameLst>
                                          <p:attrName>ppt_x</p:attrName>
                                        </p:attrNameLst>
                                      </p:cBhvr>
                                      <p:tavLst>
                                        <p:tav tm="0">
                                          <p:val>
                                            <p:strVal val="1+#ppt_w/2"/>
                                          </p:val>
                                        </p:tav>
                                        <p:tav tm="100000">
                                          <p:val>
                                            <p:strVal val="#ppt_x"/>
                                          </p:val>
                                        </p:tav>
                                      </p:tavLst>
                                    </p:anim>
                                    <p:anim calcmode="lin" valueType="num">
                                      <p:cBhvr additive="base">
                                        <p:cTn id="38" dur="500" fill="hold"/>
                                        <p:tgtEl>
                                          <p:spTgt spid="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10"/>
                </p:tgtEl>
              </p:cMediaNode>
            </p:audio>
          </p:childTnLst>
        </p:cTn>
      </p:par>
    </p:tnLst>
    <p:bldLst>
      <p:bldP spid="26" grpId="0" animBg="1"/>
      <p:bldP spid="2" grpId="0"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C99"/>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00E7F2B6-10A7-477E-B377-78173351CB9B}"/>
              </a:ext>
            </a:extLst>
          </p:cNvPr>
          <p:cNvSpPr>
            <a:spLocks noGrp="1"/>
          </p:cNvSpPr>
          <p:nvPr>
            <p:ph type="body" sz="quarter" idx="16"/>
          </p:nvPr>
        </p:nvSpPr>
        <p:spPr>
          <a:xfrm>
            <a:off x="5134980" y="1792233"/>
            <a:ext cx="3126583" cy="426393"/>
          </a:xfrm>
        </p:spPr>
        <p:txBody>
          <a:bodyPr/>
          <a:lstStyle/>
          <a:p>
            <a:r>
              <a:rPr lang="en-US" dirty="0">
                <a:solidFill>
                  <a:schemeClr val="accent5"/>
                </a:solidFill>
              </a:rPr>
              <a:t>HOME</a:t>
            </a:r>
          </a:p>
        </p:txBody>
      </p:sp>
      <p:sp>
        <p:nvSpPr>
          <p:cNvPr id="19" name="Text Placeholder 18">
            <a:extLst>
              <a:ext uri="{FF2B5EF4-FFF2-40B4-BE49-F238E27FC236}">
                <a16:creationId xmlns:a16="http://schemas.microsoft.com/office/drawing/2014/main" id="{59BCB765-3776-41F5-B6B8-6208678A046A}"/>
              </a:ext>
            </a:extLst>
          </p:cNvPr>
          <p:cNvSpPr>
            <a:spLocks noGrp="1"/>
          </p:cNvSpPr>
          <p:nvPr>
            <p:ph type="body" sz="quarter" idx="12"/>
          </p:nvPr>
        </p:nvSpPr>
        <p:spPr>
          <a:xfrm>
            <a:off x="5134980" y="2171736"/>
            <a:ext cx="3126583" cy="1306527"/>
          </a:xfrm>
        </p:spPr>
        <p:txBody>
          <a:bodyPr/>
          <a:lstStyle/>
          <a:p>
            <a:pPr marL="285750" indent="-285750">
              <a:buFont typeface="Arial" panose="020B0604020202020204" pitchFamily="34" charset="0"/>
              <a:buChar char="•"/>
            </a:pPr>
            <a:r>
              <a:rPr lang="en-US" dirty="0"/>
              <a:t>Waste</a:t>
            </a:r>
          </a:p>
          <a:p>
            <a:pPr marL="285750" indent="-285750">
              <a:buFont typeface="Arial" panose="020B0604020202020204" pitchFamily="34" charset="0"/>
              <a:buChar char="•"/>
            </a:pPr>
            <a:r>
              <a:rPr lang="en-US" dirty="0"/>
              <a:t>Consumption</a:t>
            </a:r>
          </a:p>
          <a:p>
            <a:pPr marL="285750" indent="-285750">
              <a:buFont typeface="Arial" panose="020B0604020202020204" pitchFamily="34" charset="0"/>
              <a:buChar char="•"/>
            </a:pPr>
            <a:r>
              <a:rPr lang="en-US" dirty="0"/>
              <a:t>Buy local</a:t>
            </a:r>
          </a:p>
          <a:p>
            <a:pPr marL="285750" indent="-285750">
              <a:buFont typeface="Arial" panose="020B0604020202020204" pitchFamily="34" charset="0"/>
              <a:buChar char="•"/>
            </a:pPr>
            <a:r>
              <a:rPr lang="en-US" dirty="0"/>
              <a:t>Fashion</a:t>
            </a:r>
          </a:p>
          <a:p>
            <a:pPr marL="285750" indent="-285750">
              <a:buFont typeface="Arial" panose="020B0604020202020204" pitchFamily="34" charset="0"/>
              <a:buChar char="•"/>
            </a:pPr>
            <a:r>
              <a:rPr lang="en-US" dirty="0"/>
              <a:t>Furniture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23" name="Text Placeholder 22">
            <a:extLst>
              <a:ext uri="{FF2B5EF4-FFF2-40B4-BE49-F238E27FC236}">
                <a16:creationId xmlns:a16="http://schemas.microsoft.com/office/drawing/2014/main" id="{D2EE4141-AD91-4E47-B788-C5EA3ACC61A0}"/>
              </a:ext>
            </a:extLst>
          </p:cNvPr>
          <p:cNvSpPr>
            <a:spLocks noGrp="1"/>
          </p:cNvSpPr>
          <p:nvPr>
            <p:ph type="body" sz="quarter" idx="17"/>
          </p:nvPr>
        </p:nvSpPr>
        <p:spPr>
          <a:xfrm>
            <a:off x="8910444" y="3879255"/>
            <a:ext cx="3281556" cy="426393"/>
          </a:xfrm>
        </p:spPr>
        <p:txBody>
          <a:bodyPr/>
          <a:lstStyle/>
          <a:p>
            <a:r>
              <a:rPr lang="en-US" dirty="0">
                <a:solidFill>
                  <a:schemeClr val="accent5"/>
                </a:solidFill>
              </a:rPr>
              <a:t>COMMUNITY</a:t>
            </a:r>
          </a:p>
        </p:txBody>
      </p:sp>
      <p:sp>
        <p:nvSpPr>
          <p:cNvPr id="33" name="Text Placeholder 32">
            <a:extLst>
              <a:ext uri="{FF2B5EF4-FFF2-40B4-BE49-F238E27FC236}">
                <a16:creationId xmlns:a16="http://schemas.microsoft.com/office/drawing/2014/main" id="{1ACF41D3-2AFC-49DB-9DF0-E2ECA29FB165}"/>
              </a:ext>
            </a:extLst>
          </p:cNvPr>
          <p:cNvSpPr>
            <a:spLocks noGrp="1"/>
          </p:cNvSpPr>
          <p:nvPr>
            <p:ph type="body" sz="quarter" idx="13"/>
          </p:nvPr>
        </p:nvSpPr>
        <p:spPr>
          <a:xfrm>
            <a:off x="8910444" y="4355867"/>
            <a:ext cx="3281556" cy="1306527"/>
          </a:xfrm>
        </p:spPr>
        <p:txBody>
          <a:bodyPr/>
          <a:lstStyle/>
          <a:p>
            <a:pPr marL="285750" indent="-285750">
              <a:buFont typeface="Arial" panose="020B0604020202020204" pitchFamily="34" charset="0"/>
              <a:buChar char="•"/>
            </a:pPr>
            <a:r>
              <a:rPr lang="en-US" dirty="0"/>
              <a:t>Waste</a:t>
            </a:r>
          </a:p>
          <a:p>
            <a:pPr marL="285750" indent="-285750">
              <a:buFont typeface="Arial" panose="020B0604020202020204" pitchFamily="34" charset="0"/>
              <a:buChar char="•"/>
            </a:pPr>
            <a:r>
              <a:rPr lang="en-US" dirty="0"/>
              <a:t>Energy </a:t>
            </a:r>
          </a:p>
          <a:p>
            <a:pPr marL="285750" indent="-285750">
              <a:buFont typeface="Arial" panose="020B0604020202020204" pitchFamily="34" charset="0"/>
              <a:buChar char="•"/>
            </a:pPr>
            <a:r>
              <a:rPr lang="en-US" dirty="0"/>
              <a:t>Public transit </a:t>
            </a:r>
          </a:p>
          <a:p>
            <a:pPr marL="285750" indent="-285750">
              <a:buFont typeface="Arial" panose="020B0604020202020204" pitchFamily="34" charset="0"/>
              <a:buChar char="•"/>
            </a:pPr>
            <a:r>
              <a:rPr lang="en-US" dirty="0"/>
              <a:t>Communal services </a:t>
            </a:r>
          </a:p>
          <a:p>
            <a:pPr marL="285750" indent="-285750">
              <a:buFont typeface="Arial" panose="020B0604020202020204" pitchFamily="34" charset="0"/>
              <a:buChar char="•"/>
            </a:pPr>
            <a:r>
              <a:rPr lang="en-US" dirty="0"/>
              <a:t>Get involved and VOTE!</a:t>
            </a:r>
          </a:p>
          <a:p>
            <a:pPr marL="285750" indent="-285750">
              <a:buFont typeface="Arial" panose="020B0604020202020204" pitchFamily="34" charset="0"/>
              <a:buChar char="•"/>
            </a:pPr>
            <a:endParaRPr lang="en-US" dirty="0"/>
          </a:p>
        </p:txBody>
      </p:sp>
      <p:sp>
        <p:nvSpPr>
          <p:cNvPr id="24" name="Text Placeholder 23">
            <a:extLst>
              <a:ext uri="{FF2B5EF4-FFF2-40B4-BE49-F238E27FC236}">
                <a16:creationId xmlns:a16="http://schemas.microsoft.com/office/drawing/2014/main" id="{106F3974-4943-47E8-A433-5C64B36E9463}"/>
              </a:ext>
            </a:extLst>
          </p:cNvPr>
          <p:cNvSpPr>
            <a:spLocks noGrp="1"/>
          </p:cNvSpPr>
          <p:nvPr>
            <p:ph type="body" sz="quarter" idx="18"/>
          </p:nvPr>
        </p:nvSpPr>
        <p:spPr>
          <a:xfrm>
            <a:off x="5134980" y="3926976"/>
            <a:ext cx="3126583" cy="428891"/>
          </a:xfrm>
        </p:spPr>
        <p:txBody>
          <a:bodyPr/>
          <a:lstStyle/>
          <a:p>
            <a:r>
              <a:rPr lang="en-US" dirty="0">
                <a:solidFill>
                  <a:schemeClr val="accent5"/>
                </a:solidFill>
              </a:rPr>
              <a:t>TRAVEL</a:t>
            </a:r>
          </a:p>
        </p:txBody>
      </p:sp>
      <p:sp>
        <p:nvSpPr>
          <p:cNvPr id="34" name="Text Placeholder 33">
            <a:extLst>
              <a:ext uri="{FF2B5EF4-FFF2-40B4-BE49-F238E27FC236}">
                <a16:creationId xmlns:a16="http://schemas.microsoft.com/office/drawing/2014/main" id="{3643E873-8912-4B68-8719-1C569341D6FD}"/>
              </a:ext>
            </a:extLst>
          </p:cNvPr>
          <p:cNvSpPr>
            <a:spLocks noGrp="1"/>
          </p:cNvSpPr>
          <p:nvPr>
            <p:ph type="body" sz="quarter" idx="14"/>
          </p:nvPr>
        </p:nvSpPr>
        <p:spPr>
          <a:xfrm>
            <a:off x="5134980" y="4308976"/>
            <a:ext cx="3126583" cy="1258935"/>
          </a:xfrm>
        </p:spPr>
        <p:txBody>
          <a:bodyPr/>
          <a:lstStyle/>
          <a:p>
            <a:pPr marL="285750" indent="-285750">
              <a:buFont typeface="Arial" panose="020B0604020202020204" pitchFamily="34" charset="0"/>
              <a:buChar char="•"/>
            </a:pPr>
            <a:r>
              <a:rPr lang="en-US" dirty="0"/>
              <a:t>Public transit</a:t>
            </a:r>
          </a:p>
          <a:p>
            <a:pPr marL="285750" indent="-285750">
              <a:buFont typeface="Arial" panose="020B0604020202020204" pitchFamily="34" charset="0"/>
              <a:buChar char="•"/>
            </a:pPr>
            <a:r>
              <a:rPr lang="en-US" dirty="0"/>
              <a:t>Think twice about traveling by plane or car</a:t>
            </a:r>
          </a:p>
          <a:p>
            <a:pPr marL="285750" indent="-285750">
              <a:buFont typeface="Arial" panose="020B0604020202020204" pitchFamily="34" charset="0"/>
              <a:buChar char="•"/>
            </a:pPr>
            <a:r>
              <a:rPr lang="en-US" dirty="0"/>
              <a:t>Be a responsible and respectful tourist </a:t>
            </a:r>
          </a:p>
          <a:p>
            <a:pPr marL="285750" indent="-285750">
              <a:buFont typeface="Arial" panose="020B0604020202020204" pitchFamily="34" charset="0"/>
              <a:buChar char="•"/>
            </a:pPr>
            <a:r>
              <a:rPr lang="en-US" dirty="0"/>
              <a:t>Support ecotourism </a:t>
            </a:r>
          </a:p>
        </p:txBody>
      </p:sp>
      <p:sp>
        <p:nvSpPr>
          <p:cNvPr id="25" name="Text Placeholder 24">
            <a:extLst>
              <a:ext uri="{FF2B5EF4-FFF2-40B4-BE49-F238E27FC236}">
                <a16:creationId xmlns:a16="http://schemas.microsoft.com/office/drawing/2014/main" id="{28950946-2F58-45BE-8886-7AC0149D69EA}"/>
              </a:ext>
            </a:extLst>
          </p:cNvPr>
          <p:cNvSpPr>
            <a:spLocks noGrp="1"/>
          </p:cNvSpPr>
          <p:nvPr>
            <p:ph type="body" sz="quarter" idx="19"/>
          </p:nvPr>
        </p:nvSpPr>
        <p:spPr>
          <a:xfrm>
            <a:off x="8910444" y="1742845"/>
            <a:ext cx="3281556" cy="428891"/>
          </a:xfrm>
        </p:spPr>
        <p:txBody>
          <a:bodyPr/>
          <a:lstStyle/>
          <a:p>
            <a:r>
              <a:rPr lang="en-US" dirty="0">
                <a:solidFill>
                  <a:schemeClr val="accent5"/>
                </a:solidFill>
              </a:rPr>
              <a:t>WORK</a:t>
            </a:r>
          </a:p>
        </p:txBody>
      </p:sp>
      <p:sp>
        <p:nvSpPr>
          <p:cNvPr id="35" name="Text Placeholder 34">
            <a:extLst>
              <a:ext uri="{FF2B5EF4-FFF2-40B4-BE49-F238E27FC236}">
                <a16:creationId xmlns:a16="http://schemas.microsoft.com/office/drawing/2014/main" id="{B56B6F3A-5C12-4500-AD07-4FCE61526A57}"/>
              </a:ext>
            </a:extLst>
          </p:cNvPr>
          <p:cNvSpPr>
            <a:spLocks noGrp="1"/>
          </p:cNvSpPr>
          <p:nvPr>
            <p:ph type="body" sz="quarter" idx="15"/>
          </p:nvPr>
        </p:nvSpPr>
        <p:spPr>
          <a:xfrm>
            <a:off x="8910444" y="2167158"/>
            <a:ext cx="3281556" cy="1258935"/>
          </a:xfrm>
        </p:spPr>
        <p:txBody>
          <a:bodyPr/>
          <a:lstStyle/>
          <a:p>
            <a:pPr marL="285750" indent="-285750">
              <a:buFont typeface="Arial" panose="020B0604020202020204" pitchFamily="34" charset="0"/>
              <a:buChar char="•"/>
            </a:pPr>
            <a:r>
              <a:rPr lang="en-US" dirty="0"/>
              <a:t>Sustainability leadership model</a:t>
            </a:r>
          </a:p>
          <a:p>
            <a:pPr marL="285750" indent="-285750">
              <a:buFont typeface="Arial" panose="020B0604020202020204" pitchFamily="34" charset="0"/>
              <a:buChar char="•"/>
            </a:pPr>
            <a:r>
              <a:rPr lang="en-US" dirty="0"/>
              <a:t>Waste</a:t>
            </a:r>
          </a:p>
          <a:p>
            <a:pPr marL="285750" indent="-285750">
              <a:buFont typeface="Arial" panose="020B0604020202020204" pitchFamily="34" charset="0"/>
              <a:buChar char="•"/>
            </a:pPr>
            <a:r>
              <a:rPr lang="en-US" dirty="0"/>
              <a:t>Energy</a:t>
            </a:r>
          </a:p>
          <a:p>
            <a:pPr marL="285750" indent="-285750">
              <a:buFont typeface="Arial" panose="020B0604020202020204" pitchFamily="34" charset="0"/>
              <a:buChar char="•"/>
            </a:pPr>
            <a:r>
              <a:rPr lang="en-US" dirty="0"/>
              <a:t>Circular economy</a:t>
            </a:r>
          </a:p>
        </p:txBody>
      </p:sp>
      <p:sp>
        <p:nvSpPr>
          <p:cNvPr id="256" name="Date Placeholder 255">
            <a:extLst>
              <a:ext uri="{FF2B5EF4-FFF2-40B4-BE49-F238E27FC236}">
                <a16:creationId xmlns:a16="http://schemas.microsoft.com/office/drawing/2014/main" id="{A111CCC7-FCBE-479D-A98A-3FF0FC4C6D9D}"/>
              </a:ext>
            </a:extLst>
          </p:cNvPr>
          <p:cNvSpPr>
            <a:spLocks noGrp="1"/>
          </p:cNvSpPr>
          <p:nvPr>
            <p:ph type="dt" sz="half" idx="2"/>
          </p:nvPr>
        </p:nvSpPr>
        <p:spPr>
          <a:xfrm>
            <a:off x="838200" y="6356350"/>
            <a:ext cx="2743200" cy="365125"/>
          </a:xfrm>
        </p:spPr>
        <p:txBody>
          <a:bodyPr/>
          <a:lstStyle/>
          <a:p>
            <a:r>
              <a:rPr lang="en-US" dirty="0"/>
              <a:t>20XX</a:t>
            </a:r>
          </a:p>
        </p:txBody>
      </p:sp>
      <p:sp>
        <p:nvSpPr>
          <p:cNvPr id="4" name="Picture Placeholder 3">
            <a:extLst>
              <a:ext uri="{FF2B5EF4-FFF2-40B4-BE49-F238E27FC236}">
                <a16:creationId xmlns:a16="http://schemas.microsoft.com/office/drawing/2014/main" id="{C8541EA9-B221-37F0-9C36-7428B251F698}"/>
              </a:ext>
            </a:extLst>
          </p:cNvPr>
          <p:cNvSpPr>
            <a:spLocks noGrp="1"/>
          </p:cNvSpPr>
          <p:nvPr>
            <p:ph type="pic" sz="quarter" idx="10"/>
          </p:nvPr>
        </p:nvSpPr>
        <p:spPr/>
      </p:sp>
      <p:pic>
        <p:nvPicPr>
          <p:cNvPr id="6" name="Picture 5">
            <a:extLst>
              <a:ext uri="{FF2B5EF4-FFF2-40B4-BE49-F238E27FC236}">
                <a16:creationId xmlns:a16="http://schemas.microsoft.com/office/drawing/2014/main" id="{D0EA42BF-8A1B-29B1-0883-7E96FB4AFECB}"/>
              </a:ext>
            </a:extLst>
          </p:cNvPr>
          <p:cNvPicPr>
            <a:picLocks noChangeAspect="1"/>
          </p:cNvPicPr>
          <p:nvPr/>
        </p:nvPicPr>
        <p:blipFill rotWithShape="1">
          <a:blip r:embed="rId5"/>
          <a:srcRect b="972"/>
          <a:stretch/>
        </p:blipFill>
        <p:spPr>
          <a:xfrm>
            <a:off x="-2433" y="0"/>
            <a:ext cx="4860183" cy="6858000"/>
          </a:xfrm>
          <a:prstGeom prst="rect">
            <a:avLst/>
          </a:prstGeom>
        </p:spPr>
      </p:pic>
      <p:sp>
        <p:nvSpPr>
          <p:cNvPr id="2" name="Title 2">
            <a:extLst>
              <a:ext uri="{FF2B5EF4-FFF2-40B4-BE49-F238E27FC236}">
                <a16:creationId xmlns:a16="http://schemas.microsoft.com/office/drawing/2014/main" id="{F1DF29D8-FC9D-8498-EA03-7A45FECBCAF5}"/>
              </a:ext>
            </a:extLst>
          </p:cNvPr>
          <p:cNvSpPr txBox="1">
            <a:spLocks/>
          </p:cNvSpPr>
          <p:nvPr/>
        </p:nvSpPr>
        <p:spPr>
          <a:xfrm>
            <a:off x="5134980" y="474150"/>
            <a:ext cx="4495801" cy="640698"/>
          </a:xfrm>
          <a:prstGeom prst="rect">
            <a:avLst/>
          </a:prstGeom>
          <a:ln w="28575">
            <a:solidFill>
              <a:schemeClr val="accent2"/>
            </a:solidFill>
          </a:ln>
        </p:spPr>
        <p:txBody>
          <a:bodyPr anchor="ctr"/>
          <a:lstStyle>
            <a:lvl1pPr algn="ctr" defTabSz="914400" rtl="0" eaLnBrk="1" latinLnBrk="0" hangingPunct="1">
              <a:lnSpc>
                <a:spcPct val="90000"/>
              </a:lnSpc>
              <a:spcBef>
                <a:spcPct val="0"/>
              </a:spcBef>
              <a:buNone/>
              <a:defRPr sz="2400" kern="1200" cap="all" spc="100" baseline="0">
                <a:solidFill>
                  <a:schemeClr val="accent2"/>
                </a:solidFill>
                <a:latin typeface="+mj-lt"/>
                <a:ea typeface="+mj-ea"/>
                <a:cs typeface="+mj-cs"/>
              </a:defRPr>
            </a:lvl1pPr>
          </a:lstStyle>
          <a:p>
            <a:r>
              <a:rPr lang="en-US" dirty="0"/>
              <a:t>AREAS OF OPPORTUNITY</a:t>
            </a:r>
          </a:p>
        </p:txBody>
      </p:sp>
      <p:pic>
        <p:nvPicPr>
          <p:cNvPr id="7" name="Audio 6">
            <a:extLst>
              <a:ext uri="{FF2B5EF4-FFF2-40B4-BE49-F238E27FC236}">
                <a16:creationId xmlns:a16="http://schemas.microsoft.com/office/drawing/2014/main" id="{EE940DEB-A54D-7C29-F988-929FCC4B32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4308873"/>
      </p:ext>
    </p:extLst>
  </p:cSld>
  <p:clrMapOvr>
    <a:masterClrMapping/>
  </p:clrMapOvr>
  <mc:AlternateContent xmlns:mc="http://schemas.openxmlformats.org/markup-compatibility/2006">
    <mc:Choice xmlns:p14="http://schemas.microsoft.com/office/powerpoint/2010/main" Requires="p14">
      <p:transition spd="slow" p14:dur="2000" advTm="39093"/>
    </mc:Choice>
    <mc:Fallback>
      <p:transition spd="slow" advTm="39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BD9"/>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4453025-9259-BE1B-D0B0-52BF5C78982F}"/>
              </a:ext>
            </a:extLst>
          </p:cNvPr>
          <p:cNvPicPr>
            <a:picLocks noChangeAspect="1"/>
          </p:cNvPicPr>
          <p:nvPr/>
        </p:nvPicPr>
        <p:blipFill rotWithShape="1">
          <a:blip r:embed="rId5"/>
          <a:srcRect l="25937" t="22603" r="16293" b="4338"/>
          <a:stretch/>
        </p:blipFill>
        <p:spPr>
          <a:xfrm>
            <a:off x="0" y="-1"/>
            <a:ext cx="12192000" cy="6858001"/>
          </a:xfrm>
          <a:prstGeom prst="rect">
            <a:avLst/>
          </a:prstGeom>
          <a:ln>
            <a:noFill/>
          </a:ln>
        </p:spPr>
      </p:pic>
      <p:sp>
        <p:nvSpPr>
          <p:cNvPr id="56" name="Rectangle 55">
            <a:extLst>
              <a:ext uri="{FF2B5EF4-FFF2-40B4-BE49-F238E27FC236}">
                <a16:creationId xmlns:a16="http://schemas.microsoft.com/office/drawing/2014/main" id="{B1A47241-52E5-4D60-BFBB-CDEA5AE2B29A}"/>
              </a:ext>
              <a:ext uri="{C183D7F6-B498-43B3-948B-1728B52AA6E4}">
                <adec:decorative xmlns:adec="http://schemas.microsoft.com/office/drawing/2017/decorative" val="1"/>
              </a:ext>
            </a:extLst>
          </p:cNvPr>
          <p:cNvSpPr/>
          <p:nvPr/>
        </p:nvSpPr>
        <p:spPr>
          <a:xfrm>
            <a:off x="0" y="302534"/>
            <a:ext cx="3923071" cy="548711"/>
          </a:xfrm>
          <a:prstGeom prst="rect">
            <a:avLst/>
          </a:prstGeom>
          <a:solidFill>
            <a:srgbClr val="BFBFB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itle 25">
            <a:extLst>
              <a:ext uri="{FF2B5EF4-FFF2-40B4-BE49-F238E27FC236}">
                <a16:creationId xmlns:a16="http://schemas.microsoft.com/office/drawing/2014/main" id="{1D9B171E-A37E-4DB5-A2AC-F8C4778DB6C6}"/>
              </a:ext>
            </a:extLst>
          </p:cNvPr>
          <p:cNvSpPr>
            <a:spLocks noGrp="1"/>
          </p:cNvSpPr>
          <p:nvPr>
            <p:ph type="title"/>
          </p:nvPr>
        </p:nvSpPr>
        <p:spPr>
          <a:xfrm>
            <a:off x="221226" y="334246"/>
            <a:ext cx="3923071" cy="548711"/>
          </a:xfrm>
        </p:spPr>
        <p:txBody>
          <a:bodyPr anchor="ctr"/>
          <a:lstStyle/>
          <a:p>
            <a:pPr algn="ctr"/>
            <a:r>
              <a:rPr lang="en-US" noProof="0" dirty="0">
                <a:solidFill>
                  <a:schemeClr val="accent2">
                    <a:lumMod val="75000"/>
                  </a:schemeClr>
                </a:solidFill>
              </a:rPr>
              <a:t>GUIDING THE WAY</a:t>
            </a:r>
            <a:endParaRPr lang="en-US" dirty="0">
              <a:solidFill>
                <a:schemeClr val="accent2">
                  <a:lumMod val="75000"/>
                </a:schemeClr>
              </a:solidFill>
            </a:endParaRPr>
          </a:p>
        </p:txBody>
      </p:sp>
      <p:pic>
        <p:nvPicPr>
          <p:cNvPr id="7" name="Picture 2">
            <a:extLst>
              <a:ext uri="{FF2B5EF4-FFF2-40B4-BE49-F238E27FC236}">
                <a16:creationId xmlns:a16="http://schemas.microsoft.com/office/drawing/2014/main" id="{3906C015-C11B-0B0B-92B0-78C78B89CC8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23419" y="1811830"/>
            <a:ext cx="6411177" cy="323433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654936C9-3986-45D8-ACE5-7B8275C7A4E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3263871"/>
      </p:ext>
    </p:extLst>
  </p:cSld>
  <p:clrMapOvr>
    <a:masterClrMapping/>
  </p:clrMapOvr>
  <mc:AlternateContent xmlns:mc="http://schemas.openxmlformats.org/markup-compatibility/2006">
    <mc:Choice xmlns:p14="http://schemas.microsoft.com/office/powerpoint/2010/main" Requires="p14">
      <p:transition spd="slow" p14:dur="2000" advTm="48458"/>
    </mc:Choice>
    <mc:Fallback>
      <p:transition spd="slow" advTm="48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5" name="Picture 14" descr="A picture containing sky, outdoor, nature, water&#10;&#10;Description automatically generated">
            <a:extLst>
              <a:ext uri="{FF2B5EF4-FFF2-40B4-BE49-F238E27FC236}">
                <a16:creationId xmlns:a16="http://schemas.microsoft.com/office/drawing/2014/main" id="{2F7AD328-A4FD-BBD3-168C-18A780FD6B89}"/>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contrast="20000"/>
                    </a14:imgEffect>
                  </a14:imgLayer>
                </a14:imgProps>
              </a:ext>
            </a:extLst>
          </a:blip>
          <a:stretch>
            <a:fillRect/>
          </a:stretch>
        </p:blipFill>
        <p:spPr>
          <a:xfrm>
            <a:off x="0" y="0"/>
            <a:ext cx="12192000" cy="6858001"/>
          </a:xfrm>
          <a:prstGeom prst="rect">
            <a:avLst/>
          </a:prstGeom>
          <a:solidFill>
            <a:srgbClr val="000000">
              <a:alpha val="45882"/>
            </a:srgbClr>
          </a:solidFill>
          <a:ln>
            <a:noFill/>
          </a:ln>
        </p:spPr>
      </p:pic>
      <p:sp>
        <p:nvSpPr>
          <p:cNvPr id="49" name="Title 48">
            <a:extLst>
              <a:ext uri="{FF2B5EF4-FFF2-40B4-BE49-F238E27FC236}">
                <a16:creationId xmlns:a16="http://schemas.microsoft.com/office/drawing/2014/main" id="{7D64EB56-7814-4ADB-BD4C-D4E42F8780CA}"/>
              </a:ext>
            </a:extLst>
          </p:cNvPr>
          <p:cNvSpPr>
            <a:spLocks noGrp="1"/>
          </p:cNvSpPr>
          <p:nvPr>
            <p:ph type="title"/>
          </p:nvPr>
        </p:nvSpPr>
        <p:spPr>
          <a:xfrm>
            <a:off x="0" y="0"/>
            <a:ext cx="12191999" cy="568896"/>
          </a:xfrm>
        </p:spPr>
        <p:txBody>
          <a:bodyPr/>
          <a:lstStyle/>
          <a:p>
            <a:pPr algn="ctr"/>
            <a:r>
              <a:rPr lang="en-US" noProof="0" dirty="0">
                <a:solidFill>
                  <a:srgbClr val="FFCC99"/>
                </a:solidFill>
              </a:rPr>
              <a:t>MOVING FORWARD…</a:t>
            </a:r>
            <a:endParaRPr lang="en-US" dirty="0">
              <a:solidFill>
                <a:srgbClr val="FFCC99"/>
              </a:solidFill>
            </a:endParaRPr>
          </a:p>
        </p:txBody>
      </p:sp>
      <p:sp>
        <p:nvSpPr>
          <p:cNvPr id="66" name="Text Placeholder 65">
            <a:extLst>
              <a:ext uri="{FF2B5EF4-FFF2-40B4-BE49-F238E27FC236}">
                <a16:creationId xmlns:a16="http://schemas.microsoft.com/office/drawing/2014/main" id="{09C30599-76A8-4BC6-94F7-A80189E48464}"/>
              </a:ext>
            </a:extLst>
          </p:cNvPr>
          <p:cNvSpPr>
            <a:spLocks noGrp="1"/>
          </p:cNvSpPr>
          <p:nvPr>
            <p:ph type="body" sz="quarter" idx="26"/>
          </p:nvPr>
        </p:nvSpPr>
        <p:spPr>
          <a:xfrm>
            <a:off x="1032473" y="1080036"/>
            <a:ext cx="1857437" cy="1121230"/>
          </a:xfrm>
          <a:solidFill>
            <a:srgbClr val="7F7F7F">
              <a:alpha val="45098"/>
            </a:srgbClr>
          </a:solidFill>
          <a:ln>
            <a:solidFill>
              <a:schemeClr val="accent5"/>
            </a:solidFill>
          </a:ln>
        </p:spPr>
        <p:txBody>
          <a:bodyPr/>
          <a:lstStyle/>
          <a:p>
            <a:r>
              <a:rPr lang="en-US" dirty="0">
                <a:solidFill>
                  <a:schemeClr val="bg1"/>
                </a:solidFill>
              </a:rPr>
              <a:t>LEARNING</a:t>
            </a:r>
          </a:p>
        </p:txBody>
      </p:sp>
      <p:sp>
        <p:nvSpPr>
          <p:cNvPr id="147" name="Text Placeholder 146">
            <a:extLst>
              <a:ext uri="{FF2B5EF4-FFF2-40B4-BE49-F238E27FC236}">
                <a16:creationId xmlns:a16="http://schemas.microsoft.com/office/drawing/2014/main" id="{85278DC3-7465-427B-9DD5-7E46CE00FFC1}"/>
              </a:ext>
            </a:extLst>
          </p:cNvPr>
          <p:cNvSpPr>
            <a:spLocks noGrp="1"/>
          </p:cNvSpPr>
          <p:nvPr>
            <p:ph type="body" sz="quarter" idx="34"/>
          </p:nvPr>
        </p:nvSpPr>
        <p:spPr>
          <a:xfrm>
            <a:off x="5167281" y="1080036"/>
            <a:ext cx="1857437" cy="1121230"/>
          </a:xfrm>
          <a:solidFill>
            <a:srgbClr val="7F7F7F">
              <a:alpha val="45098"/>
            </a:srgbClr>
          </a:solidFill>
          <a:ln>
            <a:solidFill>
              <a:schemeClr val="accent5"/>
            </a:solidFill>
          </a:ln>
        </p:spPr>
        <p:txBody>
          <a:bodyPr/>
          <a:lstStyle/>
          <a:p>
            <a:r>
              <a:rPr lang="en-US" dirty="0">
                <a:solidFill>
                  <a:schemeClr val="bg1"/>
                </a:solidFill>
              </a:rPr>
              <a:t>CAREER</a:t>
            </a:r>
          </a:p>
        </p:txBody>
      </p:sp>
      <p:sp>
        <p:nvSpPr>
          <p:cNvPr id="173" name="Text Placeholder 172">
            <a:extLst>
              <a:ext uri="{FF2B5EF4-FFF2-40B4-BE49-F238E27FC236}">
                <a16:creationId xmlns:a16="http://schemas.microsoft.com/office/drawing/2014/main" id="{1B5D0D81-8352-40FD-B232-D587379A48F6}"/>
              </a:ext>
            </a:extLst>
          </p:cNvPr>
          <p:cNvSpPr>
            <a:spLocks noGrp="1"/>
          </p:cNvSpPr>
          <p:nvPr>
            <p:ph type="body" sz="quarter" idx="35"/>
          </p:nvPr>
        </p:nvSpPr>
        <p:spPr>
          <a:xfrm>
            <a:off x="4570260" y="2307770"/>
            <a:ext cx="3081975" cy="1121230"/>
          </a:xfrm>
        </p:spPr>
        <p:txBody>
          <a:bodyPr anchor="t"/>
          <a:lstStyle/>
          <a:p>
            <a:pPr algn="ctr"/>
            <a:r>
              <a:rPr lang="en-US" dirty="0">
                <a:solidFill>
                  <a:schemeClr val="bg1"/>
                </a:solidFill>
              </a:rPr>
              <a:t>Transition to a sustainability-focused job at my company in the next few years​</a:t>
            </a:r>
          </a:p>
        </p:txBody>
      </p:sp>
      <p:sp>
        <p:nvSpPr>
          <p:cNvPr id="149" name="Text Placeholder 148">
            <a:extLst>
              <a:ext uri="{FF2B5EF4-FFF2-40B4-BE49-F238E27FC236}">
                <a16:creationId xmlns:a16="http://schemas.microsoft.com/office/drawing/2014/main" id="{9D611317-439A-40F5-AA3E-CF88472F54C4}"/>
              </a:ext>
            </a:extLst>
          </p:cNvPr>
          <p:cNvSpPr>
            <a:spLocks noGrp="1"/>
          </p:cNvSpPr>
          <p:nvPr>
            <p:ph type="body" sz="quarter" idx="36"/>
          </p:nvPr>
        </p:nvSpPr>
        <p:spPr>
          <a:xfrm>
            <a:off x="9302090" y="1080036"/>
            <a:ext cx="1857437" cy="1121230"/>
          </a:xfrm>
          <a:solidFill>
            <a:srgbClr val="7F7F7F">
              <a:alpha val="45098"/>
            </a:srgbClr>
          </a:solidFill>
          <a:ln>
            <a:solidFill>
              <a:schemeClr val="accent5"/>
            </a:solidFill>
          </a:ln>
        </p:spPr>
        <p:txBody>
          <a:bodyPr/>
          <a:lstStyle/>
          <a:p>
            <a:r>
              <a:rPr lang="en-US" dirty="0">
                <a:solidFill>
                  <a:schemeClr val="bg1"/>
                </a:solidFill>
              </a:rPr>
              <a:t>PERSONAL</a:t>
            </a:r>
          </a:p>
        </p:txBody>
      </p:sp>
      <p:sp>
        <p:nvSpPr>
          <p:cNvPr id="174" name="Text Placeholder 173">
            <a:extLst>
              <a:ext uri="{FF2B5EF4-FFF2-40B4-BE49-F238E27FC236}">
                <a16:creationId xmlns:a16="http://schemas.microsoft.com/office/drawing/2014/main" id="{AFFA4C3C-8D8D-4DAB-A3FC-6ACD990091D0}"/>
              </a:ext>
            </a:extLst>
          </p:cNvPr>
          <p:cNvSpPr>
            <a:spLocks noGrp="1"/>
          </p:cNvSpPr>
          <p:nvPr>
            <p:ph type="body" sz="quarter" idx="37"/>
          </p:nvPr>
        </p:nvSpPr>
        <p:spPr>
          <a:xfrm>
            <a:off x="8735543" y="2307770"/>
            <a:ext cx="3020982" cy="1121230"/>
          </a:xfrm>
        </p:spPr>
        <p:txBody>
          <a:bodyPr anchor="t"/>
          <a:lstStyle/>
          <a:p>
            <a:pPr algn="ctr"/>
            <a:r>
              <a:rPr lang="en-US" dirty="0">
                <a:solidFill>
                  <a:schemeClr val="bg1"/>
                </a:solidFill>
              </a:rPr>
              <a:t>Wholistically integrate sustainability into my life and minimize my negative impact on the environment around me </a:t>
            </a:r>
          </a:p>
        </p:txBody>
      </p:sp>
      <p:sp>
        <p:nvSpPr>
          <p:cNvPr id="3" name="Text Placeholder 81">
            <a:extLst>
              <a:ext uri="{FF2B5EF4-FFF2-40B4-BE49-F238E27FC236}">
                <a16:creationId xmlns:a16="http://schemas.microsoft.com/office/drawing/2014/main" id="{2FDDC5F4-3EF3-A18A-9601-DB3FF20A9492}"/>
              </a:ext>
            </a:extLst>
          </p:cNvPr>
          <p:cNvSpPr txBox="1">
            <a:spLocks/>
          </p:cNvSpPr>
          <p:nvPr/>
        </p:nvSpPr>
        <p:spPr>
          <a:xfrm>
            <a:off x="420203" y="2307770"/>
            <a:ext cx="3081975" cy="1121230"/>
          </a:xfrm>
          <a:prstGeom prst="rect">
            <a:avLst/>
          </a:prstGeom>
        </p:spPr>
        <p:txBody>
          <a:bodyPr anchor="t"/>
          <a:lstStyle>
            <a:lvl1pPr marL="0" indent="0" algn="l" defTabSz="914400" rtl="0" eaLnBrk="1" latinLnBrk="0" hangingPunct="1">
              <a:lnSpc>
                <a:spcPct val="100000"/>
              </a:lnSpc>
              <a:spcBef>
                <a:spcPts val="0"/>
              </a:spcBef>
              <a:buFont typeface="Arial" panose="020B0604020202020204" pitchFamily="34" charset="0"/>
              <a:buNone/>
              <a:defRPr sz="1600" kern="1200" cap="none" spc="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dirty="0">
                <a:solidFill>
                  <a:schemeClr val="bg1"/>
                </a:solidFill>
              </a:rPr>
              <a:t>Continue learning about and growing my perspective on sustainability and applying this knowledge in my own life.</a:t>
            </a:r>
          </a:p>
        </p:txBody>
      </p:sp>
      <p:pic>
        <p:nvPicPr>
          <p:cNvPr id="14" name="Audio 13">
            <a:extLst>
              <a:ext uri="{FF2B5EF4-FFF2-40B4-BE49-F238E27FC236}">
                <a16:creationId xmlns:a16="http://schemas.microsoft.com/office/drawing/2014/main" id="{BD827152-E2CD-FDB0-0E1C-0CD02E689B10}"/>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1604891360"/>
      </p:ext>
    </p:extLst>
  </p:cSld>
  <p:clrMapOvr>
    <a:masterClrMapping/>
  </p:clrMapOvr>
  <mc:AlternateContent xmlns:mc="http://schemas.openxmlformats.org/markup-compatibility/2006">
    <mc:Choice xmlns:p14="http://schemas.microsoft.com/office/powerpoint/2010/main" Requires="p14">
      <p:transition spd="slow" p14:dur="2000" advTm="46442"/>
    </mc:Choice>
    <mc:Fallback>
      <p:transition spd="slow" advTm="46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66">
                                            <p:bg/>
                                          </p:spTgt>
                                        </p:tgtEl>
                                        <p:attrNameLst>
                                          <p:attrName>style.visibility</p:attrName>
                                        </p:attrNameLst>
                                      </p:cBhvr>
                                      <p:to>
                                        <p:strVal val="visible"/>
                                      </p:to>
                                    </p:set>
                                    <p:anim calcmode="lin" valueType="num">
                                      <p:cBhvr additive="base">
                                        <p:cTn id="11" dur="500" fill="hold"/>
                                        <p:tgtEl>
                                          <p:spTgt spid="66">
                                            <p:bg/>
                                          </p:spTgt>
                                        </p:tgtEl>
                                        <p:attrNameLst>
                                          <p:attrName>ppt_x</p:attrName>
                                        </p:attrNameLst>
                                      </p:cBhvr>
                                      <p:tavLst>
                                        <p:tav tm="0">
                                          <p:val>
                                            <p:strVal val="0-#ppt_w/2"/>
                                          </p:val>
                                        </p:tav>
                                        <p:tav tm="100000">
                                          <p:val>
                                            <p:strVal val="#ppt_x"/>
                                          </p:val>
                                        </p:tav>
                                      </p:tavLst>
                                    </p:anim>
                                    <p:anim calcmode="lin" valueType="num">
                                      <p:cBhvr additive="base">
                                        <p:cTn id="12" dur="500" fill="hold"/>
                                        <p:tgtEl>
                                          <p:spTgt spid="66">
                                            <p:bg/>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66">
                                            <p:txEl>
                                              <p:pRg st="0" end="0"/>
                                            </p:txEl>
                                          </p:spTgt>
                                        </p:tgtEl>
                                        <p:attrNameLst>
                                          <p:attrName>style.visibility</p:attrName>
                                        </p:attrNameLst>
                                      </p:cBhvr>
                                      <p:to>
                                        <p:strVal val="visible"/>
                                      </p:to>
                                    </p:set>
                                    <p:anim calcmode="lin" valueType="num">
                                      <p:cBhvr additive="base">
                                        <p:cTn id="17" dur="500" fill="hold"/>
                                        <p:tgtEl>
                                          <p:spTgt spid="66">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6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47">
                                            <p:bg/>
                                          </p:spTgt>
                                        </p:tgtEl>
                                        <p:attrNameLst>
                                          <p:attrName>style.visibility</p:attrName>
                                        </p:attrNameLst>
                                      </p:cBhvr>
                                      <p:to>
                                        <p:strVal val="visible"/>
                                      </p:to>
                                    </p:set>
                                    <p:anim calcmode="lin" valueType="num">
                                      <p:cBhvr additive="base">
                                        <p:cTn id="29" dur="500" fill="hold"/>
                                        <p:tgtEl>
                                          <p:spTgt spid="147">
                                            <p:bg/>
                                          </p:spTgt>
                                        </p:tgtEl>
                                        <p:attrNameLst>
                                          <p:attrName>ppt_x</p:attrName>
                                        </p:attrNameLst>
                                      </p:cBhvr>
                                      <p:tavLst>
                                        <p:tav tm="0">
                                          <p:val>
                                            <p:strVal val="#ppt_x"/>
                                          </p:val>
                                        </p:tav>
                                        <p:tav tm="100000">
                                          <p:val>
                                            <p:strVal val="#ppt_x"/>
                                          </p:val>
                                        </p:tav>
                                      </p:tavLst>
                                    </p:anim>
                                    <p:anim calcmode="lin" valueType="num">
                                      <p:cBhvr additive="base">
                                        <p:cTn id="30" dur="500" fill="hold"/>
                                        <p:tgtEl>
                                          <p:spTgt spid="147">
                                            <p:bg/>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47">
                                            <p:txEl>
                                              <p:pRg st="0" end="0"/>
                                            </p:txEl>
                                          </p:spTgt>
                                        </p:tgtEl>
                                        <p:attrNameLst>
                                          <p:attrName>style.visibility</p:attrName>
                                        </p:attrNameLst>
                                      </p:cBhvr>
                                      <p:to>
                                        <p:strVal val="visible"/>
                                      </p:to>
                                    </p:set>
                                    <p:anim calcmode="lin" valueType="num">
                                      <p:cBhvr additive="base">
                                        <p:cTn id="35" dur="500" fill="hold"/>
                                        <p:tgtEl>
                                          <p:spTgt spid="147">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73">
                                            <p:txEl>
                                              <p:pRg st="0" end="0"/>
                                            </p:txEl>
                                          </p:spTgt>
                                        </p:tgtEl>
                                        <p:attrNameLst>
                                          <p:attrName>style.visibility</p:attrName>
                                        </p:attrNameLst>
                                      </p:cBhvr>
                                      <p:to>
                                        <p:strVal val="visible"/>
                                      </p:to>
                                    </p:set>
                                    <p:anim calcmode="lin" valueType="num">
                                      <p:cBhvr additive="base">
                                        <p:cTn id="41" dur="500" fill="hold"/>
                                        <p:tgtEl>
                                          <p:spTgt spid="173">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7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2" fill="hold" grpId="0" nodeType="clickEffect">
                                  <p:stCondLst>
                                    <p:cond delay="0"/>
                                  </p:stCondLst>
                                  <p:childTnLst>
                                    <p:set>
                                      <p:cBhvr>
                                        <p:cTn id="46" dur="1" fill="hold">
                                          <p:stCondLst>
                                            <p:cond delay="0"/>
                                          </p:stCondLst>
                                        </p:cTn>
                                        <p:tgtEl>
                                          <p:spTgt spid="149">
                                            <p:bg/>
                                          </p:spTgt>
                                        </p:tgtEl>
                                        <p:attrNameLst>
                                          <p:attrName>style.visibility</p:attrName>
                                        </p:attrNameLst>
                                      </p:cBhvr>
                                      <p:to>
                                        <p:strVal val="visible"/>
                                      </p:to>
                                    </p:set>
                                    <p:anim calcmode="lin" valueType="num">
                                      <p:cBhvr additive="base">
                                        <p:cTn id="47" dur="500" fill="hold"/>
                                        <p:tgtEl>
                                          <p:spTgt spid="149">
                                            <p:bg/>
                                          </p:spTgt>
                                        </p:tgtEl>
                                        <p:attrNameLst>
                                          <p:attrName>ppt_x</p:attrName>
                                        </p:attrNameLst>
                                      </p:cBhvr>
                                      <p:tavLst>
                                        <p:tav tm="0">
                                          <p:val>
                                            <p:strVal val="1+#ppt_w/2"/>
                                          </p:val>
                                        </p:tav>
                                        <p:tav tm="100000">
                                          <p:val>
                                            <p:strVal val="#ppt_x"/>
                                          </p:val>
                                        </p:tav>
                                      </p:tavLst>
                                    </p:anim>
                                    <p:anim calcmode="lin" valueType="num">
                                      <p:cBhvr additive="base">
                                        <p:cTn id="48" dur="500" fill="hold"/>
                                        <p:tgtEl>
                                          <p:spTgt spid="149">
                                            <p:bg/>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149">
                                            <p:txEl>
                                              <p:pRg st="0" end="0"/>
                                            </p:txEl>
                                          </p:spTgt>
                                        </p:tgtEl>
                                        <p:attrNameLst>
                                          <p:attrName>style.visibility</p:attrName>
                                        </p:attrNameLst>
                                      </p:cBhvr>
                                      <p:to>
                                        <p:strVal val="visible"/>
                                      </p:to>
                                    </p:set>
                                    <p:anim calcmode="lin" valueType="num">
                                      <p:cBhvr additive="base">
                                        <p:cTn id="53" dur="500" fill="hold"/>
                                        <p:tgtEl>
                                          <p:spTgt spid="149">
                                            <p:txEl>
                                              <p:pRg st="0" end="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14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8" fill="hold" grpId="0" nodeType="clickEffect">
                                  <p:stCondLst>
                                    <p:cond delay="0"/>
                                  </p:stCondLst>
                                  <p:childTnLst>
                                    <p:set>
                                      <p:cBhvr>
                                        <p:cTn id="58" dur="1" fill="hold">
                                          <p:stCondLst>
                                            <p:cond delay="0"/>
                                          </p:stCondLst>
                                        </p:cTn>
                                        <p:tgtEl>
                                          <p:spTgt spid="174">
                                            <p:txEl>
                                              <p:pRg st="0" end="0"/>
                                            </p:txEl>
                                          </p:spTgt>
                                        </p:tgtEl>
                                        <p:attrNameLst>
                                          <p:attrName>style.visibility</p:attrName>
                                        </p:attrNameLst>
                                      </p:cBhvr>
                                      <p:to>
                                        <p:strVal val="visible"/>
                                      </p:to>
                                    </p:set>
                                    <p:anim calcmode="lin" valueType="num">
                                      <p:cBhvr additive="base">
                                        <p:cTn id="59" dur="500" fill="hold"/>
                                        <p:tgtEl>
                                          <p:spTgt spid="174">
                                            <p:txEl>
                                              <p:pRg st="0" end="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7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1" fill="hold" display="0">
                  <p:stCondLst>
                    <p:cond delay="indefinite"/>
                  </p:stCondLst>
                  <p:endCondLst>
                    <p:cond evt="onStopAudio" delay="0">
                      <p:tgtEl>
                        <p:sldTgt/>
                      </p:tgtEl>
                    </p:cond>
                  </p:endCondLst>
                </p:cTn>
                <p:tgtEl>
                  <p:spTgt spid="14"/>
                </p:tgtEl>
              </p:cMediaNode>
            </p:audio>
          </p:childTnLst>
        </p:cTn>
      </p:par>
    </p:tnLst>
    <p:bldLst>
      <p:bldP spid="66" grpId="0" build="p" animBg="1"/>
      <p:bldP spid="147" grpId="0" build="p" animBg="1"/>
      <p:bldP spid="173" grpId="0" build="p"/>
      <p:bldP spid="149" grpId="0" build="p" animBg="1"/>
      <p:bldP spid="174" grpId="0" build="p"/>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8B0A0B61-E44C-4C98-A84B-B96C81DA5816}"/>
              </a:ext>
            </a:extLst>
          </p:cNvPr>
          <p:cNvSpPr>
            <a:spLocks noGrp="1"/>
          </p:cNvSpPr>
          <p:nvPr>
            <p:ph type="title"/>
          </p:nvPr>
        </p:nvSpPr>
        <p:spPr>
          <a:xfrm>
            <a:off x="1112232" y="3108651"/>
            <a:ext cx="2939068" cy="640698"/>
          </a:xfrm>
          <a:ln>
            <a:solidFill>
              <a:schemeClr val="accent1"/>
            </a:solidFill>
          </a:ln>
        </p:spPr>
        <p:txBody>
          <a:bodyPr/>
          <a:lstStyle/>
          <a:p>
            <a:r>
              <a:rPr lang="en-US" sz="3200" noProof="0" dirty="0">
                <a:solidFill>
                  <a:schemeClr val="accent1"/>
                </a:solidFill>
              </a:rPr>
              <a:t>Thank you</a:t>
            </a:r>
            <a:endParaRPr lang="en-US" sz="3200" dirty="0">
              <a:solidFill>
                <a:schemeClr val="accent1"/>
              </a:solidFill>
            </a:endParaRPr>
          </a:p>
        </p:txBody>
      </p:sp>
      <p:sp>
        <p:nvSpPr>
          <p:cNvPr id="6" name="Picture Placeholder 5">
            <a:extLst>
              <a:ext uri="{FF2B5EF4-FFF2-40B4-BE49-F238E27FC236}">
                <a16:creationId xmlns:a16="http://schemas.microsoft.com/office/drawing/2014/main" id="{325EF6F9-8A56-FA5D-8583-29C4307A25A3}"/>
              </a:ext>
            </a:extLst>
          </p:cNvPr>
          <p:cNvSpPr>
            <a:spLocks noGrp="1"/>
          </p:cNvSpPr>
          <p:nvPr>
            <p:ph type="pic" sz="quarter" idx="15"/>
          </p:nvPr>
        </p:nvSpPr>
        <p:spPr/>
      </p:sp>
      <p:pic>
        <p:nvPicPr>
          <p:cNvPr id="8" name="Picture 7">
            <a:extLst>
              <a:ext uri="{FF2B5EF4-FFF2-40B4-BE49-F238E27FC236}">
                <a16:creationId xmlns:a16="http://schemas.microsoft.com/office/drawing/2014/main" id="{83580ADF-1CA6-6356-6499-C9AA178B2950}"/>
              </a:ext>
            </a:extLst>
          </p:cNvPr>
          <p:cNvPicPr>
            <a:picLocks noChangeAspect="1"/>
          </p:cNvPicPr>
          <p:nvPr/>
        </p:nvPicPr>
        <p:blipFill rotWithShape="1">
          <a:blip r:embed="rId5"/>
          <a:srcRect l="2385" r="2628" b="1112"/>
          <a:stretch/>
        </p:blipFill>
        <p:spPr>
          <a:xfrm>
            <a:off x="5511344" y="0"/>
            <a:ext cx="4965700" cy="6858000"/>
          </a:xfrm>
          <a:prstGeom prst="rect">
            <a:avLst/>
          </a:prstGeom>
        </p:spPr>
      </p:pic>
      <p:sp>
        <p:nvSpPr>
          <p:cNvPr id="4" name="Text Placeholder 22">
            <a:extLst>
              <a:ext uri="{FF2B5EF4-FFF2-40B4-BE49-F238E27FC236}">
                <a16:creationId xmlns:a16="http://schemas.microsoft.com/office/drawing/2014/main" id="{80CA7F2C-79D6-6E54-6427-F6DCE756E8A8}"/>
              </a:ext>
            </a:extLst>
          </p:cNvPr>
          <p:cNvSpPr txBox="1">
            <a:spLocks/>
          </p:cNvSpPr>
          <p:nvPr/>
        </p:nvSpPr>
        <p:spPr>
          <a:xfrm>
            <a:off x="6946490" y="139835"/>
            <a:ext cx="3530554" cy="17694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solidFill>
                  <a:schemeClr val="bg1"/>
                </a:solidFill>
              </a:rPr>
              <a:t>“Nobody made a greater mistake than he who did nothing because he could do only a little.” </a:t>
            </a:r>
          </a:p>
          <a:p>
            <a:pPr marL="0" indent="0" algn="r">
              <a:buNone/>
            </a:pPr>
            <a:r>
              <a:rPr lang="en-US" sz="1800" dirty="0">
                <a:solidFill>
                  <a:schemeClr val="bg1"/>
                </a:solidFill>
              </a:rPr>
              <a:t>- Edmund Burke</a:t>
            </a:r>
          </a:p>
        </p:txBody>
      </p:sp>
      <p:pic>
        <p:nvPicPr>
          <p:cNvPr id="5" name="Audio 4">
            <a:extLst>
              <a:ext uri="{FF2B5EF4-FFF2-40B4-BE49-F238E27FC236}">
                <a16:creationId xmlns:a16="http://schemas.microsoft.com/office/drawing/2014/main" id="{E30B6360-1143-04D5-2AB2-07BD3D46E8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51646291"/>
      </p:ext>
    </p:extLst>
  </p:cSld>
  <p:clrMapOvr>
    <a:masterClrMapping/>
  </p:clrMapOvr>
  <mc:AlternateContent xmlns:mc="http://schemas.openxmlformats.org/markup-compatibility/2006">
    <mc:Choice xmlns:p14="http://schemas.microsoft.com/office/powerpoint/2010/main" Requires="p14">
      <p:transition spd="slow" p14:dur="2000" advTm="21994"/>
    </mc:Choice>
    <mc:Fallback>
      <p:transition spd="slow" advTm="21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5|2.1|0.9|3.7"/>
</p:tagLst>
</file>

<file path=ppt/tags/tag2.xml><?xml version="1.0" encoding="utf-8"?>
<p:tagLst xmlns:a="http://schemas.openxmlformats.org/drawingml/2006/main" xmlns:r="http://schemas.openxmlformats.org/officeDocument/2006/relationships" xmlns:p="http://schemas.openxmlformats.org/presentationml/2006/main">
  <p:tag name="TIMING" val="|7.5|0.8|0.9|8.6|0.6|0.8|13.9|0.8|0.6"/>
</p:tagLst>
</file>

<file path=ppt/theme/theme1.xml><?xml version="1.0" encoding="utf-8"?>
<a:theme xmlns:a="http://schemas.openxmlformats.org/drawingml/2006/main" name="Office Theme">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een Pitch Deck_TM16411175_Win32_JC_SL_v3" id="{8B4DAF89-59FE-4064-AB7A-372A9529B50F}" vid="{3DF83A45-BE94-4B01-94A1-C38A7DA6C9D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1B15C2-B622-4464-872A-FFB13E3A35CE}">
  <ds:schemaRefs>
    <ds:schemaRef ds:uri="http://schemas.microsoft.com/sharepoint/v3/contenttype/forms"/>
  </ds:schemaRefs>
</ds:datastoreItem>
</file>

<file path=customXml/itemProps2.xml><?xml version="1.0" encoding="utf-8"?>
<ds:datastoreItem xmlns:ds="http://schemas.openxmlformats.org/officeDocument/2006/customXml" ds:itemID="{0E439292-23DE-4FBC-B000-AFED89AC64F3}">
  <ds:schemaRefs>
    <ds:schemaRef ds:uri="http://purl.org/dc/terms/"/>
    <ds:schemaRef ds:uri="http://schemas.microsoft.com/sharepoint/v3"/>
    <ds:schemaRef ds:uri="http://purl.org/dc/elements/1.1/"/>
    <ds:schemaRef ds:uri="http://schemas.microsoft.com/office/2006/documentManagement/types"/>
    <ds:schemaRef ds:uri="71af3243-3dd4-4a8d-8c0d-dd76da1f02a5"/>
    <ds:schemaRef ds:uri="http://www.w3.org/XML/1998/namespace"/>
    <ds:schemaRef ds:uri="http://purl.org/dc/dcmitype/"/>
    <ds:schemaRef ds:uri="230e9df3-be65-4c73-a93b-d1236ebd677e"/>
    <ds:schemaRef ds:uri="http://schemas.microsoft.com/office/2006/metadata/properties"/>
    <ds:schemaRef ds:uri="http://schemas.microsoft.com/office/infopath/2007/PartnerControls"/>
    <ds:schemaRef ds:uri="http://schemas.openxmlformats.org/package/2006/metadata/core-properties"/>
    <ds:schemaRef ds:uri="16c05727-aa75-4e4a-9b5f-8a80a1165891"/>
  </ds:schemaRefs>
</ds:datastoreItem>
</file>

<file path=customXml/itemProps3.xml><?xml version="1.0" encoding="utf-8"?>
<ds:datastoreItem xmlns:ds="http://schemas.openxmlformats.org/officeDocument/2006/customXml" ds:itemID="{065F1115-A9D1-4ADF-878E-8B9CEB141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{0F37BA10-4049-4BFD-9504-0EA8335ACC83}tf16411175_win32</Template>
  <TotalTime>1256</TotalTime>
  <Words>880</Words>
  <Application>Microsoft Macintosh PowerPoint</Application>
  <PresentationFormat>Widescreen</PresentationFormat>
  <Paragraphs>95</Paragraphs>
  <Slides>7</Slides>
  <Notes>7</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Tenorite </vt:lpstr>
      <vt:lpstr>Tenorite Bold</vt:lpstr>
      <vt:lpstr>Verdana</vt:lpstr>
      <vt:lpstr>Office Theme</vt:lpstr>
      <vt:lpstr>My sustainability  journey</vt:lpstr>
      <vt:lpstr>TOMORROW’s CHILD</vt:lpstr>
      <vt:lpstr>UNDERSTAND </vt:lpstr>
      <vt:lpstr>PowerPoint Presentation</vt:lpstr>
      <vt:lpstr>GUIDING THE WAY</vt:lpstr>
      <vt:lpstr>MOVING FORWARD…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sustainability  journey</dc:title>
  <dc:creator>Kayla HALMAGHI</dc:creator>
  <cp:lastModifiedBy>Kayla HALMAGHI</cp:lastModifiedBy>
  <cp:revision>6</cp:revision>
  <dcterms:created xsi:type="dcterms:W3CDTF">2023-06-25T15:41:21Z</dcterms:created>
  <dcterms:modified xsi:type="dcterms:W3CDTF">2023-07-01T11:46:16Z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115e1d80-5df9-45cf-93c6-b3dca2463c0a_Enabled">
    <vt:lpwstr>true</vt:lpwstr>
  </property>
  <property fmtid="{D5CDD505-2E9C-101B-9397-08002B2CF9AE}" pid="4" name="MSIP_Label_115e1d80-5df9-45cf-93c6-b3dca2463c0a_SetDate">
    <vt:lpwstr>2023-06-25T15:41:21Z</vt:lpwstr>
  </property>
  <property fmtid="{D5CDD505-2E9C-101B-9397-08002B2CF9AE}" pid="5" name="MSIP_Label_115e1d80-5df9-45cf-93c6-b3dca2463c0a_Method">
    <vt:lpwstr>Standard</vt:lpwstr>
  </property>
  <property fmtid="{D5CDD505-2E9C-101B-9397-08002B2CF9AE}" pid="6" name="MSIP_Label_115e1d80-5df9-45cf-93c6-b3dca2463c0a_Name">
    <vt:lpwstr>115e1d80-5df9-45cf-93c6-b3dca2463c0a</vt:lpwstr>
  </property>
  <property fmtid="{D5CDD505-2E9C-101B-9397-08002B2CF9AE}" pid="7" name="MSIP_Label_115e1d80-5df9-45cf-93c6-b3dca2463c0a_SiteId">
    <vt:lpwstr>35734bde-3e33-4eb6-8dd2-0c96b30981bf</vt:lpwstr>
  </property>
  <property fmtid="{D5CDD505-2E9C-101B-9397-08002B2CF9AE}" pid="8" name="MSIP_Label_115e1d80-5df9-45cf-93c6-b3dca2463c0a_ActionId">
    <vt:lpwstr>056769e5-b5f9-4ef5-adca-d37e579a1df6</vt:lpwstr>
  </property>
  <property fmtid="{D5CDD505-2E9C-101B-9397-08002B2CF9AE}" pid="9" name="MSIP_Label_115e1d80-5df9-45cf-93c6-b3dca2463c0a_ContentBits">
    <vt:lpwstr>0</vt:lpwstr>
  </property>
</Properties>
</file>