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9" r:id="rId2"/>
  </p:sldMasterIdLst>
  <p:notesMasterIdLst>
    <p:notesMasterId r:id="rId17"/>
  </p:notesMasterIdLst>
  <p:sldIdLst>
    <p:sldId id="256" r:id="rId3"/>
    <p:sldId id="282" r:id="rId4"/>
    <p:sldId id="285" r:id="rId5"/>
    <p:sldId id="288" r:id="rId6"/>
    <p:sldId id="286" r:id="rId7"/>
    <p:sldId id="289" r:id="rId8"/>
    <p:sldId id="287" r:id="rId9"/>
    <p:sldId id="281" r:id="rId10"/>
    <p:sldId id="283" r:id="rId11"/>
    <p:sldId id="284" r:id="rId12"/>
    <p:sldId id="279" r:id="rId13"/>
    <p:sldId id="270" r:id="rId14"/>
    <p:sldId id="280" r:id="rId15"/>
    <p:sldId id="29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23F60A-FB9D-49AA-838E-13D4F3C4E03D}" v="6" dt="2022-03-21T11:29:06.7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70740" autoAdjust="0"/>
  </p:normalViewPr>
  <p:slideViewPr>
    <p:cSldViewPr snapToGrid="0">
      <p:cViewPr>
        <p:scale>
          <a:sx n="100" d="100"/>
          <a:sy n="100" d="100"/>
        </p:scale>
        <p:origin x="822"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B023F60A-FB9D-49AA-838E-13D4F3C4E03D}"/>
    <pc:docChg chg="undo custSel addSld delSld modSld sldOrd addMainMaster delMainMaster">
      <pc:chgData name="Laura Knight" userId="fcc6b1b8-7f69-4c06-9fd3-1a1553b3cd99" providerId="ADAL" clId="{B023F60A-FB9D-49AA-838E-13D4F3C4E03D}" dt="2022-03-21T11:30:20.870" v="831" actId="14100"/>
      <pc:docMkLst>
        <pc:docMk/>
      </pc:docMkLst>
      <pc:sldChg chg="addSp delSp modSp mod setBg addAnim delDesignElem">
        <pc:chgData name="Laura Knight" userId="fcc6b1b8-7f69-4c06-9fd3-1a1553b3cd99" providerId="ADAL" clId="{B023F60A-FB9D-49AA-838E-13D4F3C4E03D}" dt="2022-03-21T11:14:13.941" v="619"/>
        <pc:sldMkLst>
          <pc:docMk/>
          <pc:sldMk cId="3413446515" sldId="256"/>
        </pc:sldMkLst>
        <pc:spChg chg="mod">
          <ac:chgData name="Laura Knight" userId="fcc6b1b8-7f69-4c06-9fd3-1a1553b3cd99" providerId="ADAL" clId="{B023F60A-FB9D-49AA-838E-13D4F3C4E03D}" dt="2022-03-21T09:30:40.130" v="31" actId="26606"/>
          <ac:spMkLst>
            <pc:docMk/>
            <pc:sldMk cId="3413446515" sldId="256"/>
            <ac:spMk id="2" creationId="{51A4434B-8844-4CD7-8E64-35BB986FE5A6}"/>
          </ac:spMkLst>
        </pc:spChg>
        <pc:spChg chg="mod">
          <ac:chgData name="Laura Knight" userId="fcc6b1b8-7f69-4c06-9fd3-1a1553b3cd99" providerId="ADAL" clId="{B023F60A-FB9D-49AA-838E-13D4F3C4E03D}" dt="2022-03-21T09:30:40.130" v="31" actId="26606"/>
          <ac:spMkLst>
            <pc:docMk/>
            <pc:sldMk cId="3413446515" sldId="256"/>
            <ac:spMk id="3" creationId="{49016FFB-1EF6-4B0C-89DF-20041555F42B}"/>
          </ac:spMkLst>
        </pc:spChg>
        <pc:spChg chg="add del">
          <ac:chgData name="Laura Knight" userId="fcc6b1b8-7f69-4c06-9fd3-1a1553b3cd99" providerId="ADAL" clId="{B023F60A-FB9D-49AA-838E-13D4F3C4E03D}" dt="2022-03-21T11:14:13.941" v="619"/>
          <ac:spMkLst>
            <pc:docMk/>
            <pc:sldMk cId="3413446515" sldId="256"/>
            <ac:spMk id="8" creationId="{6F5A5072-7B47-4D32-B52A-4EBBF590B8A5}"/>
          </ac:spMkLst>
        </pc:spChg>
        <pc:spChg chg="add del">
          <ac:chgData name="Laura Knight" userId="fcc6b1b8-7f69-4c06-9fd3-1a1553b3cd99" providerId="ADAL" clId="{B023F60A-FB9D-49AA-838E-13D4F3C4E03D}" dt="2022-03-21T11:14:13.941" v="619"/>
          <ac:spMkLst>
            <pc:docMk/>
            <pc:sldMk cId="3413446515" sldId="256"/>
            <ac:spMk id="10" creationId="{9715DAF0-AE1B-46C9-8A6B-DB2AA05AB91D}"/>
          </ac:spMkLst>
        </pc:spChg>
        <pc:spChg chg="add del">
          <ac:chgData name="Laura Knight" userId="fcc6b1b8-7f69-4c06-9fd3-1a1553b3cd99" providerId="ADAL" clId="{B023F60A-FB9D-49AA-838E-13D4F3C4E03D}" dt="2022-03-21T11:14:13.941" v="619"/>
          <ac:spMkLst>
            <pc:docMk/>
            <pc:sldMk cId="3413446515" sldId="256"/>
            <ac:spMk id="12" creationId="{6016219D-510E-4184-9090-6D5578A87BD1}"/>
          </ac:spMkLst>
        </pc:spChg>
        <pc:spChg chg="add del">
          <ac:chgData name="Laura Knight" userId="fcc6b1b8-7f69-4c06-9fd3-1a1553b3cd99" providerId="ADAL" clId="{B023F60A-FB9D-49AA-838E-13D4F3C4E03D}" dt="2022-03-21T11:14:13.941" v="619"/>
          <ac:spMkLst>
            <pc:docMk/>
            <pc:sldMk cId="3413446515" sldId="256"/>
            <ac:spMk id="14" creationId="{AFF4A713-7B75-4B21-90D7-5AB19547C728}"/>
          </ac:spMkLst>
        </pc:spChg>
        <pc:spChg chg="add del">
          <ac:chgData name="Laura Knight" userId="fcc6b1b8-7f69-4c06-9fd3-1a1553b3cd99" providerId="ADAL" clId="{B023F60A-FB9D-49AA-838E-13D4F3C4E03D}" dt="2022-03-21T11:14:13.941" v="619"/>
          <ac:spMkLst>
            <pc:docMk/>
            <pc:sldMk cId="3413446515" sldId="256"/>
            <ac:spMk id="16" creationId="{DC631C0B-6DA6-4E57-8231-CE32B3434A7E}"/>
          </ac:spMkLst>
        </pc:spChg>
        <pc:spChg chg="add del">
          <ac:chgData name="Laura Knight" userId="fcc6b1b8-7f69-4c06-9fd3-1a1553b3cd99" providerId="ADAL" clId="{B023F60A-FB9D-49AA-838E-13D4F3C4E03D}" dt="2022-03-21T11:14:13.941" v="619"/>
          <ac:spMkLst>
            <pc:docMk/>
            <pc:sldMk cId="3413446515" sldId="256"/>
            <ac:spMk id="18" creationId="{C29501E6-A978-4A61-9689-9085AF97A53A}"/>
          </ac:spMkLst>
        </pc:spChg>
      </pc:sldChg>
      <pc:sldChg chg="addSp delSp modSp mod setBg delAnim delDesignElem">
        <pc:chgData name="Laura Knight" userId="fcc6b1b8-7f69-4c06-9fd3-1a1553b3cd99" providerId="ADAL" clId="{B023F60A-FB9D-49AA-838E-13D4F3C4E03D}" dt="2022-03-21T11:14:13.941" v="619"/>
        <pc:sldMkLst>
          <pc:docMk/>
          <pc:sldMk cId="2708389614" sldId="270"/>
        </pc:sldMkLst>
        <pc:spChg chg="ord">
          <ac:chgData name="Laura Knight" userId="fcc6b1b8-7f69-4c06-9fd3-1a1553b3cd99" providerId="ADAL" clId="{B023F60A-FB9D-49AA-838E-13D4F3C4E03D}" dt="2022-03-21T09:30:47.802" v="35" actId="26606"/>
          <ac:spMkLst>
            <pc:docMk/>
            <pc:sldMk cId="2708389614" sldId="270"/>
            <ac:spMk id="2" creationId="{00000000-0000-0000-0000-000000000000}"/>
          </ac:spMkLst>
        </pc:spChg>
        <pc:spChg chg="mod">
          <ac:chgData name="Laura Knight" userId="fcc6b1b8-7f69-4c06-9fd3-1a1553b3cd99" providerId="ADAL" clId="{B023F60A-FB9D-49AA-838E-13D4F3C4E03D}" dt="2022-03-21T09:30:47.802" v="35" actId="26606"/>
          <ac:spMkLst>
            <pc:docMk/>
            <pc:sldMk cId="2708389614" sldId="270"/>
            <ac:spMk id="4" creationId="{00000000-0000-0000-0000-000000000000}"/>
          </ac:spMkLst>
        </pc:spChg>
        <pc:spChg chg="add del">
          <ac:chgData name="Laura Knight" userId="fcc6b1b8-7f69-4c06-9fd3-1a1553b3cd99" providerId="ADAL" clId="{B023F60A-FB9D-49AA-838E-13D4F3C4E03D}" dt="2022-03-21T11:14:13.941" v="619"/>
          <ac:spMkLst>
            <pc:docMk/>
            <pc:sldMk cId="2708389614" sldId="270"/>
            <ac:spMk id="9" creationId="{C4285719-470E-454C-AF62-8323075F1F5B}"/>
          </ac:spMkLst>
        </pc:spChg>
        <pc:spChg chg="add del">
          <ac:chgData name="Laura Knight" userId="fcc6b1b8-7f69-4c06-9fd3-1a1553b3cd99" providerId="ADAL" clId="{B023F60A-FB9D-49AA-838E-13D4F3C4E03D}" dt="2022-03-21T11:14:13.941" v="619"/>
          <ac:spMkLst>
            <pc:docMk/>
            <pc:sldMk cId="2708389614" sldId="270"/>
            <ac:spMk id="11" creationId="{CD9FE4EF-C4D8-49A0-B2FF-81D8DB7D8A24}"/>
          </ac:spMkLst>
        </pc:spChg>
        <pc:spChg chg="add del">
          <ac:chgData name="Laura Knight" userId="fcc6b1b8-7f69-4c06-9fd3-1a1553b3cd99" providerId="ADAL" clId="{B023F60A-FB9D-49AA-838E-13D4F3C4E03D}" dt="2022-03-21T11:14:13.941" v="619"/>
          <ac:spMkLst>
            <pc:docMk/>
            <pc:sldMk cId="2708389614" sldId="270"/>
            <ac:spMk id="13" creationId="{4300840D-0A0B-4512-BACA-B439D5B9C57C}"/>
          </ac:spMkLst>
        </pc:spChg>
        <pc:spChg chg="add del">
          <ac:chgData name="Laura Knight" userId="fcc6b1b8-7f69-4c06-9fd3-1a1553b3cd99" providerId="ADAL" clId="{B023F60A-FB9D-49AA-838E-13D4F3C4E03D}" dt="2022-03-21T11:14:13.941" v="619"/>
          <ac:spMkLst>
            <pc:docMk/>
            <pc:sldMk cId="2708389614" sldId="270"/>
            <ac:spMk id="15" creationId="{D2B78728-A580-49A7-84F9-6EF6F583ADE0}"/>
          </ac:spMkLst>
        </pc:spChg>
        <pc:spChg chg="add del">
          <ac:chgData name="Laura Knight" userId="fcc6b1b8-7f69-4c06-9fd3-1a1553b3cd99" providerId="ADAL" clId="{B023F60A-FB9D-49AA-838E-13D4F3C4E03D}" dt="2022-03-21T11:14:13.941" v="619"/>
          <ac:spMkLst>
            <pc:docMk/>
            <pc:sldMk cId="2708389614" sldId="270"/>
            <ac:spMk id="17" creationId="{38FAA1A1-D861-433F-88FA-1E9D6FD31D11}"/>
          </ac:spMkLst>
        </pc:spChg>
        <pc:spChg chg="add del">
          <ac:chgData name="Laura Knight" userId="fcc6b1b8-7f69-4c06-9fd3-1a1553b3cd99" providerId="ADAL" clId="{B023F60A-FB9D-49AA-838E-13D4F3C4E03D}" dt="2022-03-21T11:14:13.941" v="619"/>
          <ac:spMkLst>
            <pc:docMk/>
            <pc:sldMk cId="2708389614" sldId="270"/>
            <ac:spMk id="19" creationId="{8D71EDA1-87BF-4D5D-AB79-F346FD19278A}"/>
          </ac:spMkLst>
        </pc:spChg>
        <pc:picChg chg="mod ord">
          <ac:chgData name="Laura Knight" userId="fcc6b1b8-7f69-4c06-9fd3-1a1553b3cd99" providerId="ADAL" clId="{B023F60A-FB9D-49AA-838E-13D4F3C4E03D}" dt="2022-03-21T09:30:50.468" v="36" actId="27614"/>
          <ac:picMkLst>
            <pc:docMk/>
            <pc:sldMk cId="2708389614" sldId="270"/>
            <ac:picMk id="3" creationId="{00000000-0000-0000-0000-000000000000}"/>
          </ac:picMkLst>
        </pc:picChg>
        <pc:picChg chg="del">
          <ac:chgData name="Laura Knight" userId="fcc6b1b8-7f69-4c06-9fd3-1a1553b3cd99" providerId="ADAL" clId="{B023F60A-FB9D-49AA-838E-13D4F3C4E03D}" dt="2022-03-21T09:30:09.842" v="0" actId="478"/>
          <ac:picMkLst>
            <pc:docMk/>
            <pc:sldMk cId="2708389614" sldId="270"/>
            <ac:picMk id="5" creationId="{FD7B43AD-55FC-4E3E-B9CE-65D5E4C12884}"/>
          </ac:picMkLst>
        </pc:picChg>
      </pc:sldChg>
      <pc:sldChg chg="addSp delSp modSp mod setBg delDesignElem">
        <pc:chgData name="Laura Knight" userId="fcc6b1b8-7f69-4c06-9fd3-1a1553b3cd99" providerId="ADAL" clId="{B023F60A-FB9D-49AA-838E-13D4F3C4E03D}" dt="2022-03-21T11:18:24.653" v="804" actId="26606"/>
        <pc:sldMkLst>
          <pc:docMk/>
          <pc:sldMk cId="3628957396" sldId="279"/>
        </pc:sldMkLst>
        <pc:spChg chg="mod">
          <ac:chgData name="Laura Knight" userId="fcc6b1b8-7f69-4c06-9fd3-1a1553b3cd99" providerId="ADAL" clId="{B023F60A-FB9D-49AA-838E-13D4F3C4E03D}" dt="2022-03-21T11:18:24.653" v="804" actId="26606"/>
          <ac:spMkLst>
            <pc:docMk/>
            <pc:sldMk cId="3628957396" sldId="279"/>
            <ac:spMk id="2" creationId="{00000000-0000-0000-0000-000000000000}"/>
          </ac:spMkLst>
        </pc:spChg>
        <pc:spChg chg="add del">
          <ac:chgData name="Laura Knight" userId="fcc6b1b8-7f69-4c06-9fd3-1a1553b3cd99" providerId="ADAL" clId="{B023F60A-FB9D-49AA-838E-13D4F3C4E03D}" dt="2022-03-21T11:18:24.653" v="804" actId="26606"/>
          <ac:spMkLst>
            <pc:docMk/>
            <pc:sldMk cId="3628957396" sldId="279"/>
            <ac:spMk id="7" creationId="{09588DA8-065E-4F6F-8EFD-43104AB2E0CF}"/>
          </ac:spMkLst>
        </pc:spChg>
        <pc:spChg chg="add del">
          <ac:chgData name="Laura Knight" userId="fcc6b1b8-7f69-4c06-9fd3-1a1553b3cd99" providerId="ADAL" clId="{B023F60A-FB9D-49AA-838E-13D4F3C4E03D}" dt="2022-03-21T11:18:24.653" v="804" actId="26606"/>
          <ac:spMkLst>
            <pc:docMk/>
            <pc:sldMk cId="3628957396" sldId="279"/>
            <ac:spMk id="9" creationId="{C4285719-470E-454C-AF62-8323075F1F5B}"/>
          </ac:spMkLst>
        </pc:spChg>
        <pc:spChg chg="add del">
          <ac:chgData name="Laura Knight" userId="fcc6b1b8-7f69-4c06-9fd3-1a1553b3cd99" providerId="ADAL" clId="{B023F60A-FB9D-49AA-838E-13D4F3C4E03D}" dt="2022-03-21T11:18:24.653" v="804" actId="26606"/>
          <ac:spMkLst>
            <pc:docMk/>
            <pc:sldMk cId="3628957396" sldId="279"/>
            <ac:spMk id="11" creationId="{CD9FE4EF-C4D8-49A0-B2FF-81D8DB7D8A24}"/>
          </ac:spMkLst>
        </pc:spChg>
        <pc:spChg chg="add del">
          <ac:chgData name="Laura Knight" userId="fcc6b1b8-7f69-4c06-9fd3-1a1553b3cd99" providerId="ADAL" clId="{B023F60A-FB9D-49AA-838E-13D4F3C4E03D}" dt="2022-03-21T11:18:24.653" v="804" actId="26606"/>
          <ac:spMkLst>
            <pc:docMk/>
            <pc:sldMk cId="3628957396" sldId="279"/>
            <ac:spMk id="13" creationId="{4300840D-0A0B-4512-BACA-B439D5B9C57C}"/>
          </ac:spMkLst>
        </pc:spChg>
        <pc:spChg chg="add del">
          <ac:chgData name="Laura Knight" userId="fcc6b1b8-7f69-4c06-9fd3-1a1553b3cd99" providerId="ADAL" clId="{B023F60A-FB9D-49AA-838E-13D4F3C4E03D}" dt="2022-03-21T11:18:24.653" v="804" actId="26606"/>
          <ac:spMkLst>
            <pc:docMk/>
            <pc:sldMk cId="3628957396" sldId="279"/>
            <ac:spMk id="15" creationId="{D2B78728-A580-49A7-84F9-6EF6F583ADE0}"/>
          </ac:spMkLst>
        </pc:spChg>
        <pc:spChg chg="add del">
          <ac:chgData name="Laura Knight" userId="fcc6b1b8-7f69-4c06-9fd3-1a1553b3cd99" providerId="ADAL" clId="{B023F60A-FB9D-49AA-838E-13D4F3C4E03D}" dt="2022-03-21T11:18:24.653" v="804" actId="26606"/>
          <ac:spMkLst>
            <pc:docMk/>
            <pc:sldMk cId="3628957396" sldId="279"/>
            <ac:spMk id="17" creationId="{38FAA1A1-D861-433F-88FA-1E9D6FD31D11}"/>
          </ac:spMkLst>
        </pc:spChg>
        <pc:spChg chg="add del">
          <ac:chgData name="Laura Knight" userId="fcc6b1b8-7f69-4c06-9fd3-1a1553b3cd99" providerId="ADAL" clId="{B023F60A-FB9D-49AA-838E-13D4F3C4E03D}" dt="2022-03-21T11:18:24.653" v="804" actId="26606"/>
          <ac:spMkLst>
            <pc:docMk/>
            <pc:sldMk cId="3628957396" sldId="279"/>
            <ac:spMk id="19" creationId="{8D71EDA1-87BF-4D5D-AB79-F346FD19278A}"/>
          </ac:spMkLst>
        </pc:spChg>
        <pc:spChg chg="add">
          <ac:chgData name="Laura Knight" userId="fcc6b1b8-7f69-4c06-9fd3-1a1553b3cd99" providerId="ADAL" clId="{B023F60A-FB9D-49AA-838E-13D4F3C4E03D}" dt="2022-03-21T11:18:24.653" v="804" actId="26606"/>
          <ac:spMkLst>
            <pc:docMk/>
            <pc:sldMk cId="3628957396" sldId="279"/>
            <ac:spMk id="25" creationId="{2E17E911-875F-4DE5-8699-99D9F1805A5D}"/>
          </ac:spMkLst>
        </pc:spChg>
        <pc:spChg chg="add">
          <ac:chgData name="Laura Knight" userId="fcc6b1b8-7f69-4c06-9fd3-1a1553b3cd99" providerId="ADAL" clId="{B023F60A-FB9D-49AA-838E-13D4F3C4E03D}" dt="2022-03-21T11:18:24.653" v="804" actId="26606"/>
          <ac:spMkLst>
            <pc:docMk/>
            <pc:sldMk cId="3628957396" sldId="279"/>
            <ac:spMk id="27" creationId="{CD9FE4EF-C4D8-49A0-B2FF-81D8DB7D8A24}"/>
          </ac:spMkLst>
        </pc:spChg>
        <pc:spChg chg="add">
          <ac:chgData name="Laura Knight" userId="fcc6b1b8-7f69-4c06-9fd3-1a1553b3cd99" providerId="ADAL" clId="{B023F60A-FB9D-49AA-838E-13D4F3C4E03D}" dt="2022-03-21T11:18:24.653" v="804" actId="26606"/>
          <ac:spMkLst>
            <pc:docMk/>
            <pc:sldMk cId="3628957396" sldId="279"/>
            <ac:spMk id="29" creationId="{4300840D-0A0B-4512-BACA-B439D5B9C57C}"/>
          </ac:spMkLst>
        </pc:spChg>
        <pc:spChg chg="add">
          <ac:chgData name="Laura Knight" userId="fcc6b1b8-7f69-4c06-9fd3-1a1553b3cd99" providerId="ADAL" clId="{B023F60A-FB9D-49AA-838E-13D4F3C4E03D}" dt="2022-03-21T11:18:24.653" v="804" actId="26606"/>
          <ac:spMkLst>
            <pc:docMk/>
            <pc:sldMk cId="3628957396" sldId="279"/>
            <ac:spMk id="31" creationId="{D2B78728-A580-49A7-84F9-6EF6F583ADE0}"/>
          </ac:spMkLst>
        </pc:spChg>
        <pc:spChg chg="add">
          <ac:chgData name="Laura Knight" userId="fcc6b1b8-7f69-4c06-9fd3-1a1553b3cd99" providerId="ADAL" clId="{B023F60A-FB9D-49AA-838E-13D4F3C4E03D}" dt="2022-03-21T11:18:24.653" v="804" actId="26606"/>
          <ac:spMkLst>
            <pc:docMk/>
            <pc:sldMk cId="3628957396" sldId="279"/>
            <ac:spMk id="33" creationId="{38FAA1A1-D861-433F-88FA-1E9D6FD31D11}"/>
          </ac:spMkLst>
        </pc:spChg>
        <pc:spChg chg="add">
          <ac:chgData name="Laura Knight" userId="fcc6b1b8-7f69-4c06-9fd3-1a1553b3cd99" providerId="ADAL" clId="{B023F60A-FB9D-49AA-838E-13D4F3C4E03D}" dt="2022-03-21T11:18:24.653" v="804" actId="26606"/>
          <ac:spMkLst>
            <pc:docMk/>
            <pc:sldMk cId="3628957396" sldId="279"/>
            <ac:spMk id="35" creationId="{8D71EDA1-87BF-4D5D-AB79-F346FD19278A}"/>
          </ac:spMkLst>
        </pc:spChg>
        <pc:picChg chg="add">
          <ac:chgData name="Laura Knight" userId="fcc6b1b8-7f69-4c06-9fd3-1a1553b3cd99" providerId="ADAL" clId="{B023F60A-FB9D-49AA-838E-13D4F3C4E03D}" dt="2022-03-21T11:18:24.653" v="804" actId="26606"/>
          <ac:picMkLst>
            <pc:docMk/>
            <pc:sldMk cId="3628957396" sldId="279"/>
            <ac:picMk id="21" creationId="{F37A9F49-8F5C-DD60-5B5A-4531D8D17033}"/>
          </ac:picMkLst>
        </pc:picChg>
      </pc:sldChg>
      <pc:sldChg chg="delSp modSp new mod">
        <pc:chgData name="Laura Knight" userId="fcc6b1b8-7f69-4c06-9fd3-1a1553b3cd99" providerId="ADAL" clId="{B023F60A-FB9D-49AA-838E-13D4F3C4E03D}" dt="2022-03-21T09:32:09.785" v="46" actId="27636"/>
        <pc:sldMkLst>
          <pc:docMk/>
          <pc:sldMk cId="3375776407" sldId="280"/>
        </pc:sldMkLst>
        <pc:spChg chg="del mod">
          <ac:chgData name="Laura Knight" userId="fcc6b1b8-7f69-4c06-9fd3-1a1553b3cd99" providerId="ADAL" clId="{B023F60A-FB9D-49AA-838E-13D4F3C4E03D}" dt="2022-03-21T09:32:00.920" v="41" actId="478"/>
          <ac:spMkLst>
            <pc:docMk/>
            <pc:sldMk cId="3375776407" sldId="280"/>
            <ac:spMk id="2" creationId="{A0E09EB3-BE46-4CD3-AC38-2B887C1C3727}"/>
          </ac:spMkLst>
        </pc:spChg>
        <pc:spChg chg="mod">
          <ac:chgData name="Laura Knight" userId="fcc6b1b8-7f69-4c06-9fd3-1a1553b3cd99" providerId="ADAL" clId="{B023F60A-FB9D-49AA-838E-13D4F3C4E03D}" dt="2022-03-21T09:32:09.785" v="46" actId="27636"/>
          <ac:spMkLst>
            <pc:docMk/>
            <pc:sldMk cId="3375776407" sldId="280"/>
            <ac:spMk id="3" creationId="{933FF428-A8CA-41AB-B245-CD45B125DF8A}"/>
          </ac:spMkLst>
        </pc:spChg>
      </pc:sldChg>
      <pc:sldChg chg="addSp delSp modSp new mod setBg delDesignElem">
        <pc:chgData name="Laura Knight" userId="fcc6b1b8-7f69-4c06-9fd3-1a1553b3cd99" providerId="ADAL" clId="{B023F60A-FB9D-49AA-838E-13D4F3C4E03D}" dt="2022-03-21T11:14:13.941" v="619"/>
        <pc:sldMkLst>
          <pc:docMk/>
          <pc:sldMk cId="4027607315" sldId="281"/>
        </pc:sldMkLst>
        <pc:spChg chg="mod">
          <ac:chgData name="Laura Knight" userId="fcc6b1b8-7f69-4c06-9fd3-1a1553b3cd99" providerId="ADAL" clId="{B023F60A-FB9D-49AA-838E-13D4F3C4E03D}" dt="2022-03-21T10:17:07.662" v="94" actId="20577"/>
          <ac:spMkLst>
            <pc:docMk/>
            <pc:sldMk cId="4027607315" sldId="281"/>
            <ac:spMk id="2" creationId="{705F59C4-33F4-4457-AE7B-894093A82937}"/>
          </ac:spMkLst>
        </pc:spChg>
        <pc:spChg chg="del mod">
          <ac:chgData name="Laura Knight" userId="fcc6b1b8-7f69-4c06-9fd3-1a1553b3cd99" providerId="ADAL" clId="{B023F60A-FB9D-49AA-838E-13D4F3C4E03D}" dt="2022-03-21T10:16:22.065" v="66" actId="22"/>
          <ac:spMkLst>
            <pc:docMk/>
            <pc:sldMk cId="4027607315" sldId="281"/>
            <ac:spMk id="3" creationId="{63425CD4-D5D7-4B5F-A0C7-3EEEC25625CD}"/>
          </ac:spMkLst>
        </pc:spChg>
        <pc:spChg chg="add del">
          <ac:chgData name="Laura Knight" userId="fcc6b1b8-7f69-4c06-9fd3-1a1553b3cd99" providerId="ADAL" clId="{B023F60A-FB9D-49AA-838E-13D4F3C4E03D}" dt="2022-03-21T11:14:13.941" v="619"/>
          <ac:spMkLst>
            <pc:docMk/>
            <pc:sldMk cId="4027607315" sldId="281"/>
            <ac:spMk id="8" creationId="{09588DA8-065E-4F6F-8EFD-43104AB2E0CF}"/>
          </ac:spMkLst>
        </pc:spChg>
        <pc:spChg chg="add del">
          <ac:chgData name="Laura Knight" userId="fcc6b1b8-7f69-4c06-9fd3-1a1553b3cd99" providerId="ADAL" clId="{B023F60A-FB9D-49AA-838E-13D4F3C4E03D}" dt="2022-03-21T11:14:13.941" v="619"/>
          <ac:spMkLst>
            <pc:docMk/>
            <pc:sldMk cId="4027607315" sldId="281"/>
            <ac:spMk id="10" creationId="{C4285719-470E-454C-AF62-8323075F1F5B}"/>
          </ac:spMkLst>
        </pc:spChg>
        <pc:spChg chg="add del">
          <ac:chgData name="Laura Knight" userId="fcc6b1b8-7f69-4c06-9fd3-1a1553b3cd99" providerId="ADAL" clId="{B023F60A-FB9D-49AA-838E-13D4F3C4E03D}" dt="2022-03-21T11:14:13.941" v="619"/>
          <ac:spMkLst>
            <pc:docMk/>
            <pc:sldMk cId="4027607315" sldId="281"/>
            <ac:spMk id="12" creationId="{CD9FE4EF-C4D8-49A0-B2FF-81D8DB7D8A24}"/>
          </ac:spMkLst>
        </pc:spChg>
        <pc:spChg chg="add del">
          <ac:chgData name="Laura Knight" userId="fcc6b1b8-7f69-4c06-9fd3-1a1553b3cd99" providerId="ADAL" clId="{B023F60A-FB9D-49AA-838E-13D4F3C4E03D}" dt="2022-03-21T11:14:13.941" v="619"/>
          <ac:spMkLst>
            <pc:docMk/>
            <pc:sldMk cId="4027607315" sldId="281"/>
            <ac:spMk id="14" creationId="{4300840D-0A0B-4512-BACA-B439D5B9C57C}"/>
          </ac:spMkLst>
        </pc:spChg>
        <pc:spChg chg="add del">
          <ac:chgData name="Laura Knight" userId="fcc6b1b8-7f69-4c06-9fd3-1a1553b3cd99" providerId="ADAL" clId="{B023F60A-FB9D-49AA-838E-13D4F3C4E03D}" dt="2022-03-21T11:14:13.941" v="619"/>
          <ac:spMkLst>
            <pc:docMk/>
            <pc:sldMk cId="4027607315" sldId="281"/>
            <ac:spMk id="16" creationId="{D2B78728-A580-49A7-84F9-6EF6F583ADE0}"/>
          </ac:spMkLst>
        </pc:spChg>
        <pc:spChg chg="add del">
          <ac:chgData name="Laura Knight" userId="fcc6b1b8-7f69-4c06-9fd3-1a1553b3cd99" providerId="ADAL" clId="{B023F60A-FB9D-49AA-838E-13D4F3C4E03D}" dt="2022-03-21T11:14:13.941" v="619"/>
          <ac:spMkLst>
            <pc:docMk/>
            <pc:sldMk cId="4027607315" sldId="281"/>
            <ac:spMk id="18" creationId="{38FAA1A1-D861-433F-88FA-1E9D6FD31D11}"/>
          </ac:spMkLst>
        </pc:spChg>
        <pc:spChg chg="add del">
          <ac:chgData name="Laura Knight" userId="fcc6b1b8-7f69-4c06-9fd3-1a1553b3cd99" providerId="ADAL" clId="{B023F60A-FB9D-49AA-838E-13D4F3C4E03D}" dt="2022-03-21T11:14:13.941" v="619"/>
          <ac:spMkLst>
            <pc:docMk/>
            <pc:sldMk cId="4027607315" sldId="281"/>
            <ac:spMk id="20" creationId="{8D71EDA1-87BF-4D5D-AB79-F346FD19278A}"/>
          </ac:spMkLst>
        </pc:spChg>
        <pc:picChg chg="add mod ord modCrop">
          <ac:chgData name="Laura Knight" userId="fcc6b1b8-7f69-4c06-9fd3-1a1553b3cd99" providerId="ADAL" clId="{B023F60A-FB9D-49AA-838E-13D4F3C4E03D}" dt="2022-03-21T10:17:02.118" v="78" actId="14100"/>
          <ac:picMkLst>
            <pc:docMk/>
            <pc:sldMk cId="4027607315" sldId="281"/>
            <ac:picMk id="5" creationId="{35F7589C-9D33-4C03-8FC9-367ED110B221}"/>
          </ac:picMkLst>
        </pc:picChg>
      </pc:sldChg>
      <pc:sldChg chg="addSp delSp modSp new mod ord setBg modAnim delDesignElem modNotesTx">
        <pc:chgData name="Laura Knight" userId="fcc6b1b8-7f69-4c06-9fd3-1a1553b3cd99" providerId="ADAL" clId="{B023F60A-FB9D-49AA-838E-13D4F3C4E03D}" dt="2022-03-21T11:20:31.507" v="810" actId="14100"/>
        <pc:sldMkLst>
          <pc:docMk/>
          <pc:sldMk cId="1294222028" sldId="282"/>
        </pc:sldMkLst>
        <pc:spChg chg="mod">
          <ac:chgData name="Laura Knight" userId="fcc6b1b8-7f69-4c06-9fd3-1a1553b3cd99" providerId="ADAL" clId="{B023F60A-FB9D-49AA-838E-13D4F3C4E03D}" dt="2022-03-21T11:20:24.146" v="806" actId="1076"/>
          <ac:spMkLst>
            <pc:docMk/>
            <pc:sldMk cId="1294222028" sldId="282"/>
            <ac:spMk id="2" creationId="{3D8C19AF-8DBA-4B94-A106-DE3EB23DAA39}"/>
          </ac:spMkLst>
        </pc:spChg>
        <pc:spChg chg="mod">
          <ac:chgData name="Laura Knight" userId="fcc6b1b8-7f69-4c06-9fd3-1a1553b3cd99" providerId="ADAL" clId="{B023F60A-FB9D-49AA-838E-13D4F3C4E03D}" dt="2022-03-21T11:05:08.638" v="462" actId="1076"/>
          <ac:spMkLst>
            <pc:docMk/>
            <pc:sldMk cId="1294222028" sldId="282"/>
            <ac:spMk id="3" creationId="{51803732-8E9B-4D4C-8688-B5C747D6EEAE}"/>
          </ac:spMkLst>
        </pc:spChg>
        <pc:spChg chg="add del">
          <ac:chgData name="Laura Knight" userId="fcc6b1b8-7f69-4c06-9fd3-1a1553b3cd99" providerId="ADAL" clId="{B023F60A-FB9D-49AA-838E-13D4F3C4E03D}" dt="2022-03-21T10:32:57.628" v="291" actId="26606"/>
          <ac:spMkLst>
            <pc:docMk/>
            <pc:sldMk cId="1294222028" sldId="282"/>
            <ac:spMk id="8" creationId="{09588DA8-065E-4F6F-8EFD-43104AB2E0CF}"/>
          </ac:spMkLst>
        </pc:spChg>
        <pc:spChg chg="add del">
          <ac:chgData name="Laura Knight" userId="fcc6b1b8-7f69-4c06-9fd3-1a1553b3cd99" providerId="ADAL" clId="{B023F60A-FB9D-49AA-838E-13D4F3C4E03D}" dt="2022-03-21T10:32:57.628" v="291" actId="26606"/>
          <ac:spMkLst>
            <pc:docMk/>
            <pc:sldMk cId="1294222028" sldId="282"/>
            <ac:spMk id="10" creationId="{C4285719-470E-454C-AF62-8323075F1F5B}"/>
          </ac:spMkLst>
        </pc:spChg>
        <pc:spChg chg="add del">
          <ac:chgData name="Laura Knight" userId="fcc6b1b8-7f69-4c06-9fd3-1a1553b3cd99" providerId="ADAL" clId="{B023F60A-FB9D-49AA-838E-13D4F3C4E03D}" dt="2022-03-21T10:32:57.628" v="291" actId="26606"/>
          <ac:spMkLst>
            <pc:docMk/>
            <pc:sldMk cId="1294222028" sldId="282"/>
            <ac:spMk id="12" creationId="{CD9FE4EF-C4D8-49A0-B2FF-81D8DB7D8A24}"/>
          </ac:spMkLst>
        </pc:spChg>
        <pc:spChg chg="add del">
          <ac:chgData name="Laura Knight" userId="fcc6b1b8-7f69-4c06-9fd3-1a1553b3cd99" providerId="ADAL" clId="{B023F60A-FB9D-49AA-838E-13D4F3C4E03D}" dt="2022-03-21T10:32:57.628" v="291" actId="26606"/>
          <ac:spMkLst>
            <pc:docMk/>
            <pc:sldMk cId="1294222028" sldId="282"/>
            <ac:spMk id="14" creationId="{4300840D-0A0B-4512-BACA-B439D5B9C57C}"/>
          </ac:spMkLst>
        </pc:spChg>
        <pc:spChg chg="add del">
          <ac:chgData name="Laura Knight" userId="fcc6b1b8-7f69-4c06-9fd3-1a1553b3cd99" providerId="ADAL" clId="{B023F60A-FB9D-49AA-838E-13D4F3C4E03D}" dt="2022-03-21T10:32:57.628" v="291" actId="26606"/>
          <ac:spMkLst>
            <pc:docMk/>
            <pc:sldMk cId="1294222028" sldId="282"/>
            <ac:spMk id="16" creationId="{D2B78728-A580-49A7-84F9-6EF6F583ADE0}"/>
          </ac:spMkLst>
        </pc:spChg>
        <pc:spChg chg="add del">
          <ac:chgData name="Laura Knight" userId="fcc6b1b8-7f69-4c06-9fd3-1a1553b3cd99" providerId="ADAL" clId="{B023F60A-FB9D-49AA-838E-13D4F3C4E03D}" dt="2022-03-21T10:32:57.628" v="291" actId="26606"/>
          <ac:spMkLst>
            <pc:docMk/>
            <pc:sldMk cId="1294222028" sldId="282"/>
            <ac:spMk id="18" creationId="{38FAA1A1-D861-433F-88FA-1E9D6FD31D11}"/>
          </ac:spMkLst>
        </pc:spChg>
        <pc:spChg chg="add del">
          <ac:chgData name="Laura Knight" userId="fcc6b1b8-7f69-4c06-9fd3-1a1553b3cd99" providerId="ADAL" clId="{B023F60A-FB9D-49AA-838E-13D4F3C4E03D}" dt="2022-03-21T10:32:57.628" v="291" actId="26606"/>
          <ac:spMkLst>
            <pc:docMk/>
            <pc:sldMk cId="1294222028" sldId="282"/>
            <ac:spMk id="20" creationId="{8D71EDA1-87BF-4D5D-AB79-F346FD19278A}"/>
          </ac:spMkLst>
        </pc:spChg>
        <pc:spChg chg="add del">
          <ac:chgData name="Laura Knight" userId="fcc6b1b8-7f69-4c06-9fd3-1a1553b3cd99" providerId="ADAL" clId="{B023F60A-FB9D-49AA-838E-13D4F3C4E03D}" dt="2022-03-21T11:14:13.941" v="619"/>
          <ac:spMkLst>
            <pc:docMk/>
            <pc:sldMk cId="1294222028" sldId="282"/>
            <ac:spMk id="25" creationId="{DEE2AD96-B495-4E06-9291-B71706F728CB}"/>
          </ac:spMkLst>
        </pc:spChg>
        <pc:spChg chg="add del">
          <ac:chgData name="Laura Knight" userId="fcc6b1b8-7f69-4c06-9fd3-1a1553b3cd99" providerId="ADAL" clId="{B023F60A-FB9D-49AA-838E-13D4F3C4E03D}" dt="2022-03-21T11:14:13.941" v="619"/>
          <ac:spMkLst>
            <pc:docMk/>
            <pc:sldMk cId="1294222028" sldId="282"/>
            <ac:spMk id="27" creationId="{53CF6D67-C5A8-4ADD-9E8E-1E38CA1D3166}"/>
          </ac:spMkLst>
        </pc:spChg>
        <pc:spChg chg="add del">
          <ac:chgData name="Laura Knight" userId="fcc6b1b8-7f69-4c06-9fd3-1a1553b3cd99" providerId="ADAL" clId="{B023F60A-FB9D-49AA-838E-13D4F3C4E03D}" dt="2022-03-21T11:14:13.941" v="619"/>
          <ac:spMkLst>
            <pc:docMk/>
            <pc:sldMk cId="1294222028" sldId="282"/>
            <ac:spMk id="29" creationId="{86909FA0-B515-4681-B7A8-FA281D133B94}"/>
          </ac:spMkLst>
        </pc:spChg>
        <pc:spChg chg="add del">
          <ac:chgData name="Laura Knight" userId="fcc6b1b8-7f69-4c06-9fd3-1a1553b3cd99" providerId="ADAL" clId="{B023F60A-FB9D-49AA-838E-13D4F3C4E03D}" dt="2022-03-21T11:14:13.941" v="619"/>
          <ac:spMkLst>
            <pc:docMk/>
            <pc:sldMk cId="1294222028" sldId="282"/>
            <ac:spMk id="31" creationId="{21C9FE86-FCC3-4A31-AA1C-C882262B7FE7}"/>
          </ac:spMkLst>
        </pc:spChg>
        <pc:spChg chg="add del">
          <ac:chgData name="Laura Knight" userId="fcc6b1b8-7f69-4c06-9fd3-1a1553b3cd99" providerId="ADAL" clId="{B023F60A-FB9D-49AA-838E-13D4F3C4E03D}" dt="2022-03-21T11:14:13.941" v="619"/>
          <ac:spMkLst>
            <pc:docMk/>
            <pc:sldMk cId="1294222028" sldId="282"/>
            <ac:spMk id="33" creationId="{7D96243B-ECED-4B71-8E06-AE9A285EAD20}"/>
          </ac:spMkLst>
        </pc:spChg>
        <pc:spChg chg="add del">
          <ac:chgData name="Laura Knight" userId="fcc6b1b8-7f69-4c06-9fd3-1a1553b3cd99" providerId="ADAL" clId="{B023F60A-FB9D-49AA-838E-13D4F3C4E03D}" dt="2022-03-21T11:14:13.941" v="619"/>
          <ac:spMkLst>
            <pc:docMk/>
            <pc:sldMk cId="1294222028" sldId="282"/>
            <ac:spMk id="35" creationId="{A09989E4-EFDC-4A90-A633-E0525FB4139E}"/>
          </ac:spMkLst>
        </pc:spChg>
        <pc:picChg chg="add mod">
          <ac:chgData name="Laura Knight" userId="fcc6b1b8-7f69-4c06-9fd3-1a1553b3cd99" providerId="ADAL" clId="{B023F60A-FB9D-49AA-838E-13D4F3C4E03D}" dt="2022-03-21T11:20:31.507" v="810" actId="14100"/>
          <ac:picMkLst>
            <pc:docMk/>
            <pc:sldMk cId="1294222028" sldId="282"/>
            <ac:picMk id="4" creationId="{A236AC5F-BD9F-4DD7-B255-FEA42EA036F2}"/>
          </ac:picMkLst>
        </pc:picChg>
      </pc:sldChg>
      <pc:sldChg chg="addSp delSp modSp add del mod">
        <pc:chgData name="Laura Knight" userId="fcc6b1b8-7f69-4c06-9fd3-1a1553b3cd99" providerId="ADAL" clId="{B023F60A-FB9D-49AA-838E-13D4F3C4E03D}" dt="2022-03-21T09:48:39.306" v="65" actId="47"/>
        <pc:sldMkLst>
          <pc:docMk/>
          <pc:sldMk cId="410411158" sldId="283"/>
        </pc:sldMkLst>
        <pc:spChg chg="del mod">
          <ac:chgData name="Laura Knight" userId="fcc6b1b8-7f69-4c06-9fd3-1a1553b3cd99" providerId="ADAL" clId="{B023F60A-FB9D-49AA-838E-13D4F3C4E03D}" dt="2022-03-21T09:48:29.642" v="62" actId="478"/>
          <ac:spMkLst>
            <pc:docMk/>
            <pc:sldMk cId="410411158" sldId="283"/>
            <ac:spMk id="2" creationId="{799B345E-8B6F-4234-8EB5-C2346A46011D}"/>
          </ac:spMkLst>
        </pc:spChg>
        <pc:spChg chg="del mod">
          <ac:chgData name="Laura Knight" userId="fcc6b1b8-7f69-4c06-9fd3-1a1553b3cd99" providerId="ADAL" clId="{B023F60A-FB9D-49AA-838E-13D4F3C4E03D}" dt="2022-03-21T09:48:26.691" v="60" actId="478"/>
          <ac:spMkLst>
            <pc:docMk/>
            <pc:sldMk cId="410411158" sldId="283"/>
            <ac:spMk id="3" creationId="{942D3DB6-8247-4522-B68A-72BA34A6C4C8}"/>
          </ac:spMkLst>
        </pc:spChg>
        <pc:spChg chg="add del mod">
          <ac:chgData name="Laura Knight" userId="fcc6b1b8-7f69-4c06-9fd3-1a1553b3cd99" providerId="ADAL" clId="{B023F60A-FB9D-49AA-838E-13D4F3C4E03D}" dt="2022-03-21T09:48:32.412" v="64" actId="478"/>
          <ac:spMkLst>
            <pc:docMk/>
            <pc:sldMk cId="410411158" sldId="283"/>
            <ac:spMk id="5" creationId="{2898C42C-C917-4E86-BBB7-274CD64054DF}"/>
          </ac:spMkLst>
        </pc:spChg>
      </pc:sldChg>
      <pc:sldChg chg="modSp new mod modNotesTx">
        <pc:chgData name="Laura Knight" userId="fcc6b1b8-7f69-4c06-9fd3-1a1553b3cd99" providerId="ADAL" clId="{B023F60A-FB9D-49AA-838E-13D4F3C4E03D}" dt="2022-03-21T11:14:13.941" v="619"/>
        <pc:sldMkLst>
          <pc:docMk/>
          <pc:sldMk cId="2687879474" sldId="283"/>
        </pc:sldMkLst>
        <pc:spChg chg="mod">
          <ac:chgData name="Laura Knight" userId="fcc6b1b8-7f69-4c06-9fd3-1a1553b3cd99" providerId="ADAL" clId="{B023F60A-FB9D-49AA-838E-13D4F3C4E03D}" dt="2022-03-21T11:14:13.941" v="619"/>
          <ac:spMkLst>
            <pc:docMk/>
            <pc:sldMk cId="2687879474" sldId="283"/>
            <ac:spMk id="2" creationId="{368556EC-8AA7-4978-99C4-E8F6FD097258}"/>
          </ac:spMkLst>
        </pc:spChg>
        <pc:spChg chg="mod">
          <ac:chgData name="Laura Knight" userId="fcc6b1b8-7f69-4c06-9fd3-1a1553b3cd99" providerId="ADAL" clId="{B023F60A-FB9D-49AA-838E-13D4F3C4E03D}" dt="2022-03-21T10:20:11.616" v="186" actId="20577"/>
          <ac:spMkLst>
            <pc:docMk/>
            <pc:sldMk cId="2687879474" sldId="283"/>
            <ac:spMk id="3" creationId="{793D7BAA-1DDB-48FC-9334-EAA678B8C385}"/>
          </ac:spMkLst>
        </pc:spChg>
      </pc:sldChg>
      <pc:sldChg chg="add del">
        <pc:chgData name="Laura Knight" userId="fcc6b1b8-7f69-4c06-9fd3-1a1553b3cd99" providerId="ADAL" clId="{B023F60A-FB9D-49AA-838E-13D4F3C4E03D}" dt="2022-03-21T09:46:51.136" v="53" actId="47"/>
        <pc:sldMkLst>
          <pc:docMk/>
          <pc:sldMk cId="3937208538" sldId="283"/>
        </pc:sldMkLst>
      </pc:sldChg>
      <pc:sldChg chg="modSp new mod modNotesTx">
        <pc:chgData name="Laura Knight" userId="fcc6b1b8-7f69-4c06-9fd3-1a1553b3cd99" providerId="ADAL" clId="{B023F60A-FB9D-49AA-838E-13D4F3C4E03D}" dt="2022-03-21T11:14:13.941" v="619"/>
        <pc:sldMkLst>
          <pc:docMk/>
          <pc:sldMk cId="3235073088" sldId="284"/>
        </pc:sldMkLst>
        <pc:spChg chg="mod">
          <ac:chgData name="Laura Knight" userId="fcc6b1b8-7f69-4c06-9fd3-1a1553b3cd99" providerId="ADAL" clId="{B023F60A-FB9D-49AA-838E-13D4F3C4E03D}" dt="2022-03-21T11:14:13.941" v="619"/>
          <ac:spMkLst>
            <pc:docMk/>
            <pc:sldMk cId="3235073088" sldId="284"/>
            <ac:spMk id="2" creationId="{815BF964-6501-4E69-9727-8B9D7BFDE3A7}"/>
          </ac:spMkLst>
        </pc:spChg>
        <pc:spChg chg="mod">
          <ac:chgData name="Laura Knight" userId="fcc6b1b8-7f69-4c06-9fd3-1a1553b3cd99" providerId="ADAL" clId="{B023F60A-FB9D-49AA-838E-13D4F3C4E03D}" dt="2022-03-21T11:14:13.941" v="619"/>
          <ac:spMkLst>
            <pc:docMk/>
            <pc:sldMk cId="3235073088" sldId="284"/>
            <ac:spMk id="3" creationId="{A6EDF023-B7AF-4018-926F-BC4F41693166}"/>
          </ac:spMkLst>
        </pc:spChg>
      </pc:sldChg>
      <pc:sldChg chg="addSp delSp modSp new mod setBg delDesignElem modNotesTx">
        <pc:chgData name="Laura Knight" userId="fcc6b1b8-7f69-4c06-9fd3-1a1553b3cd99" providerId="ADAL" clId="{B023F60A-FB9D-49AA-838E-13D4F3C4E03D}" dt="2022-03-21T11:17:41.720" v="800" actId="26606"/>
        <pc:sldMkLst>
          <pc:docMk/>
          <pc:sldMk cId="1692102985" sldId="285"/>
        </pc:sldMkLst>
        <pc:spChg chg="mod">
          <ac:chgData name="Laura Knight" userId="fcc6b1b8-7f69-4c06-9fd3-1a1553b3cd99" providerId="ADAL" clId="{B023F60A-FB9D-49AA-838E-13D4F3C4E03D}" dt="2022-03-21T11:17:41.720" v="800" actId="26606"/>
          <ac:spMkLst>
            <pc:docMk/>
            <pc:sldMk cId="1692102985" sldId="285"/>
            <ac:spMk id="2" creationId="{C541AABF-E69E-45D6-9C2F-F82D6272078A}"/>
          </ac:spMkLst>
        </pc:spChg>
        <pc:spChg chg="del mod">
          <ac:chgData name="Laura Knight" userId="fcc6b1b8-7f69-4c06-9fd3-1a1553b3cd99" providerId="ADAL" clId="{B023F60A-FB9D-49AA-838E-13D4F3C4E03D}" dt="2022-03-21T11:05:56.276" v="467" actId="478"/>
          <ac:spMkLst>
            <pc:docMk/>
            <pc:sldMk cId="1692102985" sldId="285"/>
            <ac:spMk id="3" creationId="{9E9ED6F5-BC8B-4BA4-ABE6-5075C66431F4}"/>
          </ac:spMkLst>
        </pc:spChg>
        <pc:spChg chg="add del mod">
          <ac:chgData name="Laura Knight" userId="fcc6b1b8-7f69-4c06-9fd3-1a1553b3cd99" providerId="ADAL" clId="{B023F60A-FB9D-49AA-838E-13D4F3C4E03D}" dt="2022-03-21T11:06:12.310" v="469" actId="478"/>
          <ac:spMkLst>
            <pc:docMk/>
            <pc:sldMk cId="1692102985" sldId="285"/>
            <ac:spMk id="6" creationId="{8CE7DF0B-8E0D-438C-B957-518B26E13159}"/>
          </ac:spMkLst>
        </pc:spChg>
        <pc:spChg chg="add del mod">
          <ac:chgData name="Laura Knight" userId="fcc6b1b8-7f69-4c06-9fd3-1a1553b3cd99" providerId="ADAL" clId="{B023F60A-FB9D-49AA-838E-13D4F3C4E03D}" dt="2022-03-21T11:17:41.720" v="800" actId="26606"/>
          <ac:spMkLst>
            <pc:docMk/>
            <pc:sldMk cId="1692102985" sldId="285"/>
            <ac:spMk id="7" creationId="{B317928B-2113-4A42-B818-616B21E25337}"/>
          </ac:spMkLst>
        </pc:spChg>
        <pc:spChg chg="add del">
          <ac:chgData name="Laura Knight" userId="fcc6b1b8-7f69-4c06-9fd3-1a1553b3cd99" providerId="ADAL" clId="{B023F60A-FB9D-49AA-838E-13D4F3C4E03D}" dt="2022-03-21T11:17:41.720" v="800" actId="26606"/>
          <ac:spMkLst>
            <pc:docMk/>
            <pc:sldMk cId="1692102985" sldId="285"/>
            <ac:spMk id="9" creationId="{2E17E911-875F-4DE5-8699-99D9F1805A5D}"/>
          </ac:spMkLst>
        </pc:spChg>
        <pc:spChg chg="add del">
          <ac:chgData name="Laura Knight" userId="fcc6b1b8-7f69-4c06-9fd3-1a1553b3cd99" providerId="ADAL" clId="{B023F60A-FB9D-49AA-838E-13D4F3C4E03D}" dt="2022-03-21T11:17:41.720" v="800" actId="26606"/>
          <ac:spMkLst>
            <pc:docMk/>
            <pc:sldMk cId="1692102985" sldId="285"/>
            <ac:spMk id="11" creationId="{CD9FE4EF-C4D8-49A0-B2FF-81D8DB7D8A24}"/>
          </ac:spMkLst>
        </pc:spChg>
        <pc:spChg chg="add del">
          <ac:chgData name="Laura Knight" userId="fcc6b1b8-7f69-4c06-9fd3-1a1553b3cd99" providerId="ADAL" clId="{B023F60A-FB9D-49AA-838E-13D4F3C4E03D}" dt="2022-03-21T11:17:41.720" v="800" actId="26606"/>
          <ac:spMkLst>
            <pc:docMk/>
            <pc:sldMk cId="1692102985" sldId="285"/>
            <ac:spMk id="13" creationId="{4300840D-0A0B-4512-BACA-B439D5B9C57C}"/>
          </ac:spMkLst>
        </pc:spChg>
        <pc:spChg chg="add del">
          <ac:chgData name="Laura Knight" userId="fcc6b1b8-7f69-4c06-9fd3-1a1553b3cd99" providerId="ADAL" clId="{B023F60A-FB9D-49AA-838E-13D4F3C4E03D}" dt="2022-03-21T11:17:41.720" v="800" actId="26606"/>
          <ac:spMkLst>
            <pc:docMk/>
            <pc:sldMk cId="1692102985" sldId="285"/>
            <ac:spMk id="15" creationId="{D2B78728-A580-49A7-84F9-6EF6F583ADE0}"/>
          </ac:spMkLst>
        </pc:spChg>
        <pc:spChg chg="add del">
          <ac:chgData name="Laura Knight" userId="fcc6b1b8-7f69-4c06-9fd3-1a1553b3cd99" providerId="ADAL" clId="{B023F60A-FB9D-49AA-838E-13D4F3C4E03D}" dt="2022-03-21T11:17:41.720" v="800" actId="26606"/>
          <ac:spMkLst>
            <pc:docMk/>
            <pc:sldMk cId="1692102985" sldId="285"/>
            <ac:spMk id="17" creationId="{38FAA1A1-D861-433F-88FA-1E9D6FD31D11}"/>
          </ac:spMkLst>
        </pc:spChg>
        <pc:spChg chg="add del">
          <ac:chgData name="Laura Knight" userId="fcc6b1b8-7f69-4c06-9fd3-1a1553b3cd99" providerId="ADAL" clId="{B023F60A-FB9D-49AA-838E-13D4F3C4E03D}" dt="2022-03-21T11:17:41.720" v="800" actId="26606"/>
          <ac:spMkLst>
            <pc:docMk/>
            <pc:sldMk cId="1692102985" sldId="285"/>
            <ac:spMk id="19" creationId="{8D71EDA1-87BF-4D5D-AB79-F346FD19278A}"/>
          </ac:spMkLst>
        </pc:spChg>
        <pc:spChg chg="add">
          <ac:chgData name="Laura Knight" userId="fcc6b1b8-7f69-4c06-9fd3-1a1553b3cd99" providerId="ADAL" clId="{B023F60A-FB9D-49AA-838E-13D4F3C4E03D}" dt="2022-03-21T11:17:41.720" v="800" actId="26606"/>
          <ac:spMkLst>
            <pc:docMk/>
            <pc:sldMk cId="1692102985" sldId="285"/>
            <ac:spMk id="25" creationId="{BACC6370-2D7E-4714-9D71-7542949D7D5D}"/>
          </ac:spMkLst>
        </pc:spChg>
        <pc:spChg chg="add">
          <ac:chgData name="Laura Knight" userId="fcc6b1b8-7f69-4c06-9fd3-1a1553b3cd99" providerId="ADAL" clId="{B023F60A-FB9D-49AA-838E-13D4F3C4E03D}" dt="2022-03-21T11:17:41.720" v="800" actId="26606"/>
          <ac:spMkLst>
            <pc:docMk/>
            <pc:sldMk cId="1692102985" sldId="285"/>
            <ac:spMk id="27" creationId="{256B2C21-A230-48C0-8DF1-C46611373C44}"/>
          </ac:spMkLst>
        </pc:spChg>
        <pc:spChg chg="add">
          <ac:chgData name="Laura Knight" userId="fcc6b1b8-7f69-4c06-9fd3-1a1553b3cd99" providerId="ADAL" clId="{B023F60A-FB9D-49AA-838E-13D4F3C4E03D}" dt="2022-03-21T11:17:41.720" v="800" actId="26606"/>
          <ac:spMkLst>
            <pc:docMk/>
            <pc:sldMk cId="1692102985" sldId="285"/>
            <ac:spMk id="29" creationId="{3847E18C-932D-4C95-AABA-FEC7C9499AD7}"/>
          </ac:spMkLst>
        </pc:spChg>
        <pc:spChg chg="add">
          <ac:chgData name="Laura Knight" userId="fcc6b1b8-7f69-4c06-9fd3-1a1553b3cd99" providerId="ADAL" clId="{B023F60A-FB9D-49AA-838E-13D4F3C4E03D}" dt="2022-03-21T11:17:41.720" v="800" actId="26606"/>
          <ac:spMkLst>
            <pc:docMk/>
            <pc:sldMk cId="1692102985" sldId="285"/>
            <ac:spMk id="31" creationId="{3150CB11-0C61-439E-910F-5787759E72A0}"/>
          </ac:spMkLst>
        </pc:spChg>
        <pc:spChg chg="add">
          <ac:chgData name="Laura Knight" userId="fcc6b1b8-7f69-4c06-9fd3-1a1553b3cd99" providerId="ADAL" clId="{B023F60A-FB9D-49AA-838E-13D4F3C4E03D}" dt="2022-03-21T11:17:41.720" v="800" actId="26606"/>
          <ac:spMkLst>
            <pc:docMk/>
            <pc:sldMk cId="1692102985" sldId="285"/>
            <ac:spMk id="33" creationId="{43F8A58B-5155-44CE-A5FF-7647B47D0A7A}"/>
          </ac:spMkLst>
        </pc:spChg>
        <pc:spChg chg="add">
          <ac:chgData name="Laura Knight" userId="fcc6b1b8-7f69-4c06-9fd3-1a1553b3cd99" providerId="ADAL" clId="{B023F60A-FB9D-49AA-838E-13D4F3C4E03D}" dt="2022-03-21T11:17:41.720" v="800" actId="26606"/>
          <ac:spMkLst>
            <pc:docMk/>
            <pc:sldMk cId="1692102985" sldId="285"/>
            <ac:spMk id="35" creationId="{443F2ACA-E6D6-4028-82DD-F03C262D5DE6}"/>
          </ac:spMkLst>
        </pc:spChg>
        <pc:graphicFrameChg chg="add">
          <ac:chgData name="Laura Knight" userId="fcc6b1b8-7f69-4c06-9fd3-1a1553b3cd99" providerId="ADAL" clId="{B023F60A-FB9D-49AA-838E-13D4F3C4E03D}" dt="2022-03-21T11:17:41.720" v="800" actId="26606"/>
          <ac:graphicFrameMkLst>
            <pc:docMk/>
            <pc:sldMk cId="1692102985" sldId="285"/>
            <ac:graphicFrameMk id="21" creationId="{F5086FB0-B27F-4BE5-C931-CB442D0FE0E1}"/>
          </ac:graphicFrameMkLst>
        </pc:graphicFrameChg>
        <pc:picChg chg="add del mod">
          <ac:chgData name="Laura Knight" userId="fcc6b1b8-7f69-4c06-9fd3-1a1553b3cd99" providerId="ADAL" clId="{B023F60A-FB9D-49AA-838E-13D4F3C4E03D}" dt="2022-03-21T10:32:30.531" v="264" actId="478"/>
          <ac:picMkLst>
            <pc:docMk/>
            <pc:sldMk cId="1692102985" sldId="285"/>
            <ac:picMk id="5" creationId="{D2A09715-1EB6-8DA0-22C2-6C77EA2BB969}"/>
          </ac:picMkLst>
        </pc:picChg>
      </pc:sldChg>
      <pc:sldChg chg="addSp delSp modSp new mod setBg delDesignElem modNotesTx">
        <pc:chgData name="Laura Knight" userId="fcc6b1b8-7f69-4c06-9fd3-1a1553b3cd99" providerId="ADAL" clId="{B023F60A-FB9D-49AA-838E-13D4F3C4E03D}" dt="2022-03-21T11:17:48.637" v="801" actId="26606"/>
        <pc:sldMkLst>
          <pc:docMk/>
          <pc:sldMk cId="1761438543" sldId="286"/>
        </pc:sldMkLst>
        <pc:spChg chg="mod">
          <ac:chgData name="Laura Knight" userId="fcc6b1b8-7f69-4c06-9fd3-1a1553b3cd99" providerId="ADAL" clId="{B023F60A-FB9D-49AA-838E-13D4F3C4E03D}" dt="2022-03-21T11:17:48.637" v="801" actId="26606"/>
          <ac:spMkLst>
            <pc:docMk/>
            <pc:sldMk cId="1761438543" sldId="286"/>
            <ac:spMk id="2" creationId="{3311AF7B-EBCB-4B07-865F-7B18F6926894}"/>
          </ac:spMkLst>
        </pc:spChg>
        <pc:spChg chg="mod">
          <ac:chgData name="Laura Knight" userId="fcc6b1b8-7f69-4c06-9fd3-1a1553b3cd99" providerId="ADAL" clId="{B023F60A-FB9D-49AA-838E-13D4F3C4E03D}" dt="2022-03-21T11:17:48.637" v="801" actId="26606"/>
          <ac:spMkLst>
            <pc:docMk/>
            <pc:sldMk cId="1761438543" sldId="286"/>
            <ac:spMk id="3" creationId="{C5AF30D9-6593-4BA5-87BB-1A34419CB666}"/>
          </ac:spMkLst>
        </pc:spChg>
        <pc:spChg chg="add mod">
          <ac:chgData name="Laura Knight" userId="fcc6b1b8-7f69-4c06-9fd3-1a1553b3cd99" providerId="ADAL" clId="{B023F60A-FB9D-49AA-838E-13D4F3C4E03D}" dt="2022-03-21T11:17:48.637" v="801" actId="26606"/>
          <ac:spMkLst>
            <pc:docMk/>
            <pc:sldMk cId="1761438543" sldId="286"/>
            <ac:spMk id="4" creationId="{4669B35F-87FF-4A51-8340-E4D8A06060A5}"/>
          </ac:spMkLst>
        </pc:spChg>
        <pc:spChg chg="add del">
          <ac:chgData name="Laura Knight" userId="fcc6b1b8-7f69-4c06-9fd3-1a1553b3cd99" providerId="ADAL" clId="{B023F60A-FB9D-49AA-838E-13D4F3C4E03D}" dt="2022-03-21T10:35:32.449" v="351" actId="26606"/>
          <ac:spMkLst>
            <pc:docMk/>
            <pc:sldMk cId="1761438543" sldId="286"/>
            <ac:spMk id="8" creationId="{09588DA8-065E-4F6F-8EFD-43104AB2E0CF}"/>
          </ac:spMkLst>
        </pc:spChg>
        <pc:spChg chg="add del">
          <ac:chgData name="Laura Knight" userId="fcc6b1b8-7f69-4c06-9fd3-1a1553b3cd99" providerId="ADAL" clId="{B023F60A-FB9D-49AA-838E-13D4F3C4E03D}" dt="2022-03-21T10:35:32.449" v="351" actId="26606"/>
          <ac:spMkLst>
            <pc:docMk/>
            <pc:sldMk cId="1761438543" sldId="286"/>
            <ac:spMk id="10" creationId="{C4285719-470E-454C-AF62-8323075F1F5B}"/>
          </ac:spMkLst>
        </pc:spChg>
        <pc:spChg chg="add del">
          <ac:chgData name="Laura Knight" userId="fcc6b1b8-7f69-4c06-9fd3-1a1553b3cd99" providerId="ADAL" clId="{B023F60A-FB9D-49AA-838E-13D4F3C4E03D}" dt="2022-03-21T10:35:32.449" v="351" actId="26606"/>
          <ac:spMkLst>
            <pc:docMk/>
            <pc:sldMk cId="1761438543" sldId="286"/>
            <ac:spMk id="12" creationId="{CD9FE4EF-C4D8-49A0-B2FF-81D8DB7D8A24}"/>
          </ac:spMkLst>
        </pc:spChg>
        <pc:spChg chg="add del">
          <ac:chgData name="Laura Knight" userId="fcc6b1b8-7f69-4c06-9fd3-1a1553b3cd99" providerId="ADAL" clId="{B023F60A-FB9D-49AA-838E-13D4F3C4E03D}" dt="2022-03-21T10:35:32.449" v="351" actId="26606"/>
          <ac:spMkLst>
            <pc:docMk/>
            <pc:sldMk cId="1761438543" sldId="286"/>
            <ac:spMk id="14" creationId="{4300840D-0A0B-4512-BACA-B439D5B9C57C}"/>
          </ac:spMkLst>
        </pc:spChg>
        <pc:spChg chg="add del">
          <ac:chgData name="Laura Knight" userId="fcc6b1b8-7f69-4c06-9fd3-1a1553b3cd99" providerId="ADAL" clId="{B023F60A-FB9D-49AA-838E-13D4F3C4E03D}" dt="2022-03-21T10:35:32.449" v="351" actId="26606"/>
          <ac:spMkLst>
            <pc:docMk/>
            <pc:sldMk cId="1761438543" sldId="286"/>
            <ac:spMk id="16" creationId="{D2B78728-A580-49A7-84F9-6EF6F583ADE0}"/>
          </ac:spMkLst>
        </pc:spChg>
        <pc:spChg chg="add del">
          <ac:chgData name="Laura Knight" userId="fcc6b1b8-7f69-4c06-9fd3-1a1553b3cd99" providerId="ADAL" clId="{B023F60A-FB9D-49AA-838E-13D4F3C4E03D}" dt="2022-03-21T10:35:32.449" v="351" actId="26606"/>
          <ac:spMkLst>
            <pc:docMk/>
            <pc:sldMk cId="1761438543" sldId="286"/>
            <ac:spMk id="18" creationId="{38FAA1A1-D861-433F-88FA-1E9D6FD31D11}"/>
          </ac:spMkLst>
        </pc:spChg>
        <pc:spChg chg="add del">
          <ac:chgData name="Laura Knight" userId="fcc6b1b8-7f69-4c06-9fd3-1a1553b3cd99" providerId="ADAL" clId="{B023F60A-FB9D-49AA-838E-13D4F3C4E03D}" dt="2022-03-21T10:35:32.449" v="351" actId="26606"/>
          <ac:spMkLst>
            <pc:docMk/>
            <pc:sldMk cId="1761438543" sldId="286"/>
            <ac:spMk id="20" creationId="{8D71EDA1-87BF-4D5D-AB79-F346FD19278A}"/>
          </ac:spMkLst>
        </pc:spChg>
        <pc:spChg chg="add del">
          <ac:chgData name="Laura Knight" userId="fcc6b1b8-7f69-4c06-9fd3-1a1553b3cd99" providerId="ADAL" clId="{B023F60A-FB9D-49AA-838E-13D4F3C4E03D}" dt="2022-03-21T11:17:48.637" v="801" actId="26606"/>
          <ac:spMkLst>
            <pc:docMk/>
            <pc:sldMk cId="1761438543" sldId="286"/>
            <ac:spMk id="25" creationId="{09588DA8-065E-4F6F-8EFD-43104AB2E0CF}"/>
          </ac:spMkLst>
        </pc:spChg>
        <pc:spChg chg="add del">
          <ac:chgData name="Laura Knight" userId="fcc6b1b8-7f69-4c06-9fd3-1a1553b3cd99" providerId="ADAL" clId="{B023F60A-FB9D-49AA-838E-13D4F3C4E03D}" dt="2022-03-21T11:17:48.637" v="801" actId="26606"/>
          <ac:spMkLst>
            <pc:docMk/>
            <pc:sldMk cId="1761438543" sldId="286"/>
            <ac:spMk id="27" creationId="{C4285719-470E-454C-AF62-8323075F1F5B}"/>
          </ac:spMkLst>
        </pc:spChg>
        <pc:spChg chg="add del">
          <ac:chgData name="Laura Knight" userId="fcc6b1b8-7f69-4c06-9fd3-1a1553b3cd99" providerId="ADAL" clId="{B023F60A-FB9D-49AA-838E-13D4F3C4E03D}" dt="2022-03-21T11:17:48.637" v="801" actId="26606"/>
          <ac:spMkLst>
            <pc:docMk/>
            <pc:sldMk cId="1761438543" sldId="286"/>
            <ac:spMk id="29" creationId="{CD9FE4EF-C4D8-49A0-B2FF-81D8DB7D8A24}"/>
          </ac:spMkLst>
        </pc:spChg>
        <pc:spChg chg="add del">
          <ac:chgData name="Laura Knight" userId="fcc6b1b8-7f69-4c06-9fd3-1a1553b3cd99" providerId="ADAL" clId="{B023F60A-FB9D-49AA-838E-13D4F3C4E03D}" dt="2022-03-21T11:17:48.637" v="801" actId="26606"/>
          <ac:spMkLst>
            <pc:docMk/>
            <pc:sldMk cId="1761438543" sldId="286"/>
            <ac:spMk id="31" creationId="{4300840D-0A0B-4512-BACA-B439D5B9C57C}"/>
          </ac:spMkLst>
        </pc:spChg>
        <pc:spChg chg="add del">
          <ac:chgData name="Laura Knight" userId="fcc6b1b8-7f69-4c06-9fd3-1a1553b3cd99" providerId="ADAL" clId="{B023F60A-FB9D-49AA-838E-13D4F3C4E03D}" dt="2022-03-21T11:17:48.637" v="801" actId="26606"/>
          <ac:spMkLst>
            <pc:docMk/>
            <pc:sldMk cId="1761438543" sldId="286"/>
            <ac:spMk id="33" creationId="{D2B78728-A580-49A7-84F9-6EF6F583ADE0}"/>
          </ac:spMkLst>
        </pc:spChg>
        <pc:spChg chg="add del">
          <ac:chgData name="Laura Knight" userId="fcc6b1b8-7f69-4c06-9fd3-1a1553b3cd99" providerId="ADAL" clId="{B023F60A-FB9D-49AA-838E-13D4F3C4E03D}" dt="2022-03-21T11:17:48.637" v="801" actId="26606"/>
          <ac:spMkLst>
            <pc:docMk/>
            <pc:sldMk cId="1761438543" sldId="286"/>
            <ac:spMk id="35" creationId="{38FAA1A1-D861-433F-88FA-1E9D6FD31D11}"/>
          </ac:spMkLst>
        </pc:spChg>
        <pc:spChg chg="add del">
          <ac:chgData name="Laura Knight" userId="fcc6b1b8-7f69-4c06-9fd3-1a1553b3cd99" providerId="ADAL" clId="{B023F60A-FB9D-49AA-838E-13D4F3C4E03D}" dt="2022-03-21T11:17:48.637" v="801" actId="26606"/>
          <ac:spMkLst>
            <pc:docMk/>
            <pc:sldMk cId="1761438543" sldId="286"/>
            <ac:spMk id="37" creationId="{8D71EDA1-87BF-4D5D-AB79-F346FD19278A}"/>
          </ac:spMkLst>
        </pc:spChg>
        <pc:spChg chg="add">
          <ac:chgData name="Laura Knight" userId="fcc6b1b8-7f69-4c06-9fd3-1a1553b3cd99" providerId="ADAL" clId="{B023F60A-FB9D-49AA-838E-13D4F3C4E03D}" dt="2022-03-21T11:17:48.637" v="801" actId="26606"/>
          <ac:spMkLst>
            <pc:docMk/>
            <pc:sldMk cId="1761438543" sldId="286"/>
            <ac:spMk id="42" creationId="{4C608BEB-860E-4094-8511-78603564A75E}"/>
          </ac:spMkLst>
        </pc:spChg>
        <pc:cxnChg chg="add">
          <ac:chgData name="Laura Knight" userId="fcc6b1b8-7f69-4c06-9fd3-1a1553b3cd99" providerId="ADAL" clId="{B023F60A-FB9D-49AA-838E-13D4F3C4E03D}" dt="2022-03-21T11:17:48.637" v="801" actId="26606"/>
          <ac:cxnSpMkLst>
            <pc:docMk/>
            <pc:sldMk cId="1761438543" sldId="286"/>
            <ac:cxnSpMk id="44" creationId="{1F16A8D4-FE87-4604-88B2-394B5D1EB437}"/>
          </ac:cxnSpMkLst>
        </pc:cxnChg>
      </pc:sldChg>
      <pc:sldChg chg="addSp delSp modSp new mod setBg delDesignElem modNotesTx">
        <pc:chgData name="Laura Knight" userId="fcc6b1b8-7f69-4c06-9fd3-1a1553b3cd99" providerId="ADAL" clId="{B023F60A-FB9D-49AA-838E-13D4F3C4E03D}" dt="2022-03-21T11:18:04.228" v="803" actId="26606"/>
        <pc:sldMkLst>
          <pc:docMk/>
          <pc:sldMk cId="1867342410" sldId="287"/>
        </pc:sldMkLst>
        <pc:spChg chg="mod">
          <ac:chgData name="Laura Knight" userId="fcc6b1b8-7f69-4c06-9fd3-1a1553b3cd99" providerId="ADAL" clId="{B023F60A-FB9D-49AA-838E-13D4F3C4E03D}" dt="2022-03-21T11:18:04.228" v="803" actId="26606"/>
          <ac:spMkLst>
            <pc:docMk/>
            <pc:sldMk cId="1867342410" sldId="287"/>
            <ac:spMk id="2" creationId="{DD17F91F-4FB6-42E2-B8D3-E7ACB99E1F19}"/>
          </ac:spMkLst>
        </pc:spChg>
        <pc:spChg chg="add del mod">
          <ac:chgData name="Laura Knight" userId="fcc6b1b8-7f69-4c06-9fd3-1a1553b3cd99" providerId="ADAL" clId="{B023F60A-FB9D-49AA-838E-13D4F3C4E03D}" dt="2022-03-21T11:18:04.228" v="803" actId="26606"/>
          <ac:spMkLst>
            <pc:docMk/>
            <pc:sldMk cId="1867342410" sldId="287"/>
            <ac:spMk id="3" creationId="{2FA0CE54-A5AA-4B85-A8BA-3AEE6C655F13}"/>
          </ac:spMkLst>
        </pc:spChg>
        <pc:spChg chg="add del">
          <ac:chgData name="Laura Knight" userId="fcc6b1b8-7f69-4c06-9fd3-1a1553b3cd99" providerId="ADAL" clId="{B023F60A-FB9D-49AA-838E-13D4F3C4E03D}" dt="2022-03-21T11:18:04.228" v="803" actId="26606"/>
          <ac:spMkLst>
            <pc:docMk/>
            <pc:sldMk cId="1867342410" sldId="287"/>
            <ac:spMk id="8" creationId="{09588DA8-065E-4F6F-8EFD-43104AB2E0CF}"/>
          </ac:spMkLst>
        </pc:spChg>
        <pc:spChg chg="add del">
          <ac:chgData name="Laura Knight" userId="fcc6b1b8-7f69-4c06-9fd3-1a1553b3cd99" providerId="ADAL" clId="{B023F60A-FB9D-49AA-838E-13D4F3C4E03D}" dt="2022-03-21T11:18:04.228" v="803" actId="26606"/>
          <ac:spMkLst>
            <pc:docMk/>
            <pc:sldMk cId="1867342410" sldId="287"/>
            <ac:spMk id="10" creationId="{C4285719-470E-454C-AF62-8323075F1F5B}"/>
          </ac:spMkLst>
        </pc:spChg>
        <pc:spChg chg="add del">
          <ac:chgData name="Laura Knight" userId="fcc6b1b8-7f69-4c06-9fd3-1a1553b3cd99" providerId="ADAL" clId="{B023F60A-FB9D-49AA-838E-13D4F3C4E03D}" dt="2022-03-21T11:18:04.228" v="803" actId="26606"/>
          <ac:spMkLst>
            <pc:docMk/>
            <pc:sldMk cId="1867342410" sldId="287"/>
            <ac:spMk id="12" creationId="{CD9FE4EF-C4D8-49A0-B2FF-81D8DB7D8A24}"/>
          </ac:spMkLst>
        </pc:spChg>
        <pc:spChg chg="add del">
          <ac:chgData name="Laura Knight" userId="fcc6b1b8-7f69-4c06-9fd3-1a1553b3cd99" providerId="ADAL" clId="{B023F60A-FB9D-49AA-838E-13D4F3C4E03D}" dt="2022-03-21T11:18:04.228" v="803" actId="26606"/>
          <ac:spMkLst>
            <pc:docMk/>
            <pc:sldMk cId="1867342410" sldId="287"/>
            <ac:spMk id="14" creationId="{4300840D-0A0B-4512-BACA-B439D5B9C57C}"/>
          </ac:spMkLst>
        </pc:spChg>
        <pc:spChg chg="add del">
          <ac:chgData name="Laura Knight" userId="fcc6b1b8-7f69-4c06-9fd3-1a1553b3cd99" providerId="ADAL" clId="{B023F60A-FB9D-49AA-838E-13D4F3C4E03D}" dt="2022-03-21T11:18:04.228" v="803" actId="26606"/>
          <ac:spMkLst>
            <pc:docMk/>
            <pc:sldMk cId="1867342410" sldId="287"/>
            <ac:spMk id="16" creationId="{D2B78728-A580-49A7-84F9-6EF6F583ADE0}"/>
          </ac:spMkLst>
        </pc:spChg>
        <pc:spChg chg="add del">
          <ac:chgData name="Laura Knight" userId="fcc6b1b8-7f69-4c06-9fd3-1a1553b3cd99" providerId="ADAL" clId="{B023F60A-FB9D-49AA-838E-13D4F3C4E03D}" dt="2022-03-21T11:18:04.228" v="803" actId="26606"/>
          <ac:spMkLst>
            <pc:docMk/>
            <pc:sldMk cId="1867342410" sldId="287"/>
            <ac:spMk id="18" creationId="{38FAA1A1-D861-433F-88FA-1E9D6FD31D11}"/>
          </ac:spMkLst>
        </pc:spChg>
        <pc:spChg chg="add del">
          <ac:chgData name="Laura Knight" userId="fcc6b1b8-7f69-4c06-9fd3-1a1553b3cd99" providerId="ADAL" clId="{B023F60A-FB9D-49AA-838E-13D4F3C4E03D}" dt="2022-03-21T11:18:04.228" v="803" actId="26606"/>
          <ac:spMkLst>
            <pc:docMk/>
            <pc:sldMk cId="1867342410" sldId="287"/>
            <ac:spMk id="20" creationId="{8D71EDA1-87BF-4D5D-AB79-F346FD19278A}"/>
          </ac:spMkLst>
        </pc:spChg>
        <pc:spChg chg="add del">
          <ac:chgData name="Laura Knight" userId="fcc6b1b8-7f69-4c06-9fd3-1a1553b3cd99" providerId="ADAL" clId="{B023F60A-FB9D-49AA-838E-13D4F3C4E03D}" dt="2022-03-21T11:18:04.228" v="803" actId="26606"/>
          <ac:spMkLst>
            <pc:docMk/>
            <pc:sldMk cId="1867342410" sldId="287"/>
            <ac:spMk id="26" creationId="{BACC6370-2D7E-4714-9D71-7542949D7D5D}"/>
          </ac:spMkLst>
        </pc:spChg>
        <pc:spChg chg="add del">
          <ac:chgData name="Laura Knight" userId="fcc6b1b8-7f69-4c06-9fd3-1a1553b3cd99" providerId="ADAL" clId="{B023F60A-FB9D-49AA-838E-13D4F3C4E03D}" dt="2022-03-21T11:18:04.228" v="803" actId="26606"/>
          <ac:spMkLst>
            <pc:docMk/>
            <pc:sldMk cId="1867342410" sldId="287"/>
            <ac:spMk id="28" creationId="{256B2C21-A230-48C0-8DF1-C46611373C44}"/>
          </ac:spMkLst>
        </pc:spChg>
        <pc:spChg chg="add del">
          <ac:chgData name="Laura Knight" userId="fcc6b1b8-7f69-4c06-9fd3-1a1553b3cd99" providerId="ADAL" clId="{B023F60A-FB9D-49AA-838E-13D4F3C4E03D}" dt="2022-03-21T11:18:04.228" v="803" actId="26606"/>
          <ac:spMkLst>
            <pc:docMk/>
            <pc:sldMk cId="1867342410" sldId="287"/>
            <ac:spMk id="30" creationId="{3847E18C-932D-4C95-AABA-FEC7C9499AD7}"/>
          </ac:spMkLst>
        </pc:spChg>
        <pc:spChg chg="add del">
          <ac:chgData name="Laura Knight" userId="fcc6b1b8-7f69-4c06-9fd3-1a1553b3cd99" providerId="ADAL" clId="{B023F60A-FB9D-49AA-838E-13D4F3C4E03D}" dt="2022-03-21T11:18:04.228" v="803" actId="26606"/>
          <ac:spMkLst>
            <pc:docMk/>
            <pc:sldMk cId="1867342410" sldId="287"/>
            <ac:spMk id="32" creationId="{3150CB11-0C61-439E-910F-5787759E72A0}"/>
          </ac:spMkLst>
        </pc:spChg>
        <pc:spChg chg="add del">
          <ac:chgData name="Laura Knight" userId="fcc6b1b8-7f69-4c06-9fd3-1a1553b3cd99" providerId="ADAL" clId="{B023F60A-FB9D-49AA-838E-13D4F3C4E03D}" dt="2022-03-21T11:18:04.228" v="803" actId="26606"/>
          <ac:spMkLst>
            <pc:docMk/>
            <pc:sldMk cId="1867342410" sldId="287"/>
            <ac:spMk id="34" creationId="{43F8A58B-5155-44CE-A5FF-7647B47D0A7A}"/>
          </ac:spMkLst>
        </pc:spChg>
        <pc:spChg chg="add del">
          <ac:chgData name="Laura Knight" userId="fcc6b1b8-7f69-4c06-9fd3-1a1553b3cd99" providerId="ADAL" clId="{B023F60A-FB9D-49AA-838E-13D4F3C4E03D}" dt="2022-03-21T11:18:04.228" v="803" actId="26606"/>
          <ac:spMkLst>
            <pc:docMk/>
            <pc:sldMk cId="1867342410" sldId="287"/>
            <ac:spMk id="36" creationId="{443F2ACA-E6D6-4028-82DD-F03C262D5DE6}"/>
          </ac:spMkLst>
        </pc:spChg>
        <pc:graphicFrameChg chg="add del">
          <ac:chgData name="Laura Knight" userId="fcc6b1b8-7f69-4c06-9fd3-1a1553b3cd99" providerId="ADAL" clId="{B023F60A-FB9D-49AA-838E-13D4F3C4E03D}" dt="2022-03-21T11:18:04.228" v="803" actId="26606"/>
          <ac:graphicFrameMkLst>
            <pc:docMk/>
            <pc:sldMk cId="1867342410" sldId="287"/>
            <ac:graphicFrameMk id="22" creationId="{9126EB45-94DF-1B0E-24D3-4585E75DDF9F}"/>
          </ac:graphicFrameMkLst>
        </pc:graphicFrameChg>
      </pc:sldChg>
      <pc:sldChg chg="add">
        <pc:chgData name="Laura Knight" userId="fcc6b1b8-7f69-4c06-9fd3-1a1553b3cd99" providerId="ADAL" clId="{B023F60A-FB9D-49AA-838E-13D4F3C4E03D}" dt="2022-03-21T11:05:43.600" v="464"/>
        <pc:sldMkLst>
          <pc:docMk/>
          <pc:sldMk cId="83047228" sldId="288"/>
        </pc:sldMkLst>
      </pc:sldChg>
      <pc:sldChg chg="addSp delSp modSp new mod setBg delDesignElem">
        <pc:chgData name="Laura Knight" userId="fcc6b1b8-7f69-4c06-9fd3-1a1553b3cd99" providerId="ADAL" clId="{B023F60A-FB9D-49AA-838E-13D4F3C4E03D}" dt="2022-03-21T11:14:18.775" v="623" actId="403"/>
        <pc:sldMkLst>
          <pc:docMk/>
          <pc:sldMk cId="4148651481" sldId="289"/>
        </pc:sldMkLst>
        <pc:spChg chg="mod">
          <ac:chgData name="Laura Knight" userId="fcc6b1b8-7f69-4c06-9fd3-1a1553b3cd99" providerId="ADAL" clId="{B023F60A-FB9D-49AA-838E-13D4F3C4E03D}" dt="2022-03-21T11:12:18.864" v="575" actId="14100"/>
          <ac:spMkLst>
            <pc:docMk/>
            <pc:sldMk cId="4148651481" sldId="289"/>
            <ac:spMk id="2" creationId="{B7C762F7-3F5C-41EB-ABA0-E4129620606A}"/>
          </ac:spMkLst>
        </pc:spChg>
        <pc:spChg chg="mod">
          <ac:chgData name="Laura Knight" userId="fcc6b1b8-7f69-4c06-9fd3-1a1553b3cd99" providerId="ADAL" clId="{B023F60A-FB9D-49AA-838E-13D4F3C4E03D}" dt="2022-03-21T11:14:18.775" v="623" actId="403"/>
          <ac:spMkLst>
            <pc:docMk/>
            <pc:sldMk cId="4148651481" sldId="289"/>
            <ac:spMk id="3" creationId="{E72032AA-91D8-4AB5-AC70-BC51EEBBD153}"/>
          </ac:spMkLst>
        </pc:spChg>
        <pc:spChg chg="add del">
          <ac:chgData name="Laura Knight" userId="fcc6b1b8-7f69-4c06-9fd3-1a1553b3cd99" providerId="ADAL" clId="{B023F60A-FB9D-49AA-838E-13D4F3C4E03D}" dt="2022-03-21T11:14:13.941" v="619"/>
          <ac:spMkLst>
            <pc:docMk/>
            <pc:sldMk cId="4148651481" sldId="289"/>
            <ac:spMk id="8" creationId="{09588DA8-065E-4F6F-8EFD-43104AB2E0CF}"/>
          </ac:spMkLst>
        </pc:spChg>
        <pc:spChg chg="add del">
          <ac:chgData name="Laura Knight" userId="fcc6b1b8-7f69-4c06-9fd3-1a1553b3cd99" providerId="ADAL" clId="{B023F60A-FB9D-49AA-838E-13D4F3C4E03D}" dt="2022-03-21T11:14:13.941" v="619"/>
          <ac:spMkLst>
            <pc:docMk/>
            <pc:sldMk cId="4148651481" sldId="289"/>
            <ac:spMk id="10" creationId="{C4285719-470E-454C-AF62-8323075F1F5B}"/>
          </ac:spMkLst>
        </pc:spChg>
        <pc:spChg chg="add del">
          <ac:chgData name="Laura Knight" userId="fcc6b1b8-7f69-4c06-9fd3-1a1553b3cd99" providerId="ADAL" clId="{B023F60A-FB9D-49AA-838E-13D4F3C4E03D}" dt="2022-03-21T11:14:13.941" v="619"/>
          <ac:spMkLst>
            <pc:docMk/>
            <pc:sldMk cId="4148651481" sldId="289"/>
            <ac:spMk id="12" creationId="{CD9FE4EF-C4D8-49A0-B2FF-81D8DB7D8A24}"/>
          </ac:spMkLst>
        </pc:spChg>
        <pc:spChg chg="add del">
          <ac:chgData name="Laura Knight" userId="fcc6b1b8-7f69-4c06-9fd3-1a1553b3cd99" providerId="ADAL" clId="{B023F60A-FB9D-49AA-838E-13D4F3C4E03D}" dt="2022-03-21T11:14:13.941" v="619"/>
          <ac:spMkLst>
            <pc:docMk/>
            <pc:sldMk cId="4148651481" sldId="289"/>
            <ac:spMk id="14" creationId="{4300840D-0A0B-4512-BACA-B439D5B9C57C}"/>
          </ac:spMkLst>
        </pc:spChg>
        <pc:spChg chg="add del">
          <ac:chgData name="Laura Knight" userId="fcc6b1b8-7f69-4c06-9fd3-1a1553b3cd99" providerId="ADAL" clId="{B023F60A-FB9D-49AA-838E-13D4F3C4E03D}" dt="2022-03-21T11:14:13.941" v="619"/>
          <ac:spMkLst>
            <pc:docMk/>
            <pc:sldMk cId="4148651481" sldId="289"/>
            <ac:spMk id="16" creationId="{D2B78728-A580-49A7-84F9-6EF6F583ADE0}"/>
          </ac:spMkLst>
        </pc:spChg>
        <pc:spChg chg="add del">
          <ac:chgData name="Laura Knight" userId="fcc6b1b8-7f69-4c06-9fd3-1a1553b3cd99" providerId="ADAL" clId="{B023F60A-FB9D-49AA-838E-13D4F3C4E03D}" dt="2022-03-21T11:14:13.941" v="619"/>
          <ac:spMkLst>
            <pc:docMk/>
            <pc:sldMk cId="4148651481" sldId="289"/>
            <ac:spMk id="18" creationId="{38FAA1A1-D861-433F-88FA-1E9D6FD31D11}"/>
          </ac:spMkLst>
        </pc:spChg>
        <pc:spChg chg="add del">
          <ac:chgData name="Laura Knight" userId="fcc6b1b8-7f69-4c06-9fd3-1a1553b3cd99" providerId="ADAL" clId="{B023F60A-FB9D-49AA-838E-13D4F3C4E03D}" dt="2022-03-21T11:14:13.941" v="619"/>
          <ac:spMkLst>
            <pc:docMk/>
            <pc:sldMk cId="4148651481" sldId="289"/>
            <ac:spMk id="20" creationId="{8D71EDA1-87BF-4D5D-AB79-F346FD19278A}"/>
          </ac:spMkLst>
        </pc:spChg>
      </pc:sldChg>
      <pc:sldChg chg="addSp delSp modSp new mod modAnim">
        <pc:chgData name="Laura Knight" userId="fcc6b1b8-7f69-4c06-9fd3-1a1553b3cd99" providerId="ADAL" clId="{B023F60A-FB9D-49AA-838E-13D4F3C4E03D}" dt="2022-03-21T11:30:20.870" v="831" actId="14100"/>
        <pc:sldMkLst>
          <pc:docMk/>
          <pc:sldMk cId="321287717" sldId="290"/>
        </pc:sldMkLst>
        <pc:spChg chg="del mod">
          <ac:chgData name="Laura Knight" userId="fcc6b1b8-7f69-4c06-9fd3-1a1553b3cd99" providerId="ADAL" clId="{B023F60A-FB9D-49AA-838E-13D4F3C4E03D}" dt="2022-03-21T11:28:41.741" v="828" actId="478"/>
          <ac:spMkLst>
            <pc:docMk/>
            <pc:sldMk cId="321287717" sldId="290"/>
            <ac:spMk id="2" creationId="{349B6618-9CAC-4B7D-AF9C-86481C6DDC5E}"/>
          </ac:spMkLst>
        </pc:spChg>
        <pc:spChg chg="mod">
          <ac:chgData name="Laura Knight" userId="fcc6b1b8-7f69-4c06-9fd3-1a1553b3cd99" providerId="ADAL" clId="{B023F60A-FB9D-49AA-838E-13D4F3C4E03D}" dt="2022-03-21T11:28:38.757" v="826" actId="20577"/>
          <ac:spMkLst>
            <pc:docMk/>
            <pc:sldMk cId="321287717" sldId="290"/>
            <ac:spMk id="3" creationId="{A487A211-4DE8-4C38-87B9-4B8E602B89F4}"/>
          </ac:spMkLst>
        </pc:spChg>
        <pc:picChg chg="add mod">
          <ac:chgData name="Laura Knight" userId="fcc6b1b8-7f69-4c06-9fd3-1a1553b3cd99" providerId="ADAL" clId="{B023F60A-FB9D-49AA-838E-13D4F3C4E03D}" dt="2022-03-21T11:30:20.870" v="831" actId="14100"/>
          <ac:picMkLst>
            <pc:docMk/>
            <pc:sldMk cId="321287717" sldId="290"/>
            <ac:picMk id="4" creationId="{FF3E2C95-86CE-4ABB-800C-861D04BA9B7B}"/>
          </ac:picMkLst>
        </pc:picChg>
      </pc:sldChg>
      <pc:sldMasterChg chg="add del addSldLayout delSldLayout">
        <pc:chgData name="Laura Knight" userId="fcc6b1b8-7f69-4c06-9fd3-1a1553b3cd99" providerId="ADAL" clId="{B023F60A-FB9D-49AA-838E-13D4F3C4E03D}" dt="2022-03-21T11:05:43.593" v="463" actId="27028"/>
        <pc:sldMasterMkLst>
          <pc:docMk/>
          <pc:sldMasterMk cId="1474892544" sldId="2147483669"/>
        </pc:sldMasterMkLst>
        <pc:sldLayoutChg chg="add del">
          <pc:chgData name="Laura Knight" userId="fcc6b1b8-7f69-4c06-9fd3-1a1553b3cd99" providerId="ADAL" clId="{B023F60A-FB9D-49AA-838E-13D4F3C4E03D}" dt="2022-03-21T09:46:51.136" v="53" actId="47"/>
          <pc:sldLayoutMkLst>
            <pc:docMk/>
            <pc:sldMasterMk cId="1474892544" sldId="2147483669"/>
            <pc:sldLayoutMk cId="2346349279" sldId="2147483670"/>
          </pc:sldLayoutMkLst>
        </pc:sldLayoutChg>
        <pc:sldLayoutChg chg="add del">
          <pc:chgData name="Laura Knight" userId="fcc6b1b8-7f69-4c06-9fd3-1a1553b3cd99" providerId="ADAL" clId="{B023F60A-FB9D-49AA-838E-13D4F3C4E03D}" dt="2022-03-21T11:05:43.593" v="463" actId="27028"/>
          <pc:sldLayoutMkLst>
            <pc:docMk/>
            <pc:sldMasterMk cId="1474892544" sldId="2147483669"/>
            <pc:sldLayoutMk cId="2438605331" sldId="214748367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94D16F-1504-496E-81A5-FFA87DAAF3A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8A74D3B-AC39-45D9-8DFC-89ED5ACC4F03}">
      <dgm:prSet/>
      <dgm:spPr/>
      <dgm:t>
        <a:bodyPr/>
        <a:lstStyle/>
        <a:p>
          <a:r>
            <a:rPr lang="en-GB"/>
            <a:t>Not all statements, even if they turn out to be untrue, count as ‘misrepresentations’. </a:t>
          </a:r>
          <a:endParaRPr lang="en-US"/>
        </a:p>
      </dgm:t>
    </dgm:pt>
    <dgm:pt modelId="{098A2FFE-3F3C-4697-A403-231FBF9CD8B1}" type="parTrans" cxnId="{9D84BE41-0053-4C93-8FD2-7A5F1DFE5D2B}">
      <dgm:prSet/>
      <dgm:spPr/>
      <dgm:t>
        <a:bodyPr/>
        <a:lstStyle/>
        <a:p>
          <a:endParaRPr lang="en-US"/>
        </a:p>
      </dgm:t>
    </dgm:pt>
    <dgm:pt modelId="{130A47CD-7FDE-481D-87AF-C92889A2D138}" type="sibTrans" cxnId="{9D84BE41-0053-4C93-8FD2-7A5F1DFE5D2B}">
      <dgm:prSet/>
      <dgm:spPr/>
      <dgm:t>
        <a:bodyPr/>
        <a:lstStyle/>
        <a:p>
          <a:endParaRPr lang="en-US"/>
        </a:p>
      </dgm:t>
    </dgm:pt>
    <dgm:pt modelId="{2DEBD920-B04E-49E2-8F49-0AFCA4A1698B}">
      <dgm:prSet/>
      <dgm:spPr/>
      <dgm:t>
        <a:bodyPr/>
        <a:lstStyle/>
        <a:p>
          <a:r>
            <a:rPr lang="en-GB"/>
            <a:t>The law requires that the statement be one of fact, as opposed to a statement of future intention or a statement being a reasonably held opinion of a party. </a:t>
          </a:r>
          <a:endParaRPr lang="en-US"/>
        </a:p>
      </dgm:t>
    </dgm:pt>
    <dgm:pt modelId="{32052B90-B5A3-4823-906E-5EADB7F012A6}" type="parTrans" cxnId="{A3951307-6B5B-499B-B90F-CF201FEE2A0B}">
      <dgm:prSet/>
      <dgm:spPr/>
      <dgm:t>
        <a:bodyPr/>
        <a:lstStyle/>
        <a:p>
          <a:endParaRPr lang="en-US"/>
        </a:p>
      </dgm:t>
    </dgm:pt>
    <dgm:pt modelId="{DDC2328D-5BE2-4E63-B9FA-7E30B3F149D9}" type="sibTrans" cxnId="{A3951307-6B5B-499B-B90F-CF201FEE2A0B}">
      <dgm:prSet/>
      <dgm:spPr/>
      <dgm:t>
        <a:bodyPr/>
        <a:lstStyle/>
        <a:p>
          <a:endParaRPr lang="en-US"/>
        </a:p>
      </dgm:t>
    </dgm:pt>
    <dgm:pt modelId="{7C39B989-5F0B-4E55-B9E6-D00CB38FA885}">
      <dgm:prSet/>
      <dgm:spPr/>
      <dgm:t>
        <a:bodyPr/>
        <a:lstStyle/>
        <a:p>
          <a:r>
            <a:rPr lang="en-GB"/>
            <a:t>Note, however, that if a party lies about their intention or otherwise states an opinion for which there are no facts on which it can reasonably be based, then these will be statements of fact. </a:t>
          </a:r>
          <a:endParaRPr lang="en-US"/>
        </a:p>
      </dgm:t>
    </dgm:pt>
    <dgm:pt modelId="{30C5A805-8795-4594-8FD7-C626CF2D8FB8}" type="parTrans" cxnId="{36A6C4D8-16B7-4A6E-9394-C70EC4CD2937}">
      <dgm:prSet/>
      <dgm:spPr/>
      <dgm:t>
        <a:bodyPr/>
        <a:lstStyle/>
        <a:p>
          <a:endParaRPr lang="en-US"/>
        </a:p>
      </dgm:t>
    </dgm:pt>
    <dgm:pt modelId="{754957EA-22EB-4F1F-9AB6-3A078E8AFAD7}" type="sibTrans" cxnId="{36A6C4D8-16B7-4A6E-9394-C70EC4CD2937}">
      <dgm:prSet/>
      <dgm:spPr/>
      <dgm:t>
        <a:bodyPr/>
        <a:lstStyle/>
        <a:p>
          <a:endParaRPr lang="en-US"/>
        </a:p>
      </dgm:t>
    </dgm:pt>
    <dgm:pt modelId="{D8143E00-92A6-4BD1-AFAC-29FBA5C4823A}" type="pres">
      <dgm:prSet presAssocID="{A494D16F-1504-496E-81A5-FFA87DAAF3AD}" presName="linear" presStyleCnt="0">
        <dgm:presLayoutVars>
          <dgm:animLvl val="lvl"/>
          <dgm:resizeHandles val="exact"/>
        </dgm:presLayoutVars>
      </dgm:prSet>
      <dgm:spPr/>
    </dgm:pt>
    <dgm:pt modelId="{9BE7F176-F82D-4D88-BAD7-C665D55EAD3A}" type="pres">
      <dgm:prSet presAssocID="{28A74D3B-AC39-45D9-8DFC-89ED5ACC4F03}" presName="parentText" presStyleLbl="node1" presStyleIdx="0" presStyleCnt="1">
        <dgm:presLayoutVars>
          <dgm:chMax val="0"/>
          <dgm:bulletEnabled val="1"/>
        </dgm:presLayoutVars>
      </dgm:prSet>
      <dgm:spPr/>
    </dgm:pt>
    <dgm:pt modelId="{F9C675B6-BF87-4F80-AC21-77D270E6B07F}" type="pres">
      <dgm:prSet presAssocID="{28A74D3B-AC39-45D9-8DFC-89ED5ACC4F03}" presName="childText" presStyleLbl="revTx" presStyleIdx="0" presStyleCnt="1">
        <dgm:presLayoutVars>
          <dgm:bulletEnabled val="1"/>
        </dgm:presLayoutVars>
      </dgm:prSet>
      <dgm:spPr/>
    </dgm:pt>
  </dgm:ptLst>
  <dgm:cxnLst>
    <dgm:cxn modelId="{A3951307-6B5B-499B-B90F-CF201FEE2A0B}" srcId="{28A74D3B-AC39-45D9-8DFC-89ED5ACC4F03}" destId="{2DEBD920-B04E-49E2-8F49-0AFCA4A1698B}" srcOrd="0" destOrd="0" parTransId="{32052B90-B5A3-4823-906E-5EADB7F012A6}" sibTransId="{DDC2328D-5BE2-4E63-B9FA-7E30B3F149D9}"/>
    <dgm:cxn modelId="{9D84BE41-0053-4C93-8FD2-7A5F1DFE5D2B}" srcId="{A494D16F-1504-496E-81A5-FFA87DAAF3AD}" destId="{28A74D3B-AC39-45D9-8DFC-89ED5ACC4F03}" srcOrd="0" destOrd="0" parTransId="{098A2FFE-3F3C-4697-A403-231FBF9CD8B1}" sibTransId="{130A47CD-7FDE-481D-87AF-C92889A2D138}"/>
    <dgm:cxn modelId="{3E484F55-11D9-44EB-B80B-4AC2C3453743}" type="presOf" srcId="{2DEBD920-B04E-49E2-8F49-0AFCA4A1698B}" destId="{F9C675B6-BF87-4F80-AC21-77D270E6B07F}" srcOrd="0" destOrd="0" presId="urn:microsoft.com/office/officeart/2005/8/layout/vList2"/>
    <dgm:cxn modelId="{E4952D79-0FD3-4B1B-98DF-CA20C0F9DCBF}" type="presOf" srcId="{7C39B989-5F0B-4E55-B9E6-D00CB38FA885}" destId="{F9C675B6-BF87-4F80-AC21-77D270E6B07F}" srcOrd="0" destOrd="1" presId="urn:microsoft.com/office/officeart/2005/8/layout/vList2"/>
    <dgm:cxn modelId="{FC73B390-9436-418D-A385-52177E1F179F}" type="presOf" srcId="{A494D16F-1504-496E-81A5-FFA87DAAF3AD}" destId="{D8143E00-92A6-4BD1-AFAC-29FBA5C4823A}" srcOrd="0" destOrd="0" presId="urn:microsoft.com/office/officeart/2005/8/layout/vList2"/>
    <dgm:cxn modelId="{ABD62699-CC05-4DAF-A6CB-E9B42BD5B0FE}" type="presOf" srcId="{28A74D3B-AC39-45D9-8DFC-89ED5ACC4F03}" destId="{9BE7F176-F82D-4D88-BAD7-C665D55EAD3A}" srcOrd="0" destOrd="0" presId="urn:microsoft.com/office/officeart/2005/8/layout/vList2"/>
    <dgm:cxn modelId="{36A6C4D8-16B7-4A6E-9394-C70EC4CD2937}" srcId="{28A74D3B-AC39-45D9-8DFC-89ED5ACC4F03}" destId="{7C39B989-5F0B-4E55-B9E6-D00CB38FA885}" srcOrd="1" destOrd="0" parTransId="{30C5A805-8795-4594-8FD7-C626CF2D8FB8}" sibTransId="{754957EA-22EB-4F1F-9AB6-3A078E8AFAD7}"/>
    <dgm:cxn modelId="{8DF21013-45A7-4261-9DC3-38D7C84003A8}" type="presParOf" srcId="{D8143E00-92A6-4BD1-AFAC-29FBA5C4823A}" destId="{9BE7F176-F82D-4D88-BAD7-C665D55EAD3A}" srcOrd="0" destOrd="0" presId="urn:microsoft.com/office/officeart/2005/8/layout/vList2"/>
    <dgm:cxn modelId="{396E227E-F27E-41E9-B4D2-20FA7EBFEC94}" type="presParOf" srcId="{D8143E00-92A6-4BD1-AFAC-29FBA5C4823A}" destId="{F9C675B6-BF87-4F80-AC21-77D270E6B07F}"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E7F176-F82D-4D88-BAD7-C665D55EAD3A}">
      <dsp:nvSpPr>
        <dsp:cNvPr id="0" name=""/>
        <dsp:cNvSpPr/>
      </dsp:nvSpPr>
      <dsp:spPr>
        <a:xfrm>
          <a:off x="0" y="77719"/>
          <a:ext cx="6666833" cy="181467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Not all statements, even if they turn out to be untrue, count as ‘misrepresentations’. </a:t>
          </a:r>
          <a:endParaRPr lang="en-US" sz="3300" kern="1200"/>
        </a:p>
      </dsp:txBody>
      <dsp:txXfrm>
        <a:off x="88585" y="166304"/>
        <a:ext cx="6489663" cy="1637500"/>
      </dsp:txXfrm>
    </dsp:sp>
    <dsp:sp modelId="{F9C675B6-BF87-4F80-AC21-77D270E6B07F}">
      <dsp:nvSpPr>
        <dsp:cNvPr id="0" name=""/>
        <dsp:cNvSpPr/>
      </dsp:nvSpPr>
      <dsp:spPr>
        <a:xfrm>
          <a:off x="0" y="1892390"/>
          <a:ext cx="6666833" cy="3483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GB" sz="2600" kern="1200"/>
            <a:t>The law requires that the statement be one of fact, as opposed to a statement of future intention or a statement being a reasonably held opinion of a party. </a:t>
          </a:r>
          <a:endParaRPr lang="en-US" sz="2600" kern="1200"/>
        </a:p>
        <a:p>
          <a:pPr marL="228600" lvl="1" indent="-228600" algn="l" defTabSz="1155700">
            <a:lnSpc>
              <a:spcPct val="90000"/>
            </a:lnSpc>
            <a:spcBef>
              <a:spcPct val="0"/>
            </a:spcBef>
            <a:spcAft>
              <a:spcPct val="20000"/>
            </a:spcAft>
            <a:buChar char="•"/>
          </a:pPr>
          <a:r>
            <a:rPr lang="en-GB" sz="2600" kern="1200"/>
            <a:t>Note, however, that if a party lies about their intention or otherwise states an opinion for which there are no facts on which it can reasonably be based, then these will be statements of fact. </a:t>
          </a:r>
          <a:endParaRPr lang="en-US" sz="2600" kern="1200"/>
        </a:p>
      </dsp:txBody>
      <dsp:txXfrm>
        <a:off x="0" y="1892390"/>
        <a:ext cx="6666833" cy="348381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55B38C-1A81-43F5-B2D0-D2DBEA95883E}" type="datetimeFigureOut">
              <a:rPr lang="en-GB" smtClean="0"/>
              <a:t>18/03/2022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5CD678-F321-4D0C-99E1-190BE87A17BB}" type="slidenum">
              <a:rPr lang="en-GB" smtClean="0"/>
              <a:t>‹#›</a:t>
            </a:fld>
            <a:endParaRPr lang="en-GB"/>
          </a:p>
        </p:txBody>
      </p:sp>
    </p:spTree>
    <p:extLst>
      <p:ext uri="{BB962C8B-B14F-4D97-AF65-F5344CB8AC3E}">
        <p14:creationId xmlns:p14="http://schemas.microsoft.com/office/powerpoint/2010/main" val="16715693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Definition of misrepresentation </a:t>
            </a:r>
          </a:p>
          <a:p>
            <a:r>
              <a:rPr lang="en-GB" dirty="0"/>
              <a:t>A misrepresentation is: An untrue statement of fact made by one party to a contract, by words or conduct, to the other contracting party, which induced the other to enter into the contract We are going to break this down into the four key elements of ‘untrue statement’, ‘fact’, ‘made by one party to a contract … to the other contracting party’ and ‘induced’ the contract.</a:t>
            </a:r>
          </a:p>
          <a:p>
            <a:endParaRPr lang="en-GB" dirty="0"/>
          </a:p>
          <a:p>
            <a:r>
              <a:rPr lang="en-GB" b="1" u="sng" dirty="0"/>
              <a:t>An untrue statement</a:t>
            </a:r>
          </a:p>
          <a:p>
            <a:r>
              <a:rPr lang="en-GB" dirty="0"/>
              <a:t> So the first requirement is that there be an untrue statement. This may be oral, in writing or by conduct. Remember actions can speak as loudly as words.</a:t>
            </a:r>
          </a:p>
          <a:p>
            <a:endParaRPr lang="en-GB" dirty="0"/>
          </a:p>
          <a:p>
            <a:r>
              <a:rPr lang="en-GB" dirty="0"/>
              <a:t>Conduct should be distinguished from silence. </a:t>
            </a:r>
          </a:p>
          <a:p>
            <a:r>
              <a:rPr lang="en-GB" dirty="0"/>
              <a:t>As a general rule there is no obligation to disclose material facts before you enter into a contract. So, for instance, a seller of property does not have to disclose an inherent problem with it. You may have heard of the ‘Buyer beware’ principle – well, this is an example of it. However, silence may amount to misrepresentation:</a:t>
            </a:r>
          </a:p>
          <a:p>
            <a:r>
              <a:rPr lang="en-GB" dirty="0"/>
              <a:t> (a) where there is a fiduciary relationship between the parties (</a:t>
            </a:r>
            <a:r>
              <a:rPr lang="en-GB" dirty="0" err="1"/>
              <a:t>eg</a:t>
            </a:r>
            <a:r>
              <a:rPr lang="en-GB" dirty="0"/>
              <a:t> solicitor and client or trustee and beneficiary); </a:t>
            </a:r>
          </a:p>
          <a:p>
            <a:r>
              <a:rPr lang="en-GB" dirty="0"/>
              <a:t>(b) where the contract is one of the utmost good faith (</a:t>
            </a:r>
            <a:r>
              <a:rPr lang="en-GB" dirty="0" err="1"/>
              <a:t>eg</a:t>
            </a:r>
            <a:r>
              <a:rPr lang="en-GB" dirty="0"/>
              <a:t> an insurance contract); </a:t>
            </a:r>
          </a:p>
          <a:p>
            <a:r>
              <a:rPr lang="en-GB" dirty="0"/>
              <a:t>(c) where there has been a half-truth (</a:t>
            </a:r>
            <a:r>
              <a:rPr lang="en-GB" dirty="0" err="1"/>
              <a:t>ie</a:t>
            </a:r>
            <a:r>
              <a:rPr lang="en-GB" dirty="0"/>
              <a:t> where what was not said positively distorts what was actually said, </a:t>
            </a:r>
            <a:r>
              <a:rPr lang="en-GB" dirty="0" err="1"/>
              <a:t>eg</a:t>
            </a:r>
            <a:r>
              <a:rPr lang="en-GB" dirty="0"/>
              <a:t> if a car is advertised ‘one lady owner’ and this is true but it ignores the other previous owners who happened to be men, giving the misleading impression that there has been just one owner and that the one owner was a lady – the moral is to tell the whole truth, or nothing at all); and </a:t>
            </a:r>
          </a:p>
          <a:p>
            <a:r>
              <a:rPr lang="en-GB" dirty="0"/>
              <a:t>(d) where a statement of fact is true when made but a change of circumstances occurs before the contract is formed that makes the statement untrue, and the change is not disclosed</a:t>
            </a:r>
          </a:p>
          <a:p>
            <a:endParaRPr lang="en-GB" dirty="0"/>
          </a:p>
          <a:p>
            <a:endParaRPr lang="en-GB" dirty="0"/>
          </a:p>
        </p:txBody>
      </p:sp>
      <p:sp>
        <p:nvSpPr>
          <p:cNvPr id="4" name="Slide Number Placeholder 3"/>
          <p:cNvSpPr>
            <a:spLocks noGrp="1"/>
          </p:cNvSpPr>
          <p:nvPr>
            <p:ph type="sldNum" sz="quarter" idx="5"/>
          </p:nvPr>
        </p:nvSpPr>
        <p:spPr/>
        <p:txBody>
          <a:bodyPr/>
          <a:lstStyle/>
          <a:p>
            <a:fld id="{1C5CD678-F321-4D0C-99E1-190BE87A17BB}" type="slidenum">
              <a:rPr lang="en-GB" smtClean="0"/>
              <a:t>2</a:t>
            </a:fld>
            <a:endParaRPr lang="en-GB"/>
          </a:p>
        </p:txBody>
      </p:sp>
    </p:spTree>
    <p:extLst>
      <p:ext uri="{BB962C8B-B14F-4D97-AF65-F5344CB8AC3E}">
        <p14:creationId xmlns:p14="http://schemas.microsoft.com/office/powerpoint/2010/main" val="2813141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all statements, even if they turn out to be untrue, count as ‘misrepresentations’. The law requires that the statement be one of fact, as opposed to a statement of future intention or a statement being a reasonably held opinion of a party. Note, however, that if a party lies about their intention or otherwise states an opinion for which there are no facts on which it can reasonably be based, then these will be statements of fact. In the first case the maker of the statement is mispresenting the state of their mind (which is a fact) and in the second case the statement maker is misrepresenting that they are in possession of facts on which their opinion can reasonably be formulated.</a:t>
            </a:r>
          </a:p>
          <a:p>
            <a:endParaRPr lang="en-GB" dirty="0"/>
          </a:p>
          <a:p>
            <a:r>
              <a:rPr lang="en-GB" dirty="0"/>
              <a:t>E.G You are thinking of buying a large house that has a tenant living in part of it. The seller tells you the tenant is a ‘most desirable’ tenant. You buy the property and then discover that the tenant has been in arrears with rent for some time and the seller knew this. This statement would be a statement of fact and not opinion since the maker of the statement was aware that the tenant was in arrears with the rent and therefore would not be regarded as desirable</a:t>
            </a:r>
          </a:p>
          <a:p>
            <a:endParaRPr lang="en-GB" dirty="0"/>
          </a:p>
          <a:p>
            <a:r>
              <a:rPr lang="en-GB" dirty="0"/>
              <a:t>Statement must be made by one contracting party to the other If the maker of the statement is not the other contracting party, there cannot be a claim for misrepresentation although it may be possible to bring a claim in tort for negligent misstatement or deceit. </a:t>
            </a:r>
          </a:p>
          <a:p>
            <a:endParaRPr lang="en-GB" dirty="0"/>
          </a:p>
          <a:p>
            <a:r>
              <a:rPr lang="en-GB" dirty="0"/>
              <a:t>11.3.4 The statement must induce the other party into entering into the contract</a:t>
            </a:r>
          </a:p>
          <a:p>
            <a:r>
              <a:rPr lang="en-GB" dirty="0"/>
              <a:t> The fact that the statement must induce the representee (</a:t>
            </a:r>
            <a:r>
              <a:rPr lang="en-GB" dirty="0" err="1"/>
              <a:t>ie</a:t>
            </a:r>
            <a:r>
              <a:rPr lang="en-GB" dirty="0"/>
              <a:t> the party to whom the statement was made) to enter into the contract is often described in terms that the representee must rely on the statement. There are various circumstances in which the representor may make a statement but, nevertheless, the law does not regard it as one on which the representee relied in entering into the contract, </a:t>
            </a:r>
            <a:r>
              <a:rPr lang="en-GB" dirty="0" err="1"/>
              <a:t>eg</a:t>
            </a:r>
            <a:r>
              <a:rPr lang="en-GB" dirty="0"/>
              <a:t> because the representee had appointed an expert to verify the representation and had relied solely on the expert’s report. Note however, that the statement need not be the only inducement to enter the contract. It is enough that it was at least a reason for doing so</a:t>
            </a:r>
          </a:p>
        </p:txBody>
      </p:sp>
      <p:sp>
        <p:nvSpPr>
          <p:cNvPr id="4" name="Slide Number Placeholder 3"/>
          <p:cNvSpPr>
            <a:spLocks noGrp="1"/>
          </p:cNvSpPr>
          <p:nvPr>
            <p:ph type="sldNum" sz="quarter" idx="5"/>
          </p:nvPr>
        </p:nvSpPr>
        <p:spPr/>
        <p:txBody>
          <a:bodyPr/>
          <a:lstStyle/>
          <a:p>
            <a:fld id="{1C5CD678-F321-4D0C-99E1-190BE87A17BB}" type="slidenum">
              <a:rPr lang="en-GB" smtClean="0"/>
              <a:t>3</a:t>
            </a:fld>
            <a:endParaRPr lang="en-GB"/>
          </a:p>
        </p:txBody>
      </p:sp>
    </p:spTree>
    <p:extLst>
      <p:ext uri="{BB962C8B-B14F-4D97-AF65-F5344CB8AC3E}">
        <p14:creationId xmlns:p14="http://schemas.microsoft.com/office/powerpoint/2010/main" val="301139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144</a:t>
            </a:r>
          </a:p>
          <a:p>
            <a:endParaRPr lang="en-GB" b="1" u="sng" dirty="0"/>
          </a:p>
          <a:p>
            <a:r>
              <a:rPr lang="en-GB" b="1" u="sng" dirty="0"/>
              <a:t>STATEMENTS OF OPINIONS</a:t>
            </a:r>
          </a:p>
          <a:p>
            <a:endParaRPr lang="en-GB" dirty="0"/>
          </a:p>
          <a:p>
            <a:r>
              <a:rPr lang="en-GB" dirty="0" err="1"/>
              <a:t>Bissett</a:t>
            </a:r>
            <a:r>
              <a:rPr lang="en-GB" dirty="0"/>
              <a:t> v Wilkinson [1927]-</a:t>
            </a:r>
            <a:r>
              <a:rPr lang="en-GB" baseline="0" dirty="0"/>
              <a:t> the sellers statement that the land would support 2000 sheep was held to be an opinion, as he had never used it for that purpose.</a:t>
            </a:r>
          </a:p>
          <a:p>
            <a:endParaRPr lang="en-GB" dirty="0"/>
          </a:p>
          <a:p>
            <a:r>
              <a:rPr lang="en-GB" dirty="0"/>
              <a:t>However, if the person making the statement is</a:t>
            </a:r>
            <a:r>
              <a:rPr lang="en-GB" baseline="0" dirty="0"/>
              <a:t> in a better position to know the facts on which his ‘opinion’ is based, there may be implicit misrepresentation. This point can be illustrated by Smith v Land House Property Corp [1884] where the owner of a property told a potential buyer that Mr Fleck was a “most desirable tenant”. The owner was aware that Mr Fleck was not a desirable tenant as he was consistently in arrears with his rent. The owner was therefore not expressing an opinion but was making an untrue statement of fact, leading to misrepresentation.</a:t>
            </a:r>
          </a:p>
          <a:p>
            <a:r>
              <a:rPr lang="en-GB" baseline="0" dirty="0"/>
              <a:t>A newer illustration of this point can be found in </a:t>
            </a:r>
            <a:r>
              <a:rPr lang="en-GB" baseline="0" dirty="0" err="1"/>
              <a:t>Cherrilow</a:t>
            </a:r>
            <a:r>
              <a:rPr lang="en-GB" baseline="0" dirty="0"/>
              <a:t> ltd v Butler-</a:t>
            </a:r>
            <a:r>
              <a:rPr lang="en-GB" baseline="0" dirty="0" err="1"/>
              <a:t>Creagh</a:t>
            </a:r>
            <a:r>
              <a:rPr lang="en-GB" baseline="0" dirty="0"/>
              <a:t> [2011] where Mr BC, a property developer suggested that a property was worth £25m, when the true value of it was nearly £10m. As Mr BC had no belief in the truth of his statement, it could not be considered to be a mere opinion and was considered by the courts as an untrue statement of fact.</a:t>
            </a:r>
          </a:p>
          <a:p>
            <a:endParaRPr lang="en-GB" baseline="0" dirty="0"/>
          </a:p>
          <a:p>
            <a:endParaRPr lang="en-GB" b="1" u="sng" baseline="0" dirty="0"/>
          </a:p>
          <a:p>
            <a:r>
              <a:rPr lang="en-GB" b="1" u="sng" baseline="0" dirty="0"/>
              <a:t>STATEMENTS OF INTENTION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Statements of intention do not normally constitute misrepresentation, unless you</a:t>
            </a:r>
            <a:r>
              <a:rPr lang="en-GB" baseline="0" dirty="0"/>
              <a:t> state the intention of doing something that you do not intend to do.</a:t>
            </a:r>
            <a:endParaRPr lang="en-GB" dirty="0"/>
          </a:p>
          <a:p>
            <a:r>
              <a:rPr lang="en-GB" b="0" u="none" baseline="0" dirty="0"/>
              <a:t>For example, a decorator may say that he </a:t>
            </a:r>
            <a:r>
              <a:rPr lang="en-GB" b="1" u="none" baseline="0" dirty="0"/>
              <a:t>intends</a:t>
            </a:r>
            <a:r>
              <a:rPr lang="en-GB" b="0" u="none" baseline="0" dirty="0"/>
              <a:t> to use a certain brand of paint when decorating your house. As this is merely an intention, and no definite promise has been made, you cannot bring a claim against him if he uses a different brand of paint.</a:t>
            </a:r>
          </a:p>
          <a:p>
            <a:r>
              <a:rPr lang="en-GB" b="0" u="none" baseline="0" dirty="0"/>
              <a:t>If the decorator tell you that he </a:t>
            </a:r>
            <a:r>
              <a:rPr lang="en-GB" b="1" u="none" baseline="0" dirty="0"/>
              <a:t>intends</a:t>
            </a:r>
            <a:r>
              <a:rPr lang="en-GB" b="0" u="none" baseline="0" dirty="0"/>
              <a:t> to use a certain brand of paint but the statement is a lie (he had no intention of using such paint – then his initial statement could amount to misrepresentation, as he has made a statement which is factually untrue at the time of being made?</a:t>
            </a:r>
          </a:p>
          <a:p>
            <a:endParaRPr lang="en-GB" b="1" u="sng" baseline="0" dirty="0"/>
          </a:p>
          <a:p>
            <a:endParaRPr lang="en-GB" b="1" u="sng" baseline="0" dirty="0"/>
          </a:p>
          <a:p>
            <a:endParaRPr lang="en-GB" b="1" u="sng" baseline="0" dirty="0"/>
          </a:p>
          <a:p>
            <a:endParaRPr lang="en-GB" baseline="0" dirty="0"/>
          </a:p>
          <a:p>
            <a:endParaRPr lang="en-GB" baseline="0" dirty="0"/>
          </a:p>
          <a:p>
            <a:endParaRPr lang="en-GB" baseline="0" dirty="0"/>
          </a:p>
          <a:p>
            <a:endParaRPr lang="en-GB" baseline="0" dirty="0"/>
          </a:p>
          <a:p>
            <a:endParaRPr lang="en-GB" baseline="0" dirty="0"/>
          </a:p>
          <a:p>
            <a:endParaRPr lang="en-GB" baseline="0" dirty="0"/>
          </a:p>
          <a:p>
            <a:endParaRPr lang="en-GB" baseline="0" dirty="0"/>
          </a:p>
          <a:p>
            <a:endParaRPr lang="en-GB" baseline="0" dirty="0"/>
          </a:p>
          <a:p>
            <a:r>
              <a:rPr lang="en-GB" baseline="0" dirty="0"/>
              <a:t>3) A THIRD MATTER WHICH WILL NOT NORMALLY AMOUNT TO A MISREPRESENTATION IS EXTRAVAGANT ADVERTIEMENTS AND SALES TALK- will not be misrepresentations unless they claim to be based on facts and figures.</a:t>
            </a:r>
          </a:p>
        </p:txBody>
      </p:sp>
      <p:sp>
        <p:nvSpPr>
          <p:cNvPr id="4" name="Slide Number Placeholder 3"/>
          <p:cNvSpPr>
            <a:spLocks noGrp="1"/>
          </p:cNvSpPr>
          <p:nvPr>
            <p:ph type="sldNum" sz="quarter" idx="10"/>
          </p:nvPr>
        </p:nvSpPr>
        <p:spPr/>
        <p:txBody>
          <a:bodyPr/>
          <a:lstStyle/>
          <a:p>
            <a:fld id="{8CC206C8-8386-4917-8268-2A18F6901A2D}" type="slidenum">
              <a:rPr lang="en-GB" smtClean="0"/>
              <a:t>4</a:t>
            </a:fld>
            <a:endParaRPr lang="en-GB"/>
          </a:p>
        </p:txBody>
      </p:sp>
    </p:spTree>
    <p:extLst>
      <p:ext uri="{BB962C8B-B14F-4D97-AF65-F5344CB8AC3E}">
        <p14:creationId xmlns:p14="http://schemas.microsoft.com/office/powerpoint/2010/main" val="2946652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as we have to classify contract terms to determine the remedies available for breach, the same is true with misrepresentations. The remedies for misrepresentation (in particular, damages) differ according to the degree of culpability with which they are made. At the one end of the scale are deliberate lies. In the middle, statements made ‘carelessly’ but not known to be false. Finally there are statements made honestly and carefully, but which just happen to be untrue.</a:t>
            </a:r>
          </a:p>
          <a:p>
            <a:endParaRPr lang="en-GB" dirty="0"/>
          </a:p>
          <a:p>
            <a:r>
              <a:rPr lang="en-GB" b="1" u="sng" dirty="0"/>
              <a:t>Fraudulent misrepresentation </a:t>
            </a:r>
          </a:p>
          <a:p>
            <a:r>
              <a:rPr lang="en-GB" dirty="0"/>
              <a:t>Misrepresentation is only fraudulent if made: </a:t>
            </a:r>
          </a:p>
          <a:p>
            <a:r>
              <a:rPr lang="en-GB" dirty="0"/>
              <a:t>• with knowledge that it is false; or </a:t>
            </a:r>
          </a:p>
          <a:p>
            <a:r>
              <a:rPr lang="en-GB" dirty="0"/>
              <a:t>• without belief in its truth; or </a:t>
            </a:r>
          </a:p>
          <a:p>
            <a:r>
              <a:rPr lang="en-GB" dirty="0"/>
              <a:t>• recklessly, not caring whether it is true or false. Nothing short of some proof of fraud will suffice and this may be very difficult to establish. Damages in the tort of deceit have always been available for fraudulent misrepresentation. The measure of these damages is how much the </a:t>
            </a:r>
            <a:r>
              <a:rPr lang="en-GB" dirty="0" err="1"/>
              <a:t>misrepresentee</a:t>
            </a:r>
            <a:r>
              <a:rPr lang="en-GB" dirty="0"/>
              <a:t> is ‘out-of-pocket’ as a result of the misrepresentation, and damages extend to all consequential losses. Remoteness of loss does not come into it.</a:t>
            </a:r>
          </a:p>
          <a:p>
            <a:endParaRPr lang="en-GB" b="1" u="sng" dirty="0"/>
          </a:p>
          <a:p>
            <a:r>
              <a:rPr lang="en-GB" b="1" u="sng" dirty="0"/>
              <a:t>Negligent misrepresentation</a:t>
            </a:r>
          </a:p>
          <a:p>
            <a:r>
              <a:rPr lang="en-GB" dirty="0"/>
              <a:t> Negligent misrepresentation concerns statements that were made carelessly. </a:t>
            </a:r>
          </a:p>
          <a:p>
            <a:r>
              <a:rPr lang="en-GB" dirty="0"/>
              <a:t>These statements are governed by s 2(1) of the Misrepresentation Act (MA) 1967. This section provides for the </a:t>
            </a:r>
            <a:r>
              <a:rPr lang="en-GB" dirty="0" err="1"/>
              <a:t>misrepresentor</a:t>
            </a:r>
            <a:r>
              <a:rPr lang="en-GB" dirty="0"/>
              <a:t> to be liable to pay damages where, although the belief in the truth of the statement was honestly held, it was not held on reasonable grounds. The section reverses the normal burden of proof of who has to prove the belief was held reasonably; it requires the </a:t>
            </a:r>
            <a:r>
              <a:rPr lang="en-GB" dirty="0" err="1"/>
              <a:t>misrepresentor</a:t>
            </a:r>
            <a:r>
              <a:rPr lang="en-GB" dirty="0"/>
              <a:t> to prove they made the statement on reasonable grounds. So the claimant only has to establish the misrepresentation and loss; it is then up to the defendant to prove it was ‘honest and reasonable’ if they wish to avoid paying damages under the section. This can be very difficult to do.</a:t>
            </a:r>
          </a:p>
          <a:p>
            <a:r>
              <a:rPr lang="en-GB" dirty="0"/>
              <a:t>Furthermore, even though these statements may only have been made carelessly (as opposed to fraudulently) damages are nevertheless assessed in the same way as for fraudulent misrepresentation. So all consequential losses are recoverable and the aim is to put the innocent party in the position they would have been in if the misrepresentation had not been made. This begs the question why a </a:t>
            </a:r>
            <a:r>
              <a:rPr lang="en-GB" dirty="0" err="1"/>
              <a:t>misrepresentee</a:t>
            </a:r>
            <a:r>
              <a:rPr lang="en-GB" dirty="0"/>
              <a:t> would bother trying to prove fraud. Under s 2(1) of the MA 1967 the </a:t>
            </a:r>
            <a:r>
              <a:rPr lang="en-GB" dirty="0" err="1"/>
              <a:t>misrepresentor</a:t>
            </a:r>
            <a:r>
              <a:rPr lang="en-GB" dirty="0"/>
              <a:t> will be liable in damages to the same extent as if he had been fraudulent, unless he can effectively disprove negligence. As we have seen this is a difficult burden of proof to discharge.</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C5CD678-F321-4D0C-99E1-190BE87A17BB}" type="slidenum">
              <a:rPr lang="en-GB" smtClean="0"/>
              <a:t>5</a:t>
            </a:fld>
            <a:endParaRPr lang="en-GB"/>
          </a:p>
        </p:txBody>
      </p:sp>
    </p:spTree>
    <p:extLst>
      <p:ext uri="{BB962C8B-B14F-4D97-AF65-F5344CB8AC3E}">
        <p14:creationId xmlns:p14="http://schemas.microsoft.com/office/powerpoint/2010/main" val="35577616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5CD678-F321-4D0C-99E1-190BE87A17BB}" type="slidenum">
              <a:rPr lang="en-GB" smtClean="0"/>
              <a:t>6</a:t>
            </a:fld>
            <a:endParaRPr lang="en-GB"/>
          </a:p>
        </p:txBody>
      </p:sp>
    </p:spTree>
    <p:extLst>
      <p:ext uri="{BB962C8B-B14F-4D97-AF65-F5344CB8AC3E}">
        <p14:creationId xmlns:p14="http://schemas.microsoft.com/office/powerpoint/2010/main" val="27166714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seen that damages for misrepresentation depend on the type of misrepresentation but the effect of any misrepresentation is to make the contract voidable. In other words, the </a:t>
            </a:r>
            <a:r>
              <a:rPr lang="en-GB" dirty="0" err="1"/>
              <a:t>misrepresentee</a:t>
            </a:r>
            <a:r>
              <a:rPr lang="en-GB" dirty="0"/>
              <a:t> has a choice – they may either affirm the contract (decide to keep going with it) or rescind the contract (decide to get out of it). Misrepresentation does not make a contract void per se. So if a party has been misled into a contract and does not want to affirm it, one option is to get out of the contract. This is rescission. It is also known as ‘setting aside’ a contract. It is a remedy that, in principle, is available for all types of misrepresentation and may be awarded in addition to damages. Rescission involves the mutual restoration of all benefits received, in order to place both of the parties, as far as money can do it, back in their pre-contractual positions. Think of it as hitting the rewind button – to go back to the start.</a:t>
            </a:r>
          </a:p>
          <a:p>
            <a:endParaRPr lang="en-GB" dirty="0"/>
          </a:p>
          <a:p>
            <a:r>
              <a:rPr lang="en-GB" dirty="0"/>
              <a:t>Rescission is an equitable remedy. </a:t>
            </a:r>
          </a:p>
          <a:p>
            <a:r>
              <a:rPr lang="en-GB" dirty="0"/>
              <a:t>As such it is awarded at the discretion of the court and the right to rescind will be lost in certain situations. When this happens, there is said to be a bar to rescission </a:t>
            </a:r>
          </a:p>
          <a:p>
            <a:r>
              <a:rPr lang="en-GB" dirty="0"/>
              <a:t>There are four bars to rescission: </a:t>
            </a:r>
          </a:p>
          <a:p>
            <a:r>
              <a:rPr lang="en-GB" dirty="0"/>
              <a:t>(a) Affirmation. The innocent party on discovering the misrepresentation may elect to treat the contract as continuing – and doing nothing may amount to affirmation. Once the innocent party has affirmed the contract they cannot then change their mind and rescind. </a:t>
            </a:r>
          </a:p>
          <a:p>
            <a:r>
              <a:rPr lang="en-GB" dirty="0"/>
              <a:t>(b) Undue delay.</a:t>
            </a:r>
          </a:p>
          <a:p>
            <a:r>
              <a:rPr lang="en-GB" dirty="0"/>
              <a:t>(c) Where an innocent purchaser has acquired an interest in the subject matter of the contract before purported rescission of the contract. </a:t>
            </a:r>
          </a:p>
          <a:p>
            <a:r>
              <a:rPr lang="en-GB" dirty="0"/>
              <a:t>(d) Where it is impossible substantially to restore goods or property. Undue delay, like affirmation, is an equitable bar to rescission and is illustrated by the case of Leaf v International Galleries [1950] 2 KB 86.</a:t>
            </a:r>
          </a:p>
        </p:txBody>
      </p:sp>
      <p:sp>
        <p:nvSpPr>
          <p:cNvPr id="4" name="Slide Number Placeholder 3"/>
          <p:cNvSpPr>
            <a:spLocks noGrp="1"/>
          </p:cNvSpPr>
          <p:nvPr>
            <p:ph type="sldNum" sz="quarter" idx="5"/>
          </p:nvPr>
        </p:nvSpPr>
        <p:spPr/>
        <p:txBody>
          <a:bodyPr/>
          <a:lstStyle/>
          <a:p>
            <a:fld id="{1C5CD678-F321-4D0C-99E1-190BE87A17BB}" type="slidenum">
              <a:rPr lang="en-GB" smtClean="0"/>
              <a:t>7</a:t>
            </a:fld>
            <a:endParaRPr lang="en-GB"/>
          </a:p>
        </p:txBody>
      </p:sp>
    </p:spTree>
    <p:extLst>
      <p:ext uri="{BB962C8B-B14F-4D97-AF65-F5344CB8AC3E}">
        <p14:creationId xmlns:p14="http://schemas.microsoft.com/office/powerpoint/2010/main" val="9995732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5CD678-F321-4D0C-99E1-190BE87A17BB}" type="slidenum">
              <a:rPr lang="en-GB" smtClean="0"/>
              <a:t>8</a:t>
            </a:fld>
            <a:endParaRPr lang="en-GB"/>
          </a:p>
        </p:txBody>
      </p:sp>
    </p:spTree>
    <p:extLst>
      <p:ext uri="{BB962C8B-B14F-4D97-AF65-F5344CB8AC3E}">
        <p14:creationId xmlns:p14="http://schemas.microsoft.com/office/powerpoint/2010/main" val="12255831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 is correct. Damages under s 2(1) are awarded on the same basis as if the misrepresentation had been made fraudulently and so extend to all consequential losses and the measure is as if the misrepresentation had never been made. A and B are wrong as they are ways of assessing damages for breach of contract. D is wrong as damages for loss of profit may be assessed on a tortious basis (East v Maurer). E is wrong as all consequential losses are recoverable – remoteness is not an issue.</a:t>
            </a:r>
          </a:p>
        </p:txBody>
      </p:sp>
      <p:sp>
        <p:nvSpPr>
          <p:cNvPr id="4" name="Slide Number Placeholder 3"/>
          <p:cNvSpPr>
            <a:spLocks noGrp="1"/>
          </p:cNvSpPr>
          <p:nvPr>
            <p:ph type="sldNum" sz="quarter" idx="5"/>
          </p:nvPr>
        </p:nvSpPr>
        <p:spPr/>
        <p:txBody>
          <a:bodyPr/>
          <a:lstStyle/>
          <a:p>
            <a:fld id="{1C5CD678-F321-4D0C-99E1-190BE87A17BB}" type="slidenum">
              <a:rPr lang="en-GB" smtClean="0"/>
              <a:t>9</a:t>
            </a:fld>
            <a:endParaRPr lang="en-GB"/>
          </a:p>
        </p:txBody>
      </p:sp>
    </p:spTree>
    <p:extLst>
      <p:ext uri="{BB962C8B-B14F-4D97-AF65-F5344CB8AC3E}">
        <p14:creationId xmlns:p14="http://schemas.microsoft.com/office/powerpoint/2010/main" val="9194450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 is correct. As the buyer made extensive alterations to the salon including the addition of a new treatment room restitution would be impossible. </a:t>
            </a:r>
          </a:p>
          <a:p>
            <a:r>
              <a:rPr lang="en-GB" dirty="0"/>
              <a:t>A is wrong as rescission would not be barred by delay. With fraudulent misrepresentation time runs from discovering the misrepresentation. </a:t>
            </a:r>
          </a:p>
          <a:p>
            <a:r>
              <a:rPr lang="en-GB" dirty="0"/>
              <a:t>B is wrong as rescission may be awarded in addition to damages.</a:t>
            </a:r>
          </a:p>
          <a:p>
            <a:r>
              <a:rPr lang="en-GB" dirty="0"/>
              <a:t> D is wrong. Rescission is potentially available for all forms of misrepresentation but would be barred on the facts as restitution is impossible. </a:t>
            </a:r>
          </a:p>
          <a:p>
            <a:r>
              <a:rPr lang="en-GB" dirty="0"/>
              <a:t>E is wrong as rescission is not available as of right for any misrepresentation.</a:t>
            </a:r>
          </a:p>
        </p:txBody>
      </p:sp>
      <p:sp>
        <p:nvSpPr>
          <p:cNvPr id="4" name="Slide Number Placeholder 3"/>
          <p:cNvSpPr>
            <a:spLocks noGrp="1"/>
          </p:cNvSpPr>
          <p:nvPr>
            <p:ph type="sldNum" sz="quarter" idx="5"/>
          </p:nvPr>
        </p:nvSpPr>
        <p:spPr/>
        <p:txBody>
          <a:bodyPr/>
          <a:lstStyle/>
          <a:p>
            <a:fld id="{1C5CD678-F321-4D0C-99E1-190BE87A17BB}" type="slidenum">
              <a:rPr lang="en-GB" smtClean="0"/>
              <a:t>10</a:t>
            </a:fld>
            <a:endParaRPr lang="en-GB"/>
          </a:p>
        </p:txBody>
      </p:sp>
    </p:spTree>
    <p:extLst>
      <p:ext uri="{BB962C8B-B14F-4D97-AF65-F5344CB8AC3E}">
        <p14:creationId xmlns:p14="http://schemas.microsoft.com/office/powerpoint/2010/main" val="23245005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b="1" dirty="0"/>
              <a:t>What is the difference between a voidable contract and a contract that is void?</a:t>
            </a:r>
          </a:p>
          <a:p>
            <a:pPr marL="0" indent="0">
              <a:buNone/>
            </a:pPr>
            <a:r>
              <a:rPr lang="en-GB" sz="1200" b="0" dirty="0"/>
              <a:t>A</a:t>
            </a:r>
            <a:r>
              <a:rPr lang="en-GB" sz="1200" b="0" baseline="0" dirty="0"/>
              <a:t> void contract is a contract that never existed. A voidable contract continues to exist until one of the parties decides to rescind it.</a:t>
            </a:r>
            <a:endParaRPr lang="en-GB" sz="1200" b="0" dirty="0"/>
          </a:p>
          <a:p>
            <a:endParaRPr lang="en-GB" sz="1200" b="1" dirty="0"/>
          </a:p>
          <a:p>
            <a:r>
              <a:rPr lang="en-GB" sz="1200" b="1" dirty="0"/>
              <a:t>2. Define misrepresentation</a:t>
            </a:r>
          </a:p>
          <a:p>
            <a:r>
              <a:rPr lang="en-GB" sz="1200" b="0" dirty="0"/>
              <a:t>A misrepresentation</a:t>
            </a:r>
            <a:r>
              <a:rPr lang="en-GB" sz="1200" b="0" baseline="0" dirty="0"/>
              <a:t> is an untrue statement of fact or law, made by one contracting party to another, which is intended to induce, and which does induce, the other party to enter into the contract by their reliance on the statement.</a:t>
            </a:r>
            <a:endParaRPr lang="en-GB" sz="1200" b="0" dirty="0"/>
          </a:p>
          <a:p>
            <a:endParaRPr lang="en-GB" sz="1200" b="1" dirty="0"/>
          </a:p>
          <a:p>
            <a:r>
              <a:rPr lang="en-GB" sz="1200" b="1" dirty="0"/>
              <a:t>3. What are the different types of misrepresentation?</a:t>
            </a:r>
          </a:p>
          <a:p>
            <a:r>
              <a:rPr lang="en-GB" sz="1200" b="0" dirty="0"/>
              <a:t> The</a:t>
            </a:r>
            <a:r>
              <a:rPr lang="en-GB" sz="1200" b="0" baseline="0" dirty="0"/>
              <a:t> three types of misrepresentation are:</a:t>
            </a:r>
          </a:p>
          <a:p>
            <a:r>
              <a:rPr lang="en-GB" sz="1200" b="0" baseline="0" dirty="0"/>
              <a:t>Fraudulent</a:t>
            </a:r>
          </a:p>
          <a:p>
            <a:r>
              <a:rPr lang="en-GB" sz="1200" b="0" baseline="0" dirty="0"/>
              <a:t>Negligent</a:t>
            </a:r>
          </a:p>
          <a:p>
            <a:r>
              <a:rPr lang="en-GB" sz="1200" b="0" baseline="0" dirty="0"/>
              <a:t>Innocent</a:t>
            </a:r>
            <a:endParaRPr lang="en-GB" sz="1200" b="0" dirty="0"/>
          </a:p>
          <a:p>
            <a:endParaRPr lang="en-GB" sz="1200" b="1" dirty="0"/>
          </a:p>
          <a:p>
            <a:r>
              <a:rPr lang="en-GB" sz="1200" b="1" dirty="0"/>
              <a:t>4. What is the difference between damages that are awarded on </a:t>
            </a:r>
          </a:p>
          <a:p>
            <a:pPr marL="342900" indent="-342900">
              <a:buAutoNum type="alphaLcParenR"/>
            </a:pPr>
            <a:r>
              <a:rPr lang="en-GB" sz="1200" b="1" dirty="0"/>
              <a:t>A tortious basis- </a:t>
            </a:r>
            <a:r>
              <a:rPr lang="en-GB" sz="1200" b="0" dirty="0"/>
              <a:t>aims to put the</a:t>
            </a:r>
            <a:r>
              <a:rPr lang="en-GB" sz="1200" b="0" baseline="0" dirty="0"/>
              <a:t> claimant back in their original before the </a:t>
            </a:r>
            <a:r>
              <a:rPr lang="en-GB" sz="1200" b="0" baseline="0" dirty="0" err="1"/>
              <a:t>misrep</a:t>
            </a:r>
            <a:r>
              <a:rPr lang="en-GB" sz="1200" b="0" baseline="0" dirty="0"/>
              <a:t>.</a:t>
            </a:r>
            <a:r>
              <a:rPr lang="en-GB" sz="1200" b="0" dirty="0"/>
              <a:t> </a:t>
            </a:r>
          </a:p>
          <a:p>
            <a:pPr marL="342900" indent="-342900">
              <a:buAutoNum type="alphaLcParenR"/>
            </a:pPr>
            <a:r>
              <a:rPr lang="en-GB" sz="1200" b="1" dirty="0"/>
              <a:t>A contractual basis – </a:t>
            </a:r>
            <a:r>
              <a:rPr lang="en-GB" sz="1200" b="0" dirty="0"/>
              <a:t>Would be in</a:t>
            </a:r>
            <a:r>
              <a:rPr lang="en-GB" sz="1200" b="0" baseline="0" dirty="0"/>
              <a:t> relation to the award of damages. These damages awarded on a contractual basis aim to put the injured party in the same contract as if the contract had been performed. </a:t>
            </a:r>
            <a:endParaRPr lang="en-GB" sz="1200" b="0" dirty="0"/>
          </a:p>
          <a:p>
            <a:endParaRPr lang="en-GB" sz="1200" b="1" dirty="0"/>
          </a:p>
          <a:p>
            <a:r>
              <a:rPr lang="en-GB" sz="1200" b="1" dirty="0"/>
              <a:t>5. List some bars to awarding rescission.</a:t>
            </a:r>
          </a:p>
          <a:p>
            <a:r>
              <a:rPr lang="en-GB" dirty="0"/>
              <a:t>Rescission will not be awarded by the courts if:</a:t>
            </a:r>
          </a:p>
          <a:p>
            <a:pPr marL="171450" indent="-171450">
              <a:buFontTx/>
              <a:buChar char="-"/>
            </a:pPr>
            <a:r>
              <a:rPr lang="en-GB" dirty="0"/>
              <a:t>The injured party has decided to carry</a:t>
            </a:r>
            <a:r>
              <a:rPr lang="en-GB" baseline="0" dirty="0"/>
              <a:t> on with (affirmed) the contract</a:t>
            </a:r>
          </a:p>
          <a:p>
            <a:pPr marL="171450" indent="-171450">
              <a:buFontTx/>
              <a:buChar char="-"/>
            </a:pPr>
            <a:r>
              <a:rPr lang="en-GB" baseline="0" dirty="0"/>
              <a:t>A reasonable time has elapsed</a:t>
            </a:r>
          </a:p>
          <a:p>
            <a:pPr marL="171450" indent="-171450">
              <a:buFontTx/>
              <a:buChar char="-"/>
            </a:pPr>
            <a:r>
              <a:rPr lang="en-GB" baseline="0" dirty="0"/>
              <a:t>It is impossible to restore the parties to their original positions</a:t>
            </a:r>
          </a:p>
          <a:p>
            <a:pPr marL="171450" indent="-171450">
              <a:buFontTx/>
              <a:buChar char="-"/>
            </a:pPr>
            <a:r>
              <a:rPr lang="en-GB" baseline="0" dirty="0"/>
              <a:t>An innocent third party acting in good faith has acquired rights in the subject matter of the contract.</a:t>
            </a:r>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11</a:t>
            </a:fld>
            <a:endParaRPr lang="en-GB"/>
          </a:p>
        </p:txBody>
      </p:sp>
    </p:spTree>
    <p:extLst>
      <p:ext uri="{BB962C8B-B14F-4D97-AF65-F5344CB8AC3E}">
        <p14:creationId xmlns:p14="http://schemas.microsoft.com/office/powerpoint/2010/main" val="25796448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C206C8-8386-4917-8268-2A18F6901A2D}" type="slidenum">
              <a:rPr lang="en-GB" smtClean="0"/>
              <a:t>12</a:t>
            </a:fld>
            <a:endParaRPr lang="en-GB"/>
          </a:p>
        </p:txBody>
      </p:sp>
    </p:spTree>
    <p:extLst>
      <p:ext uri="{BB962C8B-B14F-4D97-AF65-F5344CB8AC3E}">
        <p14:creationId xmlns:p14="http://schemas.microsoft.com/office/powerpoint/2010/main" val="21020760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3C2C6-CB20-4D1B-A154-8E31D90141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82D4D33-376D-4C56-9309-9A2821F199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843622-4600-42F3-936B-02D2F6823490}"/>
              </a:ext>
            </a:extLst>
          </p:cNvPr>
          <p:cNvSpPr>
            <a:spLocks noGrp="1"/>
          </p:cNvSpPr>
          <p:nvPr>
            <p:ph type="dt" sz="half" idx="10"/>
          </p:nvPr>
        </p:nvSpPr>
        <p:spPr/>
        <p:txBody>
          <a:bodyPr/>
          <a:lstStyle/>
          <a:p>
            <a:fld id="{D57DEDBB-FAC4-4C02-BAC3-F6260CBF7444}" type="datetimeFigureOut">
              <a:rPr lang="en-GB" smtClean="0"/>
              <a:t>18/03/2022</a:t>
            </a:fld>
            <a:endParaRPr lang="en-GB"/>
          </a:p>
        </p:txBody>
      </p:sp>
      <p:sp>
        <p:nvSpPr>
          <p:cNvPr id="5" name="Footer Placeholder 4">
            <a:extLst>
              <a:ext uri="{FF2B5EF4-FFF2-40B4-BE49-F238E27FC236}">
                <a16:creationId xmlns:a16="http://schemas.microsoft.com/office/drawing/2014/main" id="{4DE74AC5-BE6F-49AC-B3F1-FA1DFDF050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681434-A9F6-4A9C-98DC-A970273F74FE}"/>
              </a:ext>
            </a:extLst>
          </p:cNvPr>
          <p:cNvSpPr>
            <a:spLocks noGrp="1"/>
          </p:cNvSpPr>
          <p:nvPr>
            <p:ph type="sldNum" sz="quarter" idx="12"/>
          </p:nvPr>
        </p:nvSpPr>
        <p:spPr/>
        <p:txBody>
          <a:bodyPr/>
          <a:lstStyle/>
          <a:p>
            <a:fld id="{54671316-BEDB-4B43-8E60-F4E3789DFC29}" type="slidenum">
              <a:rPr lang="en-GB" smtClean="0"/>
              <a:t>‹#›</a:t>
            </a:fld>
            <a:endParaRPr lang="en-GB"/>
          </a:p>
        </p:txBody>
      </p:sp>
    </p:spTree>
    <p:extLst>
      <p:ext uri="{BB962C8B-B14F-4D97-AF65-F5344CB8AC3E}">
        <p14:creationId xmlns:p14="http://schemas.microsoft.com/office/powerpoint/2010/main" val="33626513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8BC5F-7E5B-40F7-BA40-C67857005A0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A6868A-71EC-4EA0-80D7-6A02C12ADE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AD0DCD-E318-4B58-AAC1-0D0EA2EBE98F}"/>
              </a:ext>
            </a:extLst>
          </p:cNvPr>
          <p:cNvSpPr>
            <a:spLocks noGrp="1"/>
          </p:cNvSpPr>
          <p:nvPr>
            <p:ph type="dt" sz="half" idx="10"/>
          </p:nvPr>
        </p:nvSpPr>
        <p:spPr/>
        <p:txBody>
          <a:bodyPr/>
          <a:lstStyle/>
          <a:p>
            <a:fld id="{D57DEDBB-FAC4-4C02-BAC3-F6260CBF7444}" type="datetimeFigureOut">
              <a:rPr lang="en-GB" smtClean="0"/>
              <a:t>18/03/2022</a:t>
            </a:fld>
            <a:endParaRPr lang="en-GB"/>
          </a:p>
        </p:txBody>
      </p:sp>
      <p:sp>
        <p:nvSpPr>
          <p:cNvPr id="5" name="Footer Placeholder 4">
            <a:extLst>
              <a:ext uri="{FF2B5EF4-FFF2-40B4-BE49-F238E27FC236}">
                <a16:creationId xmlns:a16="http://schemas.microsoft.com/office/drawing/2014/main" id="{0AE1FA0A-F3C7-40D3-860E-BFAA5C4041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79C071-B271-4E3D-901B-A7CECFB36534}"/>
              </a:ext>
            </a:extLst>
          </p:cNvPr>
          <p:cNvSpPr>
            <a:spLocks noGrp="1"/>
          </p:cNvSpPr>
          <p:nvPr>
            <p:ph type="sldNum" sz="quarter" idx="12"/>
          </p:nvPr>
        </p:nvSpPr>
        <p:spPr/>
        <p:txBody>
          <a:bodyPr/>
          <a:lstStyle/>
          <a:p>
            <a:fld id="{54671316-BEDB-4B43-8E60-F4E3789DFC29}" type="slidenum">
              <a:rPr lang="en-GB" smtClean="0"/>
              <a:t>‹#›</a:t>
            </a:fld>
            <a:endParaRPr lang="en-GB"/>
          </a:p>
        </p:txBody>
      </p:sp>
    </p:spTree>
    <p:extLst>
      <p:ext uri="{BB962C8B-B14F-4D97-AF65-F5344CB8AC3E}">
        <p14:creationId xmlns:p14="http://schemas.microsoft.com/office/powerpoint/2010/main" val="509991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C421E-F552-4C91-9CB7-789D546F95F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AB48680-6D19-45FD-97D6-1562AB97A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F156DD-31BC-4E20-B3BD-DFE84E008584}"/>
              </a:ext>
            </a:extLst>
          </p:cNvPr>
          <p:cNvSpPr>
            <a:spLocks noGrp="1"/>
          </p:cNvSpPr>
          <p:nvPr>
            <p:ph type="dt" sz="half" idx="10"/>
          </p:nvPr>
        </p:nvSpPr>
        <p:spPr/>
        <p:txBody>
          <a:bodyPr/>
          <a:lstStyle/>
          <a:p>
            <a:fld id="{D57DEDBB-FAC4-4C02-BAC3-F6260CBF7444}" type="datetimeFigureOut">
              <a:rPr lang="en-GB" smtClean="0"/>
              <a:t>18/03/2022</a:t>
            </a:fld>
            <a:endParaRPr lang="en-GB"/>
          </a:p>
        </p:txBody>
      </p:sp>
      <p:sp>
        <p:nvSpPr>
          <p:cNvPr id="5" name="Footer Placeholder 4">
            <a:extLst>
              <a:ext uri="{FF2B5EF4-FFF2-40B4-BE49-F238E27FC236}">
                <a16:creationId xmlns:a16="http://schemas.microsoft.com/office/drawing/2014/main" id="{23443E6F-2ED7-44B7-AC2B-3C8C55DAA8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FD55EF-F16E-400D-9E3C-3AB6532781D5}"/>
              </a:ext>
            </a:extLst>
          </p:cNvPr>
          <p:cNvSpPr>
            <a:spLocks noGrp="1"/>
          </p:cNvSpPr>
          <p:nvPr>
            <p:ph type="sldNum" sz="quarter" idx="12"/>
          </p:nvPr>
        </p:nvSpPr>
        <p:spPr/>
        <p:txBody>
          <a:bodyPr/>
          <a:lstStyle/>
          <a:p>
            <a:fld id="{54671316-BEDB-4B43-8E60-F4E3789DFC29}" type="slidenum">
              <a:rPr lang="en-GB" smtClean="0"/>
              <a:t>‹#›</a:t>
            </a:fld>
            <a:endParaRPr lang="en-GB"/>
          </a:p>
        </p:txBody>
      </p:sp>
    </p:spTree>
    <p:extLst>
      <p:ext uri="{BB962C8B-B14F-4D97-AF65-F5344CB8AC3E}">
        <p14:creationId xmlns:p14="http://schemas.microsoft.com/office/powerpoint/2010/main" val="3864802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80BBF-4BFC-412A-986C-99B8A01D8B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5BC511-91D9-4D4B-8330-C8010073BC5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705846F-63F5-464B-8247-F9EA7DD7635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6B5F7D9-C879-4CDE-8C2A-3FA7D47FCA0F}"/>
              </a:ext>
            </a:extLst>
          </p:cNvPr>
          <p:cNvSpPr>
            <a:spLocks noGrp="1"/>
          </p:cNvSpPr>
          <p:nvPr>
            <p:ph type="dt" sz="half" idx="10"/>
          </p:nvPr>
        </p:nvSpPr>
        <p:spPr/>
        <p:txBody>
          <a:bodyPr/>
          <a:lstStyle/>
          <a:p>
            <a:fld id="{D57DEDBB-FAC4-4C02-BAC3-F6260CBF7444}" type="datetimeFigureOut">
              <a:rPr lang="en-GB" smtClean="0"/>
              <a:t>18/03/2022</a:t>
            </a:fld>
            <a:endParaRPr lang="en-GB"/>
          </a:p>
        </p:txBody>
      </p:sp>
      <p:sp>
        <p:nvSpPr>
          <p:cNvPr id="6" name="Footer Placeholder 5">
            <a:extLst>
              <a:ext uri="{FF2B5EF4-FFF2-40B4-BE49-F238E27FC236}">
                <a16:creationId xmlns:a16="http://schemas.microsoft.com/office/drawing/2014/main" id="{192F0028-AEA1-4962-AE7C-20CCF4313B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85A2DD-5830-4C79-A3E1-5EE501260169}"/>
              </a:ext>
            </a:extLst>
          </p:cNvPr>
          <p:cNvSpPr>
            <a:spLocks noGrp="1"/>
          </p:cNvSpPr>
          <p:nvPr>
            <p:ph type="sldNum" sz="quarter" idx="12"/>
          </p:nvPr>
        </p:nvSpPr>
        <p:spPr/>
        <p:txBody>
          <a:bodyPr/>
          <a:lstStyle/>
          <a:p>
            <a:fld id="{54671316-BEDB-4B43-8E60-F4E3789DFC29}" type="slidenum">
              <a:rPr lang="en-GB" smtClean="0"/>
              <a:t>‹#›</a:t>
            </a:fld>
            <a:endParaRPr lang="en-GB"/>
          </a:p>
        </p:txBody>
      </p:sp>
    </p:spTree>
    <p:extLst>
      <p:ext uri="{BB962C8B-B14F-4D97-AF65-F5344CB8AC3E}">
        <p14:creationId xmlns:p14="http://schemas.microsoft.com/office/powerpoint/2010/main" val="2625125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6DC53-D0C4-4CD3-90C2-1D61DF962E1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DB91CD-6609-4D94-8FFA-C999512BBF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3647CBE-1B86-4A2E-8C6B-340521BDDB8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3085A0-2417-4A5F-A597-10583143BB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041B41-D275-4187-98A9-7C09221C4AB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C53876-879D-4793-9728-C40BC96B4D00}"/>
              </a:ext>
            </a:extLst>
          </p:cNvPr>
          <p:cNvSpPr>
            <a:spLocks noGrp="1"/>
          </p:cNvSpPr>
          <p:nvPr>
            <p:ph type="dt" sz="half" idx="10"/>
          </p:nvPr>
        </p:nvSpPr>
        <p:spPr/>
        <p:txBody>
          <a:bodyPr/>
          <a:lstStyle/>
          <a:p>
            <a:fld id="{D57DEDBB-FAC4-4C02-BAC3-F6260CBF7444}" type="datetimeFigureOut">
              <a:rPr lang="en-GB" smtClean="0"/>
              <a:t>18/03/2022</a:t>
            </a:fld>
            <a:endParaRPr lang="en-GB"/>
          </a:p>
        </p:txBody>
      </p:sp>
      <p:sp>
        <p:nvSpPr>
          <p:cNvPr id="8" name="Footer Placeholder 7">
            <a:extLst>
              <a:ext uri="{FF2B5EF4-FFF2-40B4-BE49-F238E27FC236}">
                <a16:creationId xmlns:a16="http://schemas.microsoft.com/office/drawing/2014/main" id="{F74D09CC-5AB6-4175-8AB2-B5358BF0ABC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8BCADC9-4C4A-4A0E-BB8F-B33977A36AC5}"/>
              </a:ext>
            </a:extLst>
          </p:cNvPr>
          <p:cNvSpPr>
            <a:spLocks noGrp="1"/>
          </p:cNvSpPr>
          <p:nvPr>
            <p:ph type="sldNum" sz="quarter" idx="12"/>
          </p:nvPr>
        </p:nvSpPr>
        <p:spPr/>
        <p:txBody>
          <a:bodyPr/>
          <a:lstStyle/>
          <a:p>
            <a:fld id="{54671316-BEDB-4B43-8E60-F4E3789DFC29}" type="slidenum">
              <a:rPr lang="en-GB" smtClean="0"/>
              <a:t>‹#›</a:t>
            </a:fld>
            <a:endParaRPr lang="en-GB"/>
          </a:p>
        </p:txBody>
      </p:sp>
    </p:spTree>
    <p:extLst>
      <p:ext uri="{BB962C8B-B14F-4D97-AF65-F5344CB8AC3E}">
        <p14:creationId xmlns:p14="http://schemas.microsoft.com/office/powerpoint/2010/main" val="9783220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75EEE-FD02-46F7-B185-549CE34FF1C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C85F456-DBA0-42E9-A107-F77BCCADDD72}"/>
              </a:ext>
            </a:extLst>
          </p:cNvPr>
          <p:cNvSpPr>
            <a:spLocks noGrp="1"/>
          </p:cNvSpPr>
          <p:nvPr>
            <p:ph type="dt" sz="half" idx="10"/>
          </p:nvPr>
        </p:nvSpPr>
        <p:spPr/>
        <p:txBody>
          <a:bodyPr/>
          <a:lstStyle/>
          <a:p>
            <a:fld id="{D57DEDBB-FAC4-4C02-BAC3-F6260CBF7444}" type="datetimeFigureOut">
              <a:rPr lang="en-GB" smtClean="0"/>
              <a:t>18/03/2022</a:t>
            </a:fld>
            <a:endParaRPr lang="en-GB"/>
          </a:p>
        </p:txBody>
      </p:sp>
      <p:sp>
        <p:nvSpPr>
          <p:cNvPr id="4" name="Footer Placeholder 3">
            <a:extLst>
              <a:ext uri="{FF2B5EF4-FFF2-40B4-BE49-F238E27FC236}">
                <a16:creationId xmlns:a16="http://schemas.microsoft.com/office/drawing/2014/main" id="{81DC1DFC-1AA9-4337-A275-FE514286364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854429-5CFD-4BF9-8626-69CBCF2B08ED}"/>
              </a:ext>
            </a:extLst>
          </p:cNvPr>
          <p:cNvSpPr>
            <a:spLocks noGrp="1"/>
          </p:cNvSpPr>
          <p:nvPr>
            <p:ph type="sldNum" sz="quarter" idx="12"/>
          </p:nvPr>
        </p:nvSpPr>
        <p:spPr/>
        <p:txBody>
          <a:bodyPr/>
          <a:lstStyle/>
          <a:p>
            <a:fld id="{54671316-BEDB-4B43-8E60-F4E3789DFC29}" type="slidenum">
              <a:rPr lang="en-GB" smtClean="0"/>
              <a:t>‹#›</a:t>
            </a:fld>
            <a:endParaRPr lang="en-GB"/>
          </a:p>
        </p:txBody>
      </p:sp>
    </p:spTree>
    <p:extLst>
      <p:ext uri="{BB962C8B-B14F-4D97-AF65-F5344CB8AC3E}">
        <p14:creationId xmlns:p14="http://schemas.microsoft.com/office/powerpoint/2010/main" val="9386761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40E922-8076-4BD6-AF9F-78670423DEB4}"/>
              </a:ext>
            </a:extLst>
          </p:cNvPr>
          <p:cNvSpPr>
            <a:spLocks noGrp="1"/>
          </p:cNvSpPr>
          <p:nvPr>
            <p:ph type="dt" sz="half" idx="10"/>
          </p:nvPr>
        </p:nvSpPr>
        <p:spPr/>
        <p:txBody>
          <a:bodyPr/>
          <a:lstStyle/>
          <a:p>
            <a:fld id="{D57DEDBB-FAC4-4C02-BAC3-F6260CBF7444}" type="datetimeFigureOut">
              <a:rPr lang="en-GB" smtClean="0"/>
              <a:t>18/03/2022</a:t>
            </a:fld>
            <a:endParaRPr lang="en-GB"/>
          </a:p>
        </p:txBody>
      </p:sp>
      <p:sp>
        <p:nvSpPr>
          <p:cNvPr id="3" name="Footer Placeholder 2">
            <a:extLst>
              <a:ext uri="{FF2B5EF4-FFF2-40B4-BE49-F238E27FC236}">
                <a16:creationId xmlns:a16="http://schemas.microsoft.com/office/drawing/2014/main" id="{F275A8CB-A1E1-4C66-908C-1D6D52FA838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608A35B-DECD-47FF-B68D-918329396157}"/>
              </a:ext>
            </a:extLst>
          </p:cNvPr>
          <p:cNvSpPr>
            <a:spLocks noGrp="1"/>
          </p:cNvSpPr>
          <p:nvPr>
            <p:ph type="sldNum" sz="quarter" idx="12"/>
          </p:nvPr>
        </p:nvSpPr>
        <p:spPr/>
        <p:txBody>
          <a:bodyPr/>
          <a:lstStyle/>
          <a:p>
            <a:fld id="{54671316-BEDB-4B43-8E60-F4E3789DFC29}" type="slidenum">
              <a:rPr lang="en-GB" smtClean="0"/>
              <a:t>‹#›</a:t>
            </a:fld>
            <a:endParaRPr lang="en-GB"/>
          </a:p>
        </p:txBody>
      </p:sp>
    </p:spTree>
    <p:extLst>
      <p:ext uri="{BB962C8B-B14F-4D97-AF65-F5344CB8AC3E}">
        <p14:creationId xmlns:p14="http://schemas.microsoft.com/office/powerpoint/2010/main" val="4375715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23AD0-51DE-4739-93D0-791C5E7F74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37684DC-7896-46B5-A869-3048F35110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57A448-01D0-465A-86F2-398CD8ED1E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A32F2-B75D-49E9-95C2-00E744C5A6A6}"/>
              </a:ext>
            </a:extLst>
          </p:cNvPr>
          <p:cNvSpPr>
            <a:spLocks noGrp="1"/>
          </p:cNvSpPr>
          <p:nvPr>
            <p:ph type="dt" sz="half" idx="10"/>
          </p:nvPr>
        </p:nvSpPr>
        <p:spPr/>
        <p:txBody>
          <a:bodyPr/>
          <a:lstStyle/>
          <a:p>
            <a:fld id="{D57DEDBB-FAC4-4C02-BAC3-F6260CBF7444}" type="datetimeFigureOut">
              <a:rPr lang="en-GB" smtClean="0"/>
              <a:t>18/03/2022</a:t>
            </a:fld>
            <a:endParaRPr lang="en-GB"/>
          </a:p>
        </p:txBody>
      </p:sp>
      <p:sp>
        <p:nvSpPr>
          <p:cNvPr id="6" name="Footer Placeholder 5">
            <a:extLst>
              <a:ext uri="{FF2B5EF4-FFF2-40B4-BE49-F238E27FC236}">
                <a16:creationId xmlns:a16="http://schemas.microsoft.com/office/drawing/2014/main" id="{71AD85F6-624A-4549-AEB2-02FC71C2E4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FC64E9-74EF-4A6B-B37D-5F74AC06F6E8}"/>
              </a:ext>
            </a:extLst>
          </p:cNvPr>
          <p:cNvSpPr>
            <a:spLocks noGrp="1"/>
          </p:cNvSpPr>
          <p:nvPr>
            <p:ph type="sldNum" sz="quarter" idx="12"/>
          </p:nvPr>
        </p:nvSpPr>
        <p:spPr/>
        <p:txBody>
          <a:bodyPr/>
          <a:lstStyle/>
          <a:p>
            <a:fld id="{54671316-BEDB-4B43-8E60-F4E3789DFC29}" type="slidenum">
              <a:rPr lang="en-GB" smtClean="0"/>
              <a:t>‹#›</a:t>
            </a:fld>
            <a:endParaRPr lang="en-GB"/>
          </a:p>
        </p:txBody>
      </p:sp>
    </p:spTree>
    <p:extLst>
      <p:ext uri="{BB962C8B-B14F-4D97-AF65-F5344CB8AC3E}">
        <p14:creationId xmlns:p14="http://schemas.microsoft.com/office/powerpoint/2010/main" val="3386040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8B9E2-61A8-4E92-B0A0-47ED130A50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91E52E-1A35-46E0-97C0-2FACE0C83A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35F0E9F-2D1E-4584-8EC1-44F6195441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C45991-A6A8-4219-9617-0423C3FF9212}"/>
              </a:ext>
            </a:extLst>
          </p:cNvPr>
          <p:cNvSpPr>
            <a:spLocks noGrp="1"/>
          </p:cNvSpPr>
          <p:nvPr>
            <p:ph type="dt" sz="half" idx="10"/>
          </p:nvPr>
        </p:nvSpPr>
        <p:spPr/>
        <p:txBody>
          <a:bodyPr/>
          <a:lstStyle/>
          <a:p>
            <a:fld id="{D57DEDBB-FAC4-4C02-BAC3-F6260CBF7444}" type="datetimeFigureOut">
              <a:rPr lang="en-GB" smtClean="0"/>
              <a:t>18/03/2022</a:t>
            </a:fld>
            <a:endParaRPr lang="en-GB"/>
          </a:p>
        </p:txBody>
      </p:sp>
      <p:sp>
        <p:nvSpPr>
          <p:cNvPr id="6" name="Footer Placeholder 5">
            <a:extLst>
              <a:ext uri="{FF2B5EF4-FFF2-40B4-BE49-F238E27FC236}">
                <a16:creationId xmlns:a16="http://schemas.microsoft.com/office/drawing/2014/main" id="{12F562F5-2E56-4F70-8A68-72B979F276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9F783A-87D6-4BF8-8C14-B55F40FE1F07}"/>
              </a:ext>
            </a:extLst>
          </p:cNvPr>
          <p:cNvSpPr>
            <a:spLocks noGrp="1"/>
          </p:cNvSpPr>
          <p:nvPr>
            <p:ph type="sldNum" sz="quarter" idx="12"/>
          </p:nvPr>
        </p:nvSpPr>
        <p:spPr/>
        <p:txBody>
          <a:bodyPr/>
          <a:lstStyle/>
          <a:p>
            <a:fld id="{54671316-BEDB-4B43-8E60-F4E3789DFC29}" type="slidenum">
              <a:rPr lang="en-GB" smtClean="0"/>
              <a:t>‹#›</a:t>
            </a:fld>
            <a:endParaRPr lang="en-GB"/>
          </a:p>
        </p:txBody>
      </p:sp>
    </p:spTree>
    <p:extLst>
      <p:ext uri="{BB962C8B-B14F-4D97-AF65-F5344CB8AC3E}">
        <p14:creationId xmlns:p14="http://schemas.microsoft.com/office/powerpoint/2010/main" val="3595396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AFBC4-8644-4D7F-8D62-A3863F5A942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89FD2D-984F-414A-99D1-A105CA60343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8D2FE2-5724-4D9B-BB30-63BE6D46A6DC}"/>
              </a:ext>
            </a:extLst>
          </p:cNvPr>
          <p:cNvSpPr>
            <a:spLocks noGrp="1"/>
          </p:cNvSpPr>
          <p:nvPr>
            <p:ph type="dt" sz="half" idx="10"/>
          </p:nvPr>
        </p:nvSpPr>
        <p:spPr/>
        <p:txBody>
          <a:bodyPr/>
          <a:lstStyle/>
          <a:p>
            <a:fld id="{D57DEDBB-FAC4-4C02-BAC3-F6260CBF7444}" type="datetimeFigureOut">
              <a:rPr lang="en-GB" smtClean="0"/>
              <a:t>18/03/2022</a:t>
            </a:fld>
            <a:endParaRPr lang="en-GB"/>
          </a:p>
        </p:txBody>
      </p:sp>
      <p:sp>
        <p:nvSpPr>
          <p:cNvPr id="5" name="Footer Placeholder 4">
            <a:extLst>
              <a:ext uri="{FF2B5EF4-FFF2-40B4-BE49-F238E27FC236}">
                <a16:creationId xmlns:a16="http://schemas.microsoft.com/office/drawing/2014/main" id="{A00598AE-0168-4F8F-B500-5625EFA5B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C96168-3FE4-4D9C-B038-240402A4B2BC}"/>
              </a:ext>
            </a:extLst>
          </p:cNvPr>
          <p:cNvSpPr>
            <a:spLocks noGrp="1"/>
          </p:cNvSpPr>
          <p:nvPr>
            <p:ph type="sldNum" sz="quarter" idx="12"/>
          </p:nvPr>
        </p:nvSpPr>
        <p:spPr/>
        <p:txBody>
          <a:bodyPr/>
          <a:lstStyle/>
          <a:p>
            <a:fld id="{54671316-BEDB-4B43-8E60-F4E3789DFC29}" type="slidenum">
              <a:rPr lang="en-GB" smtClean="0"/>
              <a:t>‹#›</a:t>
            </a:fld>
            <a:endParaRPr lang="en-GB"/>
          </a:p>
        </p:txBody>
      </p:sp>
    </p:spTree>
    <p:extLst>
      <p:ext uri="{BB962C8B-B14F-4D97-AF65-F5344CB8AC3E}">
        <p14:creationId xmlns:p14="http://schemas.microsoft.com/office/powerpoint/2010/main" val="180982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3AD6C7B-7B16-46F0-8BFC-08E29F3EE3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A8730C-F819-4AC1-8A35-EE2BBE00DF4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DF4727-F1B7-4EE2-987F-3EED7223D52A}"/>
              </a:ext>
            </a:extLst>
          </p:cNvPr>
          <p:cNvSpPr>
            <a:spLocks noGrp="1"/>
          </p:cNvSpPr>
          <p:nvPr>
            <p:ph type="dt" sz="half" idx="10"/>
          </p:nvPr>
        </p:nvSpPr>
        <p:spPr/>
        <p:txBody>
          <a:bodyPr/>
          <a:lstStyle/>
          <a:p>
            <a:fld id="{D57DEDBB-FAC4-4C02-BAC3-F6260CBF7444}" type="datetimeFigureOut">
              <a:rPr lang="en-GB" smtClean="0"/>
              <a:t>18/03/2022</a:t>
            </a:fld>
            <a:endParaRPr lang="en-GB"/>
          </a:p>
        </p:txBody>
      </p:sp>
      <p:sp>
        <p:nvSpPr>
          <p:cNvPr id="5" name="Footer Placeholder 4">
            <a:extLst>
              <a:ext uri="{FF2B5EF4-FFF2-40B4-BE49-F238E27FC236}">
                <a16:creationId xmlns:a16="http://schemas.microsoft.com/office/drawing/2014/main" id="{D209B597-7A16-46E9-B248-5BFC524A42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40BA63-3D2D-4470-A150-1D1CABD9F4F1}"/>
              </a:ext>
            </a:extLst>
          </p:cNvPr>
          <p:cNvSpPr>
            <a:spLocks noGrp="1"/>
          </p:cNvSpPr>
          <p:nvPr>
            <p:ph type="sldNum" sz="quarter" idx="12"/>
          </p:nvPr>
        </p:nvSpPr>
        <p:spPr/>
        <p:txBody>
          <a:bodyPr/>
          <a:lstStyle/>
          <a:p>
            <a:fld id="{54671316-BEDB-4B43-8E60-F4E3789DFC29}" type="slidenum">
              <a:rPr lang="en-GB" smtClean="0"/>
              <a:t>‹#›</a:t>
            </a:fld>
            <a:endParaRPr lang="en-GB"/>
          </a:p>
        </p:txBody>
      </p:sp>
    </p:spTree>
    <p:extLst>
      <p:ext uri="{BB962C8B-B14F-4D97-AF65-F5344CB8AC3E}">
        <p14:creationId xmlns:p14="http://schemas.microsoft.com/office/powerpoint/2010/main" val="2026285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smtClean="0"/>
              <a:t>3/21/2022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438605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5D622D-0842-4959-AA03-FC968A6DAC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6791DE-EC88-4F9F-874C-5D0DA3B361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5CC9F9-002A-4911-A3EE-9804186B02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7DEDBB-FAC4-4C02-BAC3-F6260CBF7444}" type="datetimeFigureOut">
              <a:rPr lang="en-GB" smtClean="0"/>
              <a:t>18/03/2022</a:t>
            </a:fld>
            <a:endParaRPr lang="en-GB"/>
          </a:p>
        </p:txBody>
      </p:sp>
      <p:sp>
        <p:nvSpPr>
          <p:cNvPr id="5" name="Footer Placeholder 4">
            <a:extLst>
              <a:ext uri="{FF2B5EF4-FFF2-40B4-BE49-F238E27FC236}">
                <a16:creationId xmlns:a16="http://schemas.microsoft.com/office/drawing/2014/main" id="{22CA5458-61F2-4B98-9070-B3CC01BDAA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D6829C7-3531-43AC-9C5F-685242CD07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671316-BEDB-4B43-8E60-F4E3789DFC29}" type="slidenum">
              <a:rPr lang="en-GB" smtClean="0"/>
              <a:t>‹#›</a:t>
            </a:fld>
            <a:endParaRPr lang="en-GB"/>
          </a:p>
        </p:txBody>
      </p:sp>
    </p:spTree>
    <p:extLst>
      <p:ext uri="{BB962C8B-B14F-4D97-AF65-F5344CB8AC3E}">
        <p14:creationId xmlns:p14="http://schemas.microsoft.com/office/powerpoint/2010/main" val="1737810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3/21/2022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74892544"/>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rZ-rkYsFdTA?feature=oembed" TargetMode="External"/><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3.xml"/><Relationship Id="rId1" Type="http://schemas.openxmlformats.org/officeDocument/2006/relationships/video" Target="https://www.youtube.com/embed/9LdStMsLk4o?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1A4434B-8844-4CD7-8E64-35BB986FE5A6}"/>
              </a:ext>
            </a:extLst>
          </p:cNvPr>
          <p:cNvSpPr>
            <a:spLocks noGrp="1"/>
          </p:cNvSpPr>
          <p:nvPr>
            <p:ph type="ctrTitle"/>
          </p:nvPr>
        </p:nvSpPr>
        <p:spPr>
          <a:xfrm>
            <a:off x="1314824" y="735106"/>
            <a:ext cx="10053763" cy="2928470"/>
          </a:xfrm>
        </p:spPr>
        <p:txBody>
          <a:bodyPr anchor="b">
            <a:normAutofit/>
          </a:bodyPr>
          <a:lstStyle/>
          <a:p>
            <a:pPr algn="l"/>
            <a:r>
              <a:rPr lang="en-GB" sz="4800">
                <a:solidFill>
                  <a:srgbClr val="FFFFFF"/>
                </a:solidFill>
              </a:rPr>
              <a:t>Misrepresentation </a:t>
            </a:r>
          </a:p>
        </p:txBody>
      </p:sp>
      <p:sp>
        <p:nvSpPr>
          <p:cNvPr id="3" name="Subtitle 2">
            <a:extLst>
              <a:ext uri="{FF2B5EF4-FFF2-40B4-BE49-F238E27FC236}">
                <a16:creationId xmlns:a16="http://schemas.microsoft.com/office/drawing/2014/main" id="{49016FFB-1EF6-4B0C-89DF-20041555F42B}"/>
              </a:ext>
            </a:extLst>
          </p:cNvPr>
          <p:cNvSpPr>
            <a:spLocks noGrp="1"/>
          </p:cNvSpPr>
          <p:nvPr>
            <p:ph type="subTitle" idx="1"/>
          </p:nvPr>
        </p:nvSpPr>
        <p:spPr>
          <a:xfrm>
            <a:off x="1350682" y="4870824"/>
            <a:ext cx="10005951" cy="1458258"/>
          </a:xfrm>
        </p:spPr>
        <p:txBody>
          <a:bodyPr anchor="ctr">
            <a:normAutofit/>
          </a:bodyPr>
          <a:lstStyle/>
          <a:p>
            <a:pPr algn="l"/>
            <a:r>
              <a:rPr lang="en-GB" dirty="0"/>
              <a:t>Laura Knight</a:t>
            </a:r>
            <a:endParaRPr lang="en-GB"/>
          </a:p>
        </p:txBody>
      </p:sp>
    </p:spTree>
    <p:extLst>
      <p:ext uri="{BB962C8B-B14F-4D97-AF65-F5344CB8AC3E}">
        <p14:creationId xmlns:p14="http://schemas.microsoft.com/office/powerpoint/2010/main" val="3413446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8C19AF-8DBA-4B94-A106-DE3EB23DAA39}"/>
              </a:ext>
            </a:extLst>
          </p:cNvPr>
          <p:cNvSpPr>
            <a:spLocks noGrp="1"/>
          </p:cNvSpPr>
          <p:nvPr>
            <p:ph type="title"/>
          </p:nvPr>
        </p:nvSpPr>
        <p:spPr>
          <a:xfrm>
            <a:off x="427791" y="-1457861"/>
            <a:ext cx="4230100" cy="3387497"/>
          </a:xfrm>
        </p:spPr>
        <p:txBody>
          <a:bodyPr anchor="b">
            <a:normAutofit/>
          </a:bodyPr>
          <a:lstStyle/>
          <a:p>
            <a:pPr algn="r"/>
            <a:r>
              <a:rPr lang="en-GB" sz="4000" dirty="0">
                <a:solidFill>
                  <a:srgbClr val="FFFFFF"/>
                </a:solidFill>
              </a:rPr>
              <a:t>Define misrepresentation</a:t>
            </a:r>
          </a:p>
        </p:txBody>
      </p:sp>
      <p:sp>
        <p:nvSpPr>
          <p:cNvPr id="3" name="Content Placeholder 2">
            <a:extLst>
              <a:ext uri="{FF2B5EF4-FFF2-40B4-BE49-F238E27FC236}">
                <a16:creationId xmlns:a16="http://schemas.microsoft.com/office/drawing/2014/main" id="{51803732-8E9B-4D4C-8688-B5C747D6EEAE}"/>
              </a:ext>
            </a:extLst>
          </p:cNvPr>
          <p:cNvSpPr>
            <a:spLocks noGrp="1"/>
          </p:cNvSpPr>
          <p:nvPr>
            <p:ph idx="1"/>
          </p:nvPr>
        </p:nvSpPr>
        <p:spPr>
          <a:xfrm>
            <a:off x="6226933" y="60960"/>
            <a:ext cx="4862447" cy="5546047"/>
          </a:xfrm>
        </p:spPr>
        <p:txBody>
          <a:bodyPr anchor="ctr">
            <a:normAutofit/>
          </a:bodyPr>
          <a:lstStyle/>
          <a:p>
            <a:r>
              <a:rPr lang="en-GB" sz="2000" dirty="0"/>
              <a:t>A misrepresentation is: An untrue statement of fact made by one party to a contract, by words or conduct, to the other contracting party, which induced the other to enter into the contract We are going to break this down into the four key elements of ‘untrue statement’, ‘fact’, ‘made by one party to a contract … to the other contracting party’ and ‘induced’ the contract.</a:t>
            </a:r>
          </a:p>
          <a:p>
            <a:pPr marL="0" indent="0">
              <a:buNone/>
            </a:pPr>
            <a:endParaRPr lang="en-GB" sz="1600" dirty="0"/>
          </a:p>
          <a:p>
            <a:r>
              <a:rPr lang="en-GB" sz="2000" dirty="0"/>
              <a:t>Buyer Beware principle: ‘Caveat Emptor’</a:t>
            </a:r>
          </a:p>
        </p:txBody>
      </p:sp>
      <p:pic>
        <p:nvPicPr>
          <p:cNvPr id="4" name="Online Media 3" title="Spice Girls v Aprilia | Misrepresentation by Conduct">
            <a:hlinkClick r:id="" action="ppaction://media"/>
            <a:extLst>
              <a:ext uri="{FF2B5EF4-FFF2-40B4-BE49-F238E27FC236}">
                <a16:creationId xmlns:a16="http://schemas.microsoft.com/office/drawing/2014/main" id="{A236AC5F-BD9F-4DD7-B255-FEA42EA036F2}"/>
              </a:ext>
            </a:extLst>
          </p:cNvPr>
          <p:cNvPicPr>
            <a:picLocks noRot="1" noChangeAspect="1"/>
          </p:cNvPicPr>
          <p:nvPr>
            <a:videoFile r:link="rId1"/>
          </p:nvPr>
        </p:nvPicPr>
        <p:blipFill>
          <a:blip r:embed="rId4"/>
          <a:stretch>
            <a:fillRect/>
          </a:stretch>
        </p:blipFill>
        <p:spPr>
          <a:xfrm>
            <a:off x="135945" y="2316601"/>
            <a:ext cx="5053936" cy="2855474"/>
          </a:xfrm>
          <a:prstGeom prst="rect">
            <a:avLst/>
          </a:prstGeom>
        </p:spPr>
      </p:pic>
    </p:spTree>
    <p:extLst>
      <p:ext uri="{BB962C8B-B14F-4D97-AF65-F5344CB8AC3E}">
        <p14:creationId xmlns:p14="http://schemas.microsoft.com/office/powerpoint/2010/main" val="1294222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41AABF-E69E-45D6-9C2F-F82D6272078A}"/>
              </a:ext>
            </a:extLst>
          </p:cNvPr>
          <p:cNvSpPr>
            <a:spLocks noGrp="1"/>
          </p:cNvSpPr>
          <p:nvPr>
            <p:ph type="title"/>
          </p:nvPr>
        </p:nvSpPr>
        <p:spPr>
          <a:xfrm>
            <a:off x="586478" y="1683756"/>
            <a:ext cx="3115265" cy="2396359"/>
          </a:xfrm>
        </p:spPr>
        <p:txBody>
          <a:bodyPr vert="horz" lIns="91440" tIns="45720" rIns="91440" bIns="45720" rtlCol="0" anchor="b">
            <a:normAutofit/>
          </a:bodyPr>
          <a:lstStyle/>
          <a:p>
            <a:pPr algn="r"/>
            <a:r>
              <a:rPr lang="en-US" sz="3400" kern="1200">
                <a:solidFill>
                  <a:srgbClr val="FFFFFF"/>
                </a:solidFill>
                <a:latin typeface="+mj-lt"/>
                <a:ea typeface="+mj-ea"/>
                <a:cs typeface="+mj-cs"/>
              </a:rPr>
              <a:t>A statement of fact, not opinion or future intention</a:t>
            </a:r>
          </a:p>
        </p:txBody>
      </p:sp>
      <p:graphicFrame>
        <p:nvGraphicFramePr>
          <p:cNvPr id="21" name="TextBox 6">
            <a:extLst>
              <a:ext uri="{FF2B5EF4-FFF2-40B4-BE49-F238E27FC236}">
                <a16:creationId xmlns:a16="http://schemas.microsoft.com/office/drawing/2014/main" id="{F5086FB0-B27F-4BE5-C931-CB442D0FE0E1}"/>
              </a:ext>
            </a:extLst>
          </p:cNvPr>
          <p:cNvGraphicFramePr/>
          <p:nvPr>
            <p:extLst>
              <p:ext uri="{D42A27DB-BD31-4B8C-83A1-F6EECF244321}">
                <p14:modId xmlns:p14="http://schemas.microsoft.com/office/powerpoint/2010/main" val="295208645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2102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9126" y="38671"/>
            <a:ext cx="8596668" cy="1320800"/>
          </a:xfrm>
        </p:spPr>
        <p:txBody>
          <a:bodyPr/>
          <a:lstStyle/>
          <a:p>
            <a:r>
              <a:rPr lang="en-GB" dirty="0"/>
              <a:t>The following matter are NOT normally misrepresentations . . . </a:t>
            </a:r>
          </a:p>
        </p:txBody>
      </p:sp>
      <p:graphicFrame>
        <p:nvGraphicFramePr>
          <p:cNvPr id="6" name="Content Placeholder 5"/>
          <p:cNvGraphicFramePr>
            <a:graphicFrameLocks noGrp="1"/>
          </p:cNvGraphicFramePr>
          <p:nvPr>
            <p:ph idx="1"/>
          </p:nvPr>
        </p:nvGraphicFramePr>
        <p:xfrm>
          <a:off x="182879" y="1359471"/>
          <a:ext cx="11180064" cy="5358321"/>
        </p:xfrm>
        <a:graphic>
          <a:graphicData uri="http://schemas.openxmlformats.org/drawingml/2006/table">
            <a:tbl>
              <a:tblPr firstRow="1" bandRow="1">
                <a:tableStyleId>{5C22544A-7EE6-4342-B048-85BDC9FD1C3A}</a:tableStyleId>
              </a:tblPr>
              <a:tblGrid>
                <a:gridCol w="5590032">
                  <a:extLst>
                    <a:ext uri="{9D8B030D-6E8A-4147-A177-3AD203B41FA5}">
                      <a16:colId xmlns:a16="http://schemas.microsoft.com/office/drawing/2014/main" val="20000"/>
                    </a:ext>
                  </a:extLst>
                </a:gridCol>
                <a:gridCol w="5590032">
                  <a:extLst>
                    <a:ext uri="{9D8B030D-6E8A-4147-A177-3AD203B41FA5}">
                      <a16:colId xmlns:a16="http://schemas.microsoft.com/office/drawing/2014/main" val="20001"/>
                    </a:ext>
                  </a:extLst>
                </a:gridCol>
              </a:tblGrid>
              <a:tr h="571032">
                <a:tc>
                  <a:txBody>
                    <a:bodyPr/>
                    <a:lstStyle/>
                    <a:p>
                      <a:r>
                        <a:rPr lang="en-GB" dirty="0"/>
                        <a:t>STATEMENT</a:t>
                      </a:r>
                      <a:r>
                        <a:rPr lang="en-GB" baseline="0" dirty="0"/>
                        <a:t> OF OPINIONS </a:t>
                      </a:r>
                      <a:endParaRPr lang="en-GB" dirty="0"/>
                    </a:p>
                  </a:txBody>
                  <a:tcPr/>
                </a:tc>
                <a:tc>
                  <a:txBody>
                    <a:bodyPr/>
                    <a:lstStyle/>
                    <a:p>
                      <a:r>
                        <a:rPr lang="en-GB" dirty="0"/>
                        <a:t>STATEMENTS OF INTENTION</a:t>
                      </a:r>
                    </a:p>
                  </a:txBody>
                  <a:tcPr/>
                </a:tc>
                <a:extLst>
                  <a:ext uri="{0D108BD9-81ED-4DB2-BD59-A6C34878D82A}">
                    <a16:rowId xmlns:a16="http://schemas.microsoft.com/office/drawing/2014/main" val="10000"/>
                  </a:ext>
                </a:extLst>
              </a:tr>
              <a:tr h="4787289">
                <a:tc>
                  <a:txBody>
                    <a:bodyPr/>
                    <a:lstStyle/>
                    <a:p>
                      <a:r>
                        <a:rPr lang="en-GB" sz="2000" b="1" i="1" dirty="0" err="1">
                          <a:solidFill>
                            <a:srgbClr val="FF0000"/>
                          </a:solidFill>
                        </a:rPr>
                        <a:t>Bissett</a:t>
                      </a:r>
                      <a:r>
                        <a:rPr lang="en-GB" sz="2000" b="1" i="1" baseline="0" dirty="0">
                          <a:solidFill>
                            <a:srgbClr val="FF0000"/>
                          </a:solidFill>
                        </a:rPr>
                        <a:t> v Wilkinson [1927]</a:t>
                      </a:r>
                    </a:p>
                    <a:p>
                      <a:endParaRPr lang="en-GB" sz="2000" b="1" i="1" baseline="0" dirty="0">
                        <a:solidFill>
                          <a:srgbClr val="FF0000"/>
                        </a:solidFill>
                      </a:endParaRPr>
                    </a:p>
                    <a:p>
                      <a:endParaRPr lang="en-GB" sz="2000" baseline="0" dirty="0"/>
                    </a:p>
                    <a:p>
                      <a:endParaRPr lang="en-GB" sz="2000" baseline="0" dirty="0"/>
                    </a:p>
                    <a:p>
                      <a:endParaRPr lang="en-GB" sz="2000" baseline="0" dirty="0"/>
                    </a:p>
                    <a:p>
                      <a:endParaRPr lang="en-GB" sz="2000" baseline="0" dirty="0"/>
                    </a:p>
                    <a:p>
                      <a:r>
                        <a:rPr lang="en-GB" sz="2000" baseline="0" dirty="0"/>
                        <a:t>However, </a:t>
                      </a:r>
                    </a:p>
                    <a:p>
                      <a:r>
                        <a:rPr lang="en-GB" sz="2000" baseline="0" dirty="0"/>
                        <a:t>If the person making the statement is in a better position to know the facts on which his opinion is based, there may be IMPLICIT REPRESENTATION.</a:t>
                      </a:r>
                    </a:p>
                    <a:p>
                      <a:endParaRPr lang="en-GB" sz="2000" b="1" i="1" baseline="0" dirty="0">
                        <a:solidFill>
                          <a:srgbClr val="FF0000"/>
                        </a:solidFill>
                      </a:endParaRPr>
                    </a:p>
                    <a:p>
                      <a:r>
                        <a:rPr lang="en-GB" sz="2000" b="1" i="1" baseline="0" dirty="0">
                          <a:solidFill>
                            <a:srgbClr val="FF0000"/>
                          </a:solidFill>
                        </a:rPr>
                        <a:t>Smith v Land House Property Corp [1884]</a:t>
                      </a:r>
                    </a:p>
                    <a:p>
                      <a:r>
                        <a:rPr lang="en-GB" sz="2000" b="1" i="1" baseline="0" dirty="0" err="1">
                          <a:solidFill>
                            <a:srgbClr val="FF0000"/>
                          </a:solidFill>
                        </a:rPr>
                        <a:t>Cherrilow</a:t>
                      </a:r>
                      <a:r>
                        <a:rPr lang="en-GB" sz="2000" b="1" i="1" baseline="0" dirty="0">
                          <a:solidFill>
                            <a:srgbClr val="FF0000"/>
                          </a:solidFill>
                        </a:rPr>
                        <a:t> Ltd v Butler-</a:t>
                      </a:r>
                      <a:r>
                        <a:rPr lang="en-GB" sz="2000" b="1" i="1" baseline="0" dirty="0" err="1">
                          <a:solidFill>
                            <a:srgbClr val="FF0000"/>
                          </a:solidFill>
                        </a:rPr>
                        <a:t>Creagh</a:t>
                      </a:r>
                      <a:r>
                        <a:rPr lang="en-GB" sz="2000" b="1" i="1" baseline="0" dirty="0">
                          <a:solidFill>
                            <a:srgbClr val="FF0000"/>
                          </a:solidFill>
                        </a:rPr>
                        <a:t> [2011]</a:t>
                      </a:r>
                    </a:p>
                  </a:txBody>
                  <a:tcPr/>
                </a:tc>
                <a:tc>
                  <a:txBody>
                    <a:bodyPr/>
                    <a:lstStyle/>
                    <a:p>
                      <a:r>
                        <a:rPr lang="en-GB" sz="2400" dirty="0"/>
                        <a:t>Statements of intention do not normally constitute misrepresentation, unless you</a:t>
                      </a:r>
                      <a:r>
                        <a:rPr lang="en-GB" sz="2400" baseline="0" dirty="0"/>
                        <a:t> state the intention of doing something that you do not intend to do.</a:t>
                      </a:r>
                    </a:p>
                    <a:p>
                      <a:endParaRPr lang="en-GB" baseline="0" dirty="0"/>
                    </a:p>
                    <a:p>
                      <a:endParaRPr lang="en-GB" baseline="0" dirty="0"/>
                    </a:p>
                    <a:p>
                      <a:r>
                        <a:rPr lang="en-GB" i="1" dirty="0">
                          <a:solidFill>
                            <a:schemeClr val="accent5"/>
                          </a:solidFill>
                        </a:rPr>
                        <a:t>Edgington v Fitzmaurice [1885]</a:t>
                      </a:r>
                    </a:p>
                  </a:txBody>
                  <a:tcPr/>
                </a:tc>
                <a:extLst>
                  <a:ext uri="{0D108BD9-81ED-4DB2-BD59-A6C34878D82A}">
                    <a16:rowId xmlns:a16="http://schemas.microsoft.com/office/drawing/2014/main" val="10001"/>
                  </a:ext>
                </a:extLst>
              </a:tr>
            </a:tbl>
          </a:graphicData>
        </a:graphic>
      </p:graphicFrame>
      <p:pic>
        <p:nvPicPr>
          <p:cNvPr id="7" name="Picture 6"/>
          <p:cNvPicPr>
            <a:picLocks noChangeAspect="1"/>
          </p:cNvPicPr>
          <p:nvPr/>
        </p:nvPicPr>
        <p:blipFill>
          <a:blip r:embed="rId5"/>
          <a:stretch>
            <a:fillRect/>
          </a:stretch>
        </p:blipFill>
        <p:spPr>
          <a:xfrm>
            <a:off x="3475939" y="2035142"/>
            <a:ext cx="1548308" cy="1290257"/>
          </a:xfrm>
          <a:prstGeom prst="rect">
            <a:avLst/>
          </a:prstGeom>
        </p:spPr>
      </p:pic>
      <p:pic>
        <p:nvPicPr>
          <p:cNvPr id="8" name="Picture 7"/>
          <p:cNvPicPr>
            <a:picLocks noChangeAspect="1"/>
          </p:cNvPicPr>
          <p:nvPr/>
        </p:nvPicPr>
        <p:blipFill>
          <a:blip r:embed="rId6"/>
          <a:stretch>
            <a:fillRect/>
          </a:stretch>
        </p:blipFill>
        <p:spPr>
          <a:xfrm>
            <a:off x="7547494" y="5174866"/>
            <a:ext cx="2266950" cy="1247775"/>
          </a:xfrm>
          <a:prstGeom prst="rect">
            <a:avLst/>
          </a:prstGeom>
        </p:spPr>
      </p:pic>
      <p:pic>
        <p:nvPicPr>
          <p:cNvPr id="3" name="Audio 2">
            <a:hlinkClick r:id="" action="ppaction://media"/>
            <a:extLst>
              <a:ext uri="{FF2B5EF4-FFF2-40B4-BE49-F238E27FC236}">
                <a16:creationId xmlns:a16="http://schemas.microsoft.com/office/drawing/2014/main" id="{D8A06191-9A4C-4EBC-B82C-A7D6E137203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3047228"/>
      </p:ext>
    </p:extLst>
  </p:cSld>
  <p:clrMapOvr>
    <a:masterClrMapping/>
  </p:clrMapOvr>
  <mc:AlternateContent xmlns:mc="http://schemas.openxmlformats.org/markup-compatibility/2006">
    <mc:Choice xmlns:p14="http://schemas.microsoft.com/office/powerpoint/2010/main" Requires="p14">
      <p:transition spd="slow" p14:dur="2000" advTm="253290"/>
    </mc:Choice>
    <mc:Fallback>
      <p:transition spd="slow" advTm="2532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311AF7B-EBCB-4B07-865F-7B18F6926894}"/>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2800" kern="1200">
                <a:solidFill>
                  <a:srgbClr val="FFFFFF"/>
                </a:solidFill>
                <a:latin typeface="+mj-lt"/>
                <a:ea typeface="+mj-ea"/>
                <a:cs typeface="+mj-cs"/>
              </a:rPr>
              <a:t>Types of misrepresentation</a:t>
            </a:r>
          </a:p>
        </p:txBody>
      </p:sp>
      <p:sp>
        <p:nvSpPr>
          <p:cNvPr id="3" name="Content Placeholder 2">
            <a:extLst>
              <a:ext uri="{FF2B5EF4-FFF2-40B4-BE49-F238E27FC236}">
                <a16:creationId xmlns:a16="http://schemas.microsoft.com/office/drawing/2014/main" id="{C5AF30D9-6593-4BA5-87BB-1A34419CB666}"/>
              </a:ext>
            </a:extLst>
          </p:cNvPr>
          <p:cNvSpPr>
            <a:spLocks noGrp="1"/>
          </p:cNvSpPr>
          <p:nvPr>
            <p:ph idx="1"/>
          </p:nvPr>
        </p:nvSpPr>
        <p:spPr>
          <a:xfrm>
            <a:off x="4380855" y="1412489"/>
            <a:ext cx="3427283" cy="4363844"/>
          </a:xfrm>
        </p:spPr>
        <p:txBody>
          <a:bodyPr vert="horz" lIns="91440" tIns="45720" rIns="91440" bIns="45720" rtlCol="0">
            <a:normAutofit/>
          </a:bodyPr>
          <a:lstStyle/>
          <a:p>
            <a:pPr marL="0"/>
            <a:r>
              <a:rPr lang="en-US" sz="1400" b="1" u="sng"/>
              <a:t>Fraudulent misrepresentation </a:t>
            </a:r>
          </a:p>
          <a:p>
            <a:pPr marL="0"/>
            <a:r>
              <a:rPr lang="en-US" sz="1400"/>
              <a:t>Misrepresentation is only fraudulent if made: </a:t>
            </a:r>
          </a:p>
          <a:p>
            <a:pPr marL="0"/>
            <a:r>
              <a:rPr lang="en-US" sz="1400"/>
              <a:t>• with knowledge that it is false; or </a:t>
            </a:r>
          </a:p>
          <a:p>
            <a:pPr marL="0"/>
            <a:r>
              <a:rPr lang="en-US" sz="1400"/>
              <a:t>• without belief in its truth; or </a:t>
            </a:r>
          </a:p>
          <a:p>
            <a:pPr marL="0"/>
            <a:r>
              <a:rPr lang="en-US" sz="1400"/>
              <a:t>• recklessly, not caring whether it is true or false. </a:t>
            </a:r>
          </a:p>
          <a:p>
            <a:pPr marL="0"/>
            <a:r>
              <a:rPr lang="en-US" sz="1400"/>
              <a:t>- Nothing short of some proof of fraud will suffice and this may be very difficult to establish.</a:t>
            </a:r>
          </a:p>
          <a:p>
            <a:pPr marL="0"/>
            <a:r>
              <a:rPr lang="en-US" sz="1400"/>
              <a:t> - Damages in the tort of deceit have always been available for fraudulent misrepresentation. The measure of these damages is how much the misrepresentee is ‘out-of-pocket’ as a result of the misrepresentation, and damages extend to all consequential losses. </a:t>
            </a:r>
          </a:p>
        </p:txBody>
      </p:sp>
      <p:cxnSp>
        <p:nvCxnSpPr>
          <p:cNvPr id="44" name="Straight Connector 4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4669B35F-87FF-4A51-8340-E4D8A06060A5}"/>
              </a:ext>
            </a:extLst>
          </p:cNvPr>
          <p:cNvSpPr txBox="1"/>
          <p:nvPr/>
        </p:nvSpPr>
        <p:spPr>
          <a:xfrm>
            <a:off x="8451604" y="1412489"/>
            <a:ext cx="3197701" cy="43638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400" b="1" u="sng"/>
              <a:t>Negligent misrep</a:t>
            </a:r>
          </a:p>
          <a:p>
            <a:pPr indent="-228600">
              <a:lnSpc>
                <a:spcPct val="90000"/>
              </a:lnSpc>
              <a:spcAft>
                <a:spcPts val="600"/>
              </a:spcAft>
              <a:buFont typeface="Arial" panose="020B0604020202020204" pitchFamily="34" charset="0"/>
              <a:buChar char="•"/>
            </a:pPr>
            <a:r>
              <a:rPr lang="en-US" sz="1400"/>
              <a:t>- concerns statements that were made carelessly. </a:t>
            </a:r>
          </a:p>
          <a:p>
            <a:pPr marL="285750" indent="-228600">
              <a:lnSpc>
                <a:spcPct val="90000"/>
              </a:lnSpc>
              <a:spcAft>
                <a:spcPts val="600"/>
              </a:spcAft>
              <a:buFont typeface="Arial" panose="020B0604020202020204" pitchFamily="34" charset="0"/>
              <a:buChar char="•"/>
            </a:pPr>
            <a:r>
              <a:rPr lang="en-US" sz="1400"/>
              <a:t>These statements are governed by s 2(1) of the Misrepresentation Act (MA) 1967. This section provides for the misrepresentor to be liable to pay damages where, although the belief in the truth of the statement was honestly held, it was not held on reasonable grounds</a:t>
            </a:r>
          </a:p>
          <a:p>
            <a:pPr marL="285750" indent="-228600">
              <a:lnSpc>
                <a:spcPct val="90000"/>
              </a:lnSpc>
              <a:spcAft>
                <a:spcPts val="600"/>
              </a:spcAft>
              <a:buFont typeface="Arial" panose="020B0604020202020204" pitchFamily="34" charset="0"/>
              <a:buChar char="•"/>
            </a:pPr>
            <a:r>
              <a:rPr lang="en-US" sz="1400"/>
              <a:t>So all consequential losses are recoverable and the aim is to put the innocent party in the position they would have been in if the misrepresentation had not been made. </a:t>
            </a:r>
          </a:p>
        </p:txBody>
      </p:sp>
    </p:spTree>
    <p:extLst>
      <p:ext uri="{BB962C8B-B14F-4D97-AF65-F5344CB8AC3E}">
        <p14:creationId xmlns:p14="http://schemas.microsoft.com/office/powerpoint/2010/main" val="17614385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C762F7-3F5C-41EB-ABA0-E4129620606A}"/>
              </a:ext>
            </a:extLst>
          </p:cNvPr>
          <p:cNvSpPr>
            <a:spLocks noGrp="1"/>
          </p:cNvSpPr>
          <p:nvPr>
            <p:ph type="title"/>
          </p:nvPr>
        </p:nvSpPr>
        <p:spPr>
          <a:xfrm>
            <a:off x="-219075" y="586855"/>
            <a:ext cx="4256901" cy="3623195"/>
          </a:xfrm>
        </p:spPr>
        <p:txBody>
          <a:bodyPr anchor="b">
            <a:normAutofit/>
          </a:bodyPr>
          <a:lstStyle/>
          <a:p>
            <a:pPr algn="r"/>
            <a:r>
              <a:rPr lang="en-GB" sz="4000" dirty="0">
                <a:solidFill>
                  <a:srgbClr val="FFFFFF"/>
                </a:solidFill>
              </a:rPr>
              <a:t>Types of misrepresentation</a:t>
            </a:r>
          </a:p>
        </p:txBody>
      </p:sp>
      <p:sp>
        <p:nvSpPr>
          <p:cNvPr id="3" name="Content Placeholder 2">
            <a:extLst>
              <a:ext uri="{FF2B5EF4-FFF2-40B4-BE49-F238E27FC236}">
                <a16:creationId xmlns:a16="http://schemas.microsoft.com/office/drawing/2014/main" id="{E72032AA-91D8-4AB5-AC70-BC51EEBBD153}"/>
              </a:ext>
            </a:extLst>
          </p:cNvPr>
          <p:cNvSpPr>
            <a:spLocks noGrp="1"/>
          </p:cNvSpPr>
          <p:nvPr>
            <p:ph idx="1"/>
          </p:nvPr>
        </p:nvSpPr>
        <p:spPr>
          <a:xfrm>
            <a:off x="4810259" y="649480"/>
            <a:ext cx="6555347" cy="5546047"/>
          </a:xfrm>
        </p:spPr>
        <p:txBody>
          <a:bodyPr anchor="ctr">
            <a:normAutofit/>
          </a:bodyPr>
          <a:lstStyle/>
          <a:p>
            <a:pPr marL="0" indent="0">
              <a:buNone/>
            </a:pPr>
            <a:r>
              <a:rPr lang="en-GB" sz="2400" b="1" u="sng" dirty="0"/>
              <a:t>Innocent misrepresentation </a:t>
            </a:r>
          </a:p>
          <a:p>
            <a:r>
              <a:rPr lang="en-GB" sz="2400" dirty="0"/>
              <a:t>If the </a:t>
            </a:r>
            <a:r>
              <a:rPr lang="en-GB" sz="2400" dirty="0" err="1"/>
              <a:t>misrepresentor</a:t>
            </a:r>
            <a:r>
              <a:rPr lang="en-GB" sz="2400" dirty="0"/>
              <a:t> can establish that they had reasonable grounds to believe their statement was true, then this would still be a misrepresentation, but one that falls into the innocent misrepresentation category. </a:t>
            </a:r>
          </a:p>
          <a:p>
            <a:r>
              <a:rPr lang="en-GB" sz="2400" dirty="0"/>
              <a:t>It is not negligent so it is not covered by section 2(1) of the Act. As such, no damages are available as of right for an innocent misrepresentation. However, note that, whilst damages may not available, the </a:t>
            </a:r>
            <a:r>
              <a:rPr lang="en-GB" sz="2400" dirty="0" err="1"/>
              <a:t>misrepresentee</a:t>
            </a:r>
            <a:r>
              <a:rPr lang="en-GB" sz="2400" dirty="0"/>
              <a:t> may still be able to rescind the contract, if rescission is not barred.</a:t>
            </a:r>
            <a:endParaRPr lang="en-GB" sz="3600" dirty="0"/>
          </a:p>
        </p:txBody>
      </p:sp>
    </p:spTree>
    <p:extLst>
      <p:ext uri="{BB962C8B-B14F-4D97-AF65-F5344CB8AC3E}">
        <p14:creationId xmlns:p14="http://schemas.microsoft.com/office/powerpoint/2010/main" val="4148651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17F91F-4FB6-42E2-B8D3-E7ACB99E1F19}"/>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Rescission </a:t>
            </a:r>
          </a:p>
        </p:txBody>
      </p:sp>
      <p:sp>
        <p:nvSpPr>
          <p:cNvPr id="3" name="Content Placeholder 2">
            <a:extLst>
              <a:ext uri="{FF2B5EF4-FFF2-40B4-BE49-F238E27FC236}">
                <a16:creationId xmlns:a16="http://schemas.microsoft.com/office/drawing/2014/main" id="{2FA0CE54-A5AA-4B85-A8BA-3AEE6C655F13}"/>
              </a:ext>
            </a:extLst>
          </p:cNvPr>
          <p:cNvSpPr>
            <a:spLocks noGrp="1"/>
          </p:cNvSpPr>
          <p:nvPr>
            <p:ph idx="1"/>
          </p:nvPr>
        </p:nvSpPr>
        <p:spPr>
          <a:xfrm>
            <a:off x="4810259" y="649480"/>
            <a:ext cx="6555347" cy="5546047"/>
          </a:xfrm>
        </p:spPr>
        <p:txBody>
          <a:bodyPr anchor="ctr">
            <a:normAutofit/>
          </a:bodyPr>
          <a:lstStyle/>
          <a:p>
            <a:r>
              <a:rPr lang="en-GB" sz="1400" dirty="0"/>
              <a:t>Damages for </a:t>
            </a:r>
            <a:r>
              <a:rPr lang="en-GB" sz="1400" dirty="0" err="1"/>
              <a:t>misrep</a:t>
            </a:r>
            <a:r>
              <a:rPr lang="en-GB" sz="1400" dirty="0"/>
              <a:t> depend on the type of </a:t>
            </a:r>
            <a:r>
              <a:rPr lang="en-GB" sz="1400" dirty="0" err="1"/>
              <a:t>misrep</a:t>
            </a:r>
            <a:endParaRPr lang="en-GB" sz="1400" dirty="0"/>
          </a:p>
          <a:p>
            <a:r>
              <a:rPr lang="en-GB" sz="1400" dirty="0"/>
              <a:t>The effect of any </a:t>
            </a:r>
            <a:r>
              <a:rPr lang="en-GB" sz="1400" dirty="0" err="1"/>
              <a:t>misrep</a:t>
            </a:r>
            <a:r>
              <a:rPr lang="en-GB" sz="1400" dirty="0"/>
              <a:t> is a VOIDABLE contract</a:t>
            </a:r>
          </a:p>
          <a:p>
            <a:r>
              <a:rPr lang="en-GB" sz="1400" dirty="0"/>
              <a:t>Affirm/rescind</a:t>
            </a:r>
          </a:p>
          <a:p>
            <a:r>
              <a:rPr lang="en-GB" sz="1400" dirty="0"/>
              <a:t>Rescission – ‘setting aside’ a contract</a:t>
            </a:r>
          </a:p>
          <a:p>
            <a:r>
              <a:rPr lang="en-GB" sz="1400" dirty="0"/>
              <a:t>Rescission is an equitable remedy. </a:t>
            </a:r>
          </a:p>
          <a:p>
            <a:r>
              <a:rPr lang="en-GB" sz="1400" dirty="0"/>
              <a:t>As such it is awarded at the discretion of the court and the right to rescind will be lost in certain situations. When this happens, there is said to be a bar to rescission </a:t>
            </a:r>
          </a:p>
          <a:p>
            <a:r>
              <a:rPr lang="en-GB" sz="1400" dirty="0"/>
              <a:t>There are four bars to rescission: </a:t>
            </a:r>
          </a:p>
          <a:p>
            <a:r>
              <a:rPr lang="en-GB" sz="1400" dirty="0"/>
              <a:t>(a) Affirmation. The innocent party on discovering the misrepresentation may elect to treat the contract as continuing – and doing nothing may amount to affirmation. Once the innocent party has affirmed the contract they cannot then change their mind and rescind. </a:t>
            </a:r>
          </a:p>
          <a:p>
            <a:r>
              <a:rPr lang="en-GB" sz="1400" dirty="0"/>
              <a:t>(b) Undue delay.</a:t>
            </a:r>
          </a:p>
          <a:p>
            <a:r>
              <a:rPr lang="en-GB" sz="1400" dirty="0"/>
              <a:t>(c) Where an innocent purchaser has acquired an interest in the subject matter of the contract before purported rescission of the contract. </a:t>
            </a:r>
          </a:p>
          <a:p>
            <a:r>
              <a:rPr lang="en-GB" sz="1400" dirty="0"/>
              <a:t>(d) Where it is impossible substantially to restore goods or property. Undue delay, like affirmation, is an equitable bar to rescission and is illustrated by the case of Leaf v International Galleries [1950] 2 KB 86.</a:t>
            </a:r>
          </a:p>
          <a:p>
            <a:pPr marL="0" indent="0">
              <a:buNone/>
            </a:pPr>
            <a:endParaRPr lang="en-GB" sz="2000" dirty="0"/>
          </a:p>
        </p:txBody>
      </p:sp>
    </p:spTree>
    <p:extLst>
      <p:ext uri="{BB962C8B-B14F-4D97-AF65-F5344CB8AC3E}">
        <p14:creationId xmlns:p14="http://schemas.microsoft.com/office/powerpoint/2010/main" val="1867342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5F59C4-33F4-4457-AE7B-894093A82937}"/>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Effect of </a:t>
            </a:r>
            <a:r>
              <a:rPr lang="en-GB" sz="4000" dirty="0" err="1">
                <a:solidFill>
                  <a:srgbClr val="FFFFFF"/>
                </a:solidFill>
              </a:rPr>
              <a:t>misrep</a:t>
            </a:r>
            <a:endParaRPr lang="en-GB" sz="4000" dirty="0">
              <a:solidFill>
                <a:srgbClr val="FFFFFF"/>
              </a:solidFill>
            </a:endParaRPr>
          </a:p>
        </p:txBody>
      </p:sp>
      <p:pic>
        <p:nvPicPr>
          <p:cNvPr id="5" name="Content Placeholder 4">
            <a:extLst>
              <a:ext uri="{FF2B5EF4-FFF2-40B4-BE49-F238E27FC236}">
                <a16:creationId xmlns:a16="http://schemas.microsoft.com/office/drawing/2014/main" id="{35F7589C-9D33-4C03-8FC9-367ED110B221}"/>
              </a:ext>
            </a:extLst>
          </p:cNvPr>
          <p:cNvPicPr>
            <a:picLocks noGrp="1" noChangeAspect="1"/>
          </p:cNvPicPr>
          <p:nvPr>
            <p:ph idx="1"/>
          </p:nvPr>
        </p:nvPicPr>
        <p:blipFill rotWithShape="1">
          <a:blip r:embed="rId3"/>
          <a:srcRect l="9588" t="30515" r="79075" b="44412"/>
          <a:stretch/>
        </p:blipFill>
        <p:spPr>
          <a:xfrm>
            <a:off x="4047310" y="1114425"/>
            <a:ext cx="8141641" cy="4993830"/>
          </a:xfrm>
        </p:spPr>
      </p:pic>
    </p:spTree>
    <p:extLst>
      <p:ext uri="{BB962C8B-B14F-4D97-AF65-F5344CB8AC3E}">
        <p14:creationId xmlns:p14="http://schemas.microsoft.com/office/powerpoint/2010/main" val="4027607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556EC-8AA7-4978-99C4-E8F6FD097258}"/>
              </a:ext>
            </a:extLst>
          </p:cNvPr>
          <p:cNvSpPr>
            <a:spLocks noGrp="1"/>
          </p:cNvSpPr>
          <p:nvPr>
            <p:ph type="title"/>
          </p:nvPr>
        </p:nvSpPr>
        <p:spPr/>
        <p:txBody>
          <a:bodyPr/>
          <a:lstStyle/>
          <a:p>
            <a:r>
              <a:rPr lang="en-GB" dirty="0"/>
              <a:t>Question 1</a:t>
            </a:r>
          </a:p>
        </p:txBody>
      </p:sp>
      <p:sp>
        <p:nvSpPr>
          <p:cNvPr id="3" name="Content Placeholder 2">
            <a:extLst>
              <a:ext uri="{FF2B5EF4-FFF2-40B4-BE49-F238E27FC236}">
                <a16:creationId xmlns:a16="http://schemas.microsoft.com/office/drawing/2014/main" id="{793D7BAA-1DDB-48FC-9334-EAA678B8C385}"/>
              </a:ext>
            </a:extLst>
          </p:cNvPr>
          <p:cNvSpPr>
            <a:spLocks noGrp="1"/>
          </p:cNvSpPr>
          <p:nvPr>
            <p:ph idx="1"/>
          </p:nvPr>
        </p:nvSpPr>
        <p:spPr>
          <a:xfrm>
            <a:off x="314325" y="1409700"/>
            <a:ext cx="11039475" cy="5083175"/>
          </a:xfrm>
        </p:spPr>
        <p:txBody>
          <a:bodyPr>
            <a:normAutofit fontScale="92500" lnSpcReduction="20000"/>
          </a:bodyPr>
          <a:lstStyle/>
          <a:p>
            <a:r>
              <a:rPr lang="en-GB" dirty="0"/>
              <a:t>A client bought a business for £180,000 having been deliberately misled by the seller as to the gross profit made by the business. After running the business for a few months the client discovered the fraudulent misrepresentation. The client was advised to continue running the business (albeit at a loss) and to try to sell it. The sale of the business went through last week. It sold for £80,000. If the client sues for misrepresentation, which of the following best explains how damages would be assessed? </a:t>
            </a:r>
          </a:p>
          <a:p>
            <a:pPr marL="0" indent="0">
              <a:buNone/>
            </a:pPr>
            <a:endParaRPr lang="en-GB" dirty="0"/>
          </a:p>
          <a:p>
            <a:pPr marL="0" indent="0">
              <a:buNone/>
            </a:pPr>
            <a:r>
              <a:rPr lang="en-GB" dirty="0"/>
              <a:t>A On an expectation loss basis.</a:t>
            </a:r>
          </a:p>
          <a:p>
            <a:pPr marL="0" indent="0">
              <a:buNone/>
            </a:pPr>
            <a:r>
              <a:rPr lang="en-GB" dirty="0"/>
              <a:t>B On a reliance loss basis for wasted expenditure that was not too remote.</a:t>
            </a:r>
          </a:p>
          <a:p>
            <a:pPr marL="0" indent="0">
              <a:buNone/>
            </a:pPr>
            <a:r>
              <a:rPr lang="en-GB" dirty="0"/>
              <a:t>C On a tortious basis for all consequential losses. </a:t>
            </a:r>
          </a:p>
          <a:p>
            <a:pPr marL="0" indent="0">
              <a:buNone/>
            </a:pPr>
            <a:r>
              <a:rPr lang="en-GB" dirty="0"/>
              <a:t>D On a tortious basis and so would not extend to any loss of profit. </a:t>
            </a:r>
          </a:p>
          <a:p>
            <a:pPr marL="0" indent="0">
              <a:buNone/>
            </a:pPr>
            <a:r>
              <a:rPr lang="en-GB" dirty="0"/>
              <a:t>E For any loss that was not too remote the client would get damages to put him    in the same position as if the misrepresentation had not been made</a:t>
            </a:r>
          </a:p>
        </p:txBody>
      </p:sp>
    </p:spTree>
    <p:extLst>
      <p:ext uri="{BB962C8B-B14F-4D97-AF65-F5344CB8AC3E}">
        <p14:creationId xmlns:p14="http://schemas.microsoft.com/office/powerpoint/2010/main" val="2687879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BF964-6501-4E69-9727-8B9D7BFDE3A7}"/>
              </a:ext>
            </a:extLst>
          </p:cNvPr>
          <p:cNvSpPr>
            <a:spLocks noGrp="1"/>
          </p:cNvSpPr>
          <p:nvPr>
            <p:ph type="title"/>
          </p:nvPr>
        </p:nvSpPr>
        <p:spPr/>
        <p:txBody>
          <a:bodyPr/>
          <a:lstStyle/>
          <a:p>
            <a:r>
              <a:rPr lang="en-GB" dirty="0"/>
              <a:t>Question 2</a:t>
            </a:r>
          </a:p>
        </p:txBody>
      </p:sp>
      <p:sp>
        <p:nvSpPr>
          <p:cNvPr id="3" name="Content Placeholder 2">
            <a:extLst>
              <a:ext uri="{FF2B5EF4-FFF2-40B4-BE49-F238E27FC236}">
                <a16:creationId xmlns:a16="http://schemas.microsoft.com/office/drawing/2014/main" id="{A6EDF023-B7AF-4018-926F-BC4F41693166}"/>
              </a:ext>
            </a:extLst>
          </p:cNvPr>
          <p:cNvSpPr>
            <a:spLocks noGrp="1"/>
          </p:cNvSpPr>
          <p:nvPr>
            <p:ph idx="1"/>
          </p:nvPr>
        </p:nvSpPr>
        <p:spPr/>
        <p:txBody>
          <a:bodyPr>
            <a:normAutofit fontScale="85000" lnSpcReduction="20000"/>
          </a:bodyPr>
          <a:lstStyle/>
          <a:p>
            <a:r>
              <a:rPr lang="en-GB" dirty="0"/>
              <a:t>In May a buyer entered into a contract to buy a beauty salon having been deliberately misled by the seller as to the gross profit made by the salon over the previous three years. The buyer made extensive alterations to the salon including the addition of a new treatment room. Then in August the buyer discovered the fraudulent misrepresentation and decided he no longer wanted the salon.</a:t>
            </a:r>
          </a:p>
          <a:p>
            <a:r>
              <a:rPr lang="en-GB" dirty="0"/>
              <a:t>Could the buyer rescind the contract?</a:t>
            </a:r>
          </a:p>
          <a:p>
            <a:pPr marL="0" indent="0">
              <a:buNone/>
            </a:pPr>
            <a:r>
              <a:rPr lang="en-GB" dirty="0"/>
              <a:t>A No, because rescission would be barred by undue delay. </a:t>
            </a:r>
          </a:p>
          <a:p>
            <a:pPr marL="0" indent="0">
              <a:buNone/>
            </a:pPr>
            <a:r>
              <a:rPr lang="en-GB" dirty="0"/>
              <a:t>B No, because rescission is an equitable remedy and damages would adequately compensate the buyer. </a:t>
            </a:r>
          </a:p>
          <a:p>
            <a:pPr marL="0" indent="0">
              <a:buNone/>
            </a:pPr>
            <a:r>
              <a:rPr lang="en-GB" dirty="0"/>
              <a:t>C No, because restitution is impossible. </a:t>
            </a:r>
          </a:p>
          <a:p>
            <a:pPr marL="0" indent="0">
              <a:buNone/>
            </a:pPr>
            <a:r>
              <a:rPr lang="en-GB" dirty="0"/>
              <a:t>D Yes, because rescission is potentially available for all forms of misrepresentation and the buyer has not affirmed the contract. </a:t>
            </a:r>
          </a:p>
          <a:p>
            <a:pPr marL="0" indent="0">
              <a:buNone/>
            </a:pPr>
            <a:r>
              <a:rPr lang="en-GB" dirty="0"/>
              <a:t>E Yes, because rescission is always available for fraudulent misrepresentation.</a:t>
            </a:r>
          </a:p>
          <a:p>
            <a:pPr marL="0" indent="0">
              <a:buNone/>
            </a:pPr>
            <a:endParaRPr lang="en-GB" dirty="0"/>
          </a:p>
        </p:txBody>
      </p:sp>
    </p:spTree>
    <p:extLst>
      <p:ext uri="{BB962C8B-B14F-4D97-AF65-F5344CB8AC3E}">
        <p14:creationId xmlns:p14="http://schemas.microsoft.com/office/powerpoint/2010/main" val="32350730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4581727" y="649480"/>
            <a:ext cx="3025303"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600" b="1" u="sng"/>
              <a:t>SELF-ASSESSMENT QUESTIONS</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a:t>1. What is the difference between a voidable contract and a contract that is void?</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a:t>2. Define misrepresentation</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a:t>3. What are the different types of misrepresentation?</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a:t>4. What is the difference between damages that are awarded on </a:t>
            </a:r>
          </a:p>
          <a:p>
            <a:pPr marL="342900" indent="-228600">
              <a:lnSpc>
                <a:spcPct val="90000"/>
              </a:lnSpc>
              <a:spcAft>
                <a:spcPts val="600"/>
              </a:spcAft>
              <a:buFont typeface="Arial" panose="020B0604020202020204" pitchFamily="34" charset="0"/>
              <a:buChar char="•"/>
            </a:pPr>
            <a:r>
              <a:rPr lang="en-US" sz="1600"/>
              <a:t>A tortious basis </a:t>
            </a:r>
          </a:p>
          <a:p>
            <a:pPr marL="342900" indent="-228600">
              <a:lnSpc>
                <a:spcPct val="90000"/>
              </a:lnSpc>
              <a:spcAft>
                <a:spcPts val="600"/>
              </a:spcAft>
              <a:buFont typeface="Arial" panose="020B0604020202020204" pitchFamily="34" charset="0"/>
              <a:buChar char="•"/>
            </a:pPr>
            <a:r>
              <a:rPr lang="en-US" sz="1600"/>
              <a:t>A contractual basis</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a:t>5. List some bars to awarding rescission.</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p:txBody>
      </p:sp>
      <p:pic>
        <p:nvPicPr>
          <p:cNvPr id="21" name="Picture 20" descr="A hand holding a pen and shading circles on a sheet">
            <a:extLst>
              <a:ext uri="{FF2B5EF4-FFF2-40B4-BE49-F238E27FC236}">
                <a16:creationId xmlns:a16="http://schemas.microsoft.com/office/drawing/2014/main" id="{F37A9F49-8F5C-DD60-5B5A-4531D8D17033}"/>
              </a:ext>
            </a:extLst>
          </p:cNvPr>
          <p:cNvPicPr>
            <a:picLocks noChangeAspect="1"/>
          </p:cNvPicPr>
          <p:nvPr/>
        </p:nvPicPr>
        <p:blipFill rotWithShape="1">
          <a:blip r:embed="rId3"/>
          <a:srcRect l="44897" r="20426" b="-1"/>
          <a:stretch/>
        </p:blipFill>
        <p:spPr>
          <a:xfrm>
            <a:off x="8109502" y="10"/>
            <a:ext cx="4082498" cy="6857990"/>
          </a:xfrm>
          <a:prstGeom prst="rect">
            <a:avLst/>
          </a:prstGeom>
        </p:spPr>
      </p:pic>
    </p:spTree>
    <p:extLst>
      <p:ext uri="{BB962C8B-B14F-4D97-AF65-F5344CB8AC3E}">
        <p14:creationId xmlns:p14="http://schemas.microsoft.com/office/powerpoint/2010/main" val="36289573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4581727" y="649480"/>
            <a:ext cx="3025303" cy="5546047"/>
          </a:xfrm>
          <a:prstGeom prst="rect">
            <a:avLst/>
          </a:prstGeom>
        </p:spPr>
        <p:txBody>
          <a:bodyPr vert="horz" lIns="91440" tIns="45720" rIns="91440" bIns="45720" rtlCol="0" anchor="ctr">
            <a:normAutofit/>
          </a:bodyPr>
          <a:lstStyle/>
          <a:p>
            <a:pPr marL="342900" indent="-228600">
              <a:lnSpc>
                <a:spcPct val="90000"/>
              </a:lnSpc>
              <a:spcAft>
                <a:spcPts val="600"/>
              </a:spcAft>
              <a:buFont typeface="Arial" panose="020B0604020202020204" pitchFamily="34" charset="0"/>
              <a:buChar char="•"/>
            </a:pPr>
            <a:r>
              <a:rPr lang="en-US" sz="2000"/>
              <a:t>Representation or term?</a:t>
            </a:r>
          </a:p>
          <a:p>
            <a:pPr marL="342900" indent="-228600">
              <a:lnSpc>
                <a:spcPct val="90000"/>
              </a:lnSpc>
              <a:spcAft>
                <a:spcPts val="600"/>
              </a:spcAft>
              <a:buFont typeface="Arial" panose="020B0604020202020204" pitchFamily="34" charset="0"/>
              <a:buChar char="•"/>
            </a:pPr>
            <a:r>
              <a:rPr lang="en-US" sz="2000"/>
              <a:t>Is the statement FALSE (law/fact)?</a:t>
            </a:r>
          </a:p>
          <a:p>
            <a:pPr marL="342900" indent="-228600">
              <a:lnSpc>
                <a:spcPct val="90000"/>
              </a:lnSpc>
              <a:spcAft>
                <a:spcPts val="600"/>
              </a:spcAft>
              <a:buFont typeface="Arial" panose="020B0604020202020204" pitchFamily="34" charset="0"/>
              <a:buChar char="•"/>
            </a:pPr>
            <a:r>
              <a:rPr lang="en-US" sz="2000"/>
              <a:t>Has the representor intended inducement and the representee been induced?</a:t>
            </a:r>
          </a:p>
          <a:p>
            <a:pPr marL="342900" indent="-228600">
              <a:lnSpc>
                <a:spcPct val="90000"/>
              </a:lnSpc>
              <a:spcAft>
                <a:spcPts val="600"/>
              </a:spcAft>
              <a:buFont typeface="Arial" panose="020B0604020202020204" pitchFamily="34" charset="0"/>
              <a:buChar char="•"/>
            </a:pPr>
            <a:r>
              <a:rPr lang="en-US" sz="2000"/>
              <a:t>Type of misrepresentation?</a:t>
            </a:r>
          </a:p>
          <a:p>
            <a:pPr marL="342900" indent="-228600">
              <a:lnSpc>
                <a:spcPct val="90000"/>
              </a:lnSpc>
              <a:spcAft>
                <a:spcPts val="600"/>
              </a:spcAft>
              <a:buFont typeface="Arial" panose="020B0604020202020204" pitchFamily="34" charset="0"/>
              <a:buChar char="•"/>
            </a:pPr>
            <a:r>
              <a:rPr lang="en-US" sz="2000"/>
              <a:t>Remedies?</a:t>
            </a:r>
          </a:p>
        </p:txBody>
      </p:sp>
      <p:pic>
        <p:nvPicPr>
          <p:cNvPr id="3" name="Picture 2" descr="Table&#10;&#10;Description automatically generated"/>
          <p:cNvPicPr>
            <a:picLocks noChangeAspect="1"/>
          </p:cNvPicPr>
          <p:nvPr/>
        </p:nvPicPr>
        <p:blipFill>
          <a:blip r:embed="rId3"/>
          <a:stretch>
            <a:fillRect/>
          </a:stretch>
        </p:blipFill>
        <p:spPr>
          <a:xfrm>
            <a:off x="8109502" y="1651050"/>
            <a:ext cx="3615776" cy="3567778"/>
          </a:xfrm>
          <a:prstGeom prst="rect">
            <a:avLst/>
          </a:prstGeom>
        </p:spPr>
      </p:pic>
      <p:sp>
        <p:nvSpPr>
          <p:cNvPr id="2" name="AutoShape 2" descr="Image result for CHECKLIST TEMPLAT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708389614"/>
      </p:ext>
    </p:extLst>
  </p:cSld>
  <p:clrMapOvr>
    <a:masterClrMapping/>
  </p:clrMapOvr>
  <mc:AlternateContent xmlns:mc="http://schemas.openxmlformats.org/markup-compatibility/2006">
    <mc:Choice xmlns:p14="http://schemas.microsoft.com/office/powerpoint/2010/main" Requires="p14">
      <p:transition spd="slow" p14:dur="2000" advTm="3227"/>
    </mc:Choice>
    <mc:Fallback>
      <p:transition spd="slow" advTm="3227"/>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3FF428-A8CA-41AB-B245-CD45B125DF8A}"/>
              </a:ext>
            </a:extLst>
          </p:cNvPr>
          <p:cNvSpPr>
            <a:spLocks noGrp="1"/>
          </p:cNvSpPr>
          <p:nvPr>
            <p:ph idx="1"/>
          </p:nvPr>
        </p:nvSpPr>
        <p:spPr>
          <a:xfrm>
            <a:off x="285750" y="180974"/>
            <a:ext cx="11068050" cy="6429375"/>
          </a:xfrm>
        </p:spPr>
        <p:txBody>
          <a:bodyPr>
            <a:normAutofit lnSpcReduction="10000"/>
          </a:bodyPr>
          <a:lstStyle/>
          <a:p>
            <a:pPr>
              <a:lnSpc>
                <a:spcPct val="107000"/>
              </a:lnSpc>
              <a:spcAft>
                <a:spcPts val="800"/>
              </a:spcAft>
            </a:pPr>
            <a:r>
              <a:rPr lang="en-GB" sz="1800" b="1" dirty="0">
                <a:effectLst/>
                <a:latin typeface="Calibri" panose="020F0502020204030204" pitchFamily="34" charset="0"/>
                <a:ea typeface="DengXian" panose="02010600030101010101" pitchFamily="2" charset="-122"/>
                <a:cs typeface="Arial" panose="020B0604020202020204" pitchFamily="34" charset="0"/>
              </a:rPr>
              <a:t>Wynne owns and operates the business ‘Brilliant Bookcases’. From his shop in Kempston High Street he sells a selection of assembled bookcases and shelving. As business has been good in recent months, Wynne recently employed Dave to assist him in the shop. Dave is a student at the local sixth-form college and works part-time at weekends. Zeus is a keen collector of football programmes and has managed to amass a considerable number of rare and important programmes. He recently had his collection valued at £25,000. Aware of their value, Zeus decided to keep his programmes in the best condition possible and visited Brilliant Bookcases one Saturday, looking for a shelving solution. While he was in the shop, Zeus’s eye was caught by a very large set of metal shelves, which looked to be the ideal dimensions for his purposes. Wishing to know more about the bookcase, Zeus asked Dave what weight the shelving unit was intended to hold. Dave was embarrassed that he did not know the answer to Zeus’s question, but said: ‘I can’t think of much that it couldn’t hold’. As the shelving unit cost £1,500, Zeus was unsure about whether to purchase it, but asked Dave to reserve it for him. The following week, Zeus decided to buy the unit and called Brilliant Bookcases from his office. Wynne answered the phone and Zeus explained he wanted to purchase the shelving, but wanted to check its weight capacity as he would use it to store ‘something valuable’. Wynne quickly looked up the unit online and found a forum post, stating that it could hold 200 kg. He told Zeus that the manufacturer specified that it could hold a maximum weight of 200 kg. Zeus knew that his collection weighed roughly 100 kg and so proceeded with the order. Two weeks after the shelving arrived and Zeus had carefully stored his collection in it, the shelving collapsed, causing extensive damage to many of his programmes and rendering them worthless. On further investigation, he found out that the shelving was only certified to carry 50 kg of weight.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b="1" dirty="0">
                <a:effectLst/>
                <a:latin typeface="Calibri" panose="020F0502020204030204" pitchFamily="34" charset="0"/>
                <a:ea typeface="DengXian" panose="02010600030101010101" pitchFamily="2" charset="-122"/>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r>
              <a:rPr lang="en-GB" sz="1800" b="1" dirty="0">
                <a:effectLst/>
                <a:latin typeface="Calibri" panose="020F0502020204030204" pitchFamily="34" charset="0"/>
                <a:ea typeface="DengXian" panose="02010600030101010101" pitchFamily="2" charset="-122"/>
                <a:cs typeface="Arial" panose="020B0604020202020204" pitchFamily="34" charset="0"/>
              </a:rPr>
              <a:t>Advise Zeus as to any potential claim against Brilliant Bookcases in misrepresentation. </a:t>
            </a:r>
            <a:endParaRPr lang="en-GB" dirty="0"/>
          </a:p>
        </p:txBody>
      </p:sp>
    </p:spTree>
    <p:extLst>
      <p:ext uri="{BB962C8B-B14F-4D97-AF65-F5344CB8AC3E}">
        <p14:creationId xmlns:p14="http://schemas.microsoft.com/office/powerpoint/2010/main" val="33757764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487A211-4DE8-4C38-87B9-4B8E602B89F4}"/>
              </a:ext>
            </a:extLst>
          </p:cNvPr>
          <p:cNvSpPr>
            <a:spLocks noGrp="1"/>
          </p:cNvSpPr>
          <p:nvPr>
            <p:ph type="body" idx="1"/>
          </p:nvPr>
        </p:nvSpPr>
        <p:spPr/>
        <p:txBody>
          <a:bodyPr/>
          <a:lstStyle/>
          <a:p>
            <a:r>
              <a:rPr lang="en-GB" dirty="0"/>
              <a:t>Summary</a:t>
            </a:r>
          </a:p>
        </p:txBody>
      </p:sp>
      <p:pic>
        <p:nvPicPr>
          <p:cNvPr id="4" name="Online Media 3" title="Misrepresentation and Breach of Contract | BlackBeltBarrister">
            <a:hlinkClick r:id="" action="ppaction://media"/>
            <a:extLst>
              <a:ext uri="{FF2B5EF4-FFF2-40B4-BE49-F238E27FC236}">
                <a16:creationId xmlns:a16="http://schemas.microsoft.com/office/drawing/2014/main" id="{FF3E2C95-86CE-4ABB-800C-861D04BA9B7B}"/>
              </a:ext>
            </a:extLst>
          </p:cNvPr>
          <p:cNvPicPr>
            <a:picLocks noRot="1" noChangeAspect="1"/>
          </p:cNvPicPr>
          <p:nvPr>
            <a:videoFile r:link="rId1"/>
          </p:nvPr>
        </p:nvPicPr>
        <p:blipFill>
          <a:blip r:embed="rId3"/>
          <a:stretch>
            <a:fillRect/>
          </a:stretch>
        </p:blipFill>
        <p:spPr>
          <a:xfrm>
            <a:off x="2409825" y="768350"/>
            <a:ext cx="8395290" cy="4743339"/>
          </a:xfrm>
          <a:prstGeom prst="rect">
            <a:avLst/>
          </a:prstGeom>
        </p:spPr>
      </p:pic>
    </p:spTree>
    <p:extLst>
      <p:ext uri="{BB962C8B-B14F-4D97-AF65-F5344CB8AC3E}">
        <p14:creationId xmlns:p14="http://schemas.microsoft.com/office/powerpoint/2010/main" val="321287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4062</Words>
  <Application>Microsoft Office PowerPoint</Application>
  <PresentationFormat>Widescreen</PresentationFormat>
  <Paragraphs>203</Paragraphs>
  <Slides>14</Slides>
  <Notes>11</Notes>
  <HiddenSlides>0</HiddenSlides>
  <MMClips>3</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14</vt:i4>
      </vt:variant>
    </vt:vector>
  </HeadingPairs>
  <TitlesOfParts>
    <vt:vector size="21" baseType="lpstr">
      <vt:lpstr>Arial</vt:lpstr>
      <vt:lpstr>Calibri</vt:lpstr>
      <vt:lpstr>Calibri Light</vt:lpstr>
      <vt:lpstr>Trebuchet MS</vt:lpstr>
      <vt:lpstr>Wingdings 3</vt:lpstr>
      <vt:lpstr>Office Theme</vt:lpstr>
      <vt:lpstr>Facet</vt:lpstr>
      <vt:lpstr>Misrepresentation </vt:lpstr>
      <vt:lpstr>Define misrepresentation</vt:lpstr>
      <vt:lpstr>A statement of fact, not opinion or future intention</vt:lpstr>
      <vt:lpstr>The following matter are NOT normally misrepresentations . . . </vt:lpstr>
      <vt:lpstr>Types of misrepresentation</vt:lpstr>
      <vt:lpstr>Types of misrepresentation</vt:lpstr>
      <vt:lpstr>Rescission </vt:lpstr>
      <vt:lpstr>Effect of misrep</vt:lpstr>
      <vt:lpstr>Question 1</vt:lpstr>
      <vt:lpstr>Question 2</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1</cp:revision>
  <dcterms:created xsi:type="dcterms:W3CDTF">2022-03-18T12:56:41Z</dcterms:created>
  <dcterms:modified xsi:type="dcterms:W3CDTF">2022-03-21T11:30:29Z</dcterms:modified>
</cp:coreProperties>
</file>