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6"/>
  </p:notesMasterIdLst>
  <p:handoutMasterIdLst>
    <p:handoutMasterId r:id="rId27"/>
  </p:handoutMasterIdLst>
  <p:sldIdLst>
    <p:sldId id="277" r:id="rId2"/>
    <p:sldId id="256" r:id="rId3"/>
    <p:sldId id="308" r:id="rId4"/>
    <p:sldId id="309" r:id="rId5"/>
    <p:sldId id="327" r:id="rId6"/>
    <p:sldId id="310" r:id="rId7"/>
    <p:sldId id="311" r:id="rId8"/>
    <p:sldId id="325" r:id="rId9"/>
    <p:sldId id="326" r:id="rId10"/>
    <p:sldId id="352" r:id="rId11"/>
    <p:sldId id="353" r:id="rId12"/>
    <p:sldId id="258" r:id="rId13"/>
    <p:sldId id="259" r:id="rId14"/>
    <p:sldId id="260" r:id="rId15"/>
    <p:sldId id="261" r:id="rId16"/>
    <p:sldId id="262" r:id="rId17"/>
    <p:sldId id="263" r:id="rId18"/>
    <p:sldId id="264" r:id="rId19"/>
    <p:sldId id="265" r:id="rId20"/>
    <p:sldId id="266" r:id="rId21"/>
    <p:sldId id="312" r:id="rId22"/>
    <p:sldId id="324" r:id="rId23"/>
    <p:sldId id="315" r:id="rId24"/>
    <p:sldId id="351" r:id="rId25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569" autoAdjust="0"/>
    <p:restoredTop sz="94576" autoAdjust="0"/>
  </p:normalViewPr>
  <p:slideViewPr>
    <p:cSldViewPr>
      <p:cViewPr varScale="1">
        <p:scale>
          <a:sx n="103" d="100"/>
          <a:sy n="103" d="100"/>
        </p:scale>
        <p:origin x="30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sti Chitsazan" userId="6948b48b-ec33-407f-99c1-338c0d17402f" providerId="ADAL" clId="{138D396B-11A9-4B20-89A2-AFBCE44AE2C8}"/>
    <pc:docChg chg="delSld">
      <pc:chgData name="Hasti Chitsazan" userId="6948b48b-ec33-407f-99c1-338c0d17402f" providerId="ADAL" clId="{138D396B-11A9-4B20-89A2-AFBCE44AE2C8}" dt="2023-05-17T08:25:29.481" v="0" actId="47"/>
      <pc:docMkLst>
        <pc:docMk/>
      </pc:docMkLst>
      <pc:sldChg chg="del">
        <pc:chgData name="Hasti Chitsazan" userId="6948b48b-ec33-407f-99c1-338c0d17402f" providerId="ADAL" clId="{138D396B-11A9-4B20-89A2-AFBCE44AE2C8}" dt="2023-05-17T08:25:29.481" v="0" actId="47"/>
        <pc:sldMkLst>
          <pc:docMk/>
          <pc:sldMk cId="2724898023" sldId="356"/>
        </pc:sldMkLst>
      </pc:sldChg>
    </pc:docChg>
  </pc:docChgLst>
  <pc:docChgLst>
    <pc:chgData name="Hasti Chitsazan" userId="6948b48b-ec33-407f-99c1-338c0d17402f" providerId="ADAL" clId="{C176BAB1-026B-442F-B328-F43AF12AB200}"/>
    <pc:docChg chg="undo redo custSel delSld modSld sldOrd">
      <pc:chgData name="Hasti Chitsazan" userId="6948b48b-ec33-407f-99c1-338c0d17402f" providerId="ADAL" clId="{C176BAB1-026B-442F-B328-F43AF12AB200}" dt="2023-05-16T10:35:08.482" v="240" actId="47"/>
      <pc:docMkLst>
        <pc:docMk/>
      </pc:docMkLst>
      <pc:sldChg chg="ord">
        <pc:chgData name="Hasti Chitsazan" userId="6948b48b-ec33-407f-99c1-338c0d17402f" providerId="ADAL" clId="{C176BAB1-026B-442F-B328-F43AF12AB200}" dt="2023-05-10T16:13:15.001" v="27" actId="20578"/>
        <pc:sldMkLst>
          <pc:docMk/>
          <pc:sldMk cId="0" sldId="256"/>
        </pc:sldMkLst>
      </pc:sldChg>
      <pc:sldChg chg="addSp delSp modSp mod ord">
        <pc:chgData name="Hasti Chitsazan" userId="6948b48b-ec33-407f-99c1-338c0d17402f" providerId="ADAL" clId="{C176BAB1-026B-442F-B328-F43AF12AB200}" dt="2023-05-10T22:53:15.884" v="239" actId="1038"/>
        <pc:sldMkLst>
          <pc:docMk/>
          <pc:sldMk cId="0" sldId="277"/>
        </pc:sldMkLst>
        <pc:spChg chg="add mod">
          <ac:chgData name="Hasti Chitsazan" userId="6948b48b-ec33-407f-99c1-338c0d17402f" providerId="ADAL" clId="{C176BAB1-026B-442F-B328-F43AF12AB200}" dt="2023-05-10T22:52:45.999" v="232" actId="113"/>
          <ac:spMkLst>
            <pc:docMk/>
            <pc:sldMk cId="0" sldId="277"/>
            <ac:spMk id="4" creationId="{B7640712-02F8-ECC3-C297-E75ACDC83B86}"/>
          </ac:spMkLst>
        </pc:spChg>
        <pc:spChg chg="mod">
          <ac:chgData name="Hasti Chitsazan" userId="6948b48b-ec33-407f-99c1-338c0d17402f" providerId="ADAL" clId="{C176BAB1-026B-442F-B328-F43AF12AB200}" dt="2023-05-10T22:53:15.884" v="239" actId="1038"/>
          <ac:spMkLst>
            <pc:docMk/>
            <pc:sldMk cId="0" sldId="277"/>
            <ac:spMk id="6" creationId="{28F01D72-4E12-7523-57C8-2E89BB0923E7}"/>
          </ac:spMkLst>
        </pc:spChg>
        <pc:graphicFrameChg chg="add del mod">
          <ac:chgData name="Hasti Chitsazan" userId="6948b48b-ec33-407f-99c1-338c0d17402f" providerId="ADAL" clId="{C176BAB1-026B-442F-B328-F43AF12AB200}" dt="2023-05-10T22:51:51.792" v="205" actId="478"/>
          <ac:graphicFrameMkLst>
            <pc:docMk/>
            <pc:sldMk cId="0" sldId="277"/>
            <ac:graphicFrameMk id="2" creationId="{288308E4-7F55-3AD4-8016-0457154A2F8F}"/>
          </ac:graphicFrameMkLst>
        </pc:graphicFrameChg>
      </pc:sldChg>
      <pc:sldChg chg="addSp delSp modSp mod">
        <pc:chgData name="Hasti Chitsazan" userId="6948b48b-ec33-407f-99c1-338c0d17402f" providerId="ADAL" clId="{C176BAB1-026B-442F-B328-F43AF12AB200}" dt="2023-05-10T16:21:25.934" v="110" actId="113"/>
        <pc:sldMkLst>
          <pc:docMk/>
          <pc:sldMk cId="0" sldId="312"/>
        </pc:sldMkLst>
        <pc:spChg chg="del mod">
          <ac:chgData name="Hasti Chitsazan" userId="6948b48b-ec33-407f-99c1-338c0d17402f" providerId="ADAL" clId="{C176BAB1-026B-442F-B328-F43AF12AB200}" dt="2023-05-10T16:19:58.342" v="89" actId="12084"/>
          <ac:spMkLst>
            <pc:docMk/>
            <pc:sldMk cId="0" sldId="312"/>
            <ac:spMk id="6" creationId="{55BB53CB-C6BA-F33A-C7F5-57A5678DDC13}"/>
          </ac:spMkLst>
        </pc:spChg>
        <pc:spChg chg="mod">
          <ac:chgData name="Hasti Chitsazan" userId="6948b48b-ec33-407f-99c1-338c0d17402f" providerId="ADAL" clId="{C176BAB1-026B-442F-B328-F43AF12AB200}" dt="2023-05-10T16:21:25.934" v="110" actId="113"/>
          <ac:spMkLst>
            <pc:docMk/>
            <pc:sldMk cId="0" sldId="312"/>
            <ac:spMk id="26626" creationId="{978ED0B2-F1EE-0D7D-BE32-A31B18349572}"/>
          </ac:spMkLst>
        </pc:spChg>
        <pc:graphicFrameChg chg="add mod">
          <ac:chgData name="Hasti Chitsazan" userId="6948b48b-ec33-407f-99c1-338c0d17402f" providerId="ADAL" clId="{C176BAB1-026B-442F-B328-F43AF12AB200}" dt="2023-05-10T16:20:54.521" v="103" actId="14100"/>
          <ac:graphicFrameMkLst>
            <pc:docMk/>
            <pc:sldMk cId="0" sldId="312"/>
            <ac:graphicFrameMk id="2" creationId="{67E6FC6C-4817-14C6-7ABC-8DC715A117EE}"/>
          </ac:graphicFrameMkLst>
        </pc:graphicFrameChg>
      </pc:sldChg>
      <pc:sldChg chg="modSp mod">
        <pc:chgData name="Hasti Chitsazan" userId="6948b48b-ec33-407f-99c1-338c0d17402f" providerId="ADAL" clId="{C176BAB1-026B-442F-B328-F43AF12AB200}" dt="2023-05-10T16:22:40.805" v="201" actId="20577"/>
        <pc:sldMkLst>
          <pc:docMk/>
          <pc:sldMk cId="3678915397" sldId="354"/>
        </pc:sldMkLst>
        <pc:spChg chg="mod">
          <ac:chgData name="Hasti Chitsazan" userId="6948b48b-ec33-407f-99c1-338c0d17402f" providerId="ADAL" clId="{C176BAB1-026B-442F-B328-F43AF12AB200}" dt="2023-05-10T16:22:40.805" v="201" actId="20577"/>
          <ac:spMkLst>
            <pc:docMk/>
            <pc:sldMk cId="3678915397" sldId="354"/>
            <ac:spMk id="6" creationId="{55BB53CB-C6BA-F33A-C7F5-57A5678DDC13}"/>
          </ac:spMkLst>
        </pc:spChg>
      </pc:sldChg>
      <pc:sldChg chg="del">
        <pc:chgData name="Hasti Chitsazan" userId="6948b48b-ec33-407f-99c1-338c0d17402f" providerId="ADAL" clId="{C176BAB1-026B-442F-B328-F43AF12AB200}" dt="2023-05-16T10:35:08.482" v="240" actId="47"/>
        <pc:sldMkLst>
          <pc:docMk/>
          <pc:sldMk cId="2877676016" sldId="355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F9A163-4F5B-415A-AE64-161E6E645EFD}" type="doc">
      <dgm:prSet loTypeId="urn:microsoft.com/office/officeart/2005/8/layout/default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EBFA984-1042-49AE-9D6D-E1B1D88D54E9}">
      <dgm:prSet/>
      <dgm:spPr/>
      <dgm:t>
        <a:bodyPr/>
        <a:lstStyle/>
        <a:p>
          <a:r>
            <a:rPr lang="en-GB" dirty="0"/>
            <a:t>Google Sites </a:t>
          </a:r>
        </a:p>
      </dgm:t>
    </dgm:pt>
    <dgm:pt modelId="{C11A0E2B-5FD5-4B79-826D-C6CA314BC1C3}" type="parTrans" cxnId="{EF648897-5E4E-4F1A-9F9B-3FE7CC8BA2AD}">
      <dgm:prSet/>
      <dgm:spPr/>
      <dgm:t>
        <a:bodyPr/>
        <a:lstStyle/>
        <a:p>
          <a:endParaRPr lang="en-GB"/>
        </a:p>
      </dgm:t>
    </dgm:pt>
    <dgm:pt modelId="{DDC9417A-D5DC-4135-92ED-185D4D8DAA8D}" type="sibTrans" cxnId="{EF648897-5E4E-4F1A-9F9B-3FE7CC8BA2AD}">
      <dgm:prSet/>
      <dgm:spPr/>
      <dgm:t>
        <a:bodyPr/>
        <a:lstStyle/>
        <a:p>
          <a:endParaRPr lang="en-GB"/>
        </a:p>
      </dgm:t>
    </dgm:pt>
    <dgm:pt modelId="{07FD2940-AFCB-449A-9D1D-349FB18CBB7F}">
      <dgm:prSet/>
      <dgm:spPr/>
      <dgm:t>
        <a:bodyPr/>
        <a:lstStyle/>
        <a:p>
          <a:r>
            <a:rPr lang="en-GB" dirty="0" err="1"/>
            <a:t>Wix</a:t>
          </a:r>
          <a:r>
            <a:rPr lang="en-GB" dirty="0"/>
            <a:t> </a:t>
          </a:r>
        </a:p>
      </dgm:t>
    </dgm:pt>
    <dgm:pt modelId="{0BD0177E-2B51-4E0B-A125-C72D5FA4B7A1}" type="parTrans" cxnId="{DD6AF33B-BA7A-4236-A4A6-B8903C44DE66}">
      <dgm:prSet/>
      <dgm:spPr/>
      <dgm:t>
        <a:bodyPr/>
        <a:lstStyle/>
        <a:p>
          <a:endParaRPr lang="en-GB"/>
        </a:p>
      </dgm:t>
    </dgm:pt>
    <dgm:pt modelId="{14F669A8-A004-4DE2-87A1-A3F03948A3A6}" type="sibTrans" cxnId="{DD6AF33B-BA7A-4236-A4A6-B8903C44DE66}">
      <dgm:prSet/>
      <dgm:spPr/>
      <dgm:t>
        <a:bodyPr/>
        <a:lstStyle/>
        <a:p>
          <a:endParaRPr lang="en-GB"/>
        </a:p>
      </dgm:t>
    </dgm:pt>
    <dgm:pt modelId="{6EF0C5B1-B3C1-4F2A-91AA-CB8F094AA0D3}">
      <dgm:prSet/>
      <dgm:spPr/>
      <dgm:t>
        <a:bodyPr/>
        <a:lstStyle/>
        <a:p>
          <a:r>
            <a:rPr lang="en-GB" dirty="0"/>
            <a:t>Weebly </a:t>
          </a:r>
        </a:p>
      </dgm:t>
    </dgm:pt>
    <dgm:pt modelId="{E0670B93-ABF3-4620-9463-09117435BF84}" type="parTrans" cxnId="{6190C787-A47E-421C-81C9-BB60978DFBF0}">
      <dgm:prSet/>
      <dgm:spPr/>
      <dgm:t>
        <a:bodyPr/>
        <a:lstStyle/>
        <a:p>
          <a:endParaRPr lang="en-GB"/>
        </a:p>
      </dgm:t>
    </dgm:pt>
    <dgm:pt modelId="{701B39CB-2667-4137-B241-C6BF44C79779}" type="sibTrans" cxnId="{6190C787-A47E-421C-81C9-BB60978DFBF0}">
      <dgm:prSet/>
      <dgm:spPr/>
      <dgm:t>
        <a:bodyPr/>
        <a:lstStyle/>
        <a:p>
          <a:endParaRPr lang="en-GB"/>
        </a:p>
      </dgm:t>
    </dgm:pt>
    <dgm:pt modelId="{90509E5B-91C8-4D14-8E44-171680ADBEC8}">
      <dgm:prSet/>
      <dgm:spPr/>
      <dgm:t>
        <a:bodyPr/>
        <a:lstStyle/>
        <a:p>
          <a:r>
            <a:rPr lang="en-GB" dirty="0"/>
            <a:t>Canva </a:t>
          </a:r>
        </a:p>
      </dgm:t>
    </dgm:pt>
    <dgm:pt modelId="{5428FBE7-E63B-46AA-8CDC-81B5EB38735E}" type="parTrans" cxnId="{8F51F5D5-7B65-4879-93E2-D6CB72ACE6EE}">
      <dgm:prSet/>
      <dgm:spPr/>
      <dgm:t>
        <a:bodyPr/>
        <a:lstStyle/>
        <a:p>
          <a:endParaRPr lang="en-GB"/>
        </a:p>
      </dgm:t>
    </dgm:pt>
    <dgm:pt modelId="{0E81D42A-E6D2-4D2D-889F-B583EA86CE60}" type="sibTrans" cxnId="{8F51F5D5-7B65-4879-93E2-D6CB72ACE6EE}">
      <dgm:prSet/>
      <dgm:spPr/>
      <dgm:t>
        <a:bodyPr/>
        <a:lstStyle/>
        <a:p>
          <a:endParaRPr lang="en-GB"/>
        </a:p>
      </dgm:t>
    </dgm:pt>
    <dgm:pt modelId="{E85D4B76-3454-4C61-B502-1D4CE333BBFD}">
      <dgm:prSet/>
      <dgm:spPr/>
      <dgm:t>
        <a:bodyPr/>
        <a:lstStyle/>
        <a:p>
          <a:r>
            <a:rPr lang="en-GB" dirty="0"/>
            <a:t>Adobe Spark </a:t>
          </a:r>
        </a:p>
      </dgm:t>
    </dgm:pt>
    <dgm:pt modelId="{95582A18-2934-4F9A-95CD-3DB13A15E4A1}" type="parTrans" cxnId="{688675CB-BF6E-490F-8413-0E33E6BE26A5}">
      <dgm:prSet/>
      <dgm:spPr/>
      <dgm:t>
        <a:bodyPr/>
        <a:lstStyle/>
        <a:p>
          <a:endParaRPr lang="en-GB"/>
        </a:p>
      </dgm:t>
    </dgm:pt>
    <dgm:pt modelId="{710638FF-E1C0-48D0-AB48-0C1FBD9D233B}" type="sibTrans" cxnId="{688675CB-BF6E-490F-8413-0E33E6BE26A5}">
      <dgm:prSet/>
      <dgm:spPr/>
      <dgm:t>
        <a:bodyPr/>
        <a:lstStyle/>
        <a:p>
          <a:endParaRPr lang="en-GB"/>
        </a:p>
      </dgm:t>
    </dgm:pt>
    <dgm:pt modelId="{2C484984-3D82-4BC3-A152-0B6E0832FE42}">
      <dgm:prSet/>
      <dgm:spPr/>
      <dgm:t>
        <a:bodyPr/>
        <a:lstStyle/>
        <a:p>
          <a:r>
            <a:rPr lang="en-GB"/>
            <a:t>an Office 365 App. such as OneNote or Sway</a:t>
          </a:r>
        </a:p>
      </dgm:t>
    </dgm:pt>
    <dgm:pt modelId="{CC5B6BB8-15FB-425D-B942-03D52A372E70}" type="parTrans" cxnId="{9BAD1A7B-A99A-4DA4-BD36-DC80274CECD5}">
      <dgm:prSet/>
      <dgm:spPr/>
      <dgm:t>
        <a:bodyPr/>
        <a:lstStyle/>
        <a:p>
          <a:endParaRPr lang="en-GB"/>
        </a:p>
      </dgm:t>
    </dgm:pt>
    <dgm:pt modelId="{61DA18A9-6F7F-43A0-ADC7-7D7E7A3C7034}" type="sibTrans" cxnId="{9BAD1A7B-A99A-4DA4-BD36-DC80274CECD5}">
      <dgm:prSet/>
      <dgm:spPr/>
      <dgm:t>
        <a:bodyPr/>
        <a:lstStyle/>
        <a:p>
          <a:endParaRPr lang="en-GB"/>
        </a:p>
      </dgm:t>
    </dgm:pt>
    <dgm:pt modelId="{DD08B26B-6EF9-4FCE-8A51-2EDB23D9689A}" type="pres">
      <dgm:prSet presAssocID="{98F9A163-4F5B-415A-AE64-161E6E645EFD}" presName="diagram" presStyleCnt="0">
        <dgm:presLayoutVars>
          <dgm:dir/>
          <dgm:resizeHandles val="exact"/>
        </dgm:presLayoutVars>
      </dgm:prSet>
      <dgm:spPr/>
    </dgm:pt>
    <dgm:pt modelId="{4015EF61-C51C-42CD-B8E6-7720593BAFB3}" type="pres">
      <dgm:prSet presAssocID="{9EBFA984-1042-49AE-9D6D-E1B1D88D54E9}" presName="node" presStyleLbl="node1" presStyleIdx="0" presStyleCnt="6">
        <dgm:presLayoutVars>
          <dgm:bulletEnabled val="1"/>
        </dgm:presLayoutVars>
      </dgm:prSet>
      <dgm:spPr/>
    </dgm:pt>
    <dgm:pt modelId="{23928DDA-B538-448F-880C-2EB15AB73798}" type="pres">
      <dgm:prSet presAssocID="{DDC9417A-D5DC-4135-92ED-185D4D8DAA8D}" presName="sibTrans" presStyleCnt="0"/>
      <dgm:spPr/>
    </dgm:pt>
    <dgm:pt modelId="{F37DDF54-207A-463C-9FF1-D58E38E0082B}" type="pres">
      <dgm:prSet presAssocID="{07FD2940-AFCB-449A-9D1D-349FB18CBB7F}" presName="node" presStyleLbl="node1" presStyleIdx="1" presStyleCnt="6" custLinFactNeighborY="-4982">
        <dgm:presLayoutVars>
          <dgm:bulletEnabled val="1"/>
        </dgm:presLayoutVars>
      </dgm:prSet>
      <dgm:spPr/>
    </dgm:pt>
    <dgm:pt modelId="{1439AED6-4139-4924-9DA4-52C151338A36}" type="pres">
      <dgm:prSet presAssocID="{14F669A8-A004-4DE2-87A1-A3F03948A3A6}" presName="sibTrans" presStyleCnt="0"/>
      <dgm:spPr/>
    </dgm:pt>
    <dgm:pt modelId="{0DEF3861-B079-4CCA-A520-9516DC27C1C2}" type="pres">
      <dgm:prSet presAssocID="{6EF0C5B1-B3C1-4F2A-91AA-CB8F094AA0D3}" presName="node" presStyleLbl="node1" presStyleIdx="2" presStyleCnt="6">
        <dgm:presLayoutVars>
          <dgm:bulletEnabled val="1"/>
        </dgm:presLayoutVars>
      </dgm:prSet>
      <dgm:spPr/>
    </dgm:pt>
    <dgm:pt modelId="{430FF40D-E659-4C89-BF1B-683473FDE936}" type="pres">
      <dgm:prSet presAssocID="{701B39CB-2667-4137-B241-C6BF44C79779}" presName="sibTrans" presStyleCnt="0"/>
      <dgm:spPr/>
    </dgm:pt>
    <dgm:pt modelId="{C5E2E20E-3C6D-4CF2-B307-962F17720CBB}" type="pres">
      <dgm:prSet presAssocID="{90509E5B-91C8-4D14-8E44-171680ADBEC8}" presName="node" presStyleLbl="node1" presStyleIdx="3" presStyleCnt="6">
        <dgm:presLayoutVars>
          <dgm:bulletEnabled val="1"/>
        </dgm:presLayoutVars>
      </dgm:prSet>
      <dgm:spPr/>
    </dgm:pt>
    <dgm:pt modelId="{E8F142F8-F551-44DF-9E92-AFDD170474B9}" type="pres">
      <dgm:prSet presAssocID="{0E81D42A-E6D2-4D2D-889F-B583EA86CE60}" presName="sibTrans" presStyleCnt="0"/>
      <dgm:spPr/>
    </dgm:pt>
    <dgm:pt modelId="{87DC26CA-1693-4B5E-9DA8-434AD41A0E30}" type="pres">
      <dgm:prSet presAssocID="{E85D4B76-3454-4C61-B502-1D4CE333BBFD}" presName="node" presStyleLbl="node1" presStyleIdx="4" presStyleCnt="6">
        <dgm:presLayoutVars>
          <dgm:bulletEnabled val="1"/>
        </dgm:presLayoutVars>
      </dgm:prSet>
      <dgm:spPr/>
    </dgm:pt>
    <dgm:pt modelId="{CF26DBD3-36EE-413B-B347-01D12118B249}" type="pres">
      <dgm:prSet presAssocID="{710638FF-E1C0-48D0-AB48-0C1FBD9D233B}" presName="sibTrans" presStyleCnt="0"/>
      <dgm:spPr/>
    </dgm:pt>
    <dgm:pt modelId="{65821A46-CE55-4510-BCF5-2FE4CC7FF4A8}" type="pres">
      <dgm:prSet presAssocID="{2C484984-3D82-4BC3-A152-0B6E0832FE42}" presName="node" presStyleLbl="node1" presStyleIdx="5" presStyleCnt="6">
        <dgm:presLayoutVars>
          <dgm:bulletEnabled val="1"/>
        </dgm:presLayoutVars>
      </dgm:prSet>
      <dgm:spPr/>
    </dgm:pt>
  </dgm:ptLst>
  <dgm:cxnLst>
    <dgm:cxn modelId="{65797F26-CDDB-4F56-A12A-61500260848D}" type="presOf" srcId="{9EBFA984-1042-49AE-9D6D-E1B1D88D54E9}" destId="{4015EF61-C51C-42CD-B8E6-7720593BAFB3}" srcOrd="0" destOrd="0" presId="urn:microsoft.com/office/officeart/2005/8/layout/default"/>
    <dgm:cxn modelId="{DD6AF33B-BA7A-4236-A4A6-B8903C44DE66}" srcId="{98F9A163-4F5B-415A-AE64-161E6E645EFD}" destId="{07FD2940-AFCB-449A-9D1D-349FB18CBB7F}" srcOrd="1" destOrd="0" parTransId="{0BD0177E-2B51-4E0B-A125-C72D5FA4B7A1}" sibTransId="{14F669A8-A004-4DE2-87A1-A3F03948A3A6}"/>
    <dgm:cxn modelId="{D769F73E-CB54-4155-A18A-B8B395E3FE41}" type="presOf" srcId="{6EF0C5B1-B3C1-4F2A-91AA-CB8F094AA0D3}" destId="{0DEF3861-B079-4CCA-A520-9516DC27C1C2}" srcOrd="0" destOrd="0" presId="urn:microsoft.com/office/officeart/2005/8/layout/default"/>
    <dgm:cxn modelId="{A6110C65-5C30-479A-8643-4D876F37CA06}" type="presOf" srcId="{07FD2940-AFCB-449A-9D1D-349FB18CBB7F}" destId="{F37DDF54-207A-463C-9FF1-D58E38E0082B}" srcOrd="0" destOrd="0" presId="urn:microsoft.com/office/officeart/2005/8/layout/default"/>
    <dgm:cxn modelId="{9BAD1A7B-A99A-4DA4-BD36-DC80274CECD5}" srcId="{98F9A163-4F5B-415A-AE64-161E6E645EFD}" destId="{2C484984-3D82-4BC3-A152-0B6E0832FE42}" srcOrd="5" destOrd="0" parTransId="{CC5B6BB8-15FB-425D-B942-03D52A372E70}" sibTransId="{61DA18A9-6F7F-43A0-ADC7-7D7E7A3C7034}"/>
    <dgm:cxn modelId="{6190C787-A47E-421C-81C9-BB60978DFBF0}" srcId="{98F9A163-4F5B-415A-AE64-161E6E645EFD}" destId="{6EF0C5B1-B3C1-4F2A-91AA-CB8F094AA0D3}" srcOrd="2" destOrd="0" parTransId="{E0670B93-ABF3-4620-9463-09117435BF84}" sibTransId="{701B39CB-2667-4137-B241-C6BF44C79779}"/>
    <dgm:cxn modelId="{FF74358A-F8D5-4821-87EC-99C6025A9E4C}" type="presOf" srcId="{90509E5B-91C8-4D14-8E44-171680ADBEC8}" destId="{C5E2E20E-3C6D-4CF2-B307-962F17720CBB}" srcOrd="0" destOrd="0" presId="urn:microsoft.com/office/officeart/2005/8/layout/default"/>
    <dgm:cxn modelId="{EF648897-5E4E-4F1A-9F9B-3FE7CC8BA2AD}" srcId="{98F9A163-4F5B-415A-AE64-161E6E645EFD}" destId="{9EBFA984-1042-49AE-9D6D-E1B1D88D54E9}" srcOrd="0" destOrd="0" parTransId="{C11A0E2B-5FD5-4B79-826D-C6CA314BC1C3}" sibTransId="{DDC9417A-D5DC-4135-92ED-185D4D8DAA8D}"/>
    <dgm:cxn modelId="{93EF96B3-4C64-475C-B826-D93DD1B70D50}" type="presOf" srcId="{2C484984-3D82-4BC3-A152-0B6E0832FE42}" destId="{65821A46-CE55-4510-BCF5-2FE4CC7FF4A8}" srcOrd="0" destOrd="0" presId="urn:microsoft.com/office/officeart/2005/8/layout/default"/>
    <dgm:cxn modelId="{88707FB5-A15C-4D3D-8D69-BF7B65145F98}" type="presOf" srcId="{E85D4B76-3454-4C61-B502-1D4CE333BBFD}" destId="{87DC26CA-1693-4B5E-9DA8-434AD41A0E30}" srcOrd="0" destOrd="0" presId="urn:microsoft.com/office/officeart/2005/8/layout/default"/>
    <dgm:cxn modelId="{837035CA-8314-44F1-80A9-53ABAC3701F5}" type="presOf" srcId="{98F9A163-4F5B-415A-AE64-161E6E645EFD}" destId="{DD08B26B-6EF9-4FCE-8A51-2EDB23D9689A}" srcOrd="0" destOrd="0" presId="urn:microsoft.com/office/officeart/2005/8/layout/default"/>
    <dgm:cxn modelId="{688675CB-BF6E-490F-8413-0E33E6BE26A5}" srcId="{98F9A163-4F5B-415A-AE64-161E6E645EFD}" destId="{E85D4B76-3454-4C61-B502-1D4CE333BBFD}" srcOrd="4" destOrd="0" parTransId="{95582A18-2934-4F9A-95CD-3DB13A15E4A1}" sibTransId="{710638FF-E1C0-48D0-AB48-0C1FBD9D233B}"/>
    <dgm:cxn modelId="{8F51F5D5-7B65-4879-93E2-D6CB72ACE6EE}" srcId="{98F9A163-4F5B-415A-AE64-161E6E645EFD}" destId="{90509E5B-91C8-4D14-8E44-171680ADBEC8}" srcOrd="3" destOrd="0" parTransId="{5428FBE7-E63B-46AA-8CDC-81B5EB38735E}" sibTransId="{0E81D42A-E6D2-4D2D-889F-B583EA86CE60}"/>
    <dgm:cxn modelId="{F7BF7977-5DEB-4AEB-85EA-119619FCC29B}" type="presParOf" srcId="{DD08B26B-6EF9-4FCE-8A51-2EDB23D9689A}" destId="{4015EF61-C51C-42CD-B8E6-7720593BAFB3}" srcOrd="0" destOrd="0" presId="urn:microsoft.com/office/officeart/2005/8/layout/default"/>
    <dgm:cxn modelId="{A02315CF-A140-4FB0-A7AB-6F71E9DBB38F}" type="presParOf" srcId="{DD08B26B-6EF9-4FCE-8A51-2EDB23D9689A}" destId="{23928DDA-B538-448F-880C-2EB15AB73798}" srcOrd="1" destOrd="0" presId="urn:microsoft.com/office/officeart/2005/8/layout/default"/>
    <dgm:cxn modelId="{978A83C6-E49C-4E09-9E09-895F99D8B54F}" type="presParOf" srcId="{DD08B26B-6EF9-4FCE-8A51-2EDB23D9689A}" destId="{F37DDF54-207A-463C-9FF1-D58E38E0082B}" srcOrd="2" destOrd="0" presId="urn:microsoft.com/office/officeart/2005/8/layout/default"/>
    <dgm:cxn modelId="{3E86E991-3927-45F4-B87E-FA1ABCFB6F0C}" type="presParOf" srcId="{DD08B26B-6EF9-4FCE-8A51-2EDB23D9689A}" destId="{1439AED6-4139-4924-9DA4-52C151338A36}" srcOrd="3" destOrd="0" presId="urn:microsoft.com/office/officeart/2005/8/layout/default"/>
    <dgm:cxn modelId="{5E82EFA3-EEE4-46CE-BB3A-BE93493918B8}" type="presParOf" srcId="{DD08B26B-6EF9-4FCE-8A51-2EDB23D9689A}" destId="{0DEF3861-B079-4CCA-A520-9516DC27C1C2}" srcOrd="4" destOrd="0" presId="urn:microsoft.com/office/officeart/2005/8/layout/default"/>
    <dgm:cxn modelId="{14DC2A05-73DD-4ABD-B5C5-D49665509ED3}" type="presParOf" srcId="{DD08B26B-6EF9-4FCE-8A51-2EDB23D9689A}" destId="{430FF40D-E659-4C89-BF1B-683473FDE936}" srcOrd="5" destOrd="0" presId="urn:microsoft.com/office/officeart/2005/8/layout/default"/>
    <dgm:cxn modelId="{DBCDF673-A16B-430C-862D-D4659DC42BA3}" type="presParOf" srcId="{DD08B26B-6EF9-4FCE-8A51-2EDB23D9689A}" destId="{C5E2E20E-3C6D-4CF2-B307-962F17720CBB}" srcOrd="6" destOrd="0" presId="urn:microsoft.com/office/officeart/2005/8/layout/default"/>
    <dgm:cxn modelId="{51A02599-8905-4EE6-AE9F-79AB155813BE}" type="presParOf" srcId="{DD08B26B-6EF9-4FCE-8A51-2EDB23D9689A}" destId="{E8F142F8-F551-44DF-9E92-AFDD170474B9}" srcOrd="7" destOrd="0" presId="urn:microsoft.com/office/officeart/2005/8/layout/default"/>
    <dgm:cxn modelId="{4BD968B4-10E6-4A60-80EF-129539E91A19}" type="presParOf" srcId="{DD08B26B-6EF9-4FCE-8A51-2EDB23D9689A}" destId="{87DC26CA-1693-4B5E-9DA8-434AD41A0E30}" srcOrd="8" destOrd="0" presId="urn:microsoft.com/office/officeart/2005/8/layout/default"/>
    <dgm:cxn modelId="{E75B22B4-A0F4-4B79-B76E-357137A0BF29}" type="presParOf" srcId="{DD08B26B-6EF9-4FCE-8A51-2EDB23D9689A}" destId="{CF26DBD3-36EE-413B-B347-01D12118B249}" srcOrd="9" destOrd="0" presId="urn:microsoft.com/office/officeart/2005/8/layout/default"/>
    <dgm:cxn modelId="{95F97E83-69E7-465B-9DAA-52ACCB69566C}" type="presParOf" srcId="{DD08B26B-6EF9-4FCE-8A51-2EDB23D9689A}" destId="{65821A46-CE55-4510-BCF5-2FE4CC7FF4A8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15EF61-C51C-42CD-B8E6-7720593BAFB3}">
      <dsp:nvSpPr>
        <dsp:cNvPr id="0" name=""/>
        <dsp:cNvSpPr/>
      </dsp:nvSpPr>
      <dsp:spPr>
        <a:xfrm>
          <a:off x="237395" y="2096"/>
          <a:ext cx="2489358" cy="14936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Google Sites </a:t>
          </a:r>
        </a:p>
      </dsp:txBody>
      <dsp:txXfrm>
        <a:off x="237395" y="2096"/>
        <a:ext cx="2489358" cy="1493614"/>
      </dsp:txXfrm>
    </dsp:sp>
    <dsp:sp modelId="{F37DDF54-207A-463C-9FF1-D58E38E0082B}">
      <dsp:nvSpPr>
        <dsp:cNvPr id="0" name=""/>
        <dsp:cNvSpPr/>
      </dsp:nvSpPr>
      <dsp:spPr>
        <a:xfrm>
          <a:off x="2975689" y="0"/>
          <a:ext cx="2489358" cy="14936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 err="1"/>
            <a:t>Wix</a:t>
          </a:r>
          <a:r>
            <a:rPr lang="en-GB" sz="2300" kern="1200" dirty="0"/>
            <a:t> </a:t>
          </a:r>
        </a:p>
      </dsp:txBody>
      <dsp:txXfrm>
        <a:off x="2975689" y="0"/>
        <a:ext cx="2489358" cy="1493614"/>
      </dsp:txXfrm>
    </dsp:sp>
    <dsp:sp modelId="{0DEF3861-B079-4CCA-A520-9516DC27C1C2}">
      <dsp:nvSpPr>
        <dsp:cNvPr id="0" name=""/>
        <dsp:cNvSpPr/>
      </dsp:nvSpPr>
      <dsp:spPr>
        <a:xfrm>
          <a:off x="5713983" y="2096"/>
          <a:ext cx="2489358" cy="14936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Weebly </a:t>
          </a:r>
        </a:p>
      </dsp:txBody>
      <dsp:txXfrm>
        <a:off x="5713983" y="2096"/>
        <a:ext cx="2489358" cy="1493614"/>
      </dsp:txXfrm>
    </dsp:sp>
    <dsp:sp modelId="{C5E2E20E-3C6D-4CF2-B307-962F17720CBB}">
      <dsp:nvSpPr>
        <dsp:cNvPr id="0" name=""/>
        <dsp:cNvSpPr/>
      </dsp:nvSpPr>
      <dsp:spPr>
        <a:xfrm>
          <a:off x="237395" y="1744647"/>
          <a:ext cx="2489358" cy="14936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Canva </a:t>
          </a:r>
        </a:p>
      </dsp:txBody>
      <dsp:txXfrm>
        <a:off x="237395" y="1744647"/>
        <a:ext cx="2489358" cy="1493614"/>
      </dsp:txXfrm>
    </dsp:sp>
    <dsp:sp modelId="{87DC26CA-1693-4B5E-9DA8-434AD41A0E30}">
      <dsp:nvSpPr>
        <dsp:cNvPr id="0" name=""/>
        <dsp:cNvSpPr/>
      </dsp:nvSpPr>
      <dsp:spPr>
        <a:xfrm>
          <a:off x="2975689" y="1744647"/>
          <a:ext cx="2489358" cy="14936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Adobe Spark </a:t>
          </a:r>
        </a:p>
      </dsp:txBody>
      <dsp:txXfrm>
        <a:off x="2975689" y="1744647"/>
        <a:ext cx="2489358" cy="1493614"/>
      </dsp:txXfrm>
    </dsp:sp>
    <dsp:sp modelId="{65821A46-CE55-4510-BCF5-2FE4CC7FF4A8}">
      <dsp:nvSpPr>
        <dsp:cNvPr id="0" name=""/>
        <dsp:cNvSpPr/>
      </dsp:nvSpPr>
      <dsp:spPr>
        <a:xfrm>
          <a:off x="5713983" y="1744647"/>
          <a:ext cx="2489358" cy="149361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an Office 365 App. such as OneNote or Sway</a:t>
          </a:r>
        </a:p>
      </dsp:txBody>
      <dsp:txXfrm>
        <a:off x="5713983" y="1744647"/>
        <a:ext cx="2489358" cy="14936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64AB7E37-52ED-8B68-453C-642EB2410D2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862707B3-38CE-FC16-5617-8F8308F5625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C72EBB48-0624-4BAD-FB5F-3D5091E5E9BB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4AC925D-8B4D-02B1-FF4D-46B472E12BCA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3D656E9-0E41-46E5-B145-38D10E1A13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3214C280-9BA8-406C-AD7E-ACA5D67B89F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E117F84A-9ACE-D668-49C5-E755C57A5D7A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941929CA-F043-7086-20BE-63508C0D2FAA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480FD2F5-7D7E-4C8B-B27E-CB010B6A49F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364277BC-B3F8-FF2B-99DB-8121870EAEC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4DAA80EC-01FB-6564-7F19-1EA201E6DDB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0F56F3CC-3CAC-4726-8FA2-A07280FC8C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319B2-D9E9-F7BB-F263-7AB706EA163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62187-E056-4486-BBB1-035CBC8F930E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1D689A-F7F2-B54A-E806-66172F485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F389B-2578-168D-8ED9-C6F5F9AD8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29AD17-9766-4D55-9BE3-6B5BC3B0DE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38908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7CF04-F477-2239-C52A-4386D747E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3AED4-5F98-4F9A-863B-FD98E3E932F5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F3A0DE-A898-F44A-C729-D9A5E0ECC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E6C81C-D124-8DA9-4243-0951DC848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BE827-DB23-4E43-805B-3C7A963358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663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F06C3-8B20-D0C9-53CA-DB6065B0D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FF760-4739-4CEA-81A3-0658A46B582B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67462B7-C162-D316-D93F-ED2B76946D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575E4-F1B1-4626-B741-5ED6D16CD1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18421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FCB21E0-44E3-BBD3-E53E-B096FC6C6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D6FEA-3DE5-4017-AD0D-A558D7332E7C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D9007F-AB0B-59EE-FE77-820CA54FCA0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D419A-67F4-42AE-B8E1-6F9FEA1FBA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01343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6BF0938-8CD7-E307-AA4B-ACD150BA4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CB888-2F85-45F7-86A8-FE3DBBE1ADAD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46454BA-E6E2-4424-065C-E5DDB85835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8F063-0E11-4292-845A-884A8E955C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6980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DCB9D62A-0301-158F-63C0-37A77EA1C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811B6-521E-4F6C-B2A7-B4AB9B8D990D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F33F5EB-AA6F-6FE7-CED1-104EDD69A82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0CB2E-4238-43EA-B5B0-68107805A73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8677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F727039-0E92-64CA-E269-C0BBC64748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89BC2-C65D-45E6-871B-9E5ABF19C003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63983995-7F0E-3AF5-55FF-E074211D179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51465-AD92-46E1-AA7D-23F8E10968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991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9B5D632-1D71-1840-3EE9-DE3EA2D92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ED920-A777-480B-97D2-8D7EFBFF9408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CDB8B-0C14-6975-A365-5C959C24960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387F6-3EE4-42B5-A42D-4199DCE4B7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1918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65E734A-686C-9EC9-BC5C-4A8A9601F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54761-E637-4D8E-ABD0-00F4347AA66D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385B7-C804-BF7C-D41D-C808C727E4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BEA3D-991A-455D-A992-0155E1472B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6491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7E096-DC85-EB83-AE01-41003867F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0B0CC-034E-4E8E-A29D-D225B2B9402C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90CEC74-77F0-A04F-3399-B05E9C30B47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ED96F-41C5-49F2-80DB-3BE53EFBD65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1984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39CA0D-FCE6-C0A9-6027-F0E6F3F3D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E5F1A-1497-4AF4-9C90-2C290F5C7076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B3549BD-0FCF-145B-3C15-F6344532541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171575-F7C0-4B4B-8D6B-0C4C2A2F05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94520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E4CAF6C-6E65-9F45-6B08-2E79864A2CA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D753AD0-3943-ACAE-70D2-C4C14C4115D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2768BF-5BCE-D6D9-7F45-73110BD734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D77C9F-C312-4093-96AA-E0A95854269A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7824F2-F5B0-823A-0DE0-C8A8292BB9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0F7D898D-1F17-4FFF-BFD7-1ECDB9D0085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  <p:sldLayoutId id="2147484037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maello.com.br/studio/e-commerce-em-rio-preto-o-que-voce-precisa-saber-antes-de-criar-u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ecommerce-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ecommerce-pn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faq.org/posts/2017/05/best-5-ecommerce-platform-for-your-online-store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sa/3.0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ressbooks.nscc.ca/learningonline/chapter/learn-with-eportfolios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superbwebsitebuilders.com/how-to-create-eportfolio-on-wix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4E9716-2423-6606-66FA-D78D1CDEF89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6147" name="Slide Number Placeholder 5">
            <a:extLst>
              <a:ext uri="{FF2B5EF4-FFF2-40B4-BE49-F238E27FC236}">
                <a16:creationId xmlns:a16="http://schemas.microsoft.com/office/drawing/2014/main" id="{33C3E963-28DB-8BB2-CE93-1229D811F6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B55956F-16FC-4172-8CD6-6B9DAAEA06E2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8F01D72-4E12-7523-57C8-2E89BB0923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19872" y="2998192"/>
            <a:ext cx="5544616" cy="2159000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en-GB" b="1" dirty="0">
                <a:solidFill>
                  <a:srgbClr val="FFFF00"/>
                </a:solidFill>
              </a:rPr>
            </a:br>
            <a:br>
              <a:rPr lang="en-GB" b="1" dirty="0">
                <a:solidFill>
                  <a:srgbClr val="FFFF00"/>
                </a:solidFill>
              </a:rPr>
            </a:br>
            <a:r>
              <a:rPr lang="en-GB" b="1" dirty="0">
                <a:solidFill>
                  <a:srgbClr val="FFFF00"/>
                </a:solidFill>
              </a:rPr>
              <a:t>e-commerce website builder to create an </a:t>
            </a:r>
            <a:br>
              <a:rPr lang="en-GB" b="1" dirty="0">
                <a:solidFill>
                  <a:srgbClr val="FFFF00"/>
                </a:solidFill>
              </a:rPr>
            </a:br>
            <a:r>
              <a:rPr lang="en-GB" b="1" dirty="0">
                <a:solidFill>
                  <a:srgbClr val="FFFF00"/>
                </a:solidFill>
              </a:rPr>
              <a:t>e-portfolio</a:t>
            </a:r>
            <a:br>
              <a:rPr lang="en-GB" b="1" dirty="0">
                <a:solidFill>
                  <a:srgbClr val="FFFF00"/>
                </a:solidFill>
              </a:rPr>
            </a:br>
            <a:br>
              <a:rPr lang="en-GB" b="1" dirty="0">
                <a:solidFill>
                  <a:srgbClr val="FFFF00"/>
                </a:solidFill>
              </a:rPr>
            </a:br>
            <a:r>
              <a:rPr lang="en-GB" b="1" dirty="0">
                <a:solidFill>
                  <a:srgbClr val="FFFF00"/>
                </a:solidFill>
              </a:rPr>
              <a:t>			</a:t>
            </a:r>
            <a:br>
              <a:rPr lang="en-GB" altLang="en-US" b="1" dirty="0">
                <a:solidFill>
                  <a:srgbClr val="FFFF00"/>
                </a:solidFill>
              </a:rPr>
            </a:br>
            <a:endParaRPr lang="en-GB" b="1" dirty="0">
              <a:solidFill>
                <a:srgbClr val="FFFF00"/>
              </a:solidFill>
            </a:endParaRPr>
          </a:p>
        </p:txBody>
      </p:sp>
      <p:sp>
        <p:nvSpPr>
          <p:cNvPr id="4" name="Title 8">
            <a:extLst>
              <a:ext uri="{FF2B5EF4-FFF2-40B4-BE49-F238E27FC236}">
                <a16:creationId xmlns:a16="http://schemas.microsoft.com/office/drawing/2014/main" id="{B7640712-02F8-ECC3-C297-E75ACDC83B86}"/>
              </a:ext>
            </a:extLst>
          </p:cNvPr>
          <p:cNvSpPr txBox="1">
            <a:spLocks/>
          </p:cNvSpPr>
          <p:nvPr/>
        </p:nvSpPr>
        <p:spPr>
          <a:xfrm>
            <a:off x="505842" y="1340768"/>
            <a:ext cx="8602662" cy="1412875"/>
          </a:xfrm>
          <a:prstGeom prst="rect">
            <a:avLst/>
          </a:prstGeom>
        </p:spPr>
        <p:txBody>
          <a:bodyPr lIns="68580" tIns="34290" rIns="68580" bIns="34290" anchor="ctr">
            <a:normAutofit fontScale="97500"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6000" kern="1200" cap="all" spc="150" baseline="0">
                <a:solidFill>
                  <a:schemeClr val="bg2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pPr>
              <a:spcBef>
                <a:spcPts val="450"/>
              </a:spcBef>
              <a:spcAft>
                <a:spcPts val="450"/>
              </a:spcAft>
              <a:defRPr/>
            </a:pPr>
            <a:r>
              <a:rPr lang="en-GB" sz="3600" b="1" dirty="0">
                <a:solidFill>
                  <a:schemeClr val="tx1"/>
                </a:solidFill>
                <a:latin typeface="+mj-lt"/>
              </a:rPr>
              <a:t>Software Solutions for Business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4" descr="Technological background">
            <a:extLst>
              <a:ext uri="{FF2B5EF4-FFF2-40B4-BE49-F238E27FC236}">
                <a16:creationId xmlns:a16="http://schemas.microsoft.com/office/drawing/2014/main" id="{0AAB3808-C79B-C7EE-B427-18AF5EFFC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76" b="30280"/>
          <a:stretch>
            <a:fillRect/>
          </a:stretch>
        </p:blipFill>
        <p:spPr bwMode="auto">
          <a:xfrm>
            <a:off x="0" y="857250"/>
            <a:ext cx="9144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915E646F-CC26-E54B-15C3-29ABFF1F4B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576" y="3980656"/>
            <a:ext cx="7015237" cy="950119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3600" b="1" dirty="0">
                <a:solidFill>
                  <a:schemeClr val="tx2">
                    <a:lumMod val="75000"/>
                  </a:schemeClr>
                </a:solidFill>
              </a:rPr>
              <a:t>e-Commerce Website builders </a:t>
            </a:r>
          </a:p>
          <a:p>
            <a:pPr>
              <a:defRPr/>
            </a:pPr>
            <a:endParaRPr lang="en-GB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itle 8">
            <a:extLst>
              <a:ext uri="{FF2B5EF4-FFF2-40B4-BE49-F238E27FC236}">
                <a16:creationId xmlns:a16="http://schemas.microsoft.com/office/drawing/2014/main" id="{A40825B3-6F31-CFFA-C586-A95F34060181}"/>
              </a:ext>
            </a:extLst>
          </p:cNvPr>
          <p:cNvSpPr txBox="1">
            <a:spLocks/>
          </p:cNvSpPr>
          <p:nvPr/>
        </p:nvSpPr>
        <p:spPr>
          <a:xfrm>
            <a:off x="274638" y="2187575"/>
            <a:ext cx="8602662" cy="1412875"/>
          </a:xfrm>
          <a:prstGeom prst="rect">
            <a:avLst/>
          </a:prstGeom>
        </p:spPr>
        <p:txBody>
          <a:bodyPr lIns="68580" tIns="34290" rIns="68580" bIns="34290" anchor="ctr">
            <a:normAutofit fontScale="97500"/>
          </a:bodyPr>
          <a:lstStyle>
            <a:lvl1pPr algn="ctr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6000" kern="1200" cap="all" spc="150" baseline="0">
                <a:solidFill>
                  <a:schemeClr val="bg2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pPr>
              <a:spcBef>
                <a:spcPts val="450"/>
              </a:spcBef>
              <a:spcAft>
                <a:spcPts val="450"/>
              </a:spcAft>
              <a:defRPr/>
            </a:pPr>
            <a:r>
              <a:rPr lang="en-GB" sz="4500" b="1" dirty="0">
                <a:solidFill>
                  <a:schemeClr val="tx1"/>
                </a:solidFill>
              </a:rPr>
              <a:t>Software Solutions for Business</a:t>
            </a:r>
            <a:endParaRPr lang="en-GB" sz="4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12D62C0B-97E8-9A1E-A003-8AA49C85E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700" y="1069975"/>
            <a:ext cx="7339013" cy="1131888"/>
          </a:xfrm>
        </p:spPr>
        <p:txBody>
          <a:bodyPr/>
          <a:lstStyle/>
          <a:p>
            <a:r>
              <a:rPr lang="en-GB" altLang="en-US"/>
              <a:t>e-Commerce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4CB887-E67D-FFE6-BB95-DAF8DB485E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1700" y="2365375"/>
            <a:ext cx="4699000" cy="31559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400" dirty="0"/>
              <a:t>Q. What is e-Commerce?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100" dirty="0"/>
              <a:t>&gt; Research and share your answer.</a:t>
            </a:r>
          </a:p>
        </p:txBody>
      </p:sp>
      <p:pic>
        <p:nvPicPr>
          <p:cNvPr id="8196" name="Picture 10" descr="A picture containing text, person&#10;&#10;Description automatically generated">
            <a:extLst>
              <a:ext uri="{FF2B5EF4-FFF2-40B4-BE49-F238E27FC236}">
                <a16:creationId xmlns:a16="http://schemas.microsoft.com/office/drawing/2014/main" id="{65F72A7F-46CA-CD4B-ADEF-3AAB869F9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3" r="22990" b="-2"/>
          <a:stretch>
            <a:fillRect/>
          </a:stretch>
        </p:blipFill>
        <p:spPr bwMode="auto">
          <a:xfrm>
            <a:off x="5884863" y="2224088"/>
            <a:ext cx="3257550" cy="377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4F5DF98-4E14-774A-4202-8E60F236F9E9}"/>
              </a:ext>
            </a:extLst>
          </p:cNvPr>
          <p:cNvSpPr txBox="1"/>
          <p:nvPr/>
        </p:nvSpPr>
        <p:spPr>
          <a:xfrm>
            <a:off x="7323138" y="5849938"/>
            <a:ext cx="1819275" cy="161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spcAft>
                <a:spcPts val="450"/>
              </a:spcAft>
              <a:defRPr/>
            </a:pPr>
            <a:r>
              <a:rPr lang="en-GB" sz="450" dirty="0">
                <a:solidFill>
                  <a:srgbClr val="FFFFFF"/>
                </a:solidFill>
                <a:hlinkClick r:id="rId3" tooltip="https://www.thomaello.com.br/studio/e-commerce-em-rio-preto-o-que-voce-precisa-saber-antes-de-criar-um/"/>
              </a:rPr>
              <a:t>This Photo</a:t>
            </a:r>
            <a:r>
              <a:rPr lang="en-GB" sz="45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450" dirty="0">
                <a:solidFill>
                  <a:srgbClr val="FFFFFF"/>
                </a:solidFill>
                <a:hlinkClick r:id="rId4" tooltip="https://creativecommons.org/licenses/by-nc-sa/3.0/"/>
              </a:rPr>
              <a:t>CC BY-SA-NC</a:t>
            </a:r>
            <a:endParaRPr lang="en-GB" sz="45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C0E0D22B-2F3A-FD34-1EB3-E45F289CF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700" y="1069975"/>
            <a:ext cx="7339013" cy="1131888"/>
          </a:xfrm>
        </p:spPr>
        <p:txBody>
          <a:bodyPr/>
          <a:lstStyle/>
          <a:p>
            <a:r>
              <a:rPr lang="en-GB" altLang="en-US" dirty="0"/>
              <a:t>e-Commerce </a:t>
            </a:r>
            <a:br>
              <a:rPr lang="en-GB" altLang="en-US" dirty="0"/>
            </a:br>
            <a:r>
              <a:rPr lang="en-GB" altLang="en-US" dirty="0"/>
              <a:t>software solutions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FD5244-42BF-601F-E6E3-4423B72F5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2476500"/>
            <a:ext cx="5835650" cy="31543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400" dirty="0"/>
              <a:t>Q. What is an </a:t>
            </a:r>
            <a:r>
              <a:rPr lang="en-GB" sz="2400" b="1" dirty="0"/>
              <a:t>e-Commerce website builder </a:t>
            </a:r>
            <a:r>
              <a:rPr lang="en-GB" sz="2400" dirty="0"/>
              <a:t>/ software solution?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100" dirty="0"/>
              <a:t>&gt; Research and find some examples to share.</a:t>
            </a:r>
          </a:p>
        </p:txBody>
      </p:sp>
      <p:pic>
        <p:nvPicPr>
          <p:cNvPr id="9220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E7654C60-3D34-3276-95F6-75464D411A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2800350"/>
            <a:ext cx="2284412" cy="191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Box 4">
            <a:extLst>
              <a:ext uri="{FF2B5EF4-FFF2-40B4-BE49-F238E27FC236}">
                <a16:creationId xmlns:a16="http://schemas.microsoft.com/office/drawing/2014/main" id="{4CF76631-BC35-796B-7662-E2D8B6ADA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0125" y="4232275"/>
            <a:ext cx="1201738" cy="13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r">
              <a:spcBef>
                <a:spcPct val="0"/>
              </a:spcBef>
              <a:spcAft>
                <a:spcPts val="450"/>
              </a:spcAft>
              <a:buFontTx/>
              <a:buNone/>
            </a:pPr>
            <a:r>
              <a:rPr lang="en-GB" altLang="en-US" sz="300">
                <a:solidFill>
                  <a:srgbClr val="FFFFFF"/>
                </a:solidFill>
                <a:latin typeface="Arial" panose="020B0604020202020204" pitchFamily="34" charset="0"/>
                <a:hlinkClick r:id="rId3" tooltip="http://www.pngall.com/ecommerce-png"/>
              </a:rPr>
              <a:t>This Photo</a:t>
            </a:r>
            <a:r>
              <a:rPr lang="en-GB" altLang="en-US" sz="300">
                <a:solidFill>
                  <a:srgbClr val="FFFFFF"/>
                </a:solidFill>
                <a:latin typeface="Arial" panose="020B0604020202020204" pitchFamily="34" charset="0"/>
              </a:rPr>
              <a:t> by Unknown Author is licensed under </a:t>
            </a:r>
            <a:r>
              <a:rPr lang="en-GB" altLang="en-US" sz="300">
                <a:solidFill>
                  <a:srgbClr val="FFFFFF"/>
                </a:solidFill>
                <a:latin typeface="Arial" panose="020B0604020202020204" pitchFamily="34" charset="0"/>
                <a:hlinkClick r:id="rId4" tooltip="https://creativecommons.org/licenses/by-nc/3.0/"/>
              </a:rPr>
              <a:t>CC BY-NC</a:t>
            </a:r>
            <a:endParaRPr lang="en-GB" altLang="en-US" sz="3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C9D1B8AA-B048-3F79-EBBE-0C8B89073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700" y="1069975"/>
            <a:ext cx="7339013" cy="1131888"/>
          </a:xfrm>
        </p:spPr>
        <p:txBody>
          <a:bodyPr/>
          <a:lstStyle/>
          <a:p>
            <a:r>
              <a:rPr lang="en-GB" altLang="en-US" dirty="0"/>
              <a:t>e-Commerce </a:t>
            </a:r>
            <a:br>
              <a:rPr lang="en-GB" altLang="en-US" dirty="0"/>
            </a:br>
            <a:r>
              <a:rPr lang="en-GB" altLang="en-US" dirty="0"/>
              <a:t>software solutions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02B252-2647-0F62-FC8A-D0AA7A0CA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2476500"/>
            <a:ext cx="5835650" cy="31543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400" dirty="0"/>
              <a:t>Q. Name some popular </a:t>
            </a:r>
            <a:r>
              <a:rPr lang="en-GB" sz="2400" b="1" dirty="0"/>
              <a:t>e-Commerce website builders</a:t>
            </a:r>
            <a:r>
              <a:rPr lang="en-GB" sz="2400" dirty="0"/>
              <a:t>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100" dirty="0"/>
              <a:t>&gt; Research, note and share your answer.</a:t>
            </a:r>
          </a:p>
        </p:txBody>
      </p:sp>
      <p:pic>
        <p:nvPicPr>
          <p:cNvPr id="1024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429B7A28-0746-A00E-BBF3-D1FC403EE8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2800350"/>
            <a:ext cx="2284412" cy="191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4">
            <a:extLst>
              <a:ext uri="{FF2B5EF4-FFF2-40B4-BE49-F238E27FC236}">
                <a16:creationId xmlns:a16="http://schemas.microsoft.com/office/drawing/2014/main" id="{82E66CE0-5E5A-2B77-D07A-A3383C0107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50125" y="4232275"/>
            <a:ext cx="1201738" cy="13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r">
              <a:spcBef>
                <a:spcPct val="0"/>
              </a:spcBef>
              <a:spcAft>
                <a:spcPts val="450"/>
              </a:spcAft>
              <a:buFontTx/>
              <a:buNone/>
            </a:pPr>
            <a:r>
              <a:rPr lang="en-GB" altLang="en-US" sz="300">
                <a:solidFill>
                  <a:srgbClr val="FFFFFF"/>
                </a:solidFill>
                <a:latin typeface="Arial" panose="020B0604020202020204" pitchFamily="34" charset="0"/>
                <a:hlinkClick r:id="rId3" tooltip="http://www.pngall.com/ecommerce-png"/>
              </a:rPr>
              <a:t>This Photo</a:t>
            </a:r>
            <a:r>
              <a:rPr lang="en-GB" altLang="en-US" sz="300">
                <a:solidFill>
                  <a:srgbClr val="FFFFFF"/>
                </a:solidFill>
                <a:latin typeface="Arial" panose="020B0604020202020204" pitchFamily="34" charset="0"/>
              </a:rPr>
              <a:t> by Unknown Author is licensed under </a:t>
            </a:r>
            <a:r>
              <a:rPr lang="en-GB" altLang="en-US" sz="300">
                <a:solidFill>
                  <a:srgbClr val="FFFFFF"/>
                </a:solidFill>
                <a:latin typeface="Arial" panose="020B0604020202020204" pitchFamily="34" charset="0"/>
                <a:hlinkClick r:id="rId4" tooltip="https://creativecommons.org/licenses/by-nc/3.0/"/>
              </a:rPr>
              <a:t>CC BY-NC</a:t>
            </a:r>
            <a:endParaRPr lang="en-GB" altLang="en-US" sz="3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26B3B475-E2D5-042A-9565-7DE3713E3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700" y="1069975"/>
            <a:ext cx="7339013" cy="1131888"/>
          </a:xfrm>
        </p:spPr>
        <p:txBody>
          <a:bodyPr/>
          <a:lstStyle/>
          <a:p>
            <a:r>
              <a:rPr lang="en-GB" altLang="en-US"/>
              <a:t>e-Commerce solutions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CF4E7-F0BE-BB63-D7FE-B69719D3DB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2413000"/>
            <a:ext cx="5541963" cy="315436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400" dirty="0"/>
              <a:t>Q. What does an e-Commerce system do?.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100" dirty="0"/>
              <a:t>&gt; Research and share your answer.</a:t>
            </a:r>
          </a:p>
        </p:txBody>
      </p:sp>
      <p:pic>
        <p:nvPicPr>
          <p:cNvPr id="11268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709AEFF-56F3-DBAA-1E0B-23638CB125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6" r="13875" b="-2"/>
          <a:stretch>
            <a:fillRect/>
          </a:stretch>
        </p:blipFill>
        <p:spPr bwMode="auto">
          <a:xfrm>
            <a:off x="5884863" y="2224088"/>
            <a:ext cx="3257550" cy="377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Box 4">
            <a:extLst>
              <a:ext uri="{FF2B5EF4-FFF2-40B4-BE49-F238E27FC236}">
                <a16:creationId xmlns:a16="http://schemas.microsoft.com/office/drawing/2014/main" id="{C895C6BD-6777-C91C-E3FD-4EA51BE602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6300" y="4805363"/>
            <a:ext cx="1265238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r">
              <a:spcBef>
                <a:spcPct val="0"/>
              </a:spcBef>
              <a:spcAft>
                <a:spcPts val="450"/>
              </a:spcAft>
              <a:buFontTx/>
              <a:buNone/>
            </a:pPr>
            <a:r>
              <a:rPr lang="en-GB" altLang="en-US" sz="300">
                <a:solidFill>
                  <a:schemeClr val="bg1"/>
                </a:solidFill>
                <a:latin typeface="Arial" panose="020B0604020202020204" pitchFamily="34" charset="0"/>
                <a:hlinkClick r:id="rId3" tooltip="https://technofaq.org/posts/2017/05/best-5-ecommerce-platform-for-your-online-store/"/>
              </a:rPr>
              <a:t>This Photo</a:t>
            </a:r>
            <a:r>
              <a:rPr lang="en-GB" altLang="en-US" sz="300">
                <a:solidFill>
                  <a:schemeClr val="bg1"/>
                </a:solidFill>
                <a:latin typeface="Arial" panose="020B0604020202020204" pitchFamily="34" charset="0"/>
              </a:rPr>
              <a:t> by Unknown Author is licensed under </a:t>
            </a:r>
            <a:r>
              <a:rPr lang="en-GB" altLang="en-US" sz="300">
                <a:solidFill>
                  <a:schemeClr val="bg1"/>
                </a:solidFill>
                <a:latin typeface="Arial" panose="020B0604020202020204" pitchFamily="34" charset="0"/>
                <a:hlinkClick r:id="rId4" tooltip="https://creativecommons.org/licenses/by-nc-sa/3.0/"/>
              </a:rPr>
              <a:t>CC BY-SA-NC</a:t>
            </a:r>
            <a:endParaRPr lang="en-GB" altLang="en-US" sz="3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 descr="&quot;&quot;">
            <a:extLst>
              <a:ext uri="{FF2B5EF4-FFF2-40B4-BE49-F238E27FC236}">
                <a16:creationId xmlns:a16="http://schemas.microsoft.com/office/drawing/2014/main" id="{3E5F467F-D6E9-02D9-9F56-190660EDCD5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857250"/>
            <a:ext cx="3462338" cy="51435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ectangle 12" descr="&quot;&quot;">
            <a:extLst>
              <a:ext uri="{FF2B5EF4-FFF2-40B4-BE49-F238E27FC236}">
                <a16:creationId xmlns:a16="http://schemas.microsoft.com/office/drawing/2014/main" id="{E9C785C9-E240-F536-7852-ADA6E72D7C4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990600"/>
            <a:ext cx="3514725" cy="1228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292" name="Title 1">
            <a:extLst>
              <a:ext uri="{FF2B5EF4-FFF2-40B4-BE49-F238E27FC236}">
                <a16:creationId xmlns:a16="http://schemas.microsoft.com/office/drawing/2014/main" id="{F2E99FD4-F82F-4A9D-0173-6EE958674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1069975"/>
            <a:ext cx="2752725" cy="1131888"/>
          </a:xfrm>
        </p:spPr>
        <p:txBody>
          <a:bodyPr/>
          <a:lstStyle/>
          <a:p>
            <a:r>
              <a:rPr lang="en-GB" altLang="en-US">
                <a:solidFill>
                  <a:schemeClr val="tx2"/>
                </a:solidFill>
              </a:rPr>
              <a:t>Task</a:t>
            </a:r>
          </a:p>
        </p:txBody>
      </p:sp>
      <p:sp>
        <p:nvSpPr>
          <p:cNvPr id="12293" name="Content Placeholder 5">
            <a:extLst>
              <a:ext uri="{FF2B5EF4-FFF2-40B4-BE49-F238E27FC236}">
                <a16:creationId xmlns:a16="http://schemas.microsoft.com/office/drawing/2014/main" id="{E73B79B2-7B80-63F1-5DC5-D19F0C5A7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2365375"/>
            <a:ext cx="2757488" cy="3155950"/>
          </a:xfrm>
        </p:spPr>
        <p:txBody>
          <a:bodyPr/>
          <a:lstStyle/>
          <a:p>
            <a:pPr marL="257175" indent="-257175">
              <a:buClr>
                <a:schemeClr val="bg1"/>
              </a:buClr>
              <a:buFont typeface="Myriad Pro"/>
              <a:buAutoNum type="alphaLcPeriod"/>
            </a:pPr>
            <a:r>
              <a:rPr lang="en-GB" altLang="en-US" sz="2400">
                <a:solidFill>
                  <a:schemeClr val="bg1"/>
                </a:solidFill>
                <a:cs typeface="Times New Roman" panose="02020603050405020304" pitchFamily="18" charset="0"/>
              </a:rPr>
              <a:t>Create an </a:t>
            </a:r>
            <a:r>
              <a:rPr lang="en-GB" altLang="en-US" sz="2400" b="1">
                <a:solidFill>
                  <a:schemeClr val="bg1"/>
                </a:solidFill>
                <a:cs typeface="Times New Roman" panose="02020603050405020304" pitchFamily="18" charset="0"/>
              </a:rPr>
              <a:t>online e-portfolio.</a:t>
            </a:r>
            <a:endParaRPr lang="en-GB" altLang="en-US" sz="240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5" name="Rectangle 14" descr="&quot;&quot;">
            <a:extLst>
              <a:ext uri="{FF2B5EF4-FFF2-40B4-BE49-F238E27FC236}">
                <a16:creationId xmlns:a16="http://schemas.microsoft.com/office/drawing/2014/main" id="{CB65BDFA-33BD-D322-24D9-0C9BD64D09B1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3468688" y="857250"/>
            <a:ext cx="5675312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pic>
        <p:nvPicPr>
          <p:cNvPr id="12295" name="Picture 3" descr="Text&#10;&#10;Description automatically generated">
            <a:extLst>
              <a:ext uri="{FF2B5EF4-FFF2-40B4-BE49-F238E27FC236}">
                <a16:creationId xmlns:a16="http://schemas.microsoft.com/office/drawing/2014/main" id="{25FBB233-0EF1-2D20-1CA3-6D5FB70126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6525" y="1870075"/>
            <a:ext cx="4713288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D51F995-081B-9300-425D-C50F5B1B69C3}"/>
              </a:ext>
            </a:extLst>
          </p:cNvPr>
          <p:cNvSpPr txBox="1"/>
          <p:nvPr/>
        </p:nvSpPr>
        <p:spPr>
          <a:xfrm>
            <a:off x="7102475" y="4552950"/>
            <a:ext cx="1557338" cy="39370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algn="r">
              <a:spcAft>
                <a:spcPts val="450"/>
              </a:spcAft>
              <a:defRPr/>
            </a:pPr>
            <a:endParaRPr lang="en-GB" sz="375" dirty="0"/>
          </a:p>
          <a:p>
            <a:pPr algn="r">
              <a:spcAft>
                <a:spcPts val="450"/>
              </a:spcAft>
              <a:defRPr/>
            </a:pPr>
            <a:r>
              <a:rPr lang="en-GB" sz="375" dirty="0"/>
              <a:t>This Photo by Unknown Author is licensed under </a:t>
            </a:r>
            <a:r>
              <a:rPr lang="en-GB" sz="375" dirty="0">
                <a:hlinkClick r:id="rId3" tooltip="https://creativecommons.org/licenses/by-nc-sa/3.0/"/>
              </a:rPr>
              <a:t>CC BY-SA-NC</a:t>
            </a:r>
            <a:endParaRPr lang="en-GB" sz="375" dirty="0"/>
          </a:p>
          <a:p>
            <a:pPr algn="r">
              <a:spcAft>
                <a:spcPts val="450"/>
              </a:spcAft>
              <a:defRPr/>
            </a:pPr>
            <a:endParaRPr lang="en-GB" sz="375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6AE389C8-831B-32F9-189F-2D2112494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700" y="1069975"/>
            <a:ext cx="7339013" cy="1131888"/>
          </a:xfrm>
        </p:spPr>
        <p:txBody>
          <a:bodyPr/>
          <a:lstStyle/>
          <a:p>
            <a:r>
              <a:rPr lang="en-GB" altLang="en-US" sz="3000"/>
              <a:t>e-portfolio</a:t>
            </a:r>
            <a:endParaRPr lang="en-GB" alt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691DD5-5040-5016-0FDA-EB296626C6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1700" y="2365375"/>
            <a:ext cx="4699000" cy="31559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400" dirty="0"/>
              <a:t>Q. What is an e-portfolio?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100" dirty="0"/>
              <a:t>&gt; Research and share your answer.</a:t>
            </a:r>
          </a:p>
        </p:txBody>
      </p:sp>
      <p:pic>
        <p:nvPicPr>
          <p:cNvPr id="13316" name="Picture 3" descr="Icon&#10;&#10;Description automatically generated">
            <a:extLst>
              <a:ext uri="{FF2B5EF4-FFF2-40B4-BE49-F238E27FC236}">
                <a16:creationId xmlns:a16="http://schemas.microsoft.com/office/drawing/2014/main" id="{A3A13C65-89D2-761F-912C-5F70060F5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013" y="2481263"/>
            <a:ext cx="2500312" cy="2651125"/>
          </a:xfrm>
          <a:prstGeom prst="rect">
            <a:avLst/>
          </a:prstGeom>
          <a:solidFill>
            <a:srgbClr val="E2C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3A8681-D0F8-64D0-2432-E02C7EC8B148}"/>
              </a:ext>
            </a:extLst>
          </p:cNvPr>
          <p:cNvSpPr txBox="1"/>
          <p:nvPr/>
        </p:nvSpPr>
        <p:spPr>
          <a:xfrm>
            <a:off x="5815013" y="5132388"/>
            <a:ext cx="2500312" cy="195262"/>
          </a:xfrm>
          <a:prstGeom prst="rect">
            <a:avLst/>
          </a:prstGeom>
          <a:solidFill>
            <a:srgbClr val="E2C43B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675">
                <a:hlinkClick r:id="rId3" tooltip="https://pressbooks.nscc.ca/learningonline/chapter/learn-with-eportfolios/"/>
              </a:rPr>
              <a:t>This Photo</a:t>
            </a:r>
            <a:r>
              <a:rPr lang="en-GB" sz="675"/>
              <a:t> by Unknown Author is licensed under </a:t>
            </a:r>
            <a:r>
              <a:rPr lang="en-GB" sz="675">
                <a:hlinkClick r:id="rId4" tooltip="https://creativecommons.org/licenses/by-sa/3.0/"/>
              </a:rPr>
              <a:t>CC BY-SA</a:t>
            </a:r>
            <a:endParaRPr lang="en-GB" sz="675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4F7CF418-6763-54D9-DF40-BB1AF695F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700" y="1069975"/>
            <a:ext cx="7339013" cy="1131888"/>
          </a:xfrm>
        </p:spPr>
        <p:txBody>
          <a:bodyPr/>
          <a:lstStyle/>
          <a:p>
            <a:r>
              <a:rPr lang="en-GB" altLang="en-US" sz="3000"/>
              <a:t>e-portfolio</a:t>
            </a:r>
            <a:endParaRPr lang="en-GB" alt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7173EF-074F-E6D2-EA59-FCD89B1E7A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025" y="2497138"/>
            <a:ext cx="6775450" cy="31559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2700" dirty="0"/>
              <a:t>Q. How can you create an online e-portfolio?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dirty="0"/>
              <a:t>&gt; Research and share your answer.</a:t>
            </a:r>
          </a:p>
        </p:txBody>
      </p:sp>
      <p:pic>
        <p:nvPicPr>
          <p:cNvPr id="14340" name="Graphic 6" descr="Internet with solid fill">
            <a:extLst>
              <a:ext uri="{FF2B5EF4-FFF2-40B4-BE49-F238E27FC236}">
                <a16:creationId xmlns:a16="http://schemas.microsoft.com/office/drawing/2014/main" id="{5489C104-D491-0B7E-3D92-AEEB6A859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7725" y="2679700"/>
            <a:ext cx="2605088" cy="260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25154660-1148-B94B-FC61-225FC24B9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09675"/>
          </a:xfrm>
        </p:spPr>
        <p:txBody>
          <a:bodyPr/>
          <a:lstStyle/>
          <a:p>
            <a:r>
              <a:rPr lang="en-US" altLang="en-US" sz="3600" dirty="0"/>
              <a:t>Step by step guide for creating an e-portfolio using </a:t>
            </a:r>
            <a:r>
              <a:rPr lang="en-US" altLang="en-US" sz="3600" dirty="0" err="1"/>
              <a:t>Wix</a:t>
            </a:r>
            <a:r>
              <a:rPr lang="en-US" altLang="en-US" sz="3600" dirty="0"/>
              <a:t> (Class Activity)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1A3FA-30F7-9E57-1141-353AD60E79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60825"/>
          </a:xfrm>
        </p:spPr>
        <p:txBody>
          <a:bodyPr/>
          <a:lstStyle/>
          <a:p>
            <a:pPr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entire process of portfolio creation is fast and intuitive with </a:t>
            </a:r>
            <a:r>
              <a:rPr lang="en-GB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Wix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go ahead to explore the main steps below.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 Up for </a:t>
            </a:r>
            <a:r>
              <a:rPr lang="en-GB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Wix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...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Website Editing Option. ...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Pick a Portfolio Template. ...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Edit The Theme. ...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Connect the Extensions. ...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Activate the Mobile Mode.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solidFill>
                  <a:srgbClr val="3737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Configure SEO Parameters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solidFill>
                  <a:srgbClr val="3737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Integrate Marketing Tools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solidFill>
                  <a:srgbClr val="37373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Connect the Domain Name</a:t>
            </a:r>
          </a:p>
          <a:p>
            <a:pPr>
              <a:buFont typeface="+mj-lt"/>
              <a:buAutoNum type="arabicPeriod"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live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any further help please visit: </a:t>
            </a:r>
            <a:r>
              <a:rPr lang="en-GB" sz="1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https://superbwebsitebuilders.com/how-to-create-eportfolio-on-wix/</a:t>
            </a: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br>
              <a:rPr lang="en-GB" sz="1400" dirty="0"/>
            </a:br>
            <a:endParaRPr lang="en-GB" sz="1400" dirty="0">
              <a:solidFill>
                <a:srgbClr val="373737"/>
              </a:solidFill>
              <a:latin typeface="Helvetica Neue" panose="02000503000000020004" pitchFamily="2" charset="0"/>
            </a:endParaRPr>
          </a:p>
          <a:p>
            <a:pPr>
              <a:buFont typeface="+mj-lt"/>
              <a:buAutoNum type="arabicPeriod"/>
              <a:defRPr/>
            </a:pPr>
            <a:endParaRPr lang="en-GB" sz="1800" dirty="0">
              <a:latin typeface="arial" panose="020B0604020202020204" pitchFamily="34" charset="0"/>
            </a:endParaRPr>
          </a:p>
          <a:p>
            <a:pPr>
              <a:defRPr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E241DB-D148-B046-D196-6D79EC269D1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34F86AF-BC4D-7B47-8A4A-3F0854101DFF}" type="datetime1">
              <a:rPr lang="en-GB" altLang="en-US" smtClean="0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15365" name="Slide Number Placeholder 4">
            <a:extLst>
              <a:ext uri="{FF2B5EF4-FFF2-40B4-BE49-F238E27FC236}">
                <a16:creationId xmlns:a16="http://schemas.microsoft.com/office/drawing/2014/main" id="{0B78F103-286F-1B70-65CF-36F97D9B72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87A6B2-9FBB-4844-AE0F-B094AF30B907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C4EC4679-EA05-F970-990E-8C74E3822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One example e-portfolio 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D60B4597-5AC7-1229-0F26-CC6307E50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888" y="2349549"/>
            <a:ext cx="7365504" cy="1943547"/>
          </a:xfrm>
        </p:spPr>
        <p:txBody>
          <a:bodyPr/>
          <a:lstStyle/>
          <a:p>
            <a:pPr marL="0" indent="0">
              <a:buNone/>
            </a:pPr>
            <a:endParaRPr lang="en-US" altLang="en-US" dirty="0"/>
          </a:p>
          <a:p>
            <a:r>
              <a:rPr lang="en-US" altLang="en-US" dirty="0"/>
              <a:t>Created using </a:t>
            </a:r>
            <a:r>
              <a:rPr lang="en-US" altLang="en-US" dirty="0" err="1"/>
              <a:t>Wix</a:t>
            </a:r>
            <a:r>
              <a:rPr lang="en-US" altLang="en-US" dirty="0"/>
              <a:t> </a:t>
            </a:r>
          </a:p>
          <a:p>
            <a:pPr marL="0" indent="0">
              <a:buNone/>
            </a:pPr>
            <a:endParaRPr lang="en-US" alt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9E043-8F2D-9D1B-4073-C03753CD010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34F86AF-BC4D-7B47-8A4A-3F0854101DFF}" type="datetime1">
              <a:rPr lang="en-GB" altLang="en-US" smtClean="0"/>
              <a:pPr>
                <a:defRPr/>
              </a:pPr>
              <a:t>17/05/2023</a:t>
            </a:fld>
            <a:endParaRPr lang="en-GB" altLang="en-US"/>
          </a:p>
        </p:txBody>
      </p:sp>
      <p:sp>
        <p:nvSpPr>
          <p:cNvPr id="16389" name="Slide Number Placeholder 4">
            <a:extLst>
              <a:ext uri="{FF2B5EF4-FFF2-40B4-BE49-F238E27FC236}">
                <a16:creationId xmlns:a16="http://schemas.microsoft.com/office/drawing/2014/main" id="{E61F504E-E66B-4A2E-613E-538D397639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0D9DB47-4DBB-4835-8711-95BF3331B78D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ject 2">
            <a:extLst>
              <a:ext uri="{FF2B5EF4-FFF2-40B4-BE49-F238E27FC236}">
                <a16:creationId xmlns:a16="http://schemas.microsoft.com/office/drawing/2014/main" id="{5EB4CC12-E76F-64FF-7BA9-E79410363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75" y="1862138"/>
            <a:ext cx="7566025" cy="397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object 3">
            <a:extLst>
              <a:ext uri="{FF2B5EF4-FFF2-40B4-BE49-F238E27FC236}">
                <a16:creationId xmlns:a16="http://schemas.microsoft.com/office/drawing/2014/main" id="{B1DD7F31-616E-0108-2BF6-92DAF64F1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C0D2DA6D-F280-93A7-CCA1-B5126AAD89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51425" y="981075"/>
            <a:ext cx="2779713" cy="701675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4500" spc="-581" dirty="0"/>
              <a:t>BIOGRAPHY</a:t>
            </a:r>
            <a:endParaRPr sz="45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ject 2">
            <a:extLst>
              <a:ext uri="{FF2B5EF4-FFF2-40B4-BE49-F238E27FC236}">
                <a16:creationId xmlns:a16="http://schemas.microsoft.com/office/drawing/2014/main" id="{867B1460-2468-021D-3B55-D948762D6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1833563"/>
            <a:ext cx="7504112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object 3">
            <a:extLst>
              <a:ext uri="{FF2B5EF4-FFF2-40B4-BE49-F238E27FC236}">
                <a16:creationId xmlns:a16="http://schemas.microsoft.com/office/drawing/2014/main" id="{9A279637-769D-F6FC-F290-AF6DB63D0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38938349-0936-02CA-D028-E7AFACE95B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971925" y="1049338"/>
            <a:ext cx="4183063" cy="701675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4500" spc="-652" dirty="0"/>
              <a:t>C</a:t>
            </a:r>
            <a:r>
              <a:rPr sz="4500" spc="-593" dirty="0"/>
              <a:t>O</a:t>
            </a:r>
            <a:r>
              <a:rPr sz="4500" spc="-581" dirty="0"/>
              <a:t>N</a:t>
            </a:r>
            <a:r>
              <a:rPr sz="4500" spc="-1028" dirty="0"/>
              <a:t>T</a:t>
            </a:r>
            <a:r>
              <a:rPr sz="4500" spc="-623" dirty="0"/>
              <a:t>A</a:t>
            </a:r>
            <a:r>
              <a:rPr sz="4500" spc="-570" dirty="0"/>
              <a:t>C</a:t>
            </a:r>
            <a:r>
              <a:rPr sz="4500" spc="-585" dirty="0"/>
              <a:t>T</a:t>
            </a:r>
            <a:r>
              <a:rPr sz="4500" spc="-233" dirty="0"/>
              <a:t> </a:t>
            </a:r>
            <a:r>
              <a:rPr sz="4500" spc="-566" dirty="0"/>
              <a:t>D</a:t>
            </a:r>
            <a:r>
              <a:rPr sz="4500" spc="-574" dirty="0"/>
              <a:t>E</a:t>
            </a:r>
            <a:r>
              <a:rPr sz="4500" spc="-1009" dirty="0"/>
              <a:t>T</a:t>
            </a:r>
            <a:r>
              <a:rPr sz="4500" spc="-578" dirty="0"/>
              <a:t>A</a:t>
            </a:r>
            <a:r>
              <a:rPr sz="4500" spc="-566" dirty="0"/>
              <a:t>I</a:t>
            </a:r>
            <a:r>
              <a:rPr sz="4500" spc="-574" dirty="0"/>
              <a:t>LS</a:t>
            </a:r>
            <a:endParaRPr sz="45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ject 2">
            <a:extLst>
              <a:ext uri="{FF2B5EF4-FFF2-40B4-BE49-F238E27FC236}">
                <a16:creationId xmlns:a16="http://schemas.microsoft.com/office/drawing/2014/main" id="{881A330A-691B-AC67-1012-653F4E5159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1625600"/>
            <a:ext cx="7473950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object 3">
            <a:extLst>
              <a:ext uri="{FF2B5EF4-FFF2-40B4-BE49-F238E27FC236}">
                <a16:creationId xmlns:a16="http://schemas.microsoft.com/office/drawing/2014/main" id="{88C30862-1D21-003F-7B51-76388F538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BA25FE9F-71D1-F46F-858F-ED9F2ECD0BA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51425" y="981075"/>
            <a:ext cx="2663825" cy="701675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4500" spc="-769" dirty="0"/>
              <a:t>SELF</a:t>
            </a:r>
            <a:r>
              <a:rPr sz="4500" spc="-233" dirty="0"/>
              <a:t> </a:t>
            </a:r>
            <a:r>
              <a:rPr sz="4500" spc="-503" dirty="0"/>
              <a:t>INTRO</a:t>
            </a:r>
            <a:endParaRPr sz="45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4BF5E8FF-79C4-9653-01F3-03B77A496F8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60925" y="1176338"/>
            <a:ext cx="2859088" cy="379412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2400" spc="-270" dirty="0"/>
              <a:t>WORKING</a:t>
            </a:r>
            <a:r>
              <a:rPr sz="2400" spc="-116" dirty="0"/>
              <a:t> </a:t>
            </a:r>
            <a:r>
              <a:rPr sz="2400" spc="-375" dirty="0"/>
              <a:t>EXPERIENCE</a:t>
            </a:r>
            <a:endParaRPr sz="2400"/>
          </a:p>
        </p:txBody>
      </p:sp>
      <p:grpSp>
        <p:nvGrpSpPr>
          <p:cNvPr id="20483" name="object 3">
            <a:extLst>
              <a:ext uri="{FF2B5EF4-FFF2-40B4-BE49-F238E27FC236}">
                <a16:creationId xmlns:a16="http://schemas.microsoft.com/office/drawing/2014/main" id="{7B429AF3-1106-292A-D678-81DCDDAC96E4}"/>
              </a:ext>
            </a:extLst>
          </p:cNvPr>
          <p:cNvGrpSpPr>
            <a:grpSpLocks/>
          </p:cNvGrpSpPr>
          <p:nvPr/>
        </p:nvGrpSpPr>
        <p:grpSpPr bwMode="auto">
          <a:xfrm>
            <a:off x="1443038" y="1639888"/>
            <a:ext cx="6257925" cy="3578225"/>
            <a:chOff x="1924050" y="1042669"/>
            <a:chExt cx="8343900" cy="4771390"/>
          </a:xfrm>
        </p:grpSpPr>
        <p:pic>
          <p:nvPicPr>
            <p:cNvPr id="20485" name="object 4">
              <a:extLst>
                <a:ext uri="{FF2B5EF4-FFF2-40B4-BE49-F238E27FC236}">
                  <a16:creationId xmlns:a16="http://schemas.microsoft.com/office/drawing/2014/main" id="{22845BEB-D516-9526-5CED-CC2F0477F2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24050" y="1042669"/>
              <a:ext cx="8343900" cy="4771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86" name="object 5">
              <a:extLst>
                <a:ext uri="{FF2B5EF4-FFF2-40B4-BE49-F238E27FC236}">
                  <a16:creationId xmlns:a16="http://schemas.microsoft.com/office/drawing/2014/main" id="{0C5D5496-1814-5B1B-BFD2-53C59E91F98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2029" y="2743199"/>
              <a:ext cx="3371850" cy="1541780"/>
            </a:xfrm>
            <a:custGeom>
              <a:avLst/>
              <a:gdLst>
                <a:gd name="T0" fmla="*/ 3371850 w 3371850"/>
                <a:gd name="T1" fmla="*/ 0 h 1541779"/>
                <a:gd name="T2" fmla="*/ 0 w 3371850"/>
                <a:gd name="T3" fmla="*/ 0 h 1541779"/>
                <a:gd name="T4" fmla="*/ 0 w 3371850"/>
                <a:gd name="T5" fmla="*/ 1541784 h 1541779"/>
                <a:gd name="T6" fmla="*/ 1685290 w 3371850"/>
                <a:gd name="T7" fmla="*/ 1541784 h 1541779"/>
                <a:gd name="T8" fmla="*/ 3371850 w 3371850"/>
                <a:gd name="T9" fmla="*/ 1541784 h 1541779"/>
                <a:gd name="T10" fmla="*/ 3371850 w 3371850"/>
                <a:gd name="T11" fmla="*/ 0 h 15417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71850" h="1541779">
                  <a:moveTo>
                    <a:pt x="3371850" y="0"/>
                  </a:moveTo>
                  <a:lnTo>
                    <a:pt x="0" y="0"/>
                  </a:lnTo>
                  <a:lnTo>
                    <a:pt x="0" y="1541780"/>
                  </a:lnTo>
                  <a:lnTo>
                    <a:pt x="1685290" y="1541780"/>
                  </a:lnTo>
                  <a:lnTo>
                    <a:pt x="3371850" y="1541780"/>
                  </a:lnTo>
                  <a:lnTo>
                    <a:pt x="3371850" y="0"/>
                  </a:lnTo>
                  <a:close/>
                </a:path>
              </a:pathLst>
            </a:custGeom>
            <a:solidFill>
              <a:srgbClr val="E421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en-GB"/>
            </a:p>
          </p:txBody>
        </p:sp>
      </p:grpSp>
      <p:sp>
        <p:nvSpPr>
          <p:cNvPr id="20484" name="object 6">
            <a:extLst>
              <a:ext uri="{FF2B5EF4-FFF2-40B4-BE49-F238E27FC236}">
                <a16:creationId xmlns:a16="http://schemas.microsoft.com/office/drawing/2014/main" id="{23FA241F-8F43-D538-4E9E-C2780F8B5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2914650"/>
            <a:ext cx="2528887" cy="906463"/>
          </a:xfrm>
          <a:prstGeom prst="rect">
            <a:avLst/>
          </a:prstGeom>
          <a:noFill/>
          <a:ln w="12579">
            <a:solidFill>
              <a:srgbClr val="A81838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953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ts val="13"/>
              </a:spcBef>
              <a:buFontTx/>
              <a:buNone/>
            </a:pPr>
            <a:endParaRPr lang="en-US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300">
                <a:solidFill>
                  <a:srgbClr val="FFFFFF"/>
                </a:solidFill>
                <a:latin typeface="Arial" panose="020B0604020202020204" pitchFamily="34" charset="0"/>
              </a:rPr>
              <a:t>WORKING EXPERIENCE OR ANY PROJECTS/VOLUNTEER SERVICE</a:t>
            </a:r>
            <a:endParaRPr lang="en-US" altLang="en-US" sz="13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ject 2">
            <a:extLst>
              <a:ext uri="{FF2B5EF4-FFF2-40B4-BE49-F238E27FC236}">
                <a16:creationId xmlns:a16="http://schemas.microsoft.com/office/drawing/2014/main" id="{0D057E5D-C0FF-66D7-60DF-AA89A8C74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object 3">
            <a:extLst>
              <a:ext uri="{FF2B5EF4-FFF2-40B4-BE49-F238E27FC236}">
                <a16:creationId xmlns:a16="http://schemas.microsoft.com/office/drawing/2014/main" id="{454A9154-6F9E-6B14-4AC3-17902DDF43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3" y="2047875"/>
            <a:ext cx="6832600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F2C97D98-B077-92B2-0C21-6575F382201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125913" y="1328738"/>
            <a:ext cx="4086225" cy="425450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2700" spc="-398" dirty="0"/>
              <a:t>PERSONAL</a:t>
            </a:r>
            <a:r>
              <a:rPr sz="2700" spc="-135" dirty="0"/>
              <a:t> </a:t>
            </a:r>
            <a:r>
              <a:rPr sz="2700" spc="-401" dirty="0"/>
              <a:t>CHARACTERISTICS</a:t>
            </a:r>
            <a:endParaRPr sz="27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ject 2">
            <a:extLst>
              <a:ext uri="{FF2B5EF4-FFF2-40B4-BE49-F238E27FC236}">
                <a16:creationId xmlns:a16="http://schemas.microsoft.com/office/drawing/2014/main" id="{6A6D1CEC-193D-1167-3B48-6E4B817360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1687513"/>
            <a:ext cx="7281863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object 3">
            <a:extLst>
              <a:ext uri="{FF2B5EF4-FFF2-40B4-BE49-F238E27FC236}">
                <a16:creationId xmlns:a16="http://schemas.microsoft.com/office/drawing/2014/main" id="{08B1EDBA-476A-569A-B52F-244E7AF20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CA2334E8-E63C-57AE-CBC7-E387A4DB608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281363" y="1268413"/>
            <a:ext cx="5815012" cy="377825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2400" spc="-338" dirty="0"/>
              <a:t>AWARDS</a:t>
            </a:r>
            <a:r>
              <a:rPr sz="2400" spc="-105" dirty="0"/>
              <a:t> </a:t>
            </a:r>
            <a:r>
              <a:rPr sz="2400" dirty="0"/>
              <a:t>&amp;</a:t>
            </a:r>
            <a:r>
              <a:rPr sz="2400" spc="-116" dirty="0"/>
              <a:t> </a:t>
            </a:r>
            <a:r>
              <a:rPr sz="2400" spc="-281" dirty="0"/>
              <a:t>RECOGNITION/BEST</a:t>
            </a:r>
            <a:r>
              <a:rPr sz="2400" spc="-113" dirty="0"/>
              <a:t> </a:t>
            </a:r>
            <a:r>
              <a:rPr sz="2400" spc="-307" dirty="0"/>
              <a:t>ASSIGNMENTS</a:t>
            </a:r>
            <a:endParaRPr sz="2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ject 2">
            <a:extLst>
              <a:ext uri="{FF2B5EF4-FFF2-40B4-BE49-F238E27FC236}">
                <a16:creationId xmlns:a16="http://schemas.microsoft.com/office/drawing/2014/main" id="{5C80DFAF-C67D-CE8B-123F-1247B4783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708150"/>
            <a:ext cx="7600950" cy="418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object 3">
            <a:extLst>
              <a:ext uri="{FF2B5EF4-FFF2-40B4-BE49-F238E27FC236}">
                <a16:creationId xmlns:a16="http://schemas.microsoft.com/office/drawing/2014/main" id="{F0B95DD2-53C6-4BBB-F438-90EE9787B0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F72C35C9-EC64-3844-19A9-406B1B4CEF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11738" y="1155700"/>
            <a:ext cx="2451100" cy="423863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2700" spc="-158" dirty="0"/>
              <a:t>General</a:t>
            </a:r>
            <a:r>
              <a:rPr sz="2700" spc="-94" dirty="0"/>
              <a:t> </a:t>
            </a:r>
            <a:r>
              <a:rPr sz="2700" spc="-68" dirty="0"/>
              <a:t>Activities</a:t>
            </a:r>
            <a:endParaRPr sz="27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ject 2">
            <a:extLst>
              <a:ext uri="{FF2B5EF4-FFF2-40B4-BE49-F238E27FC236}">
                <a16:creationId xmlns:a16="http://schemas.microsoft.com/office/drawing/2014/main" id="{C98F33A4-6D48-4E13-5C96-25C58178E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1693863"/>
            <a:ext cx="6915150" cy="421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object 3">
            <a:extLst>
              <a:ext uri="{FF2B5EF4-FFF2-40B4-BE49-F238E27FC236}">
                <a16:creationId xmlns:a16="http://schemas.microsoft.com/office/drawing/2014/main" id="{C2FFBD11-BDFF-0090-4274-F97E94275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23961A1E-5744-F436-3F82-E83A87A870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5006975" y="1155700"/>
            <a:ext cx="1684338" cy="423863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2700" spc="-386" dirty="0"/>
              <a:t>WORKSHOP</a:t>
            </a:r>
            <a:endParaRPr sz="27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ject 2">
            <a:extLst>
              <a:ext uri="{FF2B5EF4-FFF2-40B4-BE49-F238E27FC236}">
                <a16:creationId xmlns:a16="http://schemas.microsoft.com/office/drawing/2014/main" id="{8E052751-FA33-9032-FD73-CC10DD3E2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37025"/>
            <a:ext cx="91440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12EAF75D-B117-D512-3F3A-9C5D08073B1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322638" y="1220788"/>
            <a:ext cx="5538787" cy="377825"/>
          </a:xfrm>
        </p:spPr>
        <p:txBody>
          <a:bodyPr lIns="0" tIns="9525" rIns="0" bIns="0" rtlCol="0">
            <a:spAutoFit/>
          </a:bodyPr>
          <a:lstStyle/>
          <a:p>
            <a:pPr marL="9525">
              <a:spcBef>
                <a:spcPts val="75"/>
              </a:spcBef>
              <a:defRPr/>
            </a:pPr>
            <a:r>
              <a:rPr sz="2400" spc="-127" dirty="0"/>
              <a:t>2</a:t>
            </a:r>
            <a:r>
              <a:rPr sz="2400" spc="-124" dirty="0"/>
              <a:t> </a:t>
            </a:r>
            <a:r>
              <a:rPr sz="2400" spc="-79" dirty="0"/>
              <a:t>MIN</a:t>
            </a:r>
            <a:r>
              <a:rPr sz="2400" spc="-120" dirty="0"/>
              <a:t> </a:t>
            </a:r>
            <a:r>
              <a:rPr sz="2400" spc="-270" dirty="0"/>
              <a:t>VIDEO</a:t>
            </a:r>
            <a:r>
              <a:rPr sz="2400" spc="-116" dirty="0"/>
              <a:t> </a:t>
            </a:r>
            <a:r>
              <a:rPr sz="2400" spc="-270" dirty="0"/>
              <a:t>ABOUT</a:t>
            </a:r>
            <a:r>
              <a:rPr sz="2400" spc="-120" dirty="0"/>
              <a:t> </a:t>
            </a:r>
            <a:r>
              <a:rPr sz="2400" spc="-341" dirty="0"/>
              <a:t>YOU</a:t>
            </a:r>
            <a:r>
              <a:rPr sz="2400" spc="-116" dirty="0"/>
              <a:t> </a:t>
            </a:r>
            <a:r>
              <a:rPr sz="2400" spc="-304" dirty="0"/>
              <a:t>LIFE</a:t>
            </a:r>
            <a:r>
              <a:rPr sz="2400" spc="-120" dirty="0"/>
              <a:t> </a:t>
            </a:r>
            <a:r>
              <a:rPr sz="2400" spc="-326" dirty="0"/>
              <a:t>FUTURE</a:t>
            </a:r>
            <a:r>
              <a:rPr sz="2400" spc="-120" dirty="0"/>
              <a:t> </a:t>
            </a:r>
            <a:r>
              <a:rPr sz="2400" spc="-296" dirty="0"/>
              <a:t>PLAN</a:t>
            </a:r>
            <a:endParaRPr sz="2400"/>
          </a:p>
        </p:txBody>
      </p:sp>
      <p:pic>
        <p:nvPicPr>
          <p:cNvPr id="25604" name="object 4">
            <a:extLst>
              <a:ext uri="{FF2B5EF4-FFF2-40B4-BE49-F238E27FC236}">
                <a16:creationId xmlns:a16="http://schemas.microsoft.com/office/drawing/2014/main" id="{916559D2-9DFE-1840-9D97-6F10489CF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8" y="1639888"/>
            <a:ext cx="7405687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978ED0B2-F1EE-0D7D-BE32-A31B18349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74638"/>
            <a:ext cx="7787208" cy="1143000"/>
          </a:xfrm>
        </p:spPr>
        <p:txBody>
          <a:bodyPr/>
          <a:lstStyle/>
          <a:p>
            <a:r>
              <a:rPr lang="en-GB" altLang="en-US" sz="3600" b="1" dirty="0">
                <a:ea typeface="Times New Roman" panose="02020603050405020304" pitchFamily="18" charset="0"/>
                <a:cs typeface="Arial" panose="020B0604020202020204" pitchFamily="34" charset="0"/>
              </a:rPr>
              <a:t>platforms to create </a:t>
            </a:r>
            <a:br>
              <a:rPr lang="en-GB" altLang="en-US" sz="3600" b="1" dirty="0"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altLang="en-US" sz="3600" b="1" dirty="0">
                <a:ea typeface="Times New Roman" panose="02020603050405020304" pitchFamily="18" charset="0"/>
                <a:cs typeface="Arial" panose="020B0604020202020204" pitchFamily="34" charset="0"/>
              </a:rPr>
              <a:t>Online e-portfolio</a:t>
            </a:r>
            <a:endParaRPr lang="en-GB" altLang="en-US" sz="3600" b="1" dirty="0"/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67E6FC6C-4817-14C6-7ABC-8DC715A117E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158108"/>
              </p:ext>
            </p:extLst>
          </p:nvPr>
        </p:nvGraphicFramePr>
        <p:xfrm>
          <a:off x="457201" y="2204864"/>
          <a:ext cx="8440738" cy="3240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A5B28326-5C9F-B585-EAB4-4861A4F16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563" y="987425"/>
            <a:ext cx="6589712" cy="1090613"/>
          </a:xfrm>
        </p:spPr>
        <p:txBody>
          <a:bodyPr/>
          <a:lstStyle/>
          <a:p>
            <a:r>
              <a:rPr lang="en-GB" altLang="en-US" dirty="0"/>
              <a:t>E-portfolio Tips</a:t>
            </a:r>
          </a:p>
        </p:txBody>
      </p:sp>
      <p:sp>
        <p:nvSpPr>
          <p:cNvPr id="27652" name="Content Placeholder 2">
            <a:extLst>
              <a:ext uri="{FF2B5EF4-FFF2-40B4-BE49-F238E27FC236}">
                <a16:creationId xmlns:a16="http://schemas.microsoft.com/office/drawing/2014/main" id="{EF016415-833D-5BA9-491E-262000C8F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200" y="2293938"/>
            <a:ext cx="8488363" cy="3789362"/>
          </a:xfrm>
        </p:spPr>
        <p:txBody>
          <a:bodyPr/>
          <a:lstStyle/>
          <a:p>
            <a:pPr>
              <a:spcBef>
                <a:spcPts val="450"/>
              </a:spcBef>
            </a:pP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Publish the site (e.g., </a:t>
            </a:r>
            <a:r>
              <a:rPr lang="en-GB" altLang="en-US" sz="2100" dirty="0" err="1">
                <a:ea typeface="Times New Roman" panose="02020603050405020304" pitchFamily="18" charset="0"/>
                <a:cs typeface="Arial" panose="020B0604020202020204" pitchFamily="34" charset="0"/>
              </a:rPr>
              <a:t>wix</a:t>
            </a: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</a:p>
          <a:p>
            <a:pPr>
              <a:spcBef>
                <a:spcPts val="450"/>
              </a:spcBef>
            </a:pP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Keep the design simple and consistent.</a:t>
            </a:r>
            <a:endParaRPr lang="en-GB" altLang="en-US" sz="2100" dirty="0">
              <a:solidFill>
                <a:schemeClr val="tx2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450"/>
              </a:spcBef>
            </a:pPr>
            <a:r>
              <a:rPr lang="en-GB" altLang="en-US" sz="2100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Use 2/3 colours.</a:t>
            </a:r>
          </a:p>
          <a:p>
            <a:pPr>
              <a:spcBef>
                <a:spcPts val="450"/>
              </a:spcBef>
            </a:pPr>
            <a:r>
              <a:rPr lang="en-GB" altLang="en-US" sz="2100" dirty="0">
                <a:solidFill>
                  <a:schemeClr val="tx2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Consistent font face and sizes for text titles and body text throughout.</a:t>
            </a:r>
          </a:p>
          <a:p>
            <a:pPr>
              <a:spcBef>
                <a:spcPts val="450"/>
              </a:spcBef>
            </a:pP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Consistent Navigation menu throughout.</a:t>
            </a:r>
          </a:p>
          <a:p>
            <a:pPr>
              <a:spcBef>
                <a:spcPts val="450"/>
              </a:spcBef>
            </a:pP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View the e-portfolio in an incognito tab and test you can access it as the marker would.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75E21BEC-6805-7E0A-4BA7-296E3160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198438"/>
            <a:ext cx="6583363" cy="1293812"/>
          </a:xfrm>
        </p:spPr>
        <p:txBody>
          <a:bodyPr/>
          <a:lstStyle/>
          <a:p>
            <a:r>
              <a:rPr lang="en-GB" altLang="en-US" dirty="0"/>
              <a:t>E-portfolio Creation </a:t>
            </a:r>
            <a:br>
              <a:rPr lang="en-GB" altLang="en-US" dirty="0"/>
            </a:br>
            <a:r>
              <a:rPr lang="en-GB" altLang="en-US" dirty="0"/>
              <a:t>(Class Activity)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C28F21-3ADC-64D2-AAD0-103408AD78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0538" y="1492250"/>
            <a:ext cx="8602662" cy="3952875"/>
          </a:xfrm>
        </p:spPr>
        <p:txBody>
          <a:bodyPr>
            <a:noAutofit/>
          </a:bodyPr>
          <a:lstStyle/>
          <a:p>
            <a:pPr>
              <a:spcBef>
                <a:spcPts val="450"/>
              </a:spcBef>
            </a:pP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If you are not sure how to create the e-portfolio or if you are struggling with the task, go to YouTube and search for:</a:t>
            </a:r>
          </a:p>
          <a:p>
            <a:pPr lvl="1">
              <a:spcBef>
                <a:spcPts val="450"/>
              </a:spcBef>
            </a:pP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How to create an e-portfolio online using </a:t>
            </a:r>
            <a:r>
              <a:rPr lang="en-GB" altLang="en-US" sz="2100" dirty="0" err="1">
                <a:ea typeface="Times New Roman" panose="02020603050405020304" pitchFamily="18" charset="0"/>
                <a:cs typeface="Arial" panose="020B0604020202020204" pitchFamily="34" charset="0"/>
              </a:rPr>
              <a:t>wix</a:t>
            </a:r>
            <a:r>
              <a:rPr lang="en-GB" altLang="en-US" sz="2100" dirty="0"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altLang="en-US" sz="1600" dirty="0">
                <a:ea typeface="Times New Roman" panose="02020603050405020304" pitchFamily="18" charset="0"/>
                <a:cs typeface="Arial" panose="020B0604020202020204" pitchFamily="34" charset="0"/>
              </a:rPr>
              <a:t>… or </a:t>
            </a:r>
            <a:r>
              <a:rPr lang="en-GB" altLang="en-US" sz="1600" dirty="0" err="1">
                <a:ea typeface="Times New Roman" panose="02020603050405020304" pitchFamily="18" charset="0"/>
                <a:cs typeface="Arial" panose="020B0604020202020204" pitchFamily="34" charset="0"/>
              </a:rPr>
              <a:t>weebly</a:t>
            </a:r>
            <a:r>
              <a:rPr lang="en-GB" altLang="en-US" sz="1600" dirty="0">
                <a:ea typeface="Times New Roman" panose="02020603050405020304" pitchFamily="18" charset="0"/>
                <a:cs typeface="Arial" panose="020B0604020202020204" pitchFamily="34" charset="0"/>
              </a:rPr>
              <a:t>, google sites, Sway etc.</a:t>
            </a:r>
          </a:p>
          <a:p>
            <a:pPr>
              <a:spcBef>
                <a:spcPts val="450"/>
              </a:spcBef>
            </a:pPr>
            <a:r>
              <a:rPr lang="en-GB" altLang="en-US" sz="1800" dirty="0">
                <a:ea typeface="Times New Roman" panose="02020603050405020304" pitchFamily="18" charset="0"/>
                <a:cs typeface="Arial" panose="020B0604020202020204" pitchFamily="34" charset="0"/>
              </a:rPr>
              <a:t>You will find 5-minute tutorials to help you complete the task with ease.</a:t>
            </a:r>
          </a:p>
          <a:p>
            <a:pPr>
              <a:spcBef>
                <a:spcPts val="450"/>
              </a:spcBef>
            </a:pPr>
            <a:r>
              <a:rPr lang="en-GB" altLang="en-US" sz="1800" dirty="0">
                <a:ea typeface="Times New Roman" panose="02020603050405020304" pitchFamily="18" charset="0"/>
                <a:cs typeface="Arial" panose="020B0604020202020204" pitchFamily="34" charset="0"/>
              </a:rPr>
              <a:t>You must ensure your lecturer is able to easily view the e-portfolio and all the task answers for marking purposes. </a:t>
            </a:r>
          </a:p>
          <a:p>
            <a:pPr>
              <a:spcBef>
                <a:spcPts val="450"/>
              </a:spcBef>
            </a:pPr>
            <a:r>
              <a:rPr lang="en-GB" altLang="en-US" sz="1800" dirty="0">
                <a:ea typeface="Times New Roman" panose="02020603050405020304" pitchFamily="18" charset="0"/>
                <a:cs typeface="Arial" panose="020B0604020202020204" pitchFamily="34" charset="0"/>
              </a:rPr>
              <a:t>Please make sure the e-portfolio is either shared so other people with the link can view it (in the case of OneNote) or published in the case of a web builder such as </a:t>
            </a:r>
            <a:r>
              <a:rPr lang="en-GB" altLang="en-US" sz="1800" dirty="0" err="1">
                <a:ea typeface="Times New Roman" panose="02020603050405020304" pitchFamily="18" charset="0"/>
                <a:cs typeface="Arial" panose="020B0604020202020204" pitchFamily="34" charset="0"/>
              </a:rPr>
              <a:t>wix</a:t>
            </a:r>
            <a:r>
              <a:rPr lang="en-GB" altLang="en-US" sz="1800" dirty="0">
                <a:ea typeface="Times New Roman" panose="02020603050405020304" pitchFamily="18" charset="0"/>
                <a:cs typeface="Arial" panose="020B0604020202020204" pitchFamily="34" charset="0"/>
              </a:rPr>
              <a:t>/</a:t>
            </a:r>
            <a:r>
              <a:rPr lang="en-GB" altLang="en-US" sz="1800" dirty="0" err="1">
                <a:ea typeface="Times New Roman" panose="02020603050405020304" pitchFamily="18" charset="0"/>
                <a:cs typeface="Arial" panose="020B0604020202020204" pitchFamily="34" charset="0"/>
              </a:rPr>
              <a:t>weebly</a:t>
            </a:r>
            <a:r>
              <a:rPr lang="en-GB" altLang="en-US" sz="1800" dirty="0">
                <a:ea typeface="Times New Roman" panose="02020603050405020304" pitchFamily="18" charset="0"/>
                <a:cs typeface="Arial" panose="020B0604020202020204" pitchFamily="34" charset="0"/>
              </a:rPr>
              <a:t>/Google sites and </a:t>
            </a:r>
            <a:r>
              <a:rPr lang="en-GB" altLang="en-US" sz="1800" b="1" dirty="0">
                <a:ea typeface="Times New Roman" panose="02020603050405020304" pitchFamily="18" charset="0"/>
                <a:cs typeface="Arial" panose="020B0604020202020204" pitchFamily="34" charset="0"/>
              </a:rPr>
              <a:t>NOT set to private</a:t>
            </a:r>
            <a:r>
              <a:rPr lang="en-GB" altLang="en-US" sz="1800" dirty="0"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  <a:p>
            <a:pPr>
              <a:spcBef>
                <a:spcPts val="450"/>
              </a:spcBef>
            </a:pPr>
            <a:r>
              <a:rPr lang="en-GB" altLang="en-US" sz="1800" dirty="0">
                <a:ea typeface="Times New Roman" panose="02020603050405020304" pitchFamily="18" charset="0"/>
                <a:cs typeface="Arial" panose="020B0604020202020204" pitchFamily="34" charset="0"/>
              </a:rPr>
              <a:t>For assessment purposes only include the Assignment task answers. </a:t>
            </a:r>
          </a:p>
          <a:p>
            <a:pPr>
              <a:spcBef>
                <a:spcPts val="450"/>
              </a:spcBef>
            </a:pPr>
            <a:endParaRPr lang="en-GB" altLang="en-US" sz="18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450"/>
              </a:spcBef>
              <a:buFont typeface="Arial" panose="020B0604020202020204" pitchFamily="34" charset="0"/>
              <a:buNone/>
            </a:pPr>
            <a:endParaRPr lang="en-GB" altLang="en-US" dirty="0">
              <a:solidFill>
                <a:schemeClr val="tx2"/>
              </a:solidFill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CE83B-D447-5AB4-477A-905FDB027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3992563"/>
            <a:ext cx="7772400" cy="1362075"/>
          </a:xfrm>
        </p:spPr>
        <p:txBody>
          <a:bodyPr/>
          <a:lstStyle/>
          <a:p>
            <a:pPr>
              <a:defRPr/>
            </a:pPr>
            <a:r>
              <a:rPr lang="en-GB" dirty="0"/>
              <a:t>The end.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0</TotalTime>
  <Words>577</Words>
  <Application>Microsoft Office PowerPoint</Application>
  <PresentationFormat>On-screen Show (4:3)</PresentationFormat>
  <Paragraphs>89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Helvetica Neue</vt:lpstr>
      <vt:lpstr>Arial</vt:lpstr>
      <vt:lpstr>Arial</vt:lpstr>
      <vt:lpstr>Arial Rounded MT Bold</vt:lpstr>
      <vt:lpstr>Myriad Pro</vt:lpstr>
      <vt:lpstr>Times New Roman</vt:lpstr>
      <vt:lpstr>Verdana</vt:lpstr>
      <vt:lpstr>20140311PresentationUWTSDTemplate</vt:lpstr>
      <vt:lpstr>  e-commerce website builder to create an  e-portfolio      </vt:lpstr>
      <vt:lpstr>PowerPoint Presentation</vt:lpstr>
      <vt:lpstr>e-Commerce</vt:lpstr>
      <vt:lpstr>e-Commerce  software solutions</vt:lpstr>
      <vt:lpstr>e-Commerce  software solutions</vt:lpstr>
      <vt:lpstr>e-Commerce solutions</vt:lpstr>
      <vt:lpstr>Task</vt:lpstr>
      <vt:lpstr>e-portfolio</vt:lpstr>
      <vt:lpstr>e-portfolio</vt:lpstr>
      <vt:lpstr>Step by step guide for creating an e-portfolio using Wix (Class Activity)</vt:lpstr>
      <vt:lpstr>One example e-portfolio </vt:lpstr>
      <vt:lpstr>BIOGRAPHY</vt:lpstr>
      <vt:lpstr>CONTACT DETAILS</vt:lpstr>
      <vt:lpstr>SELF INTRO</vt:lpstr>
      <vt:lpstr>WORKING EXPERIENCE</vt:lpstr>
      <vt:lpstr>PERSONAL CHARACTERISTICS</vt:lpstr>
      <vt:lpstr>AWARDS &amp; RECOGNITION/BEST ASSIGNMENTS</vt:lpstr>
      <vt:lpstr>General Activities</vt:lpstr>
      <vt:lpstr>WORKSHOP</vt:lpstr>
      <vt:lpstr>2 MIN VIDEO ABOUT YOU LIFE FUTURE PLAN</vt:lpstr>
      <vt:lpstr>platforms to create  Online e-portfolio</vt:lpstr>
      <vt:lpstr>E-portfolio Tips</vt:lpstr>
      <vt:lpstr>E-portfolio Creation  (Class Activity)</vt:lpstr>
      <vt:lpstr>The end. 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Hasti Chitsazan</cp:lastModifiedBy>
  <cp:revision>142</cp:revision>
  <cp:lastPrinted>1601-01-01T00:00:00Z</cp:lastPrinted>
  <dcterms:created xsi:type="dcterms:W3CDTF">2002-10-07T19:43:58Z</dcterms:created>
  <dcterms:modified xsi:type="dcterms:W3CDTF">2023-05-17T08:25:32Z</dcterms:modified>
</cp:coreProperties>
</file>