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FC461E-A1D5-1AE6-591B-32DC8C937940}" v="15" dt="2023-12-06T16:01:39.803"/>
    <p1510:client id="{395EB15F-E0E2-6402-BCB8-B85DE4BC59C5}" v="8" dt="2023-12-03T20:23:41.914"/>
    <p1510:client id="{48218E81-10BF-14D9-451F-EE7091F6A917}" v="73" dt="2023-11-20T12:19:47.015"/>
    <p1510:client id="{BAB9A8F8-B459-447F-87A3-78090F8ACD2A}" v="58" dt="2023-11-20T12:04:10.695"/>
    <p1510:client id="{D9EF95A0-F335-3024-D12F-185ACC0F674F}" v="174" dt="2023-12-05T16:53:08.937"/>
    <p1510:client id="{E33B1B19-D7DE-CD6B-9F90-D0517CE25DAD}" v="55" dt="2023-12-05T16:56:53.699"/>
    <p1510:client id="{E83815D6-0A6C-D3D5-F422-3B54060BAA80}" v="142" dt="2023-12-01T16:27:42.0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a Lesiczka (2130091)" userId="S::2130091@student.uwtsd.ac.uk::b20c7b52-3611-404b-9849-19f409ac3c92" providerId="AD" clId="Web-{E33B1B19-D7DE-CD6B-9F90-D0517CE25DAD}"/>
    <pc:docChg chg="modSld">
      <pc:chgData name="Marta Lesiczka (2130091)" userId="S::2130091@student.uwtsd.ac.uk::b20c7b52-3611-404b-9849-19f409ac3c92" providerId="AD" clId="Web-{E33B1B19-D7DE-CD6B-9F90-D0517CE25DAD}" dt="2023-12-05T16:56:53.699" v="50" actId="20577"/>
      <pc:docMkLst>
        <pc:docMk/>
      </pc:docMkLst>
      <pc:sldChg chg="modSp">
        <pc:chgData name="Marta Lesiczka (2130091)" userId="S::2130091@student.uwtsd.ac.uk::b20c7b52-3611-404b-9849-19f409ac3c92" providerId="AD" clId="Web-{E33B1B19-D7DE-CD6B-9F90-D0517CE25DAD}" dt="2023-12-05T16:53:32.679" v="0" actId="20577"/>
        <pc:sldMkLst>
          <pc:docMk/>
          <pc:sldMk cId="4017847793" sldId="257"/>
        </pc:sldMkLst>
        <pc:spChg chg="mod">
          <ac:chgData name="Marta Lesiczka (2130091)" userId="S::2130091@student.uwtsd.ac.uk::b20c7b52-3611-404b-9849-19f409ac3c92" providerId="AD" clId="Web-{E33B1B19-D7DE-CD6B-9F90-D0517CE25DAD}" dt="2023-12-05T16:53:32.679" v="0" actId="20577"/>
          <ac:spMkLst>
            <pc:docMk/>
            <pc:sldMk cId="4017847793" sldId="257"/>
            <ac:spMk id="3" creationId="{B7F6959E-EF59-F7CD-48AE-5286AC904E64}"/>
          </ac:spMkLst>
        </pc:spChg>
      </pc:sldChg>
      <pc:sldChg chg="modSp">
        <pc:chgData name="Marta Lesiczka (2130091)" userId="S::2130091@student.uwtsd.ac.uk::b20c7b52-3611-404b-9849-19f409ac3c92" providerId="AD" clId="Web-{E33B1B19-D7DE-CD6B-9F90-D0517CE25DAD}" dt="2023-12-05T16:53:57.898" v="4" actId="20577"/>
        <pc:sldMkLst>
          <pc:docMk/>
          <pc:sldMk cId="418938931" sldId="258"/>
        </pc:sldMkLst>
        <pc:spChg chg="mod">
          <ac:chgData name="Marta Lesiczka (2130091)" userId="S::2130091@student.uwtsd.ac.uk::b20c7b52-3611-404b-9849-19f409ac3c92" providerId="AD" clId="Web-{E33B1B19-D7DE-CD6B-9F90-D0517CE25DAD}" dt="2023-12-05T16:53:50.757" v="2" actId="20577"/>
          <ac:spMkLst>
            <pc:docMk/>
            <pc:sldMk cId="418938931" sldId="258"/>
            <ac:spMk id="3" creationId="{9FD2E3F3-056D-1600-E266-91C64C68E5E2}"/>
          </ac:spMkLst>
        </pc:spChg>
        <pc:spChg chg="mod">
          <ac:chgData name="Marta Lesiczka (2130091)" userId="S::2130091@student.uwtsd.ac.uk::b20c7b52-3611-404b-9849-19f409ac3c92" providerId="AD" clId="Web-{E33B1B19-D7DE-CD6B-9F90-D0517CE25DAD}" dt="2023-12-05T16:53:57.898" v="4" actId="20577"/>
          <ac:spMkLst>
            <pc:docMk/>
            <pc:sldMk cId="418938931" sldId="258"/>
            <ac:spMk id="5" creationId="{07029F76-D895-7AB5-B276-B9702433211B}"/>
          </ac:spMkLst>
        </pc:spChg>
      </pc:sldChg>
      <pc:sldChg chg="modSp">
        <pc:chgData name="Marta Lesiczka (2130091)" userId="S::2130091@student.uwtsd.ac.uk::b20c7b52-3611-404b-9849-19f409ac3c92" providerId="AD" clId="Web-{E33B1B19-D7DE-CD6B-9F90-D0517CE25DAD}" dt="2023-12-05T16:55:18.744" v="17" actId="20577"/>
        <pc:sldMkLst>
          <pc:docMk/>
          <pc:sldMk cId="481413575" sldId="259"/>
        </pc:sldMkLst>
        <pc:spChg chg="mod">
          <ac:chgData name="Marta Lesiczka (2130091)" userId="S::2130091@student.uwtsd.ac.uk::b20c7b52-3611-404b-9849-19f409ac3c92" providerId="AD" clId="Web-{E33B1B19-D7DE-CD6B-9F90-D0517CE25DAD}" dt="2023-12-05T16:55:17.900" v="15" actId="20577"/>
          <ac:spMkLst>
            <pc:docMk/>
            <pc:sldMk cId="481413575" sldId="259"/>
            <ac:spMk id="3" creationId="{720EAC7F-ED57-8257-CA96-14BD78E27F2C}"/>
          </ac:spMkLst>
        </pc:spChg>
        <pc:spChg chg="mod">
          <ac:chgData name="Marta Lesiczka (2130091)" userId="S::2130091@student.uwtsd.ac.uk::b20c7b52-3611-404b-9849-19f409ac3c92" providerId="AD" clId="Web-{E33B1B19-D7DE-CD6B-9F90-D0517CE25DAD}" dt="2023-12-05T16:55:18.744" v="17" actId="20577"/>
          <ac:spMkLst>
            <pc:docMk/>
            <pc:sldMk cId="481413575" sldId="259"/>
            <ac:spMk id="5" creationId="{AD764BE3-A313-AB22-19AC-54D9B6FBB3A9}"/>
          </ac:spMkLst>
        </pc:spChg>
      </pc:sldChg>
      <pc:sldChg chg="modSp">
        <pc:chgData name="Marta Lesiczka (2130091)" userId="S::2130091@student.uwtsd.ac.uk::b20c7b52-3611-404b-9849-19f409ac3c92" providerId="AD" clId="Web-{E33B1B19-D7DE-CD6B-9F90-D0517CE25DAD}" dt="2023-12-05T16:56:14.495" v="32" actId="20577"/>
        <pc:sldMkLst>
          <pc:docMk/>
          <pc:sldMk cId="3340631821" sldId="260"/>
        </pc:sldMkLst>
        <pc:spChg chg="mod">
          <ac:chgData name="Marta Lesiczka (2130091)" userId="S::2130091@student.uwtsd.ac.uk::b20c7b52-3611-404b-9849-19f409ac3c92" providerId="AD" clId="Web-{E33B1B19-D7DE-CD6B-9F90-D0517CE25DAD}" dt="2023-12-05T16:56:14.495" v="32" actId="20577"/>
          <ac:spMkLst>
            <pc:docMk/>
            <pc:sldMk cId="3340631821" sldId="260"/>
            <ac:spMk id="3" creationId="{35D30910-67BC-D2A3-D0A2-062CED96393B}"/>
          </ac:spMkLst>
        </pc:spChg>
      </pc:sldChg>
      <pc:sldChg chg="modSp">
        <pc:chgData name="Marta Lesiczka (2130091)" userId="S::2130091@student.uwtsd.ac.uk::b20c7b52-3611-404b-9849-19f409ac3c92" providerId="AD" clId="Web-{E33B1B19-D7DE-CD6B-9F90-D0517CE25DAD}" dt="2023-12-05T16:56:53.699" v="50" actId="20577"/>
        <pc:sldMkLst>
          <pc:docMk/>
          <pc:sldMk cId="4217333222" sldId="261"/>
        </pc:sldMkLst>
        <pc:spChg chg="mod">
          <ac:chgData name="Marta Lesiczka (2130091)" userId="S::2130091@student.uwtsd.ac.uk::b20c7b52-3611-404b-9849-19f409ac3c92" providerId="AD" clId="Web-{E33B1B19-D7DE-CD6B-9F90-D0517CE25DAD}" dt="2023-12-05T16:56:53.699" v="50" actId="20577"/>
          <ac:spMkLst>
            <pc:docMk/>
            <pc:sldMk cId="4217333222" sldId="261"/>
            <ac:spMk id="2" creationId="{36468488-44F1-8EE5-6D42-4219956193D1}"/>
          </ac:spMkLst>
        </pc:spChg>
      </pc:sldChg>
    </pc:docChg>
  </pc:docChgLst>
  <pc:docChgLst>
    <pc:chgData name="Marta Lesiczka (2130091)" userId="S::2130091@student.uwtsd.ac.uk::b20c7b52-3611-404b-9849-19f409ac3c92" providerId="AD" clId="Web-{395EB15F-E0E2-6402-BCB8-B85DE4BC59C5}"/>
    <pc:docChg chg="modSld">
      <pc:chgData name="Marta Lesiczka (2130091)" userId="S::2130091@student.uwtsd.ac.uk::b20c7b52-3611-404b-9849-19f409ac3c92" providerId="AD" clId="Web-{395EB15F-E0E2-6402-BCB8-B85DE4BC59C5}" dt="2023-12-03T20:23:41.914" v="3" actId="20577"/>
      <pc:docMkLst>
        <pc:docMk/>
      </pc:docMkLst>
      <pc:sldChg chg="modSp">
        <pc:chgData name="Marta Lesiczka (2130091)" userId="S::2130091@student.uwtsd.ac.uk::b20c7b52-3611-404b-9849-19f409ac3c92" providerId="AD" clId="Web-{395EB15F-E0E2-6402-BCB8-B85DE4BC59C5}" dt="2023-12-03T20:20:23.127" v="0" actId="20577"/>
        <pc:sldMkLst>
          <pc:docMk/>
          <pc:sldMk cId="109857222" sldId="256"/>
        </pc:sldMkLst>
        <pc:spChg chg="mod">
          <ac:chgData name="Marta Lesiczka (2130091)" userId="S::2130091@student.uwtsd.ac.uk::b20c7b52-3611-404b-9849-19f409ac3c92" providerId="AD" clId="Web-{395EB15F-E0E2-6402-BCB8-B85DE4BC59C5}" dt="2023-12-03T20:20:23.127" v="0" actId="20577"/>
          <ac:spMkLst>
            <pc:docMk/>
            <pc:sldMk cId="109857222" sldId="256"/>
            <ac:spMk id="6" creationId="{AC0FE1EC-8B45-B72A-54D9-4DA0F3F539A4}"/>
          </ac:spMkLst>
        </pc:spChg>
      </pc:sldChg>
      <pc:sldChg chg="modSp">
        <pc:chgData name="Marta Lesiczka (2130091)" userId="S::2130091@student.uwtsd.ac.uk::b20c7b52-3611-404b-9849-19f409ac3c92" providerId="AD" clId="Web-{395EB15F-E0E2-6402-BCB8-B85DE4BC59C5}" dt="2023-12-03T20:23:41.914" v="3" actId="20577"/>
        <pc:sldMkLst>
          <pc:docMk/>
          <pc:sldMk cId="481413575" sldId="259"/>
        </pc:sldMkLst>
        <pc:spChg chg="mod">
          <ac:chgData name="Marta Lesiczka (2130091)" userId="S::2130091@student.uwtsd.ac.uk::b20c7b52-3611-404b-9849-19f409ac3c92" providerId="AD" clId="Web-{395EB15F-E0E2-6402-BCB8-B85DE4BC59C5}" dt="2023-12-03T20:23:41.914" v="3" actId="20577"/>
          <ac:spMkLst>
            <pc:docMk/>
            <pc:sldMk cId="481413575" sldId="259"/>
            <ac:spMk id="3" creationId="{720EAC7F-ED57-8257-CA96-14BD78E27F2C}"/>
          </ac:spMkLst>
        </pc:spChg>
      </pc:sldChg>
    </pc:docChg>
  </pc:docChgLst>
  <pc:docChgLst>
    <pc:chgData name="Marta Lesiczka (2130091)" userId="S::2130091@student.uwtsd.ac.uk::b20c7b52-3611-404b-9849-19f409ac3c92" providerId="AD" clId="Web-{D9EF95A0-F335-3024-D12F-185ACC0F674F}"/>
    <pc:docChg chg="modSld">
      <pc:chgData name="Marta Lesiczka (2130091)" userId="S::2130091@student.uwtsd.ac.uk::b20c7b52-3611-404b-9849-19f409ac3c92" providerId="AD" clId="Web-{D9EF95A0-F335-3024-D12F-185ACC0F674F}" dt="2023-12-05T16:53:08.937" v="126" actId="20577"/>
      <pc:docMkLst>
        <pc:docMk/>
      </pc:docMkLst>
      <pc:sldChg chg="modSp">
        <pc:chgData name="Marta Lesiczka (2130091)" userId="S::2130091@student.uwtsd.ac.uk::b20c7b52-3611-404b-9849-19f409ac3c92" providerId="AD" clId="Web-{D9EF95A0-F335-3024-D12F-185ACC0F674F}" dt="2023-12-05T13:31:17.733" v="1" actId="20577"/>
        <pc:sldMkLst>
          <pc:docMk/>
          <pc:sldMk cId="109857222" sldId="256"/>
        </pc:sldMkLst>
        <pc:spChg chg="mod">
          <ac:chgData name="Marta Lesiczka (2130091)" userId="S::2130091@student.uwtsd.ac.uk::b20c7b52-3611-404b-9849-19f409ac3c92" providerId="AD" clId="Web-{D9EF95A0-F335-3024-D12F-185ACC0F674F}" dt="2023-12-05T13:31:17.733" v="1" actId="20577"/>
          <ac:spMkLst>
            <pc:docMk/>
            <pc:sldMk cId="109857222" sldId="256"/>
            <ac:spMk id="6" creationId="{AC0FE1EC-8B45-B72A-54D9-4DA0F3F539A4}"/>
          </ac:spMkLst>
        </pc:spChg>
      </pc:sldChg>
      <pc:sldChg chg="addSp modSp">
        <pc:chgData name="Marta Lesiczka (2130091)" userId="S::2130091@student.uwtsd.ac.uk::b20c7b52-3611-404b-9849-19f409ac3c92" providerId="AD" clId="Web-{D9EF95A0-F335-3024-D12F-185ACC0F674F}" dt="2023-12-05T14:14:53.293" v="48" actId="1076"/>
        <pc:sldMkLst>
          <pc:docMk/>
          <pc:sldMk cId="418938931" sldId="258"/>
        </pc:sldMkLst>
        <pc:spChg chg="mod">
          <ac:chgData name="Marta Lesiczka (2130091)" userId="S::2130091@student.uwtsd.ac.uk::b20c7b52-3611-404b-9849-19f409ac3c92" providerId="AD" clId="Web-{D9EF95A0-F335-3024-D12F-185ACC0F674F}" dt="2023-12-05T14:12:26.662" v="39" actId="20577"/>
          <ac:spMkLst>
            <pc:docMk/>
            <pc:sldMk cId="418938931" sldId="258"/>
            <ac:spMk id="3" creationId="{9FD2E3F3-056D-1600-E266-91C64C68E5E2}"/>
          </ac:spMkLst>
        </pc:spChg>
        <pc:spChg chg="mod">
          <ac:chgData name="Marta Lesiczka (2130091)" userId="S::2130091@student.uwtsd.ac.uk::b20c7b52-3611-404b-9849-19f409ac3c92" providerId="AD" clId="Web-{D9EF95A0-F335-3024-D12F-185ACC0F674F}" dt="2023-12-05T14:14:50.558" v="47" actId="1076"/>
          <ac:spMkLst>
            <pc:docMk/>
            <pc:sldMk cId="418938931" sldId="258"/>
            <ac:spMk id="4" creationId="{4C31F047-5D86-E40F-5188-B6ED7F8CE262}"/>
          </ac:spMkLst>
        </pc:spChg>
        <pc:spChg chg="mod">
          <ac:chgData name="Marta Lesiczka (2130091)" userId="S::2130091@student.uwtsd.ac.uk::b20c7b52-3611-404b-9849-19f409ac3c92" providerId="AD" clId="Web-{D9EF95A0-F335-3024-D12F-185ACC0F674F}" dt="2023-12-05T14:14:45.449" v="46" actId="1076"/>
          <ac:spMkLst>
            <pc:docMk/>
            <pc:sldMk cId="418938931" sldId="258"/>
            <ac:spMk id="5" creationId="{07029F76-D895-7AB5-B276-B9702433211B}"/>
          </ac:spMkLst>
        </pc:spChg>
        <pc:picChg chg="add mod">
          <ac:chgData name="Marta Lesiczka (2130091)" userId="S::2130091@student.uwtsd.ac.uk::b20c7b52-3611-404b-9849-19f409ac3c92" providerId="AD" clId="Web-{D9EF95A0-F335-3024-D12F-185ACC0F674F}" dt="2023-12-05T14:14:53.293" v="48" actId="1076"/>
          <ac:picMkLst>
            <pc:docMk/>
            <pc:sldMk cId="418938931" sldId="258"/>
            <ac:picMk id="6" creationId="{CFFC6422-5842-6DA5-D5D5-1726F1BC7AA7}"/>
          </ac:picMkLst>
        </pc:picChg>
      </pc:sldChg>
      <pc:sldChg chg="addSp modSp">
        <pc:chgData name="Marta Lesiczka (2130091)" userId="S::2130091@student.uwtsd.ac.uk::b20c7b52-3611-404b-9849-19f409ac3c92" providerId="AD" clId="Web-{D9EF95A0-F335-3024-D12F-185ACC0F674F}" dt="2023-12-05T16:52:09.279" v="118" actId="1076"/>
        <pc:sldMkLst>
          <pc:docMk/>
          <pc:sldMk cId="481413575" sldId="259"/>
        </pc:sldMkLst>
        <pc:spChg chg="mod">
          <ac:chgData name="Marta Lesiczka (2130091)" userId="S::2130091@student.uwtsd.ac.uk::b20c7b52-3611-404b-9849-19f409ac3c92" providerId="AD" clId="Web-{D9EF95A0-F335-3024-D12F-185ACC0F674F}" dt="2023-12-05T16:45:41.331" v="91" actId="20577"/>
          <ac:spMkLst>
            <pc:docMk/>
            <pc:sldMk cId="481413575" sldId="259"/>
            <ac:spMk id="5" creationId="{AD764BE3-A313-AB22-19AC-54D9B6FBB3A9}"/>
          </ac:spMkLst>
        </pc:spChg>
        <pc:picChg chg="add mod">
          <ac:chgData name="Marta Lesiczka (2130091)" userId="S::2130091@student.uwtsd.ac.uk::b20c7b52-3611-404b-9849-19f409ac3c92" providerId="AD" clId="Web-{D9EF95A0-F335-3024-D12F-185ACC0F674F}" dt="2023-12-05T16:52:09.279" v="118" actId="1076"/>
          <ac:picMkLst>
            <pc:docMk/>
            <pc:sldMk cId="481413575" sldId="259"/>
            <ac:picMk id="6" creationId="{DC3E1C54-DD7A-F3B0-9908-8424BAE8513B}"/>
          </ac:picMkLst>
        </pc:picChg>
      </pc:sldChg>
      <pc:sldChg chg="modSp">
        <pc:chgData name="Marta Lesiczka (2130091)" userId="S::2130091@student.uwtsd.ac.uk::b20c7b52-3611-404b-9849-19f409ac3c92" providerId="AD" clId="Web-{D9EF95A0-F335-3024-D12F-185ACC0F674F}" dt="2023-12-05T16:53:08.937" v="126" actId="20577"/>
        <pc:sldMkLst>
          <pc:docMk/>
          <pc:sldMk cId="3340631821" sldId="260"/>
        </pc:sldMkLst>
        <pc:spChg chg="mod">
          <ac:chgData name="Marta Lesiczka (2130091)" userId="S::2130091@student.uwtsd.ac.uk::b20c7b52-3611-404b-9849-19f409ac3c92" providerId="AD" clId="Web-{D9EF95A0-F335-3024-D12F-185ACC0F674F}" dt="2023-12-05T16:53:08.937" v="126" actId="20577"/>
          <ac:spMkLst>
            <pc:docMk/>
            <pc:sldMk cId="3340631821" sldId="260"/>
            <ac:spMk id="3" creationId="{35D30910-67BC-D2A3-D0A2-062CED96393B}"/>
          </ac:spMkLst>
        </pc:spChg>
      </pc:sldChg>
    </pc:docChg>
  </pc:docChgLst>
  <pc:docChgLst>
    <pc:chgData name="Marta Lesiczka (2130091)" userId="S::2130091@student.uwtsd.ac.uk::b20c7b52-3611-404b-9849-19f409ac3c92" providerId="AD" clId="Web-{E83815D6-0A6C-D3D5-F422-3B54060BAA80}"/>
    <pc:docChg chg="addSld delSld modSld">
      <pc:chgData name="Marta Lesiczka (2130091)" userId="S::2130091@student.uwtsd.ac.uk::b20c7b52-3611-404b-9849-19f409ac3c92" providerId="AD" clId="Web-{E83815D6-0A6C-D3D5-F422-3B54060BAA80}" dt="2023-12-01T16:27:42.097" v="117" actId="1076"/>
      <pc:docMkLst>
        <pc:docMk/>
      </pc:docMkLst>
      <pc:sldChg chg="modSp">
        <pc:chgData name="Marta Lesiczka (2130091)" userId="S::2130091@student.uwtsd.ac.uk::b20c7b52-3611-404b-9849-19f409ac3c92" providerId="AD" clId="Web-{E83815D6-0A6C-D3D5-F422-3B54060BAA80}" dt="2023-12-01T15:26:16.712" v="2" actId="20577"/>
        <pc:sldMkLst>
          <pc:docMk/>
          <pc:sldMk cId="109857222" sldId="256"/>
        </pc:sldMkLst>
        <pc:spChg chg="mod">
          <ac:chgData name="Marta Lesiczka (2130091)" userId="S::2130091@student.uwtsd.ac.uk::b20c7b52-3611-404b-9849-19f409ac3c92" providerId="AD" clId="Web-{E83815D6-0A6C-D3D5-F422-3B54060BAA80}" dt="2023-12-01T15:26:16.712" v="2" actId="20577"/>
          <ac:spMkLst>
            <pc:docMk/>
            <pc:sldMk cId="109857222" sldId="256"/>
            <ac:spMk id="6" creationId="{AC0FE1EC-8B45-B72A-54D9-4DA0F3F539A4}"/>
          </ac:spMkLst>
        </pc:spChg>
      </pc:sldChg>
      <pc:sldChg chg="modSp">
        <pc:chgData name="Marta Lesiczka (2130091)" userId="S::2130091@student.uwtsd.ac.uk::b20c7b52-3611-404b-9849-19f409ac3c92" providerId="AD" clId="Web-{E83815D6-0A6C-D3D5-F422-3B54060BAA80}" dt="2023-12-01T16:24:34.872" v="109" actId="1076"/>
        <pc:sldMkLst>
          <pc:docMk/>
          <pc:sldMk cId="418938931" sldId="258"/>
        </pc:sldMkLst>
        <pc:spChg chg="mod">
          <ac:chgData name="Marta Lesiczka (2130091)" userId="S::2130091@student.uwtsd.ac.uk::b20c7b52-3611-404b-9849-19f409ac3c92" providerId="AD" clId="Web-{E83815D6-0A6C-D3D5-F422-3B54060BAA80}" dt="2023-12-01T15:46:44.127" v="34" actId="20577"/>
          <ac:spMkLst>
            <pc:docMk/>
            <pc:sldMk cId="418938931" sldId="258"/>
            <ac:spMk id="3" creationId="{9FD2E3F3-056D-1600-E266-91C64C68E5E2}"/>
          </ac:spMkLst>
        </pc:spChg>
        <pc:spChg chg="mod">
          <ac:chgData name="Marta Lesiczka (2130091)" userId="S::2130091@student.uwtsd.ac.uk::b20c7b52-3611-404b-9849-19f409ac3c92" providerId="AD" clId="Web-{E83815D6-0A6C-D3D5-F422-3B54060BAA80}" dt="2023-12-01T16:24:34.872" v="109" actId="1076"/>
          <ac:spMkLst>
            <pc:docMk/>
            <pc:sldMk cId="418938931" sldId="258"/>
            <ac:spMk id="5" creationId="{07029F76-D895-7AB5-B276-B9702433211B}"/>
          </ac:spMkLst>
        </pc:spChg>
      </pc:sldChg>
      <pc:sldChg chg="modSp">
        <pc:chgData name="Marta Lesiczka (2130091)" userId="S::2130091@student.uwtsd.ac.uk::b20c7b52-3611-404b-9849-19f409ac3c92" providerId="AD" clId="Web-{E83815D6-0A6C-D3D5-F422-3B54060BAA80}" dt="2023-12-01T16:21:26.304" v="78" actId="20577"/>
        <pc:sldMkLst>
          <pc:docMk/>
          <pc:sldMk cId="481413575" sldId="259"/>
        </pc:sldMkLst>
        <pc:spChg chg="mod">
          <ac:chgData name="Marta Lesiczka (2130091)" userId="S::2130091@student.uwtsd.ac.uk::b20c7b52-3611-404b-9849-19f409ac3c92" providerId="AD" clId="Web-{E83815D6-0A6C-D3D5-F422-3B54060BAA80}" dt="2023-12-01T16:08:55.076" v="67" actId="20577"/>
          <ac:spMkLst>
            <pc:docMk/>
            <pc:sldMk cId="481413575" sldId="259"/>
            <ac:spMk id="3" creationId="{720EAC7F-ED57-8257-CA96-14BD78E27F2C}"/>
          </ac:spMkLst>
        </pc:spChg>
        <pc:spChg chg="mod">
          <ac:chgData name="Marta Lesiczka (2130091)" userId="S::2130091@student.uwtsd.ac.uk::b20c7b52-3611-404b-9849-19f409ac3c92" providerId="AD" clId="Web-{E83815D6-0A6C-D3D5-F422-3B54060BAA80}" dt="2023-12-01T16:09:05.030" v="69" actId="20577"/>
          <ac:spMkLst>
            <pc:docMk/>
            <pc:sldMk cId="481413575" sldId="259"/>
            <ac:spMk id="4" creationId="{4A778870-1937-9D71-6E52-C6CB60144C9C}"/>
          </ac:spMkLst>
        </pc:spChg>
        <pc:spChg chg="mod">
          <ac:chgData name="Marta Lesiczka (2130091)" userId="S::2130091@student.uwtsd.ac.uk::b20c7b52-3611-404b-9849-19f409ac3c92" providerId="AD" clId="Web-{E83815D6-0A6C-D3D5-F422-3B54060BAA80}" dt="2023-12-01T16:21:26.304" v="78" actId="20577"/>
          <ac:spMkLst>
            <pc:docMk/>
            <pc:sldMk cId="481413575" sldId="259"/>
            <ac:spMk id="5" creationId="{AD764BE3-A313-AB22-19AC-54D9B6FBB3A9}"/>
          </ac:spMkLst>
        </pc:spChg>
      </pc:sldChg>
      <pc:sldChg chg="modSp">
        <pc:chgData name="Marta Lesiczka (2130091)" userId="S::2130091@student.uwtsd.ac.uk::b20c7b52-3611-404b-9849-19f409ac3c92" providerId="AD" clId="Web-{E83815D6-0A6C-D3D5-F422-3B54060BAA80}" dt="2023-12-01T16:27:42.097" v="117" actId="1076"/>
        <pc:sldMkLst>
          <pc:docMk/>
          <pc:sldMk cId="3340631821" sldId="260"/>
        </pc:sldMkLst>
        <pc:spChg chg="mod">
          <ac:chgData name="Marta Lesiczka (2130091)" userId="S::2130091@student.uwtsd.ac.uk::b20c7b52-3611-404b-9849-19f409ac3c92" providerId="AD" clId="Web-{E83815D6-0A6C-D3D5-F422-3B54060BAA80}" dt="2023-12-01T16:27:42.097" v="117" actId="1076"/>
          <ac:spMkLst>
            <pc:docMk/>
            <pc:sldMk cId="3340631821" sldId="260"/>
            <ac:spMk id="2" creationId="{AB62FF2D-8162-BC3D-2CDE-941542B82674}"/>
          </ac:spMkLst>
        </pc:spChg>
        <pc:spChg chg="mod">
          <ac:chgData name="Marta Lesiczka (2130091)" userId="S::2130091@student.uwtsd.ac.uk::b20c7b52-3611-404b-9849-19f409ac3c92" providerId="AD" clId="Web-{E83815D6-0A6C-D3D5-F422-3B54060BAA80}" dt="2023-12-01T16:24:00.496" v="108" actId="20577"/>
          <ac:spMkLst>
            <pc:docMk/>
            <pc:sldMk cId="3340631821" sldId="260"/>
            <ac:spMk id="3" creationId="{35D30910-67BC-D2A3-D0A2-062CED96393B}"/>
          </ac:spMkLst>
        </pc:spChg>
      </pc:sldChg>
      <pc:sldChg chg="new del">
        <pc:chgData name="Marta Lesiczka (2130091)" userId="S::2130091@student.uwtsd.ac.uk::b20c7b52-3611-404b-9849-19f409ac3c92" providerId="AD" clId="Web-{E83815D6-0A6C-D3D5-F422-3B54060BAA80}" dt="2023-12-01T16:26:12.235" v="111"/>
        <pc:sldMkLst>
          <pc:docMk/>
          <pc:sldMk cId="3170640339" sldId="262"/>
        </pc:sldMkLst>
      </pc:sldChg>
    </pc:docChg>
  </pc:docChgLst>
  <pc:docChgLst>
    <pc:chgData name="Marta Lesiczka (2130091)" userId="S::2130091@student.uwtsd.ac.uk::b20c7b52-3611-404b-9849-19f409ac3c92" providerId="AD" clId="Web-{48218E81-10BF-14D9-451F-EE7091F6A917}"/>
    <pc:docChg chg="addSld modSld">
      <pc:chgData name="Marta Lesiczka (2130091)" userId="S::2130091@student.uwtsd.ac.uk::b20c7b52-3611-404b-9849-19f409ac3c92" providerId="AD" clId="Web-{48218E81-10BF-14D9-451F-EE7091F6A917}" dt="2023-11-20T12:19:47.015" v="66"/>
      <pc:docMkLst>
        <pc:docMk/>
      </pc:docMkLst>
      <pc:sldChg chg="addSp delSp modSp mod setBg addAnim setClrOvrMap">
        <pc:chgData name="Marta Lesiczka (2130091)" userId="S::2130091@student.uwtsd.ac.uk::b20c7b52-3611-404b-9849-19f409ac3c92" providerId="AD" clId="Web-{48218E81-10BF-14D9-451F-EE7091F6A917}" dt="2023-11-20T12:19:47.015" v="66"/>
        <pc:sldMkLst>
          <pc:docMk/>
          <pc:sldMk cId="4017847793" sldId="257"/>
        </pc:sldMkLst>
        <pc:spChg chg="mod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2" creationId="{25D74685-CAAA-AA32-8D53-1F99BF6D521E}"/>
          </ac:spMkLst>
        </pc:spChg>
        <pc:spChg chg="mod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3" creationId="{B7F6959E-EF59-F7CD-48AE-5286AC904E64}"/>
          </ac:spMkLst>
        </pc:spChg>
        <pc:spChg chg="del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39" creationId="{904DB13E-F722-4ED6-BB00-556651E95281}"/>
          </ac:spMkLst>
        </pc:spChg>
        <pc:spChg chg="del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40" creationId="{7B58A187-A4B1-42EB-A4C7-8635BA507BCE}"/>
          </ac:spMkLst>
        </pc:spChg>
        <pc:spChg chg="del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41" creationId="{37F14E7F-3054-458C-ACF9-A8DA1757C65C}"/>
          </ac:spMkLst>
        </pc:spChg>
        <pc:spChg chg="del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42" creationId="{93747C1C-97FC-4D70-A6C8-A01FBCF5A9DC}"/>
          </ac:spMkLst>
        </pc:spChg>
        <pc:spChg chg="del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44" creationId="{B66F8A2C-B8CF-4B20-9A73-2ADCF6302755}"/>
          </ac:spMkLst>
        </pc:spChg>
        <pc:spChg chg="del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45" creationId="{B5DD78E9-DE0D-47AF-A0DB-F475221E3DC7}"/>
          </ac:spMkLst>
        </pc:spChg>
        <pc:spChg chg="del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46" creationId="{A118D329-2010-4A15-B57C-429FFAE35B11}"/>
          </ac:spMkLst>
        </pc:spChg>
        <pc:spChg chg="add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52" creationId="{904DB13E-F722-4ED6-BB00-556651E95281}"/>
          </ac:spMkLst>
        </pc:spChg>
        <pc:spChg chg="add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54" creationId="{7B58A187-A4B1-42EB-A4C7-8635BA507BCE}"/>
          </ac:spMkLst>
        </pc:spChg>
        <pc:spChg chg="add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56" creationId="{37F14E7F-3054-458C-ACF9-A8DA1757C65C}"/>
          </ac:spMkLst>
        </pc:spChg>
        <pc:spChg chg="add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58" creationId="{93747C1C-97FC-4D70-A6C8-A01FBCF5A9DC}"/>
          </ac:spMkLst>
        </pc:spChg>
        <pc:spChg chg="add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65" creationId="{B645BD8A-B13F-463A-9101-4FB883F064BD}"/>
          </ac:spMkLst>
        </pc:spChg>
        <pc:spChg chg="add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67" creationId="{94003B42-F17E-473C-9366-9369C047115C}"/>
          </ac:spMkLst>
        </pc:spChg>
        <pc:spChg chg="add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69" creationId="{149DDF01-2EFB-49D0-864E-0CE29F33A69F}"/>
          </ac:spMkLst>
        </pc:spChg>
        <pc:spChg chg="add">
          <ac:chgData name="Marta Lesiczka (2130091)" userId="S::2130091@student.uwtsd.ac.uk::b20c7b52-3611-404b-9849-19f409ac3c92" providerId="AD" clId="Web-{48218E81-10BF-14D9-451F-EE7091F6A917}" dt="2023-11-20T12:19:47.015" v="65"/>
          <ac:spMkLst>
            <pc:docMk/>
            <pc:sldMk cId="4017847793" sldId="257"/>
            <ac:spMk id="71" creationId="{8EEA5BB7-5B71-4B52-AD7F-3BA82A6177F2}"/>
          </ac:spMkLst>
        </pc:spChg>
        <pc:grpChg chg="del">
          <ac:chgData name="Marta Lesiczka (2130091)" userId="S::2130091@student.uwtsd.ac.uk::b20c7b52-3611-404b-9849-19f409ac3c92" providerId="AD" clId="Web-{48218E81-10BF-14D9-451F-EE7091F6A917}" dt="2023-11-20T12:19:47.015" v="65"/>
          <ac:grpSpMkLst>
            <pc:docMk/>
            <pc:sldMk cId="4017847793" sldId="257"/>
            <ac:grpSpMk id="43" creationId="{E26428D7-C6F3-473D-A360-A3F5C3E8728C}"/>
          </ac:grpSpMkLst>
        </pc:grpChg>
        <pc:grpChg chg="add">
          <ac:chgData name="Marta Lesiczka (2130091)" userId="S::2130091@student.uwtsd.ac.uk::b20c7b52-3611-404b-9849-19f409ac3c92" providerId="AD" clId="Web-{48218E81-10BF-14D9-451F-EE7091F6A917}" dt="2023-11-20T12:19:47.015" v="65"/>
          <ac:grpSpMkLst>
            <pc:docMk/>
            <pc:sldMk cId="4017847793" sldId="257"/>
            <ac:grpSpMk id="60" creationId="{E26428D7-C6F3-473D-A360-A3F5C3E8728C}"/>
          </ac:grpSpMkLst>
        </pc:grpChg>
        <pc:cxnChg chg="del">
          <ac:chgData name="Marta Lesiczka (2130091)" userId="S::2130091@student.uwtsd.ac.uk::b20c7b52-3611-404b-9849-19f409ac3c92" providerId="AD" clId="Web-{48218E81-10BF-14D9-451F-EE7091F6A917}" dt="2023-11-20T12:19:47.015" v="65"/>
          <ac:cxnSpMkLst>
            <pc:docMk/>
            <pc:sldMk cId="4017847793" sldId="257"/>
            <ac:cxnSpMk id="47" creationId="{994262BC-EE98-4BD6-82DB-4955E8DCC290}"/>
          </ac:cxnSpMkLst>
        </pc:cxnChg>
        <pc:cxnChg chg="add">
          <ac:chgData name="Marta Lesiczka (2130091)" userId="S::2130091@student.uwtsd.ac.uk::b20c7b52-3611-404b-9849-19f409ac3c92" providerId="AD" clId="Web-{48218E81-10BF-14D9-451F-EE7091F6A917}" dt="2023-11-20T12:19:47.015" v="65"/>
          <ac:cxnSpMkLst>
            <pc:docMk/>
            <pc:sldMk cId="4017847793" sldId="257"/>
            <ac:cxnSpMk id="73" creationId="{2A1BDD5A-B952-463D-8BF6-F89EC6F21CAA}"/>
          </ac:cxnSpMkLst>
        </pc:cxnChg>
        <pc:cxnChg chg="add">
          <ac:chgData name="Marta Lesiczka (2130091)" userId="S::2130091@student.uwtsd.ac.uk::b20c7b52-3611-404b-9849-19f409ac3c92" providerId="AD" clId="Web-{48218E81-10BF-14D9-451F-EE7091F6A917}" dt="2023-11-20T12:19:47.015" v="65"/>
          <ac:cxnSpMkLst>
            <pc:docMk/>
            <pc:sldMk cId="4017847793" sldId="257"/>
            <ac:cxnSpMk id="75" creationId="{A2C2EF86-4721-4AC5-AC3A-5343FE12BA8C}"/>
          </ac:cxnSpMkLst>
        </pc:cxnChg>
        <pc:cxnChg chg="add">
          <ac:chgData name="Marta Lesiczka (2130091)" userId="S::2130091@student.uwtsd.ac.uk::b20c7b52-3611-404b-9849-19f409ac3c92" providerId="AD" clId="Web-{48218E81-10BF-14D9-451F-EE7091F6A917}" dt="2023-11-20T12:19:47.015" v="65"/>
          <ac:cxnSpMkLst>
            <pc:docMk/>
            <pc:sldMk cId="4017847793" sldId="257"/>
            <ac:cxnSpMk id="77" creationId="{F42A6C7C-49DA-4D7E-9647-1696C74DF81F}"/>
          </ac:cxnSpMkLst>
        </pc:cxnChg>
      </pc:sldChg>
      <pc:sldChg chg="addSp modSp">
        <pc:chgData name="Marta Lesiczka (2130091)" userId="S::2130091@student.uwtsd.ac.uk::b20c7b52-3611-404b-9849-19f409ac3c92" providerId="AD" clId="Web-{48218E81-10BF-14D9-451F-EE7091F6A917}" dt="2023-11-20T12:10:22.332" v="22" actId="20577"/>
        <pc:sldMkLst>
          <pc:docMk/>
          <pc:sldMk cId="418938931" sldId="258"/>
        </pc:sldMkLst>
        <pc:spChg chg="mod">
          <ac:chgData name="Marta Lesiczka (2130091)" userId="S::2130091@student.uwtsd.ac.uk::b20c7b52-3611-404b-9849-19f409ac3c92" providerId="AD" clId="Web-{48218E81-10BF-14D9-451F-EE7091F6A917}" dt="2023-11-20T12:08:08.938" v="7" actId="14100"/>
          <ac:spMkLst>
            <pc:docMk/>
            <pc:sldMk cId="418938931" sldId="258"/>
            <ac:spMk id="2" creationId="{7491A8E6-0471-BE50-167F-A0EE69B34B22}"/>
          </ac:spMkLst>
        </pc:spChg>
        <pc:spChg chg="mod">
          <ac:chgData name="Marta Lesiczka (2130091)" userId="S::2130091@student.uwtsd.ac.uk::b20c7b52-3611-404b-9849-19f409ac3c92" providerId="AD" clId="Web-{48218E81-10BF-14D9-451F-EE7091F6A917}" dt="2023-11-20T12:10:22.332" v="22" actId="20577"/>
          <ac:spMkLst>
            <pc:docMk/>
            <pc:sldMk cId="418938931" sldId="258"/>
            <ac:spMk id="3" creationId="{9FD2E3F3-056D-1600-E266-91C64C68E5E2}"/>
          </ac:spMkLst>
        </pc:spChg>
        <pc:spChg chg="add mod">
          <ac:chgData name="Marta Lesiczka (2130091)" userId="S::2130091@student.uwtsd.ac.uk::b20c7b52-3611-404b-9849-19f409ac3c92" providerId="AD" clId="Web-{48218E81-10BF-14D9-451F-EE7091F6A917}" dt="2023-11-20T12:09:36.378" v="18" actId="20577"/>
          <ac:spMkLst>
            <pc:docMk/>
            <pc:sldMk cId="418938931" sldId="258"/>
            <ac:spMk id="4" creationId="{4C31F047-5D86-E40F-5188-B6ED7F8CE262}"/>
          </ac:spMkLst>
        </pc:spChg>
        <pc:spChg chg="add mod">
          <ac:chgData name="Marta Lesiczka (2130091)" userId="S::2130091@student.uwtsd.ac.uk::b20c7b52-3611-404b-9849-19f409ac3c92" providerId="AD" clId="Web-{48218E81-10BF-14D9-451F-EE7091F6A917}" dt="2023-11-20T12:10:12.598" v="21" actId="20577"/>
          <ac:spMkLst>
            <pc:docMk/>
            <pc:sldMk cId="418938931" sldId="258"/>
            <ac:spMk id="5" creationId="{07029F76-D895-7AB5-B276-B9702433211B}"/>
          </ac:spMkLst>
        </pc:spChg>
      </pc:sldChg>
      <pc:sldChg chg="addSp modSp">
        <pc:chgData name="Marta Lesiczka (2130091)" userId="S::2130091@student.uwtsd.ac.uk::b20c7b52-3611-404b-9849-19f409ac3c92" providerId="AD" clId="Web-{48218E81-10BF-14D9-451F-EE7091F6A917}" dt="2023-11-20T12:14:03.617" v="41" actId="20577"/>
        <pc:sldMkLst>
          <pc:docMk/>
          <pc:sldMk cId="481413575" sldId="259"/>
        </pc:sldMkLst>
        <pc:spChg chg="mod">
          <ac:chgData name="Marta Lesiczka (2130091)" userId="S::2130091@student.uwtsd.ac.uk::b20c7b52-3611-404b-9849-19f409ac3c92" providerId="AD" clId="Web-{48218E81-10BF-14D9-451F-EE7091F6A917}" dt="2023-11-20T12:11:27.036" v="26" actId="14100"/>
          <ac:spMkLst>
            <pc:docMk/>
            <pc:sldMk cId="481413575" sldId="259"/>
            <ac:spMk id="2" creationId="{89E588AD-A0E8-9433-5796-2440FC08F15D}"/>
          </ac:spMkLst>
        </pc:spChg>
        <pc:spChg chg="mod">
          <ac:chgData name="Marta Lesiczka (2130091)" userId="S::2130091@student.uwtsd.ac.uk::b20c7b52-3611-404b-9849-19f409ac3c92" providerId="AD" clId="Web-{48218E81-10BF-14D9-451F-EE7091F6A917}" dt="2023-11-20T12:12:18.709" v="32" actId="14100"/>
          <ac:spMkLst>
            <pc:docMk/>
            <pc:sldMk cId="481413575" sldId="259"/>
            <ac:spMk id="3" creationId="{720EAC7F-ED57-8257-CA96-14BD78E27F2C}"/>
          </ac:spMkLst>
        </pc:spChg>
        <pc:spChg chg="add mod">
          <ac:chgData name="Marta Lesiczka (2130091)" userId="S::2130091@student.uwtsd.ac.uk::b20c7b52-3611-404b-9849-19f409ac3c92" providerId="AD" clId="Web-{48218E81-10BF-14D9-451F-EE7091F6A917}" dt="2023-11-20T12:12:59.350" v="37" actId="20577"/>
          <ac:spMkLst>
            <pc:docMk/>
            <pc:sldMk cId="481413575" sldId="259"/>
            <ac:spMk id="4" creationId="{4A778870-1937-9D71-6E52-C6CB60144C9C}"/>
          </ac:spMkLst>
        </pc:spChg>
        <pc:spChg chg="add mod">
          <ac:chgData name="Marta Lesiczka (2130091)" userId="S::2130091@student.uwtsd.ac.uk::b20c7b52-3611-404b-9849-19f409ac3c92" providerId="AD" clId="Web-{48218E81-10BF-14D9-451F-EE7091F6A917}" dt="2023-11-20T12:14:03.617" v="41" actId="20577"/>
          <ac:spMkLst>
            <pc:docMk/>
            <pc:sldMk cId="481413575" sldId="259"/>
            <ac:spMk id="5" creationId="{AD764BE3-A313-AB22-19AC-54D9B6FBB3A9}"/>
          </ac:spMkLst>
        </pc:spChg>
      </pc:sldChg>
      <pc:sldChg chg="modSp new">
        <pc:chgData name="Marta Lesiczka (2130091)" userId="S::2130091@student.uwtsd.ac.uk::b20c7b52-3611-404b-9849-19f409ac3c92" providerId="AD" clId="Web-{48218E81-10BF-14D9-451F-EE7091F6A917}" dt="2023-11-20T12:17:17.106" v="46" actId="20577"/>
        <pc:sldMkLst>
          <pc:docMk/>
          <pc:sldMk cId="3340631821" sldId="260"/>
        </pc:sldMkLst>
        <pc:spChg chg="mod">
          <ac:chgData name="Marta Lesiczka (2130091)" userId="S::2130091@student.uwtsd.ac.uk::b20c7b52-3611-404b-9849-19f409ac3c92" providerId="AD" clId="Web-{48218E81-10BF-14D9-451F-EE7091F6A917}" dt="2023-11-20T12:17:17.106" v="46" actId="20577"/>
          <ac:spMkLst>
            <pc:docMk/>
            <pc:sldMk cId="3340631821" sldId="260"/>
            <ac:spMk id="2" creationId="{AB62FF2D-8162-BC3D-2CDE-941542B82674}"/>
          </ac:spMkLst>
        </pc:spChg>
      </pc:sldChg>
      <pc:sldChg chg="addSp modSp new mod setBg setClrOvrMap">
        <pc:chgData name="Marta Lesiczka (2130091)" userId="S::2130091@student.uwtsd.ac.uk::b20c7b52-3611-404b-9849-19f409ac3c92" providerId="AD" clId="Web-{48218E81-10BF-14D9-451F-EE7091F6A917}" dt="2023-11-20T12:19:15.780" v="64" actId="20577"/>
        <pc:sldMkLst>
          <pc:docMk/>
          <pc:sldMk cId="4217333222" sldId="261"/>
        </pc:sldMkLst>
        <pc:spChg chg="mod">
          <ac:chgData name="Marta Lesiczka (2130091)" userId="S::2130091@student.uwtsd.ac.uk::b20c7b52-3611-404b-9849-19f409ac3c92" providerId="AD" clId="Web-{48218E81-10BF-14D9-451F-EE7091F6A917}" dt="2023-11-20T12:19:06.998" v="63"/>
          <ac:spMkLst>
            <pc:docMk/>
            <pc:sldMk cId="4217333222" sldId="261"/>
            <ac:spMk id="2" creationId="{36468488-44F1-8EE5-6D42-4219956193D1}"/>
          </ac:spMkLst>
        </pc:spChg>
        <pc:spChg chg="mod">
          <ac:chgData name="Marta Lesiczka (2130091)" userId="S::2130091@student.uwtsd.ac.uk::b20c7b52-3611-404b-9849-19f409ac3c92" providerId="AD" clId="Web-{48218E81-10BF-14D9-451F-EE7091F6A917}" dt="2023-11-20T12:19:15.780" v="64" actId="20577"/>
          <ac:spMkLst>
            <pc:docMk/>
            <pc:sldMk cId="4217333222" sldId="261"/>
            <ac:spMk id="3" creationId="{7B525AE8-FA11-B101-F7B8-8AEE9973CBBC}"/>
          </ac:spMkLst>
        </pc:spChg>
        <pc:spChg chg="add">
          <ac:chgData name="Marta Lesiczka (2130091)" userId="S::2130091@student.uwtsd.ac.uk::b20c7b52-3611-404b-9849-19f409ac3c92" providerId="AD" clId="Web-{48218E81-10BF-14D9-451F-EE7091F6A917}" dt="2023-11-20T12:19:06.998" v="63"/>
          <ac:spMkLst>
            <pc:docMk/>
            <pc:sldMk cId="4217333222" sldId="261"/>
            <ac:spMk id="8" creationId="{ED15573D-0E45-4691-B525-471152EC18CD}"/>
          </ac:spMkLst>
        </pc:spChg>
        <pc:spChg chg="add">
          <ac:chgData name="Marta Lesiczka (2130091)" userId="S::2130091@student.uwtsd.ac.uk::b20c7b52-3611-404b-9849-19f409ac3c92" providerId="AD" clId="Web-{48218E81-10BF-14D9-451F-EE7091F6A917}" dt="2023-11-20T12:19:06.998" v="63"/>
          <ac:spMkLst>
            <pc:docMk/>
            <pc:sldMk cId="4217333222" sldId="261"/>
            <ac:spMk id="10" creationId="{9E448559-19A4-4252-8C27-54C1DA906F8A}"/>
          </ac:spMkLst>
        </pc:spChg>
        <pc:spChg chg="add">
          <ac:chgData name="Marta Lesiczka (2130091)" userId="S::2130091@student.uwtsd.ac.uk::b20c7b52-3611-404b-9849-19f409ac3c92" providerId="AD" clId="Web-{48218E81-10BF-14D9-451F-EE7091F6A917}" dt="2023-11-20T12:19:06.998" v="63"/>
          <ac:spMkLst>
            <pc:docMk/>
            <pc:sldMk cId="4217333222" sldId="261"/>
            <ac:spMk id="12" creationId="{1B19C35E-4E30-4F1D-9FC2-F2FA6191E453}"/>
          </ac:spMkLst>
        </pc:spChg>
      </pc:sldChg>
    </pc:docChg>
  </pc:docChgLst>
  <pc:docChgLst>
    <pc:chgData name="Marta Lesiczka (2130091)" userId="S::2130091@student.uwtsd.ac.uk::b20c7b52-3611-404b-9849-19f409ac3c92" providerId="AD" clId="Web-{BAB9A8F8-B459-447F-87A3-78090F8ACD2A}"/>
    <pc:docChg chg="addSld modSld addMainMaster delMainMaster">
      <pc:chgData name="Marta Lesiczka (2130091)" userId="S::2130091@student.uwtsd.ac.uk::b20c7b52-3611-404b-9849-19f409ac3c92" providerId="AD" clId="Web-{BAB9A8F8-B459-447F-87A3-78090F8ACD2A}" dt="2023-11-20T12:04:08.820" v="81" actId="20577"/>
      <pc:docMkLst>
        <pc:docMk/>
      </pc:docMkLst>
      <pc:sldChg chg="addSp delSp modSp mod setBg modClrScheme addAnim delAnim setClrOvrMap chgLayout">
        <pc:chgData name="Marta Lesiczka (2130091)" userId="S::2130091@student.uwtsd.ac.uk::b20c7b52-3611-404b-9849-19f409ac3c92" providerId="AD" clId="Web-{BAB9A8F8-B459-447F-87A3-78090F8ACD2A}" dt="2023-11-20T12:04:08.820" v="81" actId="20577"/>
        <pc:sldMkLst>
          <pc:docMk/>
          <pc:sldMk cId="109857222" sldId="256"/>
        </pc:sldMkLst>
        <pc:spChg chg="mod">
          <ac:chgData name="Marta Lesiczka (2130091)" userId="S::2130091@student.uwtsd.ac.uk::b20c7b52-3611-404b-9849-19f409ac3c92" providerId="AD" clId="Web-{BAB9A8F8-B459-447F-87A3-78090F8ACD2A}" dt="2023-11-20T12:03:17.083" v="75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ta Lesiczka (2130091)" userId="S::2130091@student.uwtsd.ac.uk::b20c7b52-3611-404b-9849-19f409ac3c92" providerId="AD" clId="Web-{BAB9A8F8-B459-447F-87A3-78090F8ACD2A}" dt="2023-11-20T12:03:09.224" v="74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arta Lesiczka (2130091)" userId="S::2130091@student.uwtsd.ac.uk::b20c7b52-3611-404b-9849-19f409ac3c92" providerId="AD" clId="Web-{BAB9A8F8-B459-447F-87A3-78090F8ACD2A}" dt="2023-11-20T12:04:08.820" v="81" actId="20577"/>
          <ac:spMkLst>
            <pc:docMk/>
            <pc:sldMk cId="109857222" sldId="256"/>
            <ac:spMk id="6" creationId="{AC0FE1EC-8B45-B72A-54D9-4DA0F3F539A4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14.771" v="9"/>
          <ac:spMkLst>
            <pc:docMk/>
            <pc:sldMk cId="109857222" sldId="256"/>
            <ac:spMk id="9" creationId="{EB95B01E-5851-431E-863B-0FAC65669516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18.178" v="11"/>
          <ac:spMkLst>
            <pc:docMk/>
            <pc:sldMk cId="109857222" sldId="256"/>
            <ac:spMk id="10" creationId="{489B7BFD-8F45-4093-AD9C-91B15B0503D9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18.178" v="11"/>
          <ac:spMkLst>
            <pc:docMk/>
            <pc:sldMk cId="109857222" sldId="256"/>
            <ac:spMk id="12" creationId="{498F8FF6-43B4-494A-AF8F-123A4983EDF7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18.178" v="11"/>
          <ac:spMkLst>
            <pc:docMk/>
            <pc:sldMk cId="109857222" sldId="256"/>
            <ac:spMk id="14" creationId="{7F5D03CB-1EF4-4575-BA97-23EEE14EB1BC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18.178" v="11"/>
          <ac:spMkLst>
            <pc:docMk/>
            <pc:sldMk cId="109857222" sldId="256"/>
            <ac:spMk id="16" creationId="{AB3A981E-AF55-4BBF-85FC-8E53CC80EC80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18.178" v="11"/>
          <ac:spMkLst>
            <pc:docMk/>
            <pc:sldMk cId="109857222" sldId="256"/>
            <ac:spMk id="18" creationId="{A0E21CE3-CE4A-4A81-86C9-0193543418FE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18.178" v="11"/>
          <ac:spMkLst>
            <pc:docMk/>
            <pc:sldMk cId="109857222" sldId="256"/>
            <ac:spMk id="20" creationId="{5AFEC601-A132-47EE-B0C2-B38ACD9FCE6F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18.178" v="11"/>
          <ac:spMkLst>
            <pc:docMk/>
            <pc:sldMk cId="109857222" sldId="256"/>
            <ac:spMk id="22" creationId="{279CAF82-0ECF-42BE-8F37-F71941E5D410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18.178" v="11"/>
          <ac:spMkLst>
            <pc:docMk/>
            <pc:sldMk cId="109857222" sldId="256"/>
            <ac:spMk id="24" creationId="{72950BC3-A7CF-4F1B-8A6E-14E3DDE55CBE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18.178" v="11"/>
          <ac:spMkLst>
            <pc:docMk/>
            <pc:sldMk cId="109857222" sldId="256"/>
            <ac:spMk id="26" creationId="{033BC44A-0661-43B4-9C14-FD5963C226AE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18.178" v="11"/>
          <ac:spMkLst>
            <pc:docMk/>
            <pc:sldMk cId="109857222" sldId="256"/>
            <ac:spMk id="35" creationId="{6BFD9967-9371-4F99-A8D2-502B11A3863C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27.772" v="17"/>
          <ac:spMkLst>
            <pc:docMk/>
            <pc:sldMk cId="109857222" sldId="256"/>
            <ac:spMk id="37" creationId="{19F9BF86-FE94-4517-B97D-026C7515E589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27.772" v="17"/>
          <ac:spMkLst>
            <pc:docMk/>
            <pc:sldMk cId="109857222" sldId="256"/>
            <ac:spMk id="39" creationId="{D30DD7D3-2712-4491-B2C2-5FC23330C7CB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34.256" v="19"/>
          <ac:spMkLst>
            <pc:docMk/>
            <pc:sldMk cId="109857222" sldId="256"/>
            <ac:spMk id="41" creationId="{5A59F003-E00A-43F9-91DC-CC54E3B87466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34.256" v="19"/>
          <ac:spMkLst>
            <pc:docMk/>
            <pc:sldMk cId="109857222" sldId="256"/>
            <ac:spMk id="43" creationId="{D74A4382-E3AD-430A-9A1F-DFA3E0E77A7D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34.256" v="19"/>
          <ac:spMkLst>
            <pc:docMk/>
            <pc:sldMk cId="109857222" sldId="256"/>
            <ac:spMk id="44" creationId="{79F40191-0F44-4FD1-82CC-ACB507C14BE6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41.522" v="21"/>
          <ac:spMkLst>
            <pc:docMk/>
            <pc:sldMk cId="109857222" sldId="256"/>
            <ac:spMk id="46" creationId="{5C8041AD-0A28-47FA-8BFF-56BAAA24647F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41.522" v="21"/>
          <ac:spMkLst>
            <pc:docMk/>
            <pc:sldMk cId="109857222" sldId="256"/>
            <ac:spMk id="47" creationId="{72EF3F9A-9717-4ACB-A30D-96694842C4F7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52.835" v="27"/>
          <ac:spMkLst>
            <pc:docMk/>
            <pc:sldMk cId="109857222" sldId="256"/>
            <ac:spMk id="50" creationId="{19F9BF86-FE94-4517-B97D-026C7515E589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1:57:52.835" v="27"/>
          <ac:spMkLst>
            <pc:docMk/>
            <pc:sldMk cId="109857222" sldId="256"/>
            <ac:spMk id="52" creationId="{D30DD7D3-2712-4491-B2C2-5FC23330C7CB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0:48.343" v="62"/>
          <ac:spMkLst>
            <pc:docMk/>
            <pc:sldMk cId="109857222" sldId="256"/>
            <ac:spMk id="56" creationId="{DB4A12B6-EF0D-43E8-8C17-4FAD4D2766E4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0:48.343" v="62"/>
          <ac:spMkLst>
            <pc:docMk/>
            <pc:sldMk cId="109857222" sldId="256"/>
            <ac:spMk id="57" creationId="{AE107525-0C02-447F-8A3F-553320A7230E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0:48.343" v="62"/>
          <ac:spMkLst>
            <pc:docMk/>
            <pc:sldMk cId="109857222" sldId="256"/>
            <ac:spMk id="58" creationId="{AB7A42E3-05D8-4A0B-9D4E-20EF581E57C0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0:48.327" v="61"/>
          <ac:spMkLst>
            <pc:docMk/>
            <pc:sldMk cId="109857222" sldId="256"/>
            <ac:spMk id="64" creationId="{6F40FBDA-CEB1-40F0-9AB9-BD9C402D70FE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0:48.327" v="61"/>
          <ac:spMkLst>
            <pc:docMk/>
            <pc:sldMk cId="109857222" sldId="256"/>
            <ac:spMk id="66" creationId="{0344D4FE-ABEF-4230-9E4E-AD5782FC78AC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0:48.327" v="61"/>
          <ac:spMkLst>
            <pc:docMk/>
            <pc:sldMk cId="109857222" sldId="256"/>
            <ac:spMk id="68" creationId="{9325F979-D3F9-4926-81B7-7ACCB31A501B}"/>
          </ac:spMkLst>
        </pc:spChg>
        <pc:spChg chg="add">
          <ac:chgData name="Marta Lesiczka (2130091)" userId="S::2130091@student.uwtsd.ac.uk::b20c7b52-3611-404b-9849-19f409ac3c92" providerId="AD" clId="Web-{BAB9A8F8-B459-447F-87A3-78090F8ACD2A}" dt="2023-11-20T12:00:48.343" v="62"/>
          <ac:spMkLst>
            <pc:docMk/>
            <pc:sldMk cId="109857222" sldId="256"/>
            <ac:spMk id="71" creationId="{DB4A12B6-EF0D-43E8-8C17-4FAD4D2766E4}"/>
          </ac:spMkLst>
        </pc:spChg>
        <pc:spChg chg="add">
          <ac:chgData name="Marta Lesiczka (2130091)" userId="S::2130091@student.uwtsd.ac.uk::b20c7b52-3611-404b-9849-19f409ac3c92" providerId="AD" clId="Web-{BAB9A8F8-B459-447F-87A3-78090F8ACD2A}" dt="2023-11-20T12:00:48.343" v="62"/>
          <ac:spMkLst>
            <pc:docMk/>
            <pc:sldMk cId="109857222" sldId="256"/>
            <ac:spMk id="73" creationId="{AE107525-0C02-447F-8A3F-553320A7230E}"/>
          </ac:spMkLst>
        </pc:spChg>
        <pc:spChg chg="add">
          <ac:chgData name="Marta Lesiczka (2130091)" userId="S::2130091@student.uwtsd.ac.uk::b20c7b52-3611-404b-9849-19f409ac3c92" providerId="AD" clId="Web-{BAB9A8F8-B459-447F-87A3-78090F8ACD2A}" dt="2023-11-20T12:00:48.343" v="62"/>
          <ac:spMkLst>
            <pc:docMk/>
            <pc:sldMk cId="109857222" sldId="256"/>
            <ac:spMk id="75" creationId="{AB7A42E3-05D8-4A0B-9D4E-20EF581E57C0}"/>
          </ac:spMkLst>
        </pc:spChg>
        <pc:grpChg chg="add del">
          <ac:chgData name="Marta Lesiczka (2130091)" userId="S::2130091@student.uwtsd.ac.uk::b20c7b52-3611-404b-9849-19f409ac3c92" providerId="AD" clId="Web-{BAB9A8F8-B459-447F-87A3-78090F8ACD2A}" dt="2023-11-20T11:57:14.771" v="9"/>
          <ac:grpSpMkLst>
            <pc:docMk/>
            <pc:sldMk cId="109857222" sldId="256"/>
            <ac:grpSpMk id="11" creationId="{5F17E415-B31D-479C-85EC-3974EB6DEDB8}"/>
          </ac:grpSpMkLst>
        </pc:grpChg>
        <pc:grpChg chg="add del">
          <ac:chgData name="Marta Lesiczka (2130091)" userId="S::2130091@student.uwtsd.ac.uk::b20c7b52-3611-404b-9849-19f409ac3c92" providerId="AD" clId="Web-{BAB9A8F8-B459-447F-87A3-78090F8ACD2A}" dt="2023-11-20T11:57:18.178" v="11"/>
          <ac:grpSpMkLst>
            <pc:docMk/>
            <pc:sldMk cId="109857222" sldId="256"/>
            <ac:grpSpMk id="28" creationId="{FB9739EB-7F66-433D-841F-AB3CD18700B7}"/>
          </ac:grpSpMkLst>
        </pc:grpChg>
        <pc:picChg chg="add del">
          <ac:chgData name="Marta Lesiczka (2130091)" userId="S::2130091@student.uwtsd.ac.uk::b20c7b52-3611-404b-9849-19f409ac3c92" providerId="AD" clId="Web-{BAB9A8F8-B459-447F-87A3-78090F8ACD2A}" dt="2023-11-20T11:57:14.771" v="9"/>
          <ac:picMkLst>
            <pc:docMk/>
            <pc:sldMk cId="109857222" sldId="256"/>
            <ac:picMk id="4" creationId="{5445F5C5-C3DC-18F7-B2AA-A5C81FF6D40C}"/>
          </ac:picMkLst>
        </pc:picChg>
        <pc:picChg chg="add del">
          <ac:chgData name="Marta Lesiczka (2130091)" userId="S::2130091@student.uwtsd.ac.uk::b20c7b52-3611-404b-9849-19f409ac3c92" providerId="AD" clId="Web-{BAB9A8F8-B459-447F-87A3-78090F8ACD2A}" dt="2023-11-20T11:57:18.178" v="11"/>
          <ac:picMkLst>
            <pc:docMk/>
            <pc:sldMk cId="109857222" sldId="256"/>
            <ac:picMk id="5" creationId="{047E1B2D-49BD-600E-6A4A-011D44D2B7B3}"/>
          </ac:picMkLst>
        </pc:picChg>
        <pc:picChg chg="add del">
          <ac:chgData name="Marta Lesiczka (2130091)" userId="S::2130091@student.uwtsd.ac.uk::b20c7b52-3611-404b-9849-19f409ac3c92" providerId="AD" clId="Web-{BAB9A8F8-B459-447F-87A3-78090F8ACD2A}" dt="2023-11-20T11:57:18.178" v="11"/>
          <ac:picMkLst>
            <pc:docMk/>
            <pc:sldMk cId="109857222" sldId="256"/>
            <ac:picMk id="17" creationId="{81EA84AF-A8A3-1E6B-5D67-1BB6F8948E47}"/>
          </ac:picMkLst>
        </pc:picChg>
        <pc:picChg chg="add del">
          <ac:chgData name="Marta Lesiczka (2130091)" userId="S::2130091@student.uwtsd.ac.uk::b20c7b52-3611-404b-9849-19f409ac3c92" providerId="AD" clId="Web-{BAB9A8F8-B459-447F-87A3-78090F8ACD2A}" dt="2023-11-20T11:57:27.772" v="17"/>
          <ac:picMkLst>
            <pc:docMk/>
            <pc:sldMk cId="109857222" sldId="256"/>
            <ac:picMk id="38" creationId="{30AD1442-3F94-02E0-F0DE-E8FBA44618C8}"/>
          </ac:picMkLst>
        </pc:picChg>
        <pc:picChg chg="add del">
          <ac:chgData name="Marta Lesiczka (2130091)" userId="S::2130091@student.uwtsd.ac.uk::b20c7b52-3611-404b-9849-19f409ac3c92" providerId="AD" clId="Web-{BAB9A8F8-B459-447F-87A3-78090F8ACD2A}" dt="2023-11-20T11:57:34.256" v="19"/>
          <ac:picMkLst>
            <pc:docMk/>
            <pc:sldMk cId="109857222" sldId="256"/>
            <ac:picMk id="42" creationId="{CF3E50C5-BDC9-554B-A90E-602801C83BD0}"/>
          </ac:picMkLst>
        </pc:picChg>
        <pc:picChg chg="add del">
          <ac:chgData name="Marta Lesiczka (2130091)" userId="S::2130091@student.uwtsd.ac.uk::b20c7b52-3611-404b-9849-19f409ac3c92" providerId="AD" clId="Web-{BAB9A8F8-B459-447F-87A3-78090F8ACD2A}" dt="2023-11-20T11:57:41.522" v="21"/>
          <ac:picMkLst>
            <pc:docMk/>
            <pc:sldMk cId="109857222" sldId="256"/>
            <ac:picMk id="48" creationId="{E16A0DE9-DFBB-2D0C-3E1C-FA1B742B5916}"/>
          </ac:picMkLst>
        </pc:picChg>
        <pc:picChg chg="add del">
          <ac:chgData name="Marta Lesiczka (2130091)" userId="S::2130091@student.uwtsd.ac.uk::b20c7b52-3611-404b-9849-19f409ac3c92" providerId="AD" clId="Web-{BAB9A8F8-B459-447F-87A3-78090F8ACD2A}" dt="2023-11-20T11:57:52.835" v="27"/>
          <ac:picMkLst>
            <pc:docMk/>
            <pc:sldMk cId="109857222" sldId="256"/>
            <ac:picMk id="51" creationId="{30AD1442-3F94-02E0-F0DE-E8FBA44618C8}"/>
          </ac:picMkLst>
        </pc:picChg>
        <pc:picChg chg="add mod">
          <ac:chgData name="Marta Lesiczka (2130091)" userId="S::2130091@student.uwtsd.ac.uk::b20c7b52-3611-404b-9849-19f409ac3c92" providerId="AD" clId="Web-{BAB9A8F8-B459-447F-87A3-78090F8ACD2A}" dt="2023-11-20T12:00:48.343" v="62"/>
          <ac:picMkLst>
            <pc:docMk/>
            <pc:sldMk cId="109857222" sldId="256"/>
            <ac:picMk id="55" creationId="{A91E41A4-266F-1AC4-8779-E42895064C4B}"/>
          </ac:picMkLst>
        </pc:picChg>
        <pc:cxnChg chg="add del">
          <ac:chgData name="Marta Lesiczka (2130091)" userId="S::2130091@student.uwtsd.ac.uk::b20c7b52-3611-404b-9849-19f409ac3c92" providerId="AD" clId="Web-{BAB9A8F8-B459-447F-87A3-78090F8ACD2A}" dt="2023-11-20T11:57:27.772" v="17"/>
          <ac:cxnSpMkLst>
            <pc:docMk/>
            <pc:sldMk cId="109857222" sldId="256"/>
            <ac:cxnSpMk id="13" creationId="{FFD0734C-004D-4938-8EA0-2C3867A11A66}"/>
          </ac:cxnSpMkLst>
        </pc:cxnChg>
        <pc:cxnChg chg="add del">
          <ac:chgData name="Marta Lesiczka (2130091)" userId="S::2130091@student.uwtsd.ac.uk::b20c7b52-3611-404b-9849-19f409ac3c92" providerId="AD" clId="Web-{BAB9A8F8-B459-447F-87A3-78090F8ACD2A}" dt="2023-11-20T12:00:48.343" v="62"/>
          <ac:cxnSpMkLst>
            <pc:docMk/>
            <pc:sldMk cId="109857222" sldId="256"/>
            <ac:cxnSpMk id="15" creationId="{6EE9A54B-189D-4645-8254-FDC4210EC6DB}"/>
          </ac:cxnSpMkLst>
        </pc:cxnChg>
        <pc:cxnChg chg="add del">
          <ac:chgData name="Marta Lesiczka (2130091)" userId="S::2130091@student.uwtsd.ac.uk::b20c7b52-3611-404b-9849-19f409ac3c92" providerId="AD" clId="Web-{BAB9A8F8-B459-447F-87A3-78090F8ACD2A}" dt="2023-11-20T12:00:48.343" v="62"/>
          <ac:cxnSpMkLst>
            <pc:docMk/>
            <pc:sldMk cId="109857222" sldId="256"/>
            <ac:cxnSpMk id="19" creationId="{41448851-39AD-4943-BF9C-C50704E08377}"/>
          </ac:cxnSpMkLst>
        </pc:cxnChg>
        <pc:cxnChg chg="add del">
          <ac:chgData name="Marta Lesiczka (2130091)" userId="S::2130091@student.uwtsd.ac.uk::b20c7b52-3611-404b-9849-19f409ac3c92" providerId="AD" clId="Web-{BAB9A8F8-B459-447F-87A3-78090F8ACD2A}" dt="2023-11-20T11:57:52.835" v="27"/>
          <ac:cxnSpMkLst>
            <pc:docMk/>
            <pc:sldMk cId="109857222" sldId="256"/>
            <ac:cxnSpMk id="53" creationId="{FFD0734C-004D-4938-8EA0-2C3867A11A66}"/>
          </ac:cxnSpMkLst>
        </pc:cxnChg>
        <pc:cxnChg chg="add del">
          <ac:chgData name="Marta Lesiczka (2130091)" userId="S::2130091@student.uwtsd.ac.uk::b20c7b52-3611-404b-9849-19f409ac3c92" providerId="AD" clId="Web-{BAB9A8F8-B459-447F-87A3-78090F8ACD2A}" dt="2023-11-20T12:00:48.343" v="62"/>
          <ac:cxnSpMkLst>
            <pc:docMk/>
            <pc:sldMk cId="109857222" sldId="256"/>
            <ac:cxnSpMk id="59" creationId="{511CE48F-D5E4-4520-AF1E-8F85CFBDA596}"/>
          </ac:cxnSpMkLst>
        </pc:cxnChg>
        <pc:cxnChg chg="add">
          <ac:chgData name="Marta Lesiczka (2130091)" userId="S::2130091@student.uwtsd.ac.uk::b20c7b52-3611-404b-9849-19f409ac3c92" providerId="AD" clId="Web-{BAB9A8F8-B459-447F-87A3-78090F8ACD2A}" dt="2023-11-20T12:00:48.343" v="62"/>
          <ac:cxnSpMkLst>
            <pc:docMk/>
            <pc:sldMk cId="109857222" sldId="256"/>
            <ac:cxnSpMk id="70" creationId="{6EE9A54B-189D-4645-8254-FDC4210EC6DB}"/>
          </ac:cxnSpMkLst>
        </pc:cxnChg>
        <pc:cxnChg chg="add">
          <ac:chgData name="Marta Lesiczka (2130091)" userId="S::2130091@student.uwtsd.ac.uk::b20c7b52-3611-404b-9849-19f409ac3c92" providerId="AD" clId="Web-{BAB9A8F8-B459-447F-87A3-78090F8ACD2A}" dt="2023-11-20T12:00:48.343" v="62"/>
          <ac:cxnSpMkLst>
            <pc:docMk/>
            <pc:sldMk cId="109857222" sldId="256"/>
            <ac:cxnSpMk id="72" creationId="{511CE48F-D5E4-4520-AF1E-8F85CFBDA596}"/>
          </ac:cxnSpMkLst>
        </pc:cxnChg>
        <pc:cxnChg chg="add">
          <ac:chgData name="Marta Lesiczka (2130091)" userId="S::2130091@student.uwtsd.ac.uk::b20c7b52-3611-404b-9849-19f409ac3c92" providerId="AD" clId="Web-{BAB9A8F8-B459-447F-87A3-78090F8ACD2A}" dt="2023-11-20T12:00:48.343" v="62"/>
          <ac:cxnSpMkLst>
            <pc:docMk/>
            <pc:sldMk cId="109857222" sldId="256"/>
            <ac:cxnSpMk id="74" creationId="{41448851-39AD-4943-BF9C-C50704E08377}"/>
          </ac:cxnSpMkLst>
        </pc:cxnChg>
      </pc:sldChg>
      <pc:sldChg chg="addSp delSp modSp new mod setBg setClrOvrMap">
        <pc:chgData name="Marta Lesiczka (2130091)" userId="S::2130091@student.uwtsd.ac.uk::b20c7b52-3611-404b-9849-19f409ac3c92" providerId="AD" clId="Web-{BAB9A8F8-B459-447F-87A3-78090F8ACD2A}" dt="2023-11-20T12:01:40.814" v="72"/>
        <pc:sldMkLst>
          <pc:docMk/>
          <pc:sldMk cId="4017847793" sldId="257"/>
        </pc:sldMkLst>
        <pc:spChg chg="mod">
          <ac:chgData name="Marta Lesiczka (2130091)" userId="S::2130091@student.uwtsd.ac.uk::b20c7b52-3611-404b-9849-19f409ac3c92" providerId="AD" clId="Web-{BAB9A8F8-B459-447F-87A3-78090F8ACD2A}" dt="2023-11-20T12:01:40.814" v="72"/>
          <ac:spMkLst>
            <pc:docMk/>
            <pc:sldMk cId="4017847793" sldId="257"/>
            <ac:spMk id="2" creationId="{25D74685-CAAA-AA32-8D53-1F99BF6D521E}"/>
          </ac:spMkLst>
        </pc:spChg>
        <pc:spChg chg="mod">
          <ac:chgData name="Marta Lesiczka (2130091)" userId="S::2130091@student.uwtsd.ac.uk::b20c7b52-3611-404b-9849-19f409ac3c92" providerId="AD" clId="Web-{BAB9A8F8-B459-447F-87A3-78090F8ACD2A}" dt="2023-11-20T12:01:40.814" v="72"/>
          <ac:spMkLst>
            <pc:docMk/>
            <pc:sldMk cId="4017847793" sldId="257"/>
            <ac:spMk id="3" creationId="{B7F6959E-EF59-F7CD-48AE-5286AC904E64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1:34.126" v="69"/>
          <ac:spMkLst>
            <pc:docMk/>
            <pc:sldMk cId="4017847793" sldId="257"/>
            <ac:spMk id="8" creationId="{904DB13E-F722-4ED6-BB00-556651E95281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1:34.126" v="69"/>
          <ac:spMkLst>
            <pc:docMk/>
            <pc:sldMk cId="4017847793" sldId="257"/>
            <ac:spMk id="10" creationId="{7B58A187-A4B1-42EB-A4C7-8635BA507BCE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1:34.126" v="69"/>
          <ac:spMkLst>
            <pc:docMk/>
            <pc:sldMk cId="4017847793" sldId="257"/>
            <ac:spMk id="12" creationId="{37F14E7F-3054-458C-ACF9-A8DA1757C65C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1:34.126" v="69"/>
          <ac:spMkLst>
            <pc:docMk/>
            <pc:sldMk cId="4017847793" sldId="257"/>
            <ac:spMk id="14" creationId="{93747C1C-97FC-4D70-A6C8-A01FBCF5A9DC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1:34.126" v="69"/>
          <ac:spMkLst>
            <pc:docMk/>
            <pc:sldMk cId="4017847793" sldId="257"/>
            <ac:spMk id="21" creationId="{B66F8A2C-B8CF-4B20-9A73-2ADCF6302755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1:34.126" v="69"/>
          <ac:spMkLst>
            <pc:docMk/>
            <pc:sldMk cId="4017847793" sldId="257"/>
            <ac:spMk id="23" creationId="{B5DD78E9-DE0D-47AF-A0DB-F475221E3DC7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1:34.126" v="69"/>
          <ac:spMkLst>
            <pc:docMk/>
            <pc:sldMk cId="4017847793" sldId="257"/>
            <ac:spMk id="25" creationId="{A118D329-2010-4A15-B57C-429FFAE35B11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1:40.798" v="71"/>
          <ac:spMkLst>
            <pc:docMk/>
            <pc:sldMk cId="4017847793" sldId="257"/>
            <ac:spMk id="29" creationId="{904DB13E-F722-4ED6-BB00-556651E95281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1:40.798" v="71"/>
          <ac:spMkLst>
            <pc:docMk/>
            <pc:sldMk cId="4017847793" sldId="257"/>
            <ac:spMk id="30" creationId="{7B58A187-A4B1-42EB-A4C7-8635BA507BCE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1:40.798" v="71"/>
          <ac:spMkLst>
            <pc:docMk/>
            <pc:sldMk cId="4017847793" sldId="257"/>
            <ac:spMk id="31" creationId="{37F14E7F-3054-458C-ACF9-A8DA1757C65C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1:40.798" v="71"/>
          <ac:spMkLst>
            <pc:docMk/>
            <pc:sldMk cId="4017847793" sldId="257"/>
            <ac:spMk id="32" creationId="{93747C1C-97FC-4D70-A6C8-A01FBCF5A9DC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1:40.798" v="71"/>
          <ac:spMkLst>
            <pc:docMk/>
            <pc:sldMk cId="4017847793" sldId="257"/>
            <ac:spMk id="34" creationId="{6EB4BFD6-A85D-4A13-A54A-9A5C9E31C69E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1:40.798" v="71"/>
          <ac:spMkLst>
            <pc:docMk/>
            <pc:sldMk cId="4017847793" sldId="257"/>
            <ac:spMk id="35" creationId="{B5DD78E9-DE0D-47AF-A0DB-F475221E3DC7}"/>
          </ac:spMkLst>
        </pc:spChg>
        <pc:spChg chg="add del">
          <ac:chgData name="Marta Lesiczka (2130091)" userId="S::2130091@student.uwtsd.ac.uk::b20c7b52-3611-404b-9849-19f409ac3c92" providerId="AD" clId="Web-{BAB9A8F8-B459-447F-87A3-78090F8ACD2A}" dt="2023-11-20T12:01:40.798" v="71"/>
          <ac:spMkLst>
            <pc:docMk/>
            <pc:sldMk cId="4017847793" sldId="257"/>
            <ac:spMk id="36" creationId="{A118D329-2010-4A15-B57C-429FFAE35B11}"/>
          </ac:spMkLst>
        </pc:spChg>
        <pc:spChg chg="add">
          <ac:chgData name="Marta Lesiczka (2130091)" userId="S::2130091@student.uwtsd.ac.uk::b20c7b52-3611-404b-9849-19f409ac3c92" providerId="AD" clId="Web-{BAB9A8F8-B459-447F-87A3-78090F8ACD2A}" dt="2023-11-20T12:01:40.814" v="72"/>
          <ac:spMkLst>
            <pc:docMk/>
            <pc:sldMk cId="4017847793" sldId="257"/>
            <ac:spMk id="39" creationId="{904DB13E-F722-4ED6-BB00-556651E95281}"/>
          </ac:spMkLst>
        </pc:spChg>
        <pc:spChg chg="add">
          <ac:chgData name="Marta Lesiczka (2130091)" userId="S::2130091@student.uwtsd.ac.uk::b20c7b52-3611-404b-9849-19f409ac3c92" providerId="AD" clId="Web-{BAB9A8F8-B459-447F-87A3-78090F8ACD2A}" dt="2023-11-20T12:01:40.814" v="72"/>
          <ac:spMkLst>
            <pc:docMk/>
            <pc:sldMk cId="4017847793" sldId="257"/>
            <ac:spMk id="40" creationId="{7B58A187-A4B1-42EB-A4C7-8635BA507BCE}"/>
          </ac:spMkLst>
        </pc:spChg>
        <pc:spChg chg="add">
          <ac:chgData name="Marta Lesiczka (2130091)" userId="S::2130091@student.uwtsd.ac.uk::b20c7b52-3611-404b-9849-19f409ac3c92" providerId="AD" clId="Web-{BAB9A8F8-B459-447F-87A3-78090F8ACD2A}" dt="2023-11-20T12:01:40.814" v="72"/>
          <ac:spMkLst>
            <pc:docMk/>
            <pc:sldMk cId="4017847793" sldId="257"/>
            <ac:spMk id="41" creationId="{37F14E7F-3054-458C-ACF9-A8DA1757C65C}"/>
          </ac:spMkLst>
        </pc:spChg>
        <pc:spChg chg="add">
          <ac:chgData name="Marta Lesiczka (2130091)" userId="S::2130091@student.uwtsd.ac.uk::b20c7b52-3611-404b-9849-19f409ac3c92" providerId="AD" clId="Web-{BAB9A8F8-B459-447F-87A3-78090F8ACD2A}" dt="2023-11-20T12:01:40.814" v="72"/>
          <ac:spMkLst>
            <pc:docMk/>
            <pc:sldMk cId="4017847793" sldId="257"/>
            <ac:spMk id="42" creationId="{93747C1C-97FC-4D70-A6C8-A01FBCF5A9DC}"/>
          </ac:spMkLst>
        </pc:spChg>
        <pc:spChg chg="add">
          <ac:chgData name="Marta Lesiczka (2130091)" userId="S::2130091@student.uwtsd.ac.uk::b20c7b52-3611-404b-9849-19f409ac3c92" providerId="AD" clId="Web-{BAB9A8F8-B459-447F-87A3-78090F8ACD2A}" dt="2023-11-20T12:01:40.814" v="72"/>
          <ac:spMkLst>
            <pc:docMk/>
            <pc:sldMk cId="4017847793" sldId="257"/>
            <ac:spMk id="44" creationId="{B66F8A2C-B8CF-4B20-9A73-2ADCF6302755}"/>
          </ac:spMkLst>
        </pc:spChg>
        <pc:spChg chg="add">
          <ac:chgData name="Marta Lesiczka (2130091)" userId="S::2130091@student.uwtsd.ac.uk::b20c7b52-3611-404b-9849-19f409ac3c92" providerId="AD" clId="Web-{BAB9A8F8-B459-447F-87A3-78090F8ACD2A}" dt="2023-11-20T12:01:40.814" v="72"/>
          <ac:spMkLst>
            <pc:docMk/>
            <pc:sldMk cId="4017847793" sldId="257"/>
            <ac:spMk id="45" creationId="{B5DD78E9-DE0D-47AF-A0DB-F475221E3DC7}"/>
          </ac:spMkLst>
        </pc:spChg>
        <pc:spChg chg="add">
          <ac:chgData name="Marta Lesiczka (2130091)" userId="S::2130091@student.uwtsd.ac.uk::b20c7b52-3611-404b-9849-19f409ac3c92" providerId="AD" clId="Web-{BAB9A8F8-B459-447F-87A3-78090F8ACD2A}" dt="2023-11-20T12:01:40.814" v="72"/>
          <ac:spMkLst>
            <pc:docMk/>
            <pc:sldMk cId="4017847793" sldId="257"/>
            <ac:spMk id="46" creationId="{A118D329-2010-4A15-B57C-429FFAE35B11}"/>
          </ac:spMkLst>
        </pc:spChg>
        <pc:grpChg chg="add del">
          <ac:chgData name="Marta Lesiczka (2130091)" userId="S::2130091@student.uwtsd.ac.uk::b20c7b52-3611-404b-9849-19f409ac3c92" providerId="AD" clId="Web-{BAB9A8F8-B459-447F-87A3-78090F8ACD2A}" dt="2023-11-20T12:01:34.126" v="69"/>
          <ac:grpSpMkLst>
            <pc:docMk/>
            <pc:sldMk cId="4017847793" sldId="257"/>
            <ac:grpSpMk id="16" creationId="{E26428D7-C6F3-473D-A360-A3F5C3E8728C}"/>
          </ac:grpSpMkLst>
        </pc:grpChg>
        <pc:grpChg chg="add del">
          <ac:chgData name="Marta Lesiczka (2130091)" userId="S::2130091@student.uwtsd.ac.uk::b20c7b52-3611-404b-9849-19f409ac3c92" providerId="AD" clId="Web-{BAB9A8F8-B459-447F-87A3-78090F8ACD2A}" dt="2023-11-20T12:01:40.798" v="71"/>
          <ac:grpSpMkLst>
            <pc:docMk/>
            <pc:sldMk cId="4017847793" sldId="257"/>
            <ac:grpSpMk id="33" creationId="{E26428D7-C6F3-473D-A360-A3F5C3E8728C}"/>
          </ac:grpSpMkLst>
        </pc:grpChg>
        <pc:grpChg chg="add">
          <ac:chgData name="Marta Lesiczka (2130091)" userId="S::2130091@student.uwtsd.ac.uk::b20c7b52-3611-404b-9849-19f409ac3c92" providerId="AD" clId="Web-{BAB9A8F8-B459-447F-87A3-78090F8ACD2A}" dt="2023-11-20T12:01:40.814" v="72"/>
          <ac:grpSpMkLst>
            <pc:docMk/>
            <pc:sldMk cId="4017847793" sldId="257"/>
            <ac:grpSpMk id="43" creationId="{E26428D7-C6F3-473D-A360-A3F5C3E8728C}"/>
          </ac:grpSpMkLst>
        </pc:grpChg>
        <pc:cxnChg chg="add del">
          <ac:chgData name="Marta Lesiczka (2130091)" userId="S::2130091@student.uwtsd.ac.uk::b20c7b52-3611-404b-9849-19f409ac3c92" providerId="AD" clId="Web-{BAB9A8F8-B459-447F-87A3-78090F8ACD2A}" dt="2023-11-20T12:01:34.126" v="69"/>
          <ac:cxnSpMkLst>
            <pc:docMk/>
            <pc:sldMk cId="4017847793" sldId="257"/>
            <ac:cxnSpMk id="27" creationId="{994262BC-EE98-4BD6-82DB-4955E8DCC290}"/>
          </ac:cxnSpMkLst>
        </pc:cxnChg>
        <pc:cxnChg chg="add del">
          <ac:chgData name="Marta Lesiczka (2130091)" userId="S::2130091@student.uwtsd.ac.uk::b20c7b52-3611-404b-9849-19f409ac3c92" providerId="AD" clId="Web-{BAB9A8F8-B459-447F-87A3-78090F8ACD2A}" dt="2023-11-20T12:01:40.798" v="71"/>
          <ac:cxnSpMkLst>
            <pc:docMk/>
            <pc:sldMk cId="4017847793" sldId="257"/>
            <ac:cxnSpMk id="37" creationId="{994262BC-EE98-4BD6-82DB-4955E8DCC290}"/>
          </ac:cxnSpMkLst>
        </pc:cxnChg>
        <pc:cxnChg chg="add">
          <ac:chgData name="Marta Lesiczka (2130091)" userId="S::2130091@student.uwtsd.ac.uk::b20c7b52-3611-404b-9849-19f409ac3c92" providerId="AD" clId="Web-{BAB9A8F8-B459-447F-87A3-78090F8ACD2A}" dt="2023-11-20T12:01:40.814" v="72"/>
          <ac:cxnSpMkLst>
            <pc:docMk/>
            <pc:sldMk cId="4017847793" sldId="257"/>
            <ac:cxnSpMk id="47" creationId="{994262BC-EE98-4BD6-82DB-4955E8DCC290}"/>
          </ac:cxnSpMkLst>
        </pc:cxnChg>
      </pc:sldChg>
      <pc:sldChg chg="new">
        <pc:chgData name="Marta Lesiczka (2130091)" userId="S::2130091@student.uwtsd.ac.uk::b20c7b52-3611-404b-9849-19f409ac3c92" providerId="AD" clId="Web-{BAB9A8F8-B459-447F-87A3-78090F8ACD2A}" dt="2023-11-20T11:58:05.336" v="30"/>
        <pc:sldMkLst>
          <pc:docMk/>
          <pc:sldMk cId="418938931" sldId="258"/>
        </pc:sldMkLst>
      </pc:sldChg>
      <pc:sldChg chg="new">
        <pc:chgData name="Marta Lesiczka (2130091)" userId="S::2130091@student.uwtsd.ac.uk::b20c7b52-3611-404b-9849-19f409ac3c92" providerId="AD" clId="Web-{BAB9A8F8-B459-447F-87A3-78090F8ACD2A}" dt="2023-11-20T11:58:06.226" v="31"/>
        <pc:sldMkLst>
          <pc:docMk/>
          <pc:sldMk cId="481413575" sldId="259"/>
        </pc:sldMkLst>
      </pc:sldChg>
      <pc:sldMasterChg chg="add del addSldLayout delSldLayout">
        <pc:chgData name="Marta Lesiczka (2130091)" userId="S::2130091@student.uwtsd.ac.uk::b20c7b52-3611-404b-9849-19f409ac3c92" providerId="AD" clId="Web-{BAB9A8F8-B459-447F-87A3-78090F8ACD2A}" dt="2023-11-20T11:57:52.913" v="28"/>
        <pc:sldMasterMkLst>
          <pc:docMk/>
          <pc:sldMasterMk cId="2460954070" sldId="2147483660"/>
        </pc:sldMasterMkLst>
        <pc:sldLayoutChg chg="add del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Marta Lesiczka (2130091)" userId="S::2130091@student.uwtsd.ac.uk::b20c7b52-3611-404b-9849-19f409ac3c92" providerId="AD" clId="Web-{BAB9A8F8-B459-447F-87A3-78090F8ACD2A}" dt="2023-11-20T11:57:14.771" v="9"/>
        <pc:sldMasterMkLst>
          <pc:docMk/>
          <pc:sldMasterMk cId="3854947283" sldId="2147483672"/>
        </pc:sldMasterMkLst>
        <pc:sldLayoutChg chg="add del">
          <pc:chgData name="Marta Lesiczka (2130091)" userId="S::2130091@student.uwtsd.ac.uk::b20c7b52-3611-404b-9849-19f409ac3c92" providerId="AD" clId="Web-{BAB9A8F8-B459-447F-87A3-78090F8ACD2A}" dt="2023-11-20T11:57:14.771" v="9"/>
          <pc:sldLayoutMkLst>
            <pc:docMk/>
            <pc:sldMasterMk cId="3854947283" sldId="2147483672"/>
            <pc:sldLayoutMk cId="3065073127" sldId="2147483673"/>
          </pc:sldLayoutMkLst>
        </pc:sldLayoutChg>
        <pc:sldLayoutChg chg="add del replId">
          <pc:chgData name="Marta Lesiczka (2130091)" userId="S::2130091@student.uwtsd.ac.uk::b20c7b52-3611-404b-9849-19f409ac3c92" providerId="AD" clId="Web-{BAB9A8F8-B459-447F-87A3-78090F8ACD2A}" dt="2023-11-20T11:57:14.771" v="9"/>
          <pc:sldLayoutMkLst>
            <pc:docMk/>
            <pc:sldMasterMk cId="3854947283" sldId="2147483672"/>
            <pc:sldLayoutMk cId="1213900528" sldId="2147483674"/>
          </pc:sldLayoutMkLst>
        </pc:sldLayoutChg>
        <pc:sldLayoutChg chg="add del replId">
          <pc:chgData name="Marta Lesiczka (2130091)" userId="S::2130091@student.uwtsd.ac.uk::b20c7b52-3611-404b-9849-19f409ac3c92" providerId="AD" clId="Web-{BAB9A8F8-B459-447F-87A3-78090F8ACD2A}" dt="2023-11-20T11:57:14.771" v="9"/>
          <pc:sldLayoutMkLst>
            <pc:docMk/>
            <pc:sldMasterMk cId="3854947283" sldId="2147483672"/>
            <pc:sldLayoutMk cId="2885954874" sldId="2147483675"/>
          </pc:sldLayoutMkLst>
        </pc:sldLayoutChg>
        <pc:sldLayoutChg chg="add del replId">
          <pc:chgData name="Marta Lesiczka (2130091)" userId="S::2130091@student.uwtsd.ac.uk::b20c7b52-3611-404b-9849-19f409ac3c92" providerId="AD" clId="Web-{BAB9A8F8-B459-447F-87A3-78090F8ACD2A}" dt="2023-11-20T11:57:14.771" v="9"/>
          <pc:sldLayoutMkLst>
            <pc:docMk/>
            <pc:sldMasterMk cId="3854947283" sldId="2147483672"/>
            <pc:sldLayoutMk cId="2169585672" sldId="2147483676"/>
          </pc:sldLayoutMkLst>
        </pc:sldLayoutChg>
        <pc:sldLayoutChg chg="add del replId">
          <pc:chgData name="Marta Lesiczka (2130091)" userId="S::2130091@student.uwtsd.ac.uk::b20c7b52-3611-404b-9849-19f409ac3c92" providerId="AD" clId="Web-{BAB9A8F8-B459-447F-87A3-78090F8ACD2A}" dt="2023-11-20T11:57:14.771" v="9"/>
          <pc:sldLayoutMkLst>
            <pc:docMk/>
            <pc:sldMasterMk cId="3854947283" sldId="2147483672"/>
            <pc:sldLayoutMk cId="1803861607" sldId="2147483677"/>
          </pc:sldLayoutMkLst>
        </pc:sldLayoutChg>
        <pc:sldLayoutChg chg="add del replId">
          <pc:chgData name="Marta Lesiczka (2130091)" userId="S::2130091@student.uwtsd.ac.uk::b20c7b52-3611-404b-9849-19f409ac3c92" providerId="AD" clId="Web-{BAB9A8F8-B459-447F-87A3-78090F8ACD2A}" dt="2023-11-20T11:57:14.771" v="9"/>
          <pc:sldLayoutMkLst>
            <pc:docMk/>
            <pc:sldMasterMk cId="3854947283" sldId="2147483672"/>
            <pc:sldLayoutMk cId="3083555547" sldId="2147483678"/>
          </pc:sldLayoutMkLst>
        </pc:sldLayoutChg>
        <pc:sldLayoutChg chg="add del replId">
          <pc:chgData name="Marta Lesiczka (2130091)" userId="S::2130091@student.uwtsd.ac.uk::b20c7b52-3611-404b-9849-19f409ac3c92" providerId="AD" clId="Web-{BAB9A8F8-B459-447F-87A3-78090F8ACD2A}" dt="2023-11-20T11:57:14.771" v="9"/>
          <pc:sldLayoutMkLst>
            <pc:docMk/>
            <pc:sldMasterMk cId="3854947283" sldId="2147483672"/>
            <pc:sldLayoutMk cId="1337447552" sldId="2147483679"/>
          </pc:sldLayoutMkLst>
        </pc:sldLayoutChg>
        <pc:sldLayoutChg chg="add del replId">
          <pc:chgData name="Marta Lesiczka (2130091)" userId="S::2130091@student.uwtsd.ac.uk::b20c7b52-3611-404b-9849-19f409ac3c92" providerId="AD" clId="Web-{BAB9A8F8-B459-447F-87A3-78090F8ACD2A}" dt="2023-11-20T11:57:14.771" v="9"/>
          <pc:sldLayoutMkLst>
            <pc:docMk/>
            <pc:sldMasterMk cId="3854947283" sldId="2147483672"/>
            <pc:sldLayoutMk cId="1482640453" sldId="2147483680"/>
          </pc:sldLayoutMkLst>
        </pc:sldLayoutChg>
        <pc:sldLayoutChg chg="add del replId">
          <pc:chgData name="Marta Lesiczka (2130091)" userId="S::2130091@student.uwtsd.ac.uk::b20c7b52-3611-404b-9849-19f409ac3c92" providerId="AD" clId="Web-{BAB9A8F8-B459-447F-87A3-78090F8ACD2A}" dt="2023-11-20T11:57:14.771" v="9"/>
          <pc:sldLayoutMkLst>
            <pc:docMk/>
            <pc:sldMasterMk cId="3854947283" sldId="2147483672"/>
            <pc:sldLayoutMk cId="3664024521" sldId="2147483681"/>
          </pc:sldLayoutMkLst>
        </pc:sldLayoutChg>
        <pc:sldLayoutChg chg="add del replId">
          <pc:chgData name="Marta Lesiczka (2130091)" userId="S::2130091@student.uwtsd.ac.uk::b20c7b52-3611-404b-9849-19f409ac3c92" providerId="AD" clId="Web-{BAB9A8F8-B459-447F-87A3-78090F8ACD2A}" dt="2023-11-20T11:57:14.771" v="9"/>
          <pc:sldLayoutMkLst>
            <pc:docMk/>
            <pc:sldMasterMk cId="3854947283" sldId="2147483672"/>
            <pc:sldLayoutMk cId="748882871" sldId="2147483682"/>
          </pc:sldLayoutMkLst>
        </pc:sldLayoutChg>
        <pc:sldLayoutChg chg="add del replId">
          <pc:chgData name="Marta Lesiczka (2130091)" userId="S::2130091@student.uwtsd.ac.uk::b20c7b52-3611-404b-9849-19f409ac3c92" providerId="AD" clId="Web-{BAB9A8F8-B459-447F-87A3-78090F8ACD2A}" dt="2023-11-20T11:57:14.771" v="9"/>
          <pc:sldLayoutMkLst>
            <pc:docMk/>
            <pc:sldMasterMk cId="3854947283" sldId="2147483672"/>
            <pc:sldLayoutMk cId="1153767666" sldId="2147483683"/>
          </pc:sldLayoutMkLst>
        </pc:sldLayoutChg>
      </pc:sldMasterChg>
      <pc:sldMasterChg chg="add del addSldLayout delSldLayout">
        <pc:chgData name="Marta Lesiczka (2130091)" userId="S::2130091@student.uwtsd.ac.uk::b20c7b52-3611-404b-9849-19f409ac3c92" providerId="AD" clId="Web-{BAB9A8F8-B459-447F-87A3-78090F8ACD2A}" dt="2023-11-20T11:57:18.178" v="11"/>
        <pc:sldMasterMkLst>
          <pc:docMk/>
          <pc:sldMasterMk cId="3445243542" sldId="2147483698"/>
        </pc:sldMasterMkLst>
        <pc:sldLayoutChg chg="add del">
          <pc:chgData name="Marta Lesiczka (2130091)" userId="S::2130091@student.uwtsd.ac.uk::b20c7b52-3611-404b-9849-19f409ac3c92" providerId="AD" clId="Web-{BAB9A8F8-B459-447F-87A3-78090F8ACD2A}" dt="2023-11-20T11:57:18.178" v="11"/>
          <pc:sldLayoutMkLst>
            <pc:docMk/>
            <pc:sldMasterMk cId="3445243542" sldId="2147483698"/>
            <pc:sldLayoutMk cId="1558920223" sldId="2147483687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18.178" v="11"/>
          <pc:sldLayoutMkLst>
            <pc:docMk/>
            <pc:sldMasterMk cId="3445243542" sldId="2147483698"/>
            <pc:sldLayoutMk cId="1289939540" sldId="2147483688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18.178" v="11"/>
          <pc:sldLayoutMkLst>
            <pc:docMk/>
            <pc:sldMasterMk cId="3445243542" sldId="2147483698"/>
            <pc:sldLayoutMk cId="3344610894" sldId="2147483689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18.178" v="11"/>
          <pc:sldLayoutMkLst>
            <pc:docMk/>
            <pc:sldMasterMk cId="3445243542" sldId="2147483698"/>
            <pc:sldLayoutMk cId="2585490883" sldId="2147483690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18.178" v="11"/>
          <pc:sldLayoutMkLst>
            <pc:docMk/>
            <pc:sldMasterMk cId="3445243542" sldId="2147483698"/>
            <pc:sldLayoutMk cId="2504503528" sldId="2147483691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18.178" v="11"/>
          <pc:sldLayoutMkLst>
            <pc:docMk/>
            <pc:sldMasterMk cId="3445243542" sldId="2147483698"/>
            <pc:sldLayoutMk cId="4083725396" sldId="2147483692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18.178" v="11"/>
          <pc:sldLayoutMkLst>
            <pc:docMk/>
            <pc:sldMasterMk cId="3445243542" sldId="2147483698"/>
            <pc:sldLayoutMk cId="776556899" sldId="2147483693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18.178" v="11"/>
          <pc:sldLayoutMkLst>
            <pc:docMk/>
            <pc:sldMasterMk cId="3445243542" sldId="2147483698"/>
            <pc:sldLayoutMk cId="73005044" sldId="2147483694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18.178" v="11"/>
          <pc:sldLayoutMkLst>
            <pc:docMk/>
            <pc:sldMasterMk cId="3445243542" sldId="2147483698"/>
            <pc:sldLayoutMk cId="1392469744" sldId="2147483695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18.178" v="11"/>
          <pc:sldLayoutMkLst>
            <pc:docMk/>
            <pc:sldMasterMk cId="3445243542" sldId="2147483698"/>
            <pc:sldLayoutMk cId="508089660" sldId="2147483696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18.178" v="11"/>
          <pc:sldLayoutMkLst>
            <pc:docMk/>
            <pc:sldMasterMk cId="3445243542" sldId="2147483698"/>
            <pc:sldLayoutMk cId="501963553" sldId="2147483697"/>
          </pc:sldLayoutMkLst>
        </pc:sldLayoutChg>
      </pc:sldMasterChg>
      <pc:sldMasterChg chg="add del addSldLayout delSldLayout">
        <pc:chgData name="Marta Lesiczka (2130091)" userId="S::2130091@student.uwtsd.ac.uk::b20c7b52-3611-404b-9849-19f409ac3c92" providerId="AD" clId="Web-{BAB9A8F8-B459-447F-87A3-78090F8ACD2A}" dt="2023-11-20T11:57:52.835" v="27"/>
        <pc:sldMasterMkLst>
          <pc:docMk/>
          <pc:sldMasterMk cId="3185939777" sldId="2147483711"/>
        </pc:sldMasterMkLst>
        <pc:sldLayoutChg chg="add del">
          <pc:chgData name="Marta Lesiczka (2130091)" userId="S::2130091@student.uwtsd.ac.uk::b20c7b52-3611-404b-9849-19f409ac3c92" providerId="AD" clId="Web-{BAB9A8F8-B459-447F-87A3-78090F8ACD2A}" dt="2023-11-20T11:57:52.835" v="27"/>
          <pc:sldLayoutMkLst>
            <pc:docMk/>
            <pc:sldMasterMk cId="3185939777" sldId="2147483711"/>
            <pc:sldLayoutMk cId="2934436650" sldId="2147483700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835" v="27"/>
          <pc:sldLayoutMkLst>
            <pc:docMk/>
            <pc:sldMasterMk cId="3185939777" sldId="2147483711"/>
            <pc:sldLayoutMk cId="1889055028" sldId="2147483701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835" v="27"/>
          <pc:sldLayoutMkLst>
            <pc:docMk/>
            <pc:sldMasterMk cId="3185939777" sldId="2147483711"/>
            <pc:sldLayoutMk cId="4236785312" sldId="2147483702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835" v="27"/>
          <pc:sldLayoutMkLst>
            <pc:docMk/>
            <pc:sldMasterMk cId="3185939777" sldId="2147483711"/>
            <pc:sldLayoutMk cId="3705905937" sldId="2147483703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835" v="27"/>
          <pc:sldLayoutMkLst>
            <pc:docMk/>
            <pc:sldMasterMk cId="3185939777" sldId="2147483711"/>
            <pc:sldLayoutMk cId="3064535513" sldId="2147483704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835" v="27"/>
          <pc:sldLayoutMkLst>
            <pc:docMk/>
            <pc:sldMasterMk cId="3185939777" sldId="2147483711"/>
            <pc:sldLayoutMk cId="232585918" sldId="2147483705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835" v="27"/>
          <pc:sldLayoutMkLst>
            <pc:docMk/>
            <pc:sldMasterMk cId="3185939777" sldId="2147483711"/>
            <pc:sldLayoutMk cId="2519858661" sldId="2147483706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835" v="27"/>
          <pc:sldLayoutMkLst>
            <pc:docMk/>
            <pc:sldMasterMk cId="3185939777" sldId="2147483711"/>
            <pc:sldLayoutMk cId="1604786277" sldId="2147483707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835" v="27"/>
          <pc:sldLayoutMkLst>
            <pc:docMk/>
            <pc:sldMasterMk cId="3185939777" sldId="2147483711"/>
            <pc:sldLayoutMk cId="4170174673" sldId="2147483708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835" v="27"/>
          <pc:sldLayoutMkLst>
            <pc:docMk/>
            <pc:sldMasterMk cId="3185939777" sldId="2147483711"/>
            <pc:sldLayoutMk cId="2182746214" sldId="2147483709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52.835" v="27"/>
          <pc:sldLayoutMkLst>
            <pc:docMk/>
            <pc:sldMasterMk cId="3185939777" sldId="2147483711"/>
            <pc:sldLayoutMk cId="2208079888" sldId="2147483710"/>
          </pc:sldLayoutMkLst>
        </pc:sldLayoutChg>
      </pc:sldMasterChg>
      <pc:sldMasterChg chg="add del addSldLayout delSldLayout">
        <pc:chgData name="Marta Lesiczka (2130091)" userId="S::2130091@student.uwtsd.ac.uk::b20c7b52-3611-404b-9849-19f409ac3c92" providerId="AD" clId="Web-{BAB9A8F8-B459-447F-87A3-78090F8ACD2A}" dt="2023-11-20T11:57:34.256" v="19"/>
        <pc:sldMasterMkLst>
          <pc:docMk/>
          <pc:sldMasterMk cId="112401214" sldId="2147483737"/>
        </pc:sldMasterMkLst>
        <pc:sldLayoutChg chg="add del">
          <pc:chgData name="Marta Lesiczka (2130091)" userId="S::2130091@student.uwtsd.ac.uk::b20c7b52-3611-404b-9849-19f409ac3c92" providerId="AD" clId="Web-{BAB9A8F8-B459-447F-87A3-78090F8ACD2A}" dt="2023-11-20T11:57:34.256" v="19"/>
          <pc:sldLayoutMkLst>
            <pc:docMk/>
            <pc:sldMasterMk cId="112401214" sldId="2147483737"/>
            <pc:sldLayoutMk cId="3680803887" sldId="2147483726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34.256" v="19"/>
          <pc:sldLayoutMkLst>
            <pc:docMk/>
            <pc:sldMasterMk cId="112401214" sldId="2147483737"/>
            <pc:sldLayoutMk cId="2665784859" sldId="2147483727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34.256" v="19"/>
          <pc:sldLayoutMkLst>
            <pc:docMk/>
            <pc:sldMasterMk cId="112401214" sldId="2147483737"/>
            <pc:sldLayoutMk cId="3454735695" sldId="2147483728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34.256" v="19"/>
          <pc:sldLayoutMkLst>
            <pc:docMk/>
            <pc:sldMasterMk cId="112401214" sldId="2147483737"/>
            <pc:sldLayoutMk cId="4060833107" sldId="2147483729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34.256" v="19"/>
          <pc:sldLayoutMkLst>
            <pc:docMk/>
            <pc:sldMasterMk cId="112401214" sldId="2147483737"/>
            <pc:sldLayoutMk cId="3867916712" sldId="2147483730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34.256" v="19"/>
          <pc:sldLayoutMkLst>
            <pc:docMk/>
            <pc:sldMasterMk cId="112401214" sldId="2147483737"/>
            <pc:sldLayoutMk cId="569683844" sldId="2147483731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34.256" v="19"/>
          <pc:sldLayoutMkLst>
            <pc:docMk/>
            <pc:sldMasterMk cId="112401214" sldId="2147483737"/>
            <pc:sldLayoutMk cId="988858465" sldId="2147483732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34.256" v="19"/>
          <pc:sldLayoutMkLst>
            <pc:docMk/>
            <pc:sldMasterMk cId="112401214" sldId="2147483737"/>
            <pc:sldLayoutMk cId="3483943541" sldId="2147483733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34.256" v="19"/>
          <pc:sldLayoutMkLst>
            <pc:docMk/>
            <pc:sldMasterMk cId="112401214" sldId="2147483737"/>
            <pc:sldLayoutMk cId="2750396054" sldId="2147483734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34.256" v="19"/>
          <pc:sldLayoutMkLst>
            <pc:docMk/>
            <pc:sldMasterMk cId="112401214" sldId="2147483737"/>
            <pc:sldLayoutMk cId="778322026" sldId="2147483735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34.256" v="19"/>
          <pc:sldLayoutMkLst>
            <pc:docMk/>
            <pc:sldMasterMk cId="112401214" sldId="2147483737"/>
            <pc:sldLayoutMk cId="3458046651" sldId="2147483736"/>
          </pc:sldLayoutMkLst>
        </pc:sldLayoutChg>
      </pc:sldMasterChg>
      <pc:sldMasterChg chg="add del addSldLayout delSldLayout">
        <pc:chgData name="Marta Lesiczka (2130091)" userId="S::2130091@student.uwtsd.ac.uk::b20c7b52-3611-404b-9849-19f409ac3c92" providerId="AD" clId="Web-{BAB9A8F8-B459-447F-87A3-78090F8ACD2A}" dt="2023-11-20T11:57:41.522" v="21"/>
        <pc:sldMasterMkLst>
          <pc:docMk/>
          <pc:sldMasterMk cId="1055562300" sldId="2147483763"/>
        </pc:sldMasterMkLst>
        <pc:sldLayoutChg chg="add del">
          <pc:chgData name="Marta Lesiczka (2130091)" userId="S::2130091@student.uwtsd.ac.uk::b20c7b52-3611-404b-9849-19f409ac3c92" providerId="AD" clId="Web-{BAB9A8F8-B459-447F-87A3-78090F8ACD2A}" dt="2023-11-20T11:57:41.522" v="21"/>
          <pc:sldLayoutMkLst>
            <pc:docMk/>
            <pc:sldMasterMk cId="1055562300" sldId="2147483763"/>
            <pc:sldLayoutMk cId="1901597251" sldId="2147483752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41.522" v="21"/>
          <pc:sldLayoutMkLst>
            <pc:docMk/>
            <pc:sldMasterMk cId="1055562300" sldId="2147483763"/>
            <pc:sldLayoutMk cId="3930795807" sldId="2147483753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41.522" v="21"/>
          <pc:sldLayoutMkLst>
            <pc:docMk/>
            <pc:sldMasterMk cId="1055562300" sldId="2147483763"/>
            <pc:sldLayoutMk cId="3686645356" sldId="2147483754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41.522" v="21"/>
          <pc:sldLayoutMkLst>
            <pc:docMk/>
            <pc:sldMasterMk cId="1055562300" sldId="2147483763"/>
            <pc:sldLayoutMk cId="2761985804" sldId="2147483755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41.522" v="21"/>
          <pc:sldLayoutMkLst>
            <pc:docMk/>
            <pc:sldMasterMk cId="1055562300" sldId="2147483763"/>
            <pc:sldLayoutMk cId="3097111545" sldId="2147483756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41.522" v="21"/>
          <pc:sldLayoutMkLst>
            <pc:docMk/>
            <pc:sldMasterMk cId="1055562300" sldId="2147483763"/>
            <pc:sldLayoutMk cId="2879145633" sldId="2147483757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41.522" v="21"/>
          <pc:sldLayoutMkLst>
            <pc:docMk/>
            <pc:sldMasterMk cId="1055562300" sldId="2147483763"/>
            <pc:sldLayoutMk cId="1676619857" sldId="2147483758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41.522" v="21"/>
          <pc:sldLayoutMkLst>
            <pc:docMk/>
            <pc:sldMasterMk cId="1055562300" sldId="2147483763"/>
            <pc:sldLayoutMk cId="2732105505" sldId="2147483759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41.522" v="21"/>
          <pc:sldLayoutMkLst>
            <pc:docMk/>
            <pc:sldMasterMk cId="1055562300" sldId="2147483763"/>
            <pc:sldLayoutMk cId="2491778543" sldId="2147483760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41.522" v="21"/>
          <pc:sldLayoutMkLst>
            <pc:docMk/>
            <pc:sldMasterMk cId="1055562300" sldId="2147483763"/>
            <pc:sldLayoutMk cId="2629541666" sldId="2147483761"/>
          </pc:sldLayoutMkLst>
        </pc:sldLayoutChg>
        <pc:sldLayoutChg chg="add del">
          <pc:chgData name="Marta Lesiczka (2130091)" userId="S::2130091@student.uwtsd.ac.uk::b20c7b52-3611-404b-9849-19f409ac3c92" providerId="AD" clId="Web-{BAB9A8F8-B459-447F-87A3-78090F8ACD2A}" dt="2023-11-20T11:57:41.522" v="21"/>
          <pc:sldLayoutMkLst>
            <pc:docMk/>
            <pc:sldMasterMk cId="1055562300" sldId="2147483763"/>
            <pc:sldLayoutMk cId="3974039611" sldId="2147483762"/>
          </pc:sldLayoutMkLst>
        </pc:sldLayoutChg>
      </pc:sldMasterChg>
      <pc:sldMasterChg chg="add addSldLayout">
        <pc:chgData name="Marta Lesiczka (2130091)" userId="S::2130091@student.uwtsd.ac.uk::b20c7b52-3611-404b-9849-19f409ac3c92" providerId="AD" clId="Web-{BAB9A8F8-B459-447F-87A3-78090F8ACD2A}" dt="2023-11-20T11:57:52.913" v="28"/>
        <pc:sldMasterMkLst>
          <pc:docMk/>
          <pc:sldMasterMk cId="2001845327" sldId="2147483763"/>
        </pc:sldMasterMkLst>
        <pc:sldLayoutChg chg="add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001845327" sldId="2147483763"/>
            <pc:sldLayoutMk cId="3227213193" sldId="2147483752"/>
          </pc:sldLayoutMkLst>
        </pc:sldLayoutChg>
        <pc:sldLayoutChg chg="add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001845327" sldId="2147483763"/>
            <pc:sldLayoutMk cId="3799102320" sldId="2147483753"/>
          </pc:sldLayoutMkLst>
        </pc:sldLayoutChg>
        <pc:sldLayoutChg chg="add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001845327" sldId="2147483763"/>
            <pc:sldLayoutMk cId="1744390412" sldId="2147483754"/>
          </pc:sldLayoutMkLst>
        </pc:sldLayoutChg>
        <pc:sldLayoutChg chg="add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001845327" sldId="2147483763"/>
            <pc:sldLayoutMk cId="3181586989" sldId="2147483755"/>
          </pc:sldLayoutMkLst>
        </pc:sldLayoutChg>
        <pc:sldLayoutChg chg="add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001845327" sldId="2147483763"/>
            <pc:sldLayoutMk cId="409934923" sldId="2147483756"/>
          </pc:sldLayoutMkLst>
        </pc:sldLayoutChg>
        <pc:sldLayoutChg chg="add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001845327" sldId="2147483763"/>
            <pc:sldLayoutMk cId="1011017848" sldId="2147483757"/>
          </pc:sldLayoutMkLst>
        </pc:sldLayoutChg>
        <pc:sldLayoutChg chg="add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001845327" sldId="2147483763"/>
            <pc:sldLayoutMk cId="628298308" sldId="2147483758"/>
          </pc:sldLayoutMkLst>
        </pc:sldLayoutChg>
        <pc:sldLayoutChg chg="add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001845327" sldId="2147483763"/>
            <pc:sldLayoutMk cId="213706684" sldId="2147483759"/>
          </pc:sldLayoutMkLst>
        </pc:sldLayoutChg>
        <pc:sldLayoutChg chg="add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001845327" sldId="2147483763"/>
            <pc:sldLayoutMk cId="1997167901" sldId="2147483760"/>
          </pc:sldLayoutMkLst>
        </pc:sldLayoutChg>
        <pc:sldLayoutChg chg="add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001845327" sldId="2147483763"/>
            <pc:sldLayoutMk cId="3342525313" sldId="2147483761"/>
          </pc:sldLayoutMkLst>
        </pc:sldLayoutChg>
        <pc:sldLayoutChg chg="add">
          <pc:chgData name="Marta Lesiczka (2130091)" userId="S::2130091@student.uwtsd.ac.uk::b20c7b52-3611-404b-9849-19f409ac3c92" providerId="AD" clId="Web-{BAB9A8F8-B459-447F-87A3-78090F8ACD2A}" dt="2023-11-20T11:57:52.913" v="28"/>
          <pc:sldLayoutMkLst>
            <pc:docMk/>
            <pc:sldMasterMk cId="2001845327" sldId="2147483763"/>
            <pc:sldLayoutMk cId="2498478547" sldId="2147483762"/>
          </pc:sldLayoutMkLst>
        </pc:sldLayoutChg>
      </pc:sldMasterChg>
    </pc:docChg>
  </pc:docChgLst>
  <pc:docChgLst>
    <pc:chgData name="Marta Lesiczka (2130091)" userId="S::2130091@student.uwtsd.ac.uk::b20c7b52-3611-404b-9849-19f409ac3c92" providerId="AD" clId="Web-{14FC461E-A1D5-1AE6-591B-32DC8C937940}"/>
    <pc:docChg chg="modSld">
      <pc:chgData name="Marta Lesiczka (2130091)" userId="S::2130091@student.uwtsd.ac.uk::b20c7b52-3611-404b-9849-19f409ac3c92" providerId="AD" clId="Web-{14FC461E-A1D5-1AE6-591B-32DC8C937940}" dt="2023-12-06T16:01:39.803" v="11" actId="20577"/>
      <pc:docMkLst>
        <pc:docMk/>
      </pc:docMkLst>
      <pc:sldChg chg="modSp">
        <pc:chgData name="Marta Lesiczka (2130091)" userId="S::2130091@student.uwtsd.ac.uk::b20c7b52-3611-404b-9849-19f409ac3c92" providerId="AD" clId="Web-{14FC461E-A1D5-1AE6-591B-32DC8C937940}" dt="2023-12-06T16:01:39.803" v="11" actId="20577"/>
        <pc:sldMkLst>
          <pc:docMk/>
          <pc:sldMk cId="4017847793" sldId="257"/>
        </pc:sldMkLst>
        <pc:spChg chg="mod">
          <ac:chgData name="Marta Lesiczka (2130091)" userId="S::2130091@student.uwtsd.ac.uk::b20c7b52-3611-404b-9849-19f409ac3c92" providerId="AD" clId="Web-{14FC461E-A1D5-1AE6-591B-32DC8C937940}" dt="2023-12-06T16:01:39.803" v="11" actId="20577"/>
          <ac:spMkLst>
            <pc:docMk/>
            <pc:sldMk cId="4017847793" sldId="257"/>
            <ac:spMk id="3" creationId="{B7F6959E-EF59-F7CD-48AE-5286AC904E64}"/>
          </ac:spMkLst>
        </pc:spChg>
      </pc:sldChg>
      <pc:sldChg chg="modSp">
        <pc:chgData name="Marta Lesiczka (2130091)" userId="S::2130091@student.uwtsd.ac.uk::b20c7b52-3611-404b-9849-19f409ac3c92" providerId="AD" clId="Web-{14FC461E-A1D5-1AE6-591B-32DC8C937940}" dt="2023-12-06T16:00:02.672" v="1" actId="20577"/>
        <pc:sldMkLst>
          <pc:docMk/>
          <pc:sldMk cId="418938931" sldId="258"/>
        </pc:sldMkLst>
        <pc:spChg chg="mod">
          <ac:chgData name="Marta Lesiczka (2130091)" userId="S::2130091@student.uwtsd.ac.uk::b20c7b52-3611-404b-9849-19f409ac3c92" providerId="AD" clId="Web-{14FC461E-A1D5-1AE6-591B-32DC8C937940}" dt="2023-12-06T16:00:02.672" v="1" actId="20577"/>
          <ac:spMkLst>
            <pc:docMk/>
            <pc:sldMk cId="418938931" sldId="258"/>
            <ac:spMk id="3" creationId="{9FD2E3F3-056D-1600-E266-91C64C68E5E2}"/>
          </ac:spMkLst>
        </pc:spChg>
      </pc:sldChg>
      <pc:sldChg chg="modSp">
        <pc:chgData name="Marta Lesiczka (2130091)" userId="S::2130091@student.uwtsd.ac.uk::b20c7b52-3611-404b-9849-19f409ac3c92" providerId="AD" clId="Web-{14FC461E-A1D5-1AE6-591B-32DC8C937940}" dt="2023-12-06T16:00:34.674" v="4" actId="20577"/>
        <pc:sldMkLst>
          <pc:docMk/>
          <pc:sldMk cId="481413575" sldId="259"/>
        </pc:sldMkLst>
        <pc:spChg chg="mod">
          <ac:chgData name="Marta Lesiczka (2130091)" userId="S::2130091@student.uwtsd.ac.uk::b20c7b52-3611-404b-9849-19f409ac3c92" providerId="AD" clId="Web-{14FC461E-A1D5-1AE6-591B-32DC8C937940}" dt="2023-12-06T16:00:34.674" v="4" actId="20577"/>
          <ac:spMkLst>
            <pc:docMk/>
            <pc:sldMk cId="481413575" sldId="259"/>
            <ac:spMk id="5" creationId="{AD764BE3-A313-AB22-19AC-54D9B6FBB3A9}"/>
          </ac:spMkLst>
        </pc:spChg>
      </pc:sldChg>
      <pc:sldChg chg="modSp">
        <pc:chgData name="Marta Lesiczka (2130091)" userId="S::2130091@student.uwtsd.ac.uk::b20c7b52-3611-404b-9849-19f409ac3c92" providerId="AD" clId="Web-{14FC461E-A1D5-1AE6-591B-32DC8C937940}" dt="2023-12-06T16:01:05.707" v="7" actId="20577"/>
        <pc:sldMkLst>
          <pc:docMk/>
          <pc:sldMk cId="3340631821" sldId="260"/>
        </pc:sldMkLst>
        <pc:spChg chg="mod">
          <ac:chgData name="Marta Lesiczka (2130091)" userId="S::2130091@student.uwtsd.ac.uk::b20c7b52-3611-404b-9849-19f409ac3c92" providerId="AD" clId="Web-{14FC461E-A1D5-1AE6-591B-32DC8C937940}" dt="2023-12-06T16:01:05.707" v="7" actId="20577"/>
          <ac:spMkLst>
            <pc:docMk/>
            <pc:sldMk cId="3340631821" sldId="260"/>
            <ac:spMk id="3" creationId="{35D30910-67BC-D2A3-D0A2-062CED96393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12/6/2023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06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167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525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478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12/6/2023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017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12/6/2023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213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12/6/2023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102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12/6/2023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390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1586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34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298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845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57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nforb.es/1vyccu4" TargetMode="External"/><Relationship Id="rId2" Type="http://schemas.openxmlformats.org/officeDocument/2006/relationships/hyperlink" Target="https://www.researchgate.net/publication/340925460_SOCIAL_MEDIA_MARKETING_OPPORTUNITIES_AND_CHALLENGE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Picture 54">
            <a:extLst>
              <a:ext uri="{FF2B5EF4-FFF2-40B4-BE49-F238E27FC236}">
                <a16:creationId xmlns:a16="http://schemas.microsoft.com/office/drawing/2014/main" id="{A91E41A4-266F-1AC4-8779-E42895064C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90000"/>
          </a:blip>
          <a:srcRect t="29688"/>
          <a:stretch/>
        </p:blipFill>
        <p:spPr>
          <a:xfrm>
            <a:off x="1" y="10"/>
            <a:ext cx="12191999" cy="6857989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DB4A12B6-EF0D-43E8-8C17-4FAD4D276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>
              <a:lumMod val="85000"/>
              <a:lumOff val="15000"/>
              <a:alpha val="93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AE107525-0C02-447F-8A3F-553320A72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2"/>
            </a:solidFill>
            <a:prstDash val="solid"/>
            <a:miter lim="800000"/>
          </a:ln>
          <a:effectLst/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837205" cy="1170810"/>
          </a:xfrm>
        </p:spPr>
        <p:txBody>
          <a:bodyPr>
            <a:normAutofit fontScale="90000"/>
          </a:bodyPr>
          <a:lstStyle/>
          <a:p>
            <a:r>
              <a:rPr lang="en-GB">
                <a:ea typeface="+mj-lt"/>
                <a:cs typeface="+mj-lt"/>
              </a:rPr>
              <a:t>Digital Marketing Insights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GB" sz="2400">
                <a:latin typeface="Calibri"/>
                <a:cs typeface="Calibri"/>
              </a:rPr>
              <a:t>Marta </a:t>
            </a:r>
            <a:r>
              <a:rPr lang="en-GB" sz="2400" err="1">
                <a:latin typeface="Calibri"/>
                <a:cs typeface="Calibri"/>
              </a:rPr>
              <a:t>Lesiczka</a:t>
            </a:r>
            <a:r>
              <a:rPr lang="en-GB" sz="2400">
                <a:latin typeface="Calibri"/>
                <a:cs typeface="Calibri"/>
              </a:rPr>
              <a:t> 11/12/2023</a:t>
            </a:r>
          </a:p>
          <a:p>
            <a:pPr>
              <a:spcAft>
                <a:spcPts val="600"/>
              </a:spcAft>
            </a:pPr>
            <a:endParaRPr lang="en-GB" sz="2400">
              <a:latin typeface="Calibri"/>
              <a:cs typeface="Calibri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B7A42E3-05D8-4A0B-9D4E-20EF581E5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6EE9A54B-189D-4645-8254-FDC4210EC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511CE48F-D5E4-4520-AF1E-8F85CFBDA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41448851-39AD-4943-BF9C-C50704E08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C0FE1EC-8B45-B72A-54D9-4DA0F3F539A4}"/>
              </a:ext>
            </a:extLst>
          </p:cNvPr>
          <p:cNvSpPr txBox="1"/>
          <p:nvPr/>
        </p:nvSpPr>
        <p:spPr>
          <a:xfrm>
            <a:off x="2696513" y="3581936"/>
            <a:ext cx="741876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latin typeface="Calibri"/>
                <a:ea typeface="Söhne"/>
                <a:cs typeface="Söhne"/>
              </a:rPr>
              <a:t>Digital marketing is the use of digital channels, devices, and platforms to promote or advertise products and services to a target audience (Chaffey 2019).</a:t>
            </a:r>
            <a:endParaRPr lang="en-GB" sz="200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7B58A187-A4B1-42EB-A4C7-8635BA50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7F14E7F-3054-458C-ACF9-A8DA1757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3747C1C-97FC-4D70-A6C8-A01FBCF5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05CDC370-AE44-4300-98BA-FE204E881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47B15501-CB9A-4642-80EE-2876EF03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6AFF9525-325F-47B3-A63C-93C12253A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Rectangle 64">
            <a:extLst>
              <a:ext uri="{FF2B5EF4-FFF2-40B4-BE49-F238E27FC236}">
                <a16:creationId xmlns:a16="http://schemas.microsoft.com/office/drawing/2014/main" id="{B645BD8A-B13F-463A-9101-4FB883F06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94003B42-F17E-473C-9366-9369C04711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149DDF01-2EFB-49D0-864E-0CE29F33A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D74685-CAAA-AA32-8D53-1F99BF6D5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040" y="1754659"/>
            <a:ext cx="9860547" cy="30054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800" cap="all" spc="-100">
                <a:solidFill>
                  <a:schemeClr val="bg1"/>
                </a:solidFill>
              </a:rPr>
              <a:t>Welcome everyone!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6959E-EF59-F7CD-48AE-5286AC904E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9039" y="4947920"/>
            <a:ext cx="9860547" cy="68511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800" spc="80" dirty="0">
                <a:solidFill>
                  <a:schemeClr val="bg1"/>
                </a:solidFill>
                <a:latin typeface="Calibri"/>
                <a:cs typeface="Calibri"/>
              </a:rPr>
              <a:t>Today, we'll be delving into the dynamic world of digital marketing.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8EEA5BB7-5B71-4B52-AD7F-3BA82A617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2A1BDD5A-B952-463D-8BF6-F89EC6F21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A2C2EF86-4721-4AC5-AC3A-5343FE12B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F42A6C7C-49DA-4D7E-9647-1696C74DF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100664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78477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1A8E6-0471-BE50-167F-A0EE69B34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9346532" cy="810127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rgbClr val="0F0F0F"/>
                </a:solidFill>
                <a:ea typeface="+mj-lt"/>
                <a:cs typeface="+mj-lt"/>
              </a:rPr>
              <a:t>Benefit of Digital Marketing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2E3F3-056D-1600-E266-91C64C68E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371199"/>
            <a:ext cx="9757611" cy="14332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F0F0F"/>
                </a:solidFill>
                <a:latin typeface="Calibri"/>
                <a:ea typeface="+mn-lt"/>
                <a:cs typeface="+mn-lt"/>
              </a:rPr>
              <a:t>Digital  marketing is not only about empowering new business, but also has an impact , especially on small, businesses, as the Internet can go through the market and small and medium-sized enterprises operating competence (Clement, 2020).</a:t>
            </a:r>
          </a:p>
          <a:p>
            <a:pPr marL="0" indent="0">
              <a:buNone/>
            </a:pPr>
            <a:endParaRPr lang="en-GB" sz="1800">
              <a:solidFill>
                <a:srgbClr val="0F0F0F"/>
              </a:solidFill>
              <a:latin typeface="Gill Sans MT"/>
              <a:ea typeface="+mn-lt"/>
              <a:cs typeface="+mn-lt"/>
            </a:endParaRPr>
          </a:p>
          <a:p>
            <a:pPr marL="0" indent="0">
              <a:buNone/>
            </a:pPr>
            <a:endParaRPr lang="en-GB" sz="1800">
              <a:solidFill>
                <a:srgbClr val="0F0F0F"/>
              </a:solidFill>
              <a:latin typeface="Gill Sans MT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31F047-5D86-E40F-5188-B6ED7F8CE262}"/>
              </a:ext>
            </a:extLst>
          </p:cNvPr>
          <p:cNvSpPr txBox="1"/>
          <p:nvPr/>
        </p:nvSpPr>
        <p:spPr>
          <a:xfrm>
            <a:off x="753327" y="4364237"/>
            <a:ext cx="869782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solidFill>
                  <a:srgbClr val="0F0F0F"/>
                </a:solidFill>
                <a:latin typeface="Calibri"/>
                <a:ea typeface="Söhne"/>
                <a:cs typeface="Söhne"/>
              </a:rPr>
              <a:t>Disadvantage of Digital Marketing</a:t>
            </a:r>
            <a:endParaRPr lang="en-GB" sz="2400"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029F76-D895-7AB5-B276-B9702433211B}"/>
              </a:ext>
            </a:extLst>
          </p:cNvPr>
          <p:cNvSpPr txBox="1"/>
          <p:nvPr/>
        </p:nvSpPr>
        <p:spPr>
          <a:xfrm>
            <a:off x="792920" y="4885982"/>
            <a:ext cx="8622631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Digital marketing is not suitable for all types of business, but it is a product that their likelihood of buying depends heavily on creating personal relationships between buyers and sellers; and this includes sales of life insurance and other products that involve physical product inspection (Comer, 2018).</a:t>
            </a:r>
            <a:endParaRPr lang="en-US" sz="2000">
              <a:latin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FC6422-5842-6DA5-D5D5-1726F1BC7A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9353" y="2300654"/>
            <a:ext cx="4079632" cy="2291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38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588AD-A0E8-9433-5796-2440FC08F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9800823" cy="920840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rgbClr val="0F0F0F"/>
                </a:solidFill>
                <a:latin typeface="Calibri"/>
                <a:ea typeface="+mj-lt"/>
                <a:cs typeface="+mj-lt"/>
              </a:rPr>
              <a:t>Benefit of Social Media</a:t>
            </a:r>
            <a:endParaRPr lang="en-US" sz="2400">
              <a:latin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EAC7F-ED57-8257-CA96-14BD78E27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523571"/>
            <a:ext cx="9800823" cy="139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0F0F0F"/>
                </a:solidFill>
                <a:latin typeface="Calibri"/>
                <a:ea typeface="+mn-lt"/>
                <a:cs typeface="+mn-lt"/>
              </a:rPr>
              <a:t>Social media, at its core, is a communication channel. Every customer interaction you have on social media is an opportunity to publicly demonstrate your customer service level and enrich your relationship with your customers</a:t>
            </a:r>
            <a:r>
              <a:rPr lang="en-GB" sz="2000">
                <a:solidFill>
                  <a:srgbClr val="0F0F0F"/>
                </a:solidFill>
                <a:latin typeface="Calibri"/>
                <a:ea typeface="+mn-lt"/>
                <a:cs typeface="Calibri"/>
              </a:rPr>
              <a:t>(Forbes, 2014).</a:t>
            </a:r>
          </a:p>
          <a:p>
            <a:pPr marL="0" indent="0">
              <a:buNone/>
            </a:pPr>
            <a:endParaRPr lang="en-GB" sz="1800">
              <a:solidFill>
                <a:srgbClr val="0F0F0F"/>
              </a:solidFill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778870-1937-9D71-6E52-C6CB60144C9C}"/>
              </a:ext>
            </a:extLst>
          </p:cNvPr>
          <p:cNvSpPr txBox="1"/>
          <p:nvPr/>
        </p:nvSpPr>
        <p:spPr>
          <a:xfrm>
            <a:off x="1167147" y="2294049"/>
            <a:ext cx="747242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>
              <a:solidFill>
                <a:srgbClr val="0F0F0F"/>
              </a:solidFill>
              <a:latin typeface="Calibri"/>
              <a:ea typeface="Söhne"/>
              <a:cs typeface="Söhne"/>
            </a:endParaRPr>
          </a:p>
          <a:p>
            <a:pPr algn="l"/>
            <a:r>
              <a:rPr lang="en-GB" sz="2400" b="1">
                <a:solidFill>
                  <a:srgbClr val="0F0F0F"/>
                </a:solidFill>
                <a:latin typeface="Calibri"/>
                <a:ea typeface="Söhne"/>
                <a:cs typeface="Söhne"/>
              </a:rPr>
              <a:t>Disadvantage of Social Media</a:t>
            </a:r>
            <a:endParaRPr lang="en-GB" sz="2400">
              <a:latin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764BE3-A313-AB22-19AC-54D9B6FBB3A9}"/>
              </a:ext>
            </a:extLst>
          </p:cNvPr>
          <p:cNvSpPr txBox="1"/>
          <p:nvPr/>
        </p:nvSpPr>
        <p:spPr>
          <a:xfrm>
            <a:off x="1070555" y="2991655"/>
            <a:ext cx="8266627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solidFill>
                <a:srgbClr val="000000"/>
              </a:solidFill>
              <a:latin typeface="Calibri"/>
              <a:ea typeface="+mn-lt"/>
              <a:cs typeface="+mn-lt"/>
            </a:endParaRPr>
          </a:p>
          <a:p>
            <a:r>
              <a:rPr lang="en-GB" sz="20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Social media users have free rein to post whatever they want. No doubt that </a:t>
            </a:r>
            <a:endParaRPr lang="en-US" sz="2000" dirty="0">
              <a:latin typeface="Calibri"/>
              <a:cs typeface="Calibri"/>
            </a:endParaRPr>
          </a:p>
          <a:p>
            <a:r>
              <a:rPr lang="en-GB" sz="20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positive feedback will glow the organizational picture but some negative feedback can ruin such picture (Balaji, 2019).</a:t>
            </a:r>
            <a:endParaRPr lang="en-GB" sz="2000" dirty="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  <a:p>
            <a:endParaRPr lang="en-GB">
              <a:latin typeface="Calibri"/>
              <a:ea typeface="+mn-lt"/>
              <a:cs typeface="+mn-lt"/>
            </a:endParaRPr>
          </a:p>
          <a:p>
            <a:endParaRPr lang="en-GB">
              <a:solidFill>
                <a:srgbClr val="000000"/>
              </a:solidFill>
              <a:latin typeface="Calibri"/>
              <a:cs typeface="Calibri"/>
            </a:endParaRPr>
          </a:p>
        </p:txBody>
      </p:sp>
      <p:pic>
        <p:nvPicPr>
          <p:cNvPr id="6" name="Picture 5" descr="A close-up of a thumbs up and down&#10;&#10;Description automatically generated">
            <a:extLst>
              <a:ext uri="{FF2B5EF4-FFF2-40B4-BE49-F238E27FC236}">
                <a16:creationId xmlns:a16="http://schemas.microsoft.com/office/drawing/2014/main" id="{DC3E1C54-DD7A-F3B0-9908-8424BAE851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8542" y="4177242"/>
            <a:ext cx="3344334" cy="2038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413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2FF2D-8162-BC3D-2CDE-941542B82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1" y="1476675"/>
            <a:ext cx="10151075" cy="1145060"/>
          </a:xfrm>
        </p:spPr>
        <p:txBody>
          <a:bodyPr>
            <a:normAutofit/>
          </a:bodyPr>
          <a:lstStyle/>
          <a:p>
            <a:r>
              <a:rPr lang="en-GB" sz="3600">
                <a:latin typeface="Calibri"/>
                <a:cs typeface="Calibri"/>
              </a:rPr>
              <a:t>Bibliography</a:t>
            </a:r>
            <a:endParaRPr lang="en-US" sz="3600">
              <a:latin typeface="Calibri"/>
              <a:cs typeface="Calibri"/>
            </a:endParaRPr>
          </a:p>
          <a:p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30910-67BC-D2A3-D0A2-062CED963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lr>
                <a:srgbClr val="262626"/>
              </a:buClr>
            </a:pPr>
            <a:r>
              <a:rPr lang="en-GB" sz="2000" dirty="0">
                <a:latin typeface="Calibri"/>
                <a:ea typeface="+mn-lt"/>
                <a:cs typeface="+mn-lt"/>
              </a:rPr>
              <a:t>Comer, D. E. (2018). The Internet book: Everything you need to know about computer networking and how the Internet works: CRC Press.</a:t>
            </a:r>
            <a:endParaRPr lang="en-US" dirty="0"/>
          </a:p>
          <a:p>
            <a:r>
              <a:rPr lang="en-GB" sz="2000" dirty="0">
                <a:latin typeface="Calibri"/>
                <a:ea typeface="+mn-lt"/>
                <a:cs typeface="+mn-lt"/>
              </a:rPr>
              <a:t> </a:t>
            </a:r>
            <a:r>
              <a:rPr lang="en-GB" sz="2000" dirty="0" err="1">
                <a:latin typeface="Calibri"/>
                <a:ea typeface="+mn-lt"/>
                <a:cs typeface="+mn-lt"/>
              </a:rPr>
              <a:t>Balaji,Pitchandi</a:t>
            </a:r>
            <a:r>
              <a:rPr lang="en-GB" sz="2000" dirty="0">
                <a:latin typeface="Calibri"/>
                <a:ea typeface="+mn-lt"/>
                <a:cs typeface="+mn-lt"/>
              </a:rPr>
              <a:t>, S. B. (2019). </a:t>
            </a:r>
            <a:r>
              <a:rPr lang="en-GB" sz="2000" i="1" dirty="0">
                <a:latin typeface="Calibri"/>
                <a:ea typeface="+mn-lt"/>
                <a:cs typeface="+mn-lt"/>
              </a:rPr>
              <a:t>SOCIAL MEDIA MARKETING: OPPORTUNITIES AND CHALLENGES.</a:t>
            </a:r>
            <a:r>
              <a:rPr lang="en-GB" sz="2000" dirty="0">
                <a:latin typeface="Calibri"/>
                <a:ea typeface="+mn-lt"/>
                <a:cs typeface="+mn-lt"/>
              </a:rPr>
              <a:t> Retrieved from:  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https://www.researchgate.net/publication/340925460_SOCIAL_MEDIA_MARKETING_OPPORTUNITIES_AND_CHALLENGES</a:t>
            </a: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Calibri"/>
              <a:ea typeface="+mn-lt"/>
              <a:cs typeface="Calibri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>
              <a:buClr>
                <a:srgbClr val="262626"/>
              </a:buClr>
            </a:pPr>
            <a:r>
              <a:rPr lang="en-GB" sz="2000" dirty="0">
                <a:latin typeface="Calibri"/>
                <a:cs typeface="Calibri"/>
              </a:rPr>
              <a:t>Dave Chaffey, F. E.-C. (2019). </a:t>
            </a:r>
            <a:r>
              <a:rPr lang="en-GB" sz="2000" i="1" dirty="0">
                <a:latin typeface="Calibri"/>
                <a:cs typeface="Calibri"/>
              </a:rPr>
              <a:t>Digital Marketing.</a:t>
            </a:r>
            <a:r>
              <a:rPr lang="en-GB" sz="2000" dirty="0">
                <a:latin typeface="Calibri"/>
                <a:cs typeface="Calibri"/>
              </a:rPr>
              <a:t> Pearson UK, 2019.</a:t>
            </a:r>
          </a:p>
          <a:p>
            <a:pPr marL="285750" indent="-285750"/>
            <a:r>
              <a:rPr lang="en-GB" sz="2000" dirty="0">
                <a:latin typeface="Calibri"/>
                <a:ea typeface="+mn-lt"/>
                <a:cs typeface="+mn-lt"/>
              </a:rPr>
              <a:t>Clement, C. S., K </a:t>
            </a:r>
            <a:r>
              <a:rPr lang="en-GB" sz="2000" dirty="0" err="1">
                <a:latin typeface="Calibri"/>
                <a:ea typeface="+mn-lt"/>
                <a:cs typeface="+mn-lt"/>
              </a:rPr>
              <a:t>Justinra</a:t>
            </a:r>
            <a:r>
              <a:rPr lang="en-GB" sz="2000" dirty="0">
                <a:latin typeface="Calibri"/>
                <a:ea typeface="+mn-lt"/>
                <a:cs typeface="+mn-lt"/>
              </a:rPr>
              <a:t> </a:t>
            </a:r>
            <a:r>
              <a:rPr lang="en-GB" sz="2000" dirty="0" err="1">
                <a:latin typeface="Calibri"/>
                <a:ea typeface="+mn-lt"/>
                <a:cs typeface="+mn-lt"/>
              </a:rPr>
              <a:t>Yappa</a:t>
            </a:r>
            <a:r>
              <a:rPr lang="en-GB" sz="2000" dirty="0">
                <a:latin typeface="Calibri"/>
                <a:ea typeface="+mn-lt"/>
                <a:cs typeface="+mn-lt"/>
              </a:rPr>
              <a:t>, Dr J. (2020). THE POWER OF ONLINE MARKETING IMPACT ON INDIAN CONSUMERS. Studies in Indian Place Names, 40(3), 3086-3097. </a:t>
            </a:r>
            <a:endParaRPr lang="en-GB" sz="2000" dirty="0">
              <a:latin typeface="Calibri"/>
              <a:cs typeface="Calibri"/>
            </a:endParaRPr>
          </a:p>
          <a:p>
            <a:pPr marL="285750" indent="-285750"/>
            <a:r>
              <a:rPr lang="en-GB" sz="2000" dirty="0">
                <a:latin typeface="Calibri"/>
                <a:ea typeface="+mn-lt"/>
                <a:cs typeface="+mn-lt"/>
              </a:rPr>
              <a:t>Forbes,(2014). </a:t>
            </a:r>
            <a:r>
              <a:rPr lang="en-GB" sz="2000" i="1" dirty="0">
                <a:latin typeface="Calibri"/>
                <a:ea typeface="+mn-lt"/>
                <a:cs typeface="+mn-lt"/>
              </a:rPr>
              <a:t>Forbes.</a:t>
            </a:r>
            <a:r>
              <a:rPr lang="en-GB" sz="2000" dirty="0">
                <a:latin typeface="Calibri"/>
                <a:ea typeface="+mn-lt"/>
                <a:cs typeface="+mn-lt"/>
              </a:rPr>
              <a:t> Retrieved from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/>
                <a:ea typeface="+mn-lt"/>
                <a:cs typeface="+mn-lt"/>
              </a:rPr>
              <a:t> 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http://onforb.es/1vyccu4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/>
                <a:ea typeface="+mn-lt"/>
                <a:cs typeface="+mn-lt"/>
              </a:rPr>
              <a:t>.</a:t>
            </a: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Calibri"/>
              <a:cs typeface="Calibri"/>
            </a:endParaRPr>
          </a:p>
          <a:p>
            <a:pPr>
              <a:buNone/>
            </a:pPr>
            <a:endParaRPr lang="en-GB" sz="1800">
              <a:latin typeface="Calibri"/>
            </a:endParaRPr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340631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80000"/>
                <a:shade val="100000"/>
                <a:satMod val="300000"/>
              </a:schemeClr>
            </a:gs>
            <a:gs pos="100000">
              <a:schemeClr val="bg1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15573D-0E45-4691-B525-471152EC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E448559-19A4-4252-8C27-54C1DA906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19C35E-4E30-4F1D-9FC2-F2FA6191E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819" y="466344"/>
            <a:ext cx="3959352" cy="59253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68488-44F1-8EE5-6D42-421995619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40" y="875324"/>
            <a:ext cx="3536510" cy="5093520"/>
          </a:xfrm>
        </p:spPr>
        <p:txBody>
          <a:bodyPr>
            <a:normAutofit/>
          </a:bodyPr>
          <a:lstStyle/>
          <a:p>
            <a:pPr algn="ctr"/>
            <a:r>
              <a:rPr lang="en-GB" baseline="0">
                <a:solidFill>
                  <a:schemeClr val="tx1"/>
                </a:solidFill>
                <a:latin typeface="Calibri"/>
              </a:rPr>
              <a:t>Thank you for your </a:t>
            </a:r>
            <a:r>
              <a:rPr lang="en-GB">
                <a:solidFill>
                  <a:schemeClr val="tx1"/>
                </a:solidFill>
                <a:latin typeface="Calibri"/>
              </a:rPr>
              <a:t>time today</a:t>
            </a:r>
            <a:r>
              <a:rPr lang="en-GB" baseline="0">
                <a:solidFill>
                  <a:schemeClr val="tx1"/>
                </a:solidFill>
                <a:latin typeface="Calibri"/>
              </a:rPr>
              <a:t>!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25AE8-FA11-B101-F7B8-8AEE9973CB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8124" y="559477"/>
            <a:ext cx="5647076" cy="547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Any question?</a:t>
            </a:r>
            <a:endParaRPr lang="en-GB" sz="280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17333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RegularSeedRightStep">
      <a:dk1>
        <a:srgbClr val="000000"/>
      </a:dk1>
      <a:lt1>
        <a:srgbClr val="FFFFFF"/>
      </a:lt1>
      <a:dk2>
        <a:srgbClr val="412B24"/>
      </a:dk2>
      <a:lt2>
        <a:srgbClr val="E2E8E7"/>
      </a:lt2>
      <a:accent1>
        <a:srgbClr val="CE425A"/>
      </a:accent1>
      <a:accent2>
        <a:srgbClr val="BC5330"/>
      </a:accent2>
      <a:accent3>
        <a:srgbClr val="CB9D41"/>
      </a:accent3>
      <a:accent4>
        <a:srgbClr val="A1AC2C"/>
      </a:accent4>
      <a:accent5>
        <a:srgbClr val="77B33A"/>
      </a:accent5>
      <a:accent6>
        <a:srgbClr val="3CBC30"/>
      </a:accent6>
      <a:hlink>
        <a:srgbClr val="309282"/>
      </a:hlink>
      <a:folHlink>
        <a:srgbClr val="7F7F7F"/>
      </a:folHlink>
    </a:clrScheme>
    <a:fontScheme name="Savon">
      <a:maj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SavonVTI</vt:lpstr>
      <vt:lpstr>Digital Marketing Insights</vt:lpstr>
      <vt:lpstr>Welcome everyone!</vt:lpstr>
      <vt:lpstr>Benefit of Digital Marketing</vt:lpstr>
      <vt:lpstr>Benefit of Social Media</vt:lpstr>
      <vt:lpstr>Bibliography </vt:lpstr>
      <vt:lpstr>Thank you for your time today!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12</cp:revision>
  <dcterms:created xsi:type="dcterms:W3CDTF">2023-11-20T11:55:21Z</dcterms:created>
  <dcterms:modified xsi:type="dcterms:W3CDTF">2023-12-06T16:01:47Z</dcterms:modified>
</cp:coreProperties>
</file>