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3"/>
  </p:notesMasterIdLst>
  <p:handoutMasterIdLst>
    <p:handoutMasterId r:id="rId14"/>
  </p:handoutMasterIdLst>
  <p:sldIdLst>
    <p:sldId id="329" r:id="rId5"/>
    <p:sldId id="302" r:id="rId6"/>
    <p:sldId id="315" r:id="rId7"/>
    <p:sldId id="325" r:id="rId8"/>
    <p:sldId id="326" r:id="rId9"/>
    <p:sldId id="327" r:id="rId10"/>
    <p:sldId id="313" r:id="rId11"/>
    <p:sldId id="32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68" userDrawn="1">
          <p15:clr>
            <a:srgbClr val="A4A3A4"/>
          </p15:clr>
        </p15:guide>
        <p15:guide id="2" pos="408" userDrawn="1">
          <p15:clr>
            <a:srgbClr val="A4A3A4"/>
          </p15:clr>
        </p15:guide>
        <p15:guide id="3" orient="horz" pos="3912" userDrawn="1">
          <p15:clr>
            <a:srgbClr val="A4A3A4"/>
          </p15:clr>
        </p15:guide>
        <p15:guide id="4" pos="7272" userDrawn="1">
          <p15:clr>
            <a:srgbClr val="A4A3A4"/>
          </p15:clr>
        </p15:guide>
        <p15:guide id="5" orient="horz" pos="165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9D9D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E25E649-3F16-4E02-A733-19D2CDBF48F0}">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738" autoAdjust="0"/>
    <p:restoredTop sz="95033" autoAdjust="0"/>
  </p:normalViewPr>
  <p:slideViewPr>
    <p:cSldViewPr snapToGrid="0">
      <p:cViewPr>
        <p:scale>
          <a:sx n="100" d="100"/>
          <a:sy n="100" d="100"/>
        </p:scale>
        <p:origin x="-226" y="-485"/>
      </p:cViewPr>
      <p:guideLst>
        <p:guide orient="horz" pos="1968"/>
        <p:guide pos="408"/>
        <p:guide orient="horz" pos="3912"/>
        <p:guide pos="7272"/>
        <p:guide orient="horz" pos="1656"/>
      </p:guideLst>
    </p:cSldViewPr>
  </p:slideViewPr>
  <p:outlineViewPr>
    <p:cViewPr>
      <p:scale>
        <a:sx n="33" d="100"/>
        <a:sy n="33" d="100"/>
      </p:scale>
      <p:origin x="0" y="-4886"/>
    </p:cViewPr>
  </p:outlineViewPr>
  <p:notesTextViewPr>
    <p:cViewPr>
      <p:scale>
        <a:sx n="3" d="2"/>
        <a:sy n="3" d="2"/>
      </p:scale>
      <p:origin x="0" y="0"/>
    </p:cViewPr>
  </p:notesTextViewPr>
  <p:sorterViewPr>
    <p:cViewPr>
      <p:scale>
        <a:sx n="110" d="100"/>
        <a:sy n="110" d="100"/>
      </p:scale>
      <p:origin x="0" y="-965"/>
    </p:cViewPr>
  </p:sorterViewPr>
  <p:notesViewPr>
    <p:cSldViewPr snapToGrid="0">
      <p:cViewPr varScale="1">
        <p:scale>
          <a:sx n="60" d="100"/>
          <a:sy n="60" d="100"/>
        </p:scale>
        <p:origin x="3187"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emia Namuto Zangui Do Nascimento (2537569)" userId="6d09a10c-9c95-4c9a-b0bb-b33b52988473" providerId="ADAL" clId="{DB2215FB-D709-44D3-BB38-EA1205EA9022}"/>
    <pc:docChg chg="undo custSel addSld delSld modSld sldOrd">
      <pc:chgData name="Noemia Namuto Zangui Do Nascimento (2537569)" userId="6d09a10c-9c95-4c9a-b0bb-b33b52988473" providerId="ADAL" clId="{DB2215FB-D709-44D3-BB38-EA1205EA9022}" dt="2026-07-05T12:58:56.799" v="1037" actId="478"/>
      <pc:docMkLst>
        <pc:docMk/>
      </pc:docMkLst>
      <pc:sldChg chg="addSp delSp modSp add del mod modClrScheme chgLayout">
        <pc:chgData name="Noemia Namuto Zangui Do Nascimento (2537569)" userId="6d09a10c-9c95-4c9a-b0bb-b33b52988473" providerId="ADAL" clId="{DB2215FB-D709-44D3-BB38-EA1205EA9022}" dt="2026-07-05T12:44:14.431" v="931" actId="1076"/>
        <pc:sldMkLst>
          <pc:docMk/>
          <pc:sldMk cId="1341901065" sldId="302"/>
        </pc:sldMkLst>
        <pc:spChg chg="mod ord">
          <ac:chgData name="Noemia Namuto Zangui Do Nascimento (2537569)" userId="6d09a10c-9c95-4c9a-b0bb-b33b52988473" providerId="ADAL" clId="{DB2215FB-D709-44D3-BB38-EA1205EA9022}" dt="2026-07-05T12:43:19.147" v="923" actId="700"/>
          <ac:spMkLst>
            <pc:docMk/>
            <pc:sldMk cId="1341901065" sldId="302"/>
            <ac:spMk id="7" creationId="{B21C28F5-3CA3-4B78-B5C9-550C00BB3174}"/>
          </ac:spMkLst>
        </pc:spChg>
        <pc:spChg chg="mod ord">
          <ac:chgData name="Noemia Namuto Zangui Do Nascimento (2537569)" userId="6d09a10c-9c95-4c9a-b0bb-b33b52988473" providerId="ADAL" clId="{DB2215FB-D709-44D3-BB38-EA1205EA9022}" dt="2026-07-05T12:43:19.147" v="923" actId="700"/>
          <ac:spMkLst>
            <pc:docMk/>
            <pc:sldMk cId="1341901065" sldId="302"/>
            <ac:spMk id="9" creationId="{FEF304F5-32C5-4869-B185-859B567855A8}"/>
          </ac:spMkLst>
        </pc:spChg>
        <pc:picChg chg="mod">
          <ac:chgData name="Noemia Namuto Zangui Do Nascimento (2537569)" userId="6d09a10c-9c95-4c9a-b0bb-b33b52988473" providerId="ADAL" clId="{DB2215FB-D709-44D3-BB38-EA1205EA9022}" dt="2026-07-05T12:44:14.431" v="931" actId="1076"/>
          <ac:picMkLst>
            <pc:docMk/>
            <pc:sldMk cId="1341901065" sldId="302"/>
            <ac:picMk id="8" creationId="{AFE5BCF8-57D7-0F1F-9BD9-FA2BFB3536BF}"/>
          </ac:picMkLst>
        </pc:picChg>
        <pc:picChg chg="mod ord">
          <ac:chgData name="Noemia Namuto Zangui Do Nascimento (2537569)" userId="6d09a10c-9c95-4c9a-b0bb-b33b52988473" providerId="ADAL" clId="{DB2215FB-D709-44D3-BB38-EA1205EA9022}" dt="2026-07-05T12:43:19.147" v="923" actId="700"/>
          <ac:picMkLst>
            <pc:docMk/>
            <pc:sldMk cId="1341901065" sldId="302"/>
            <ac:picMk id="11" creationId="{1CE2008D-DBCE-465F-90DA-B28A4E525131}"/>
          </ac:picMkLst>
        </pc:picChg>
      </pc:sldChg>
      <pc:sldChg chg="addSp delSp modSp mod ord modClrScheme chgLayout">
        <pc:chgData name="Noemia Namuto Zangui Do Nascimento (2537569)" userId="6d09a10c-9c95-4c9a-b0bb-b33b52988473" providerId="ADAL" clId="{DB2215FB-D709-44D3-BB38-EA1205EA9022}" dt="2026-07-05T12:58:09.781" v="1032" actId="1076"/>
        <pc:sldMkLst>
          <pc:docMk/>
          <pc:sldMk cId="715534863" sldId="313"/>
        </pc:sldMkLst>
        <pc:spChg chg="mod ord">
          <ac:chgData name="Noemia Namuto Zangui Do Nascimento (2537569)" userId="6d09a10c-9c95-4c9a-b0bb-b33b52988473" providerId="ADAL" clId="{DB2215FB-D709-44D3-BB38-EA1205EA9022}" dt="2026-07-05T12:18:17.623" v="876" actId="207"/>
          <ac:spMkLst>
            <pc:docMk/>
            <pc:sldMk cId="715534863" sldId="313"/>
            <ac:spMk id="2" creationId="{F6CA4448-4930-46E0-AD53-50021D9DCF2B}"/>
          </ac:spMkLst>
        </pc:spChg>
        <pc:spChg chg="del mod">
          <ac:chgData name="Noemia Namuto Zangui Do Nascimento (2537569)" userId="6d09a10c-9c95-4c9a-b0bb-b33b52988473" providerId="ADAL" clId="{DB2215FB-D709-44D3-BB38-EA1205EA9022}" dt="2026-07-05T12:01:15.116" v="590" actId="700"/>
          <ac:spMkLst>
            <pc:docMk/>
            <pc:sldMk cId="715534863" sldId="313"/>
            <ac:spMk id="3" creationId="{123F6824-E409-4436-9F53-FF50E9FB0CC0}"/>
          </ac:spMkLst>
        </pc:spChg>
        <pc:spChg chg="mod ord">
          <ac:chgData name="Noemia Namuto Zangui Do Nascimento (2537569)" userId="6d09a10c-9c95-4c9a-b0bb-b33b52988473" providerId="ADAL" clId="{DB2215FB-D709-44D3-BB38-EA1205EA9022}" dt="2026-07-05T12:20:34.644" v="891" actId="1076"/>
          <ac:spMkLst>
            <pc:docMk/>
            <pc:sldMk cId="715534863" sldId="313"/>
            <ac:spMk id="4" creationId="{E1A59C11-3050-4901-B63B-0164B191B9E5}"/>
          </ac:spMkLst>
        </pc:spChg>
        <pc:spChg chg="add mod">
          <ac:chgData name="Noemia Namuto Zangui Do Nascimento (2537569)" userId="6d09a10c-9c95-4c9a-b0bb-b33b52988473" providerId="ADAL" clId="{DB2215FB-D709-44D3-BB38-EA1205EA9022}" dt="2026-07-05T12:17:25.250" v="873" actId="14100"/>
          <ac:spMkLst>
            <pc:docMk/>
            <pc:sldMk cId="715534863" sldId="313"/>
            <ac:spMk id="5" creationId="{322FCAFA-0D05-62DE-4D46-9769FE6FBB4E}"/>
          </ac:spMkLst>
        </pc:spChg>
        <pc:picChg chg="add mod">
          <ac:chgData name="Noemia Namuto Zangui Do Nascimento (2537569)" userId="6d09a10c-9c95-4c9a-b0bb-b33b52988473" providerId="ADAL" clId="{DB2215FB-D709-44D3-BB38-EA1205EA9022}" dt="2026-07-05T12:58:09.781" v="1032" actId="1076"/>
          <ac:picMkLst>
            <pc:docMk/>
            <pc:sldMk cId="715534863" sldId="313"/>
            <ac:picMk id="7" creationId="{BDC7C00C-B9FE-674F-1AB4-2BFE3D491F08}"/>
          </ac:picMkLst>
        </pc:picChg>
        <pc:picChg chg="add mod">
          <ac:chgData name="Noemia Namuto Zangui Do Nascimento (2537569)" userId="6d09a10c-9c95-4c9a-b0bb-b33b52988473" providerId="ADAL" clId="{DB2215FB-D709-44D3-BB38-EA1205EA9022}" dt="2026-07-05T12:57:32.278" v="1022" actId="14861"/>
          <ac:picMkLst>
            <pc:docMk/>
            <pc:sldMk cId="715534863" sldId="313"/>
            <ac:picMk id="10" creationId="{FED0A425-EA77-3C7B-BE0C-530122B070B6}"/>
          </ac:picMkLst>
        </pc:picChg>
        <pc:picChg chg="add mod">
          <ac:chgData name="Noemia Namuto Zangui Do Nascimento (2537569)" userId="6d09a10c-9c95-4c9a-b0bb-b33b52988473" providerId="ADAL" clId="{DB2215FB-D709-44D3-BB38-EA1205EA9022}" dt="2026-07-05T12:10:09.197" v="654" actId="1076"/>
          <ac:picMkLst>
            <pc:docMk/>
            <pc:sldMk cId="715534863" sldId="313"/>
            <ac:picMk id="13" creationId="{2B635206-0554-9B26-B428-7B814CE5B52B}"/>
          </ac:picMkLst>
        </pc:picChg>
        <pc:picChg chg="add mod">
          <ac:chgData name="Noemia Namuto Zangui Do Nascimento (2537569)" userId="6d09a10c-9c95-4c9a-b0bb-b33b52988473" providerId="ADAL" clId="{DB2215FB-D709-44D3-BB38-EA1205EA9022}" dt="2026-07-02T18:11:02.117" v="116" actId="1076"/>
          <ac:picMkLst>
            <pc:docMk/>
            <pc:sldMk cId="715534863" sldId="313"/>
            <ac:picMk id="16" creationId="{6AAA6B59-F81C-336B-D27B-3AB4BCA1E317}"/>
          </ac:picMkLst>
        </pc:picChg>
        <pc:picChg chg="mod ord">
          <ac:chgData name="Noemia Namuto Zangui Do Nascimento (2537569)" userId="6d09a10c-9c95-4c9a-b0bb-b33b52988473" providerId="ADAL" clId="{DB2215FB-D709-44D3-BB38-EA1205EA9022}" dt="2026-07-05T12:01:15.116" v="590" actId="700"/>
          <ac:picMkLst>
            <pc:docMk/>
            <pc:sldMk cId="715534863" sldId="313"/>
            <ac:picMk id="20" creationId="{2EC47CED-7A85-4080-9C7C-3921E48924A7}"/>
          </ac:picMkLst>
        </pc:picChg>
      </pc:sldChg>
      <pc:sldChg chg="addSp delSp modSp add del mod">
        <pc:chgData name="Noemia Namuto Zangui Do Nascimento (2537569)" userId="6d09a10c-9c95-4c9a-b0bb-b33b52988473" providerId="ADAL" clId="{DB2215FB-D709-44D3-BB38-EA1205EA9022}" dt="2026-07-05T12:58:32.859" v="1036" actId="14861"/>
        <pc:sldMkLst>
          <pc:docMk/>
          <pc:sldMk cId="3696770303" sldId="315"/>
        </pc:sldMkLst>
        <pc:spChg chg="add del">
          <ac:chgData name="Noemia Namuto Zangui Do Nascimento (2537569)" userId="6d09a10c-9c95-4c9a-b0bb-b33b52988473" providerId="ADAL" clId="{DB2215FB-D709-44D3-BB38-EA1205EA9022}" dt="2026-07-05T11:53:04.328" v="578" actId="139"/>
          <ac:spMkLst>
            <pc:docMk/>
            <pc:sldMk cId="3696770303" sldId="315"/>
            <ac:spMk id="2" creationId="{94404711-094C-2D86-A1A4-7882E55CABD1}"/>
          </ac:spMkLst>
        </pc:spChg>
        <pc:spChg chg="add">
          <ac:chgData name="Noemia Namuto Zangui Do Nascimento (2537569)" userId="6d09a10c-9c95-4c9a-b0bb-b33b52988473" providerId="ADAL" clId="{DB2215FB-D709-44D3-BB38-EA1205EA9022}" dt="2026-07-05T11:54:03.408" v="579" actId="139"/>
          <ac:spMkLst>
            <pc:docMk/>
            <pc:sldMk cId="3696770303" sldId="315"/>
            <ac:spMk id="3" creationId="{39F343B0-FE56-EE53-99A3-008905C87288}"/>
          </ac:spMkLst>
        </pc:spChg>
        <pc:spChg chg="mod">
          <ac:chgData name="Noemia Namuto Zangui Do Nascimento (2537569)" userId="6d09a10c-9c95-4c9a-b0bb-b33b52988473" providerId="ADAL" clId="{DB2215FB-D709-44D3-BB38-EA1205EA9022}" dt="2026-07-05T12:19:37.533" v="883" actId="1076"/>
          <ac:spMkLst>
            <pc:docMk/>
            <pc:sldMk cId="3696770303" sldId="315"/>
            <ac:spMk id="5" creationId="{91EF53E3-F88C-4203-A489-8C9D57513DF6}"/>
          </ac:spMkLst>
        </pc:spChg>
        <pc:spChg chg="mod">
          <ac:chgData name="Noemia Namuto Zangui Do Nascimento (2537569)" userId="6d09a10c-9c95-4c9a-b0bb-b33b52988473" providerId="ADAL" clId="{DB2215FB-D709-44D3-BB38-EA1205EA9022}" dt="2026-07-05T12:20:03.571" v="888" actId="255"/>
          <ac:spMkLst>
            <pc:docMk/>
            <pc:sldMk cId="3696770303" sldId="315"/>
            <ac:spMk id="8" creationId="{6F03AADD-A4FE-4CE8-944C-3F9C9777F0AB}"/>
          </ac:spMkLst>
        </pc:spChg>
        <pc:picChg chg="mod">
          <ac:chgData name="Noemia Namuto Zangui Do Nascimento (2537569)" userId="6d09a10c-9c95-4c9a-b0bb-b33b52988473" providerId="ADAL" clId="{DB2215FB-D709-44D3-BB38-EA1205EA9022}" dt="2026-07-05T12:58:32.859" v="1036" actId="14861"/>
          <ac:picMkLst>
            <pc:docMk/>
            <pc:sldMk cId="3696770303" sldId="315"/>
            <ac:picMk id="6" creationId="{AB8F3DF8-41AF-123F-56FC-AB3B9B7CBCCB}"/>
          </ac:picMkLst>
        </pc:picChg>
      </pc:sldChg>
      <pc:sldChg chg="addSp delSp modSp add del mod">
        <pc:chgData name="Noemia Namuto Zangui Do Nascimento (2537569)" userId="6d09a10c-9c95-4c9a-b0bb-b33b52988473" providerId="ADAL" clId="{DB2215FB-D709-44D3-BB38-EA1205EA9022}" dt="2026-07-05T12:43:13.961" v="922" actId="2696"/>
        <pc:sldMkLst>
          <pc:docMk/>
          <pc:sldMk cId="3665993043" sldId="324"/>
        </pc:sldMkLst>
        <pc:spChg chg="add del mod">
          <ac:chgData name="Noemia Namuto Zangui Do Nascimento (2537569)" userId="6d09a10c-9c95-4c9a-b0bb-b33b52988473" providerId="ADAL" clId="{DB2215FB-D709-44D3-BB38-EA1205EA9022}" dt="2026-07-05T12:42:54.788" v="916" actId="478"/>
          <ac:spMkLst>
            <pc:docMk/>
            <pc:sldMk cId="3665993043" sldId="324"/>
            <ac:spMk id="3" creationId="{09F4CA76-1681-41AB-E3F4-3E32BA35D489}"/>
          </ac:spMkLst>
        </pc:spChg>
        <pc:spChg chg="add del mod">
          <ac:chgData name="Noemia Namuto Zangui Do Nascimento (2537569)" userId="6d09a10c-9c95-4c9a-b0bb-b33b52988473" providerId="ADAL" clId="{DB2215FB-D709-44D3-BB38-EA1205EA9022}" dt="2026-07-05T12:43:10.240" v="920" actId="478"/>
          <ac:spMkLst>
            <pc:docMk/>
            <pc:sldMk cId="3665993043" sldId="324"/>
            <ac:spMk id="5" creationId="{AD4BFF69-6A12-2345-1E6B-04356C1D0626}"/>
          </ac:spMkLst>
        </pc:spChg>
        <pc:spChg chg="add del mod">
          <ac:chgData name="Noemia Namuto Zangui Do Nascimento (2537569)" userId="6d09a10c-9c95-4c9a-b0bb-b33b52988473" providerId="ADAL" clId="{DB2215FB-D709-44D3-BB38-EA1205EA9022}" dt="2026-07-05T12:43:12.384" v="921" actId="478"/>
          <ac:spMkLst>
            <pc:docMk/>
            <pc:sldMk cId="3665993043" sldId="324"/>
            <ac:spMk id="6" creationId="{A844D73C-18DF-0649-08C8-8788722F4040}"/>
          </ac:spMkLst>
        </pc:spChg>
        <pc:spChg chg="del mod ord">
          <ac:chgData name="Noemia Namuto Zangui Do Nascimento (2537569)" userId="6d09a10c-9c95-4c9a-b0bb-b33b52988473" providerId="ADAL" clId="{DB2215FB-D709-44D3-BB38-EA1205EA9022}" dt="2026-07-05T12:42:52.837" v="915" actId="478"/>
          <ac:spMkLst>
            <pc:docMk/>
            <pc:sldMk cId="3665993043" sldId="324"/>
            <ac:spMk id="7" creationId="{BD837CEB-1A69-4F72-95D4-054D82F09696}"/>
          </ac:spMkLst>
        </pc:spChg>
        <pc:spChg chg="add del">
          <ac:chgData name="Noemia Namuto Zangui Do Nascimento (2537569)" userId="6d09a10c-9c95-4c9a-b0bb-b33b52988473" providerId="ADAL" clId="{DB2215FB-D709-44D3-BB38-EA1205EA9022}" dt="2026-07-05T12:43:06.474" v="919" actId="571"/>
          <ac:spMkLst>
            <pc:docMk/>
            <pc:sldMk cId="3665993043" sldId="324"/>
            <ac:spMk id="9" creationId="{F324609E-666E-D284-C64B-15AFF2039051}"/>
          </ac:spMkLst>
        </pc:spChg>
        <pc:spChg chg="del mod ord">
          <ac:chgData name="Noemia Namuto Zangui Do Nascimento (2537569)" userId="6d09a10c-9c95-4c9a-b0bb-b33b52988473" providerId="ADAL" clId="{DB2215FB-D709-44D3-BB38-EA1205EA9022}" dt="2026-07-05T12:42:58.028" v="917" actId="478"/>
          <ac:spMkLst>
            <pc:docMk/>
            <pc:sldMk cId="3665993043" sldId="324"/>
            <ac:spMk id="11" creationId="{E6DF5064-7AAC-4887-9BD5-FB6BC40A6768}"/>
          </ac:spMkLst>
        </pc:spChg>
        <pc:picChg chg="add del mod">
          <ac:chgData name="Noemia Namuto Zangui Do Nascimento (2537569)" userId="6d09a10c-9c95-4c9a-b0bb-b33b52988473" providerId="ADAL" clId="{DB2215FB-D709-44D3-BB38-EA1205EA9022}" dt="2026-07-05T12:42:50.793" v="914" actId="478"/>
          <ac:picMkLst>
            <pc:docMk/>
            <pc:sldMk cId="3665993043" sldId="324"/>
            <ac:picMk id="15" creationId="{84B738BD-3CA7-1B40-4255-8D73C921798F}"/>
          </ac:picMkLst>
        </pc:picChg>
      </pc:sldChg>
      <pc:sldChg chg="addSp delSp modSp new mod modClrScheme chgLayout">
        <pc:chgData name="Noemia Namuto Zangui Do Nascimento (2537569)" userId="6d09a10c-9c95-4c9a-b0bb-b33b52988473" providerId="ADAL" clId="{DB2215FB-D709-44D3-BB38-EA1205EA9022}" dt="2026-07-05T12:58:56.799" v="1037" actId="478"/>
        <pc:sldMkLst>
          <pc:docMk/>
          <pc:sldMk cId="3258548325" sldId="325"/>
        </pc:sldMkLst>
        <pc:spChg chg="add">
          <ac:chgData name="Noemia Namuto Zangui Do Nascimento (2537569)" userId="6d09a10c-9c95-4c9a-b0bb-b33b52988473" providerId="ADAL" clId="{DB2215FB-D709-44D3-BB38-EA1205EA9022}" dt="2026-07-05T11:59:26.764" v="580" actId="139"/>
          <ac:spMkLst>
            <pc:docMk/>
            <pc:sldMk cId="3258548325" sldId="325"/>
            <ac:spMk id="2" creationId="{8CCE3490-95D3-46BA-001E-D34395797E1C}"/>
          </ac:spMkLst>
        </pc:spChg>
        <pc:spChg chg="add del mod ord">
          <ac:chgData name="Noemia Namuto Zangui Do Nascimento (2537569)" userId="6d09a10c-9c95-4c9a-b0bb-b33b52988473" providerId="ADAL" clId="{DB2215FB-D709-44D3-BB38-EA1205EA9022}" dt="2026-07-05T12:58:56.799" v="1037" actId="478"/>
          <ac:spMkLst>
            <pc:docMk/>
            <pc:sldMk cId="3258548325" sldId="325"/>
            <ac:spMk id="3" creationId="{E5AF8A11-6769-A6FB-E287-6D15402B2B4F}"/>
          </ac:spMkLst>
        </pc:spChg>
        <pc:graphicFrameChg chg="add del modGraphic">
          <ac:chgData name="Noemia Namuto Zangui Do Nascimento (2537569)" userId="6d09a10c-9c95-4c9a-b0bb-b33b52988473" providerId="ADAL" clId="{DB2215FB-D709-44D3-BB38-EA1205EA9022}" dt="2026-07-05T12:00:32.992" v="582"/>
          <ac:graphicFrameMkLst>
            <pc:docMk/>
            <pc:sldMk cId="3258548325" sldId="325"/>
            <ac:graphicFrameMk id="3" creationId="{CE810C3D-BE6C-9E55-0D5C-C49904B84284}"/>
          </ac:graphicFrameMkLst>
        </pc:graphicFrameChg>
        <pc:picChg chg="add mod">
          <ac:chgData name="Noemia Namuto Zangui Do Nascimento (2537569)" userId="6d09a10c-9c95-4c9a-b0bb-b33b52988473" providerId="ADAL" clId="{DB2215FB-D709-44D3-BB38-EA1205EA9022}" dt="2026-07-03T10:47:07.200" v="570" actId="1076"/>
          <ac:picMkLst>
            <pc:docMk/>
            <pc:sldMk cId="3258548325" sldId="325"/>
            <ac:picMk id="14" creationId="{F7E3B247-3D09-14C7-9E42-9129FB7DDFB5}"/>
          </ac:picMkLst>
        </pc:picChg>
      </pc:sldChg>
      <pc:sldChg chg="new del">
        <pc:chgData name="Noemia Namuto Zangui Do Nascimento (2537569)" userId="6d09a10c-9c95-4c9a-b0bb-b33b52988473" providerId="ADAL" clId="{DB2215FB-D709-44D3-BB38-EA1205EA9022}" dt="2026-07-05T12:01:08.541" v="589" actId="680"/>
        <pc:sldMkLst>
          <pc:docMk/>
          <pc:sldMk cId="55810799" sldId="326"/>
        </pc:sldMkLst>
      </pc:sldChg>
      <pc:sldChg chg="delSp new del mod">
        <pc:chgData name="Noemia Namuto Zangui Do Nascimento (2537569)" userId="6d09a10c-9c95-4c9a-b0bb-b33b52988473" providerId="ADAL" clId="{DB2215FB-D709-44D3-BB38-EA1205EA9022}" dt="2026-07-05T12:00:55.468" v="587" actId="2696"/>
        <pc:sldMkLst>
          <pc:docMk/>
          <pc:sldMk cId="1403025704" sldId="326"/>
        </pc:sldMkLst>
        <pc:spChg chg="del">
          <ac:chgData name="Noemia Namuto Zangui Do Nascimento (2537569)" userId="6d09a10c-9c95-4c9a-b0bb-b33b52988473" providerId="ADAL" clId="{DB2215FB-D709-44D3-BB38-EA1205EA9022}" dt="2026-07-05T12:00:53.042" v="586" actId="478"/>
          <ac:spMkLst>
            <pc:docMk/>
            <pc:sldMk cId="1403025704" sldId="326"/>
            <ac:spMk id="2" creationId="{F166A41B-27A5-01CA-0C81-CBB07FFC04ED}"/>
          </ac:spMkLst>
        </pc:spChg>
        <pc:spChg chg="del">
          <ac:chgData name="Noemia Namuto Zangui Do Nascimento (2537569)" userId="6d09a10c-9c95-4c9a-b0bb-b33b52988473" providerId="ADAL" clId="{DB2215FB-D709-44D3-BB38-EA1205EA9022}" dt="2026-07-05T12:00:44.941" v="585" actId="478"/>
          <ac:spMkLst>
            <pc:docMk/>
            <pc:sldMk cId="1403025704" sldId="326"/>
            <ac:spMk id="3" creationId="{087A81DE-25EE-740D-4573-2E9D84DBF3CC}"/>
          </ac:spMkLst>
        </pc:spChg>
        <pc:spChg chg="del">
          <ac:chgData name="Noemia Namuto Zangui Do Nascimento (2537569)" userId="6d09a10c-9c95-4c9a-b0bb-b33b52988473" providerId="ADAL" clId="{DB2215FB-D709-44D3-BB38-EA1205EA9022}" dt="2026-07-05T12:00:43.326" v="584" actId="478"/>
          <ac:spMkLst>
            <pc:docMk/>
            <pc:sldMk cId="1403025704" sldId="326"/>
            <ac:spMk id="4" creationId="{380022A3-A0F3-7791-A021-2E5599B77B78}"/>
          </ac:spMkLst>
        </pc:spChg>
      </pc:sldChg>
      <pc:sldChg chg="addSp delSp modSp new mod ord modClrScheme chgLayout">
        <pc:chgData name="Noemia Namuto Zangui Do Nascimento (2537569)" userId="6d09a10c-9c95-4c9a-b0bb-b33b52988473" providerId="ADAL" clId="{DB2215FB-D709-44D3-BB38-EA1205EA9022}" dt="2026-07-05T12:08:49.377" v="638" actId="1076"/>
        <pc:sldMkLst>
          <pc:docMk/>
          <pc:sldMk cId="3822144483" sldId="326"/>
        </pc:sldMkLst>
        <pc:spChg chg="del">
          <ac:chgData name="Noemia Namuto Zangui Do Nascimento (2537569)" userId="6d09a10c-9c95-4c9a-b0bb-b33b52988473" providerId="ADAL" clId="{DB2215FB-D709-44D3-BB38-EA1205EA9022}" dt="2026-07-05T12:01:23.172" v="592" actId="478"/>
          <ac:spMkLst>
            <pc:docMk/>
            <pc:sldMk cId="3822144483" sldId="326"/>
            <ac:spMk id="2" creationId="{17C07D26-6B39-995D-F43D-CFA3B7D3F1E7}"/>
          </ac:spMkLst>
        </pc:spChg>
        <pc:spChg chg="add del mod ord">
          <ac:chgData name="Noemia Namuto Zangui Do Nascimento (2537569)" userId="6d09a10c-9c95-4c9a-b0bb-b33b52988473" providerId="ADAL" clId="{DB2215FB-D709-44D3-BB38-EA1205EA9022}" dt="2026-07-05T12:08:12.993" v="630" actId="478"/>
          <ac:spMkLst>
            <pc:docMk/>
            <pc:sldMk cId="3822144483" sldId="326"/>
            <ac:spMk id="7" creationId="{570C8F87-19E7-0839-720D-E935258982A3}"/>
          </ac:spMkLst>
        </pc:spChg>
        <pc:spChg chg="add del mod">
          <ac:chgData name="Noemia Namuto Zangui Do Nascimento (2537569)" userId="6d09a10c-9c95-4c9a-b0bb-b33b52988473" providerId="ADAL" clId="{DB2215FB-D709-44D3-BB38-EA1205EA9022}" dt="2026-07-05T12:06:29.800" v="609" actId="26606"/>
          <ac:spMkLst>
            <pc:docMk/>
            <pc:sldMk cId="3822144483" sldId="326"/>
            <ac:spMk id="8" creationId="{FC38BEFC-751E-5F6E-D664-C2D14AB9AFD2}"/>
          </ac:spMkLst>
        </pc:spChg>
        <pc:spChg chg="add del mod">
          <ac:chgData name="Noemia Namuto Zangui Do Nascimento (2537569)" userId="6d09a10c-9c95-4c9a-b0bb-b33b52988473" providerId="ADAL" clId="{DB2215FB-D709-44D3-BB38-EA1205EA9022}" dt="2026-07-05T12:06:29.800" v="609" actId="26606"/>
          <ac:spMkLst>
            <pc:docMk/>
            <pc:sldMk cId="3822144483" sldId="326"/>
            <ac:spMk id="9" creationId="{D00A6F5E-BFC4-8BDE-9A7C-C2F2EDE09ED9}"/>
          </ac:spMkLst>
        </pc:spChg>
        <pc:spChg chg="add del mod">
          <ac:chgData name="Noemia Namuto Zangui Do Nascimento (2537569)" userId="6d09a10c-9c95-4c9a-b0bb-b33b52988473" providerId="ADAL" clId="{DB2215FB-D709-44D3-BB38-EA1205EA9022}" dt="2026-07-05T12:06:23.617" v="605" actId="26606"/>
          <ac:spMkLst>
            <pc:docMk/>
            <pc:sldMk cId="3822144483" sldId="326"/>
            <ac:spMk id="11" creationId="{FC38BEFC-751E-5F6E-D664-C2D14AB9AFD2}"/>
          </ac:spMkLst>
        </pc:spChg>
        <pc:spChg chg="add del mod">
          <ac:chgData name="Noemia Namuto Zangui Do Nascimento (2537569)" userId="6d09a10c-9c95-4c9a-b0bb-b33b52988473" providerId="ADAL" clId="{DB2215FB-D709-44D3-BB38-EA1205EA9022}" dt="2026-07-05T12:06:31.432" v="611" actId="26606"/>
          <ac:spMkLst>
            <pc:docMk/>
            <pc:sldMk cId="3822144483" sldId="326"/>
            <ac:spMk id="12" creationId="{01412908-99A8-A988-FC1E-E9F77DE6A80D}"/>
          </ac:spMkLst>
        </pc:spChg>
        <pc:spChg chg="add del mod">
          <ac:chgData name="Noemia Namuto Zangui Do Nascimento (2537569)" userId="6d09a10c-9c95-4c9a-b0bb-b33b52988473" providerId="ADAL" clId="{DB2215FB-D709-44D3-BB38-EA1205EA9022}" dt="2026-07-05T12:06:23.617" v="605" actId="26606"/>
          <ac:spMkLst>
            <pc:docMk/>
            <pc:sldMk cId="3822144483" sldId="326"/>
            <ac:spMk id="13" creationId="{D00A6F5E-BFC4-8BDE-9A7C-C2F2EDE09ED9}"/>
          </ac:spMkLst>
        </pc:spChg>
        <pc:spChg chg="add del mod">
          <ac:chgData name="Noemia Namuto Zangui Do Nascimento (2537569)" userId="6d09a10c-9c95-4c9a-b0bb-b33b52988473" providerId="ADAL" clId="{DB2215FB-D709-44D3-BB38-EA1205EA9022}" dt="2026-07-05T12:06:31.432" v="611" actId="26606"/>
          <ac:spMkLst>
            <pc:docMk/>
            <pc:sldMk cId="3822144483" sldId="326"/>
            <ac:spMk id="14" creationId="{5A668E86-71E6-2221-A439-D6932C807871}"/>
          </ac:spMkLst>
        </pc:spChg>
        <pc:spChg chg="add del mod">
          <ac:chgData name="Noemia Namuto Zangui Do Nascimento (2537569)" userId="6d09a10c-9c95-4c9a-b0bb-b33b52988473" providerId="ADAL" clId="{DB2215FB-D709-44D3-BB38-EA1205EA9022}" dt="2026-07-05T12:06:34.997" v="613" actId="478"/>
          <ac:spMkLst>
            <pc:docMk/>
            <pc:sldMk cId="3822144483" sldId="326"/>
            <ac:spMk id="16" creationId="{FC38BEFC-751E-5F6E-D664-C2D14AB9AFD2}"/>
          </ac:spMkLst>
        </pc:spChg>
        <pc:spChg chg="add del mod">
          <ac:chgData name="Noemia Namuto Zangui Do Nascimento (2537569)" userId="6d09a10c-9c95-4c9a-b0bb-b33b52988473" providerId="ADAL" clId="{DB2215FB-D709-44D3-BB38-EA1205EA9022}" dt="2026-07-05T12:06:37.365" v="614" actId="478"/>
          <ac:spMkLst>
            <pc:docMk/>
            <pc:sldMk cId="3822144483" sldId="326"/>
            <ac:spMk id="17" creationId="{D00A6F5E-BFC4-8BDE-9A7C-C2F2EDE09ED9}"/>
          </ac:spMkLst>
        </pc:spChg>
        <pc:graphicFrameChg chg="add del modGraphic">
          <ac:chgData name="Noemia Namuto Zangui Do Nascimento (2537569)" userId="6d09a10c-9c95-4c9a-b0bb-b33b52988473" providerId="ADAL" clId="{DB2215FB-D709-44D3-BB38-EA1205EA9022}" dt="2026-07-05T12:02:10.161" v="594" actId="478"/>
          <ac:graphicFrameMkLst>
            <pc:docMk/>
            <pc:sldMk cId="3822144483" sldId="326"/>
            <ac:graphicFrameMk id="3" creationId="{5FD3E3D4-40D2-0631-3B7D-362B53DB7011}"/>
          </ac:graphicFrameMkLst>
        </pc:graphicFrameChg>
        <pc:picChg chg="add del mod">
          <ac:chgData name="Noemia Namuto Zangui Do Nascimento (2537569)" userId="6d09a10c-9c95-4c9a-b0bb-b33b52988473" providerId="ADAL" clId="{DB2215FB-D709-44D3-BB38-EA1205EA9022}" dt="2026-07-05T12:05:51.620" v="602" actId="478"/>
          <ac:picMkLst>
            <pc:docMk/>
            <pc:sldMk cId="3822144483" sldId="326"/>
            <ac:picMk id="4" creationId="{E9B7AC56-4366-688A-AB93-A658D29DE1DC}"/>
          </ac:picMkLst>
        </pc:picChg>
        <pc:picChg chg="add del mod">
          <ac:chgData name="Noemia Namuto Zangui Do Nascimento (2537569)" userId="6d09a10c-9c95-4c9a-b0bb-b33b52988473" providerId="ADAL" clId="{DB2215FB-D709-44D3-BB38-EA1205EA9022}" dt="2026-07-05T12:05:51.620" v="602" actId="478"/>
          <ac:picMkLst>
            <pc:docMk/>
            <pc:sldMk cId="3822144483" sldId="326"/>
            <ac:picMk id="5" creationId="{15AFCEE7-FE28-30D9-9A32-0F36E467B021}"/>
          </ac:picMkLst>
        </pc:picChg>
        <pc:picChg chg="add mod">
          <ac:chgData name="Noemia Namuto Zangui Do Nascimento (2537569)" userId="6d09a10c-9c95-4c9a-b0bb-b33b52988473" providerId="ADAL" clId="{DB2215FB-D709-44D3-BB38-EA1205EA9022}" dt="2026-07-05T12:06:31.444" v="612" actId="26606"/>
          <ac:picMkLst>
            <pc:docMk/>
            <pc:sldMk cId="3822144483" sldId="326"/>
            <ac:picMk id="6" creationId="{7063FA86-00D7-426E-6E9B-FF0B4D1BCBDA}"/>
          </ac:picMkLst>
        </pc:picChg>
      </pc:sldChg>
      <pc:sldChg chg="addSp delSp modSp new mod">
        <pc:chgData name="Noemia Namuto Zangui Do Nascimento (2537569)" userId="6d09a10c-9c95-4c9a-b0bb-b33b52988473" providerId="ADAL" clId="{DB2215FB-D709-44D3-BB38-EA1205EA9022}" dt="2026-07-05T12:08:41.852" v="637" actId="1076"/>
        <pc:sldMkLst>
          <pc:docMk/>
          <pc:sldMk cId="640104308" sldId="327"/>
        </pc:sldMkLst>
        <pc:spChg chg="del">
          <ac:chgData name="Noemia Namuto Zangui Do Nascimento (2537569)" userId="6d09a10c-9c95-4c9a-b0bb-b33b52988473" providerId="ADAL" clId="{DB2215FB-D709-44D3-BB38-EA1205EA9022}" dt="2026-07-05T12:08:20.707" v="632" actId="478"/>
          <ac:spMkLst>
            <pc:docMk/>
            <pc:sldMk cId="640104308" sldId="327"/>
            <ac:spMk id="2" creationId="{027499D2-B0A8-32FA-C555-89A49E4CD0A4}"/>
          </ac:spMkLst>
        </pc:spChg>
        <pc:picChg chg="add mod">
          <ac:chgData name="Noemia Namuto Zangui Do Nascimento (2537569)" userId="6d09a10c-9c95-4c9a-b0bb-b33b52988473" providerId="ADAL" clId="{DB2215FB-D709-44D3-BB38-EA1205EA9022}" dt="2026-07-05T12:08:41.852" v="637" actId="1076"/>
          <ac:picMkLst>
            <pc:docMk/>
            <pc:sldMk cId="640104308" sldId="327"/>
            <ac:picMk id="3" creationId="{44AC6252-619D-EC7E-316C-2FDD7B48831F}"/>
          </ac:picMkLst>
        </pc:picChg>
      </pc:sldChg>
      <pc:sldChg chg="addSp delSp modSp new del mod modClrScheme chgLayout">
        <pc:chgData name="Noemia Namuto Zangui Do Nascimento (2537569)" userId="6d09a10c-9c95-4c9a-b0bb-b33b52988473" providerId="ADAL" clId="{DB2215FB-D709-44D3-BB38-EA1205EA9022}" dt="2026-07-05T12:07:56.484" v="628" actId="2696"/>
        <pc:sldMkLst>
          <pc:docMk/>
          <pc:sldMk cId="3602142685" sldId="327"/>
        </pc:sldMkLst>
        <pc:spChg chg="del">
          <ac:chgData name="Noemia Namuto Zangui Do Nascimento (2537569)" userId="6d09a10c-9c95-4c9a-b0bb-b33b52988473" providerId="ADAL" clId="{DB2215FB-D709-44D3-BB38-EA1205EA9022}" dt="2026-07-05T12:07:17.783" v="618" actId="931"/>
          <ac:spMkLst>
            <pc:docMk/>
            <pc:sldMk cId="3602142685" sldId="327"/>
            <ac:spMk id="2" creationId="{6D81CE09-75B2-33C5-0C77-02919958040E}"/>
          </ac:spMkLst>
        </pc:spChg>
        <pc:spChg chg="del">
          <ac:chgData name="Noemia Namuto Zangui Do Nascimento (2537569)" userId="6d09a10c-9c95-4c9a-b0bb-b33b52988473" providerId="ADAL" clId="{DB2215FB-D709-44D3-BB38-EA1205EA9022}" dt="2026-07-05T12:07:00.480" v="617" actId="478"/>
          <ac:spMkLst>
            <pc:docMk/>
            <pc:sldMk cId="3602142685" sldId="327"/>
            <ac:spMk id="3" creationId="{34C4070C-63EE-AC68-BE53-A6BE96051B8A}"/>
          </ac:spMkLst>
        </pc:spChg>
        <pc:spChg chg="del">
          <ac:chgData name="Noemia Namuto Zangui Do Nascimento (2537569)" userId="6d09a10c-9c95-4c9a-b0bb-b33b52988473" providerId="ADAL" clId="{DB2215FB-D709-44D3-BB38-EA1205EA9022}" dt="2026-07-05T12:06:56.796" v="616" actId="478"/>
          <ac:spMkLst>
            <pc:docMk/>
            <pc:sldMk cId="3602142685" sldId="327"/>
            <ac:spMk id="4" creationId="{2C4B8558-C9A6-5871-54B5-10E022671797}"/>
          </ac:spMkLst>
        </pc:spChg>
        <pc:spChg chg="add del mod">
          <ac:chgData name="Noemia Namuto Zangui Do Nascimento (2537569)" userId="6d09a10c-9c95-4c9a-b0bb-b33b52988473" providerId="ADAL" clId="{DB2215FB-D709-44D3-BB38-EA1205EA9022}" dt="2026-07-05T12:07:38.361" v="620" actId="26606"/>
          <ac:spMkLst>
            <pc:docMk/>
            <pc:sldMk cId="3602142685" sldId="327"/>
            <ac:spMk id="10" creationId="{7153E795-FAD2-69BB-79A8-FB49DA454ECE}"/>
          </ac:spMkLst>
        </pc:spChg>
        <pc:spChg chg="add del mod">
          <ac:chgData name="Noemia Namuto Zangui Do Nascimento (2537569)" userId="6d09a10c-9c95-4c9a-b0bb-b33b52988473" providerId="ADAL" clId="{DB2215FB-D709-44D3-BB38-EA1205EA9022}" dt="2026-07-05T12:07:38.361" v="620" actId="26606"/>
          <ac:spMkLst>
            <pc:docMk/>
            <pc:sldMk cId="3602142685" sldId="327"/>
            <ac:spMk id="12" creationId="{0DD1BA5A-5DAA-E516-8C2A-CAE2FBDDC0B6}"/>
          </ac:spMkLst>
        </pc:spChg>
        <pc:spChg chg="add del mod">
          <ac:chgData name="Noemia Namuto Zangui Do Nascimento (2537569)" userId="6d09a10c-9c95-4c9a-b0bb-b33b52988473" providerId="ADAL" clId="{DB2215FB-D709-44D3-BB38-EA1205EA9022}" dt="2026-07-05T12:07:40.878" v="622" actId="26606"/>
          <ac:spMkLst>
            <pc:docMk/>
            <pc:sldMk cId="3602142685" sldId="327"/>
            <ac:spMk id="14" creationId="{08873A7B-0D6E-84C2-38D3-6D36DA1EE201}"/>
          </ac:spMkLst>
        </pc:spChg>
        <pc:spChg chg="add del mod">
          <ac:chgData name="Noemia Namuto Zangui Do Nascimento (2537569)" userId="6d09a10c-9c95-4c9a-b0bb-b33b52988473" providerId="ADAL" clId="{DB2215FB-D709-44D3-BB38-EA1205EA9022}" dt="2026-07-05T12:07:45.463" v="624" actId="26606"/>
          <ac:spMkLst>
            <pc:docMk/>
            <pc:sldMk cId="3602142685" sldId="327"/>
            <ac:spMk id="16" creationId="{7153E795-FAD2-69BB-79A8-FB49DA454ECE}"/>
          </ac:spMkLst>
        </pc:spChg>
        <pc:spChg chg="add del mod">
          <ac:chgData name="Noemia Namuto Zangui Do Nascimento (2537569)" userId="6d09a10c-9c95-4c9a-b0bb-b33b52988473" providerId="ADAL" clId="{DB2215FB-D709-44D3-BB38-EA1205EA9022}" dt="2026-07-05T12:07:45.463" v="624" actId="26606"/>
          <ac:spMkLst>
            <pc:docMk/>
            <pc:sldMk cId="3602142685" sldId="327"/>
            <ac:spMk id="17" creationId="{0DD1BA5A-5DAA-E516-8C2A-CAE2FBDDC0B6}"/>
          </ac:spMkLst>
        </pc:spChg>
        <pc:spChg chg="add del mod">
          <ac:chgData name="Noemia Namuto Zangui Do Nascimento (2537569)" userId="6d09a10c-9c95-4c9a-b0bb-b33b52988473" providerId="ADAL" clId="{DB2215FB-D709-44D3-BB38-EA1205EA9022}" dt="2026-07-05T12:07:48.292" v="626" actId="26606"/>
          <ac:spMkLst>
            <pc:docMk/>
            <pc:sldMk cId="3602142685" sldId="327"/>
            <ac:spMk id="19" creationId="{CF5E8FAD-5DE7-3915-87BD-1B620A00E7A6}"/>
          </ac:spMkLst>
        </pc:spChg>
        <pc:spChg chg="add del mod">
          <ac:chgData name="Noemia Namuto Zangui Do Nascimento (2537569)" userId="6d09a10c-9c95-4c9a-b0bb-b33b52988473" providerId="ADAL" clId="{DB2215FB-D709-44D3-BB38-EA1205EA9022}" dt="2026-07-05T12:07:48.292" v="626" actId="26606"/>
          <ac:spMkLst>
            <pc:docMk/>
            <pc:sldMk cId="3602142685" sldId="327"/>
            <ac:spMk id="20" creationId="{8BEFA922-E722-E786-80AC-3D90B6B8E801}"/>
          </ac:spMkLst>
        </pc:spChg>
        <pc:spChg chg="add del mod">
          <ac:chgData name="Noemia Namuto Zangui Do Nascimento (2537569)" userId="6d09a10c-9c95-4c9a-b0bb-b33b52988473" providerId="ADAL" clId="{DB2215FB-D709-44D3-BB38-EA1205EA9022}" dt="2026-07-05T12:07:48.292" v="626" actId="26606"/>
          <ac:spMkLst>
            <pc:docMk/>
            <pc:sldMk cId="3602142685" sldId="327"/>
            <ac:spMk id="21" creationId="{722D3737-093E-93B7-6FBF-7B2E77934710}"/>
          </ac:spMkLst>
        </pc:spChg>
        <pc:picChg chg="add mod ord">
          <ac:chgData name="Noemia Namuto Zangui Do Nascimento (2537569)" userId="6d09a10c-9c95-4c9a-b0bb-b33b52988473" providerId="ADAL" clId="{DB2215FB-D709-44D3-BB38-EA1205EA9022}" dt="2026-07-05T12:07:48.300" v="627" actId="26606"/>
          <ac:picMkLst>
            <pc:docMk/>
            <pc:sldMk cId="3602142685" sldId="327"/>
            <ac:picMk id="5" creationId="{6575C646-7A68-E39E-C4D7-024BEC989E19}"/>
          </ac:picMkLst>
        </pc:picChg>
      </pc:sldChg>
      <pc:sldChg chg="addSp modSp new mod ord">
        <pc:chgData name="Noemia Namuto Zangui Do Nascimento (2537569)" userId="6d09a10c-9c95-4c9a-b0bb-b33b52988473" providerId="ADAL" clId="{DB2215FB-D709-44D3-BB38-EA1205EA9022}" dt="2026-07-05T12:57:08.971" v="1014" actId="1076"/>
        <pc:sldMkLst>
          <pc:docMk/>
          <pc:sldMk cId="628278528" sldId="328"/>
        </pc:sldMkLst>
        <pc:spChg chg="mod">
          <ac:chgData name="Noemia Namuto Zangui Do Nascimento (2537569)" userId="6d09a10c-9c95-4c9a-b0bb-b33b52988473" providerId="ADAL" clId="{DB2215FB-D709-44D3-BB38-EA1205EA9022}" dt="2026-07-05T12:21:17.760" v="909" actId="20577"/>
          <ac:spMkLst>
            <pc:docMk/>
            <pc:sldMk cId="628278528" sldId="328"/>
            <ac:spMk id="2" creationId="{582B4FEA-EE2C-9E9A-7A97-6318CBB8BA7C}"/>
          </ac:spMkLst>
        </pc:spChg>
        <pc:spChg chg="add mod">
          <ac:chgData name="Noemia Namuto Zangui Do Nascimento (2537569)" userId="6d09a10c-9c95-4c9a-b0bb-b33b52988473" providerId="ADAL" clId="{DB2215FB-D709-44D3-BB38-EA1205EA9022}" dt="2026-07-05T12:31:53.438" v="913" actId="14100"/>
          <ac:spMkLst>
            <pc:docMk/>
            <pc:sldMk cId="628278528" sldId="328"/>
            <ac:spMk id="3" creationId="{F36D0C98-BAC0-FC03-7A74-ADE75ADD7E40}"/>
          </ac:spMkLst>
        </pc:spChg>
        <pc:picChg chg="add mod ord">
          <ac:chgData name="Noemia Namuto Zangui Do Nascimento (2537569)" userId="6d09a10c-9c95-4c9a-b0bb-b33b52988473" providerId="ADAL" clId="{DB2215FB-D709-44D3-BB38-EA1205EA9022}" dt="2026-07-05T12:57:08.971" v="1014" actId="1076"/>
          <ac:picMkLst>
            <pc:docMk/>
            <pc:sldMk cId="628278528" sldId="328"/>
            <ac:picMk id="6" creationId="{40F448F2-9786-B193-AC03-6EDF916E6769}"/>
          </ac:picMkLst>
        </pc:picChg>
      </pc:sldChg>
      <pc:sldChg chg="addSp delSp modSp new mod ord modClrScheme chgLayout">
        <pc:chgData name="Noemia Namuto Zangui Do Nascimento (2537569)" userId="6d09a10c-9c95-4c9a-b0bb-b33b52988473" providerId="ADAL" clId="{DB2215FB-D709-44D3-BB38-EA1205EA9022}" dt="2026-07-05T12:44:04.432" v="930" actId="478"/>
        <pc:sldMkLst>
          <pc:docMk/>
          <pc:sldMk cId="3221730208" sldId="329"/>
        </pc:sldMkLst>
        <pc:spChg chg="del">
          <ac:chgData name="Noemia Namuto Zangui Do Nascimento (2537569)" userId="6d09a10c-9c95-4c9a-b0bb-b33b52988473" providerId="ADAL" clId="{DB2215FB-D709-44D3-BB38-EA1205EA9022}" dt="2026-07-05T12:43:44.620" v="926" actId="478"/>
          <ac:spMkLst>
            <pc:docMk/>
            <pc:sldMk cId="3221730208" sldId="329"/>
            <ac:spMk id="2" creationId="{3392AD4E-E4AE-732A-4743-E6189E26E509}"/>
          </ac:spMkLst>
        </pc:spChg>
        <pc:spChg chg="add del mod">
          <ac:chgData name="Noemia Namuto Zangui Do Nascimento (2537569)" userId="6d09a10c-9c95-4c9a-b0bb-b33b52988473" providerId="ADAL" clId="{DB2215FB-D709-44D3-BB38-EA1205EA9022}" dt="2026-07-05T12:44:04.432" v="930" actId="478"/>
          <ac:spMkLst>
            <pc:docMk/>
            <pc:sldMk cId="3221730208" sldId="329"/>
            <ac:spMk id="10" creationId="{4DA8C00D-0487-8905-E235-512F6C0AA54E}"/>
          </ac:spMkLst>
        </pc:spChg>
        <pc:spChg chg="add del mod">
          <ac:chgData name="Noemia Namuto Zangui Do Nascimento (2537569)" userId="6d09a10c-9c95-4c9a-b0bb-b33b52988473" providerId="ADAL" clId="{DB2215FB-D709-44D3-BB38-EA1205EA9022}" dt="2026-07-05T12:44:01.982" v="929" actId="478"/>
          <ac:spMkLst>
            <pc:docMk/>
            <pc:sldMk cId="3221730208" sldId="329"/>
            <ac:spMk id="12" creationId="{75A1FFFD-E775-1480-F892-F9ECB62599E4}"/>
          </ac:spMkLst>
        </pc:spChg>
        <pc:picChg chg="add mod">
          <ac:chgData name="Noemia Namuto Zangui Do Nascimento (2537569)" userId="6d09a10c-9c95-4c9a-b0bb-b33b52988473" providerId="ADAL" clId="{DB2215FB-D709-44D3-BB38-EA1205EA9022}" dt="2026-07-05T12:43:58.335" v="928" actId="26606"/>
          <ac:picMkLst>
            <pc:docMk/>
            <pc:sldMk cId="3221730208" sldId="329"/>
            <ac:picMk id="5" creationId="{3E85F14C-1D1C-CB81-CADD-823899411324}"/>
          </ac:picMkLst>
        </pc:picChg>
      </pc:sldChg>
      <pc:sldChg chg="addSp delSp new del mod">
        <pc:chgData name="Noemia Namuto Zangui Do Nascimento (2537569)" userId="6d09a10c-9c95-4c9a-b0bb-b33b52988473" providerId="ADAL" clId="{DB2215FB-D709-44D3-BB38-EA1205EA9022}" dt="2026-07-05T12:49:06.391" v="940" actId="680"/>
        <pc:sldMkLst>
          <pc:docMk/>
          <pc:sldMk cId="2522622975" sldId="330"/>
        </pc:sldMkLst>
        <pc:spChg chg="add del">
          <ac:chgData name="Noemia Namuto Zangui Do Nascimento (2537569)" userId="6d09a10c-9c95-4c9a-b0bb-b33b52988473" providerId="ADAL" clId="{DB2215FB-D709-44D3-BB38-EA1205EA9022}" dt="2026-07-05T12:49:05.456" v="939" actId="478"/>
          <ac:spMkLst>
            <pc:docMk/>
            <pc:sldMk cId="2522622975" sldId="330"/>
            <ac:spMk id="2" creationId="{4D3CF67B-8A31-DF0C-E275-15C562DD6316}"/>
          </ac:spMkLst>
        </pc:spChg>
        <pc:spChg chg="add del">
          <ac:chgData name="Noemia Namuto Zangui Do Nascimento (2537569)" userId="6d09a10c-9c95-4c9a-b0bb-b33b52988473" providerId="ADAL" clId="{DB2215FB-D709-44D3-BB38-EA1205EA9022}" dt="2026-07-05T12:49:04.240" v="938" actId="139"/>
          <ac:spMkLst>
            <pc:docMk/>
            <pc:sldMk cId="2522622975" sldId="330"/>
            <ac:spMk id="3" creationId="{5DE35CB3-D525-E062-A35B-7747C2C0FC34}"/>
          </ac:spMkLst>
        </pc:spChg>
      </pc:sldChg>
      <pc:sldChg chg="new del">
        <pc:chgData name="Noemia Namuto Zangui Do Nascimento (2537569)" userId="6d09a10c-9c95-4c9a-b0bb-b33b52988473" providerId="ADAL" clId="{DB2215FB-D709-44D3-BB38-EA1205EA9022}" dt="2026-07-05T12:46:28.959" v="933" actId="680"/>
        <pc:sldMkLst>
          <pc:docMk/>
          <pc:sldMk cId="4157741707" sldId="330"/>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7/5/26</a:t>
            </a:fld>
            <a:endParaRPr lang="en-US"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dirty="0"/>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US" noProof="0" smtClean="0"/>
              <a:t>7/5/26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dirty="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2</a:t>
            </a:fld>
            <a:endParaRPr lang="en-US" noProof="0" dirty="0"/>
          </a:p>
        </p:txBody>
      </p:sp>
    </p:spTree>
    <p:extLst>
      <p:ext uri="{BB962C8B-B14F-4D97-AF65-F5344CB8AC3E}">
        <p14:creationId xmlns:p14="http://schemas.microsoft.com/office/powerpoint/2010/main" val="25079122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Custom Layout">
    <p:bg>
      <p:bgPr>
        <a:solidFill>
          <a:schemeClr val="tx1"/>
        </a:solidFill>
        <a:effectLst/>
      </p:bgPr>
    </p:bg>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DFA57703-9E4A-48E0-A123-3A5EDC76475C}"/>
              </a:ext>
            </a:extLst>
          </p:cNvPr>
          <p:cNvSpPr>
            <a:spLocks noGrp="1"/>
          </p:cNvSpPr>
          <p:nvPr>
            <p:ph type="pic" sz="quarter" idx="10"/>
          </p:nvPr>
        </p:nvSpPr>
        <p:spPr>
          <a:xfrm>
            <a:off x="0" y="0"/>
            <a:ext cx="12192000" cy="6858000"/>
          </a:xfrm>
          <a:prstGeom prst="rect">
            <a:avLst/>
          </a:prstGeom>
        </p:spPr>
        <p:txBody>
          <a:bodyPr/>
          <a:lstStyle/>
          <a:p>
            <a:r>
              <a:rPr lang="en-GB"/>
              <a:t>Click icon to add picture</a:t>
            </a:r>
            <a:endParaRPr lang="en-US" dirty="0"/>
          </a:p>
        </p:txBody>
      </p:sp>
      <p:sp>
        <p:nvSpPr>
          <p:cNvPr id="6" name="Hexagon 5">
            <a:extLst>
              <a:ext uri="{FF2B5EF4-FFF2-40B4-BE49-F238E27FC236}">
                <a16:creationId xmlns:a16="http://schemas.microsoft.com/office/drawing/2014/main" id="{ED61BFD1-C421-442F-ACC0-868D35B02015}"/>
              </a:ext>
            </a:extLst>
          </p:cNvPr>
          <p:cNvSpPr/>
          <p:nvPr userDrawn="1"/>
        </p:nvSpPr>
        <p:spPr>
          <a:xfrm>
            <a:off x="3166402" y="903484"/>
            <a:ext cx="5859196" cy="5051033"/>
          </a:xfrm>
          <a:prstGeom prst="hexagon">
            <a:avLst/>
          </a:prstGeom>
          <a:solidFill>
            <a:schemeClr val="accent5">
              <a:alpha val="40000"/>
            </a:schemeClr>
          </a:solidFill>
          <a:ln w="603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Hexagon 13">
            <a:extLst>
              <a:ext uri="{FF2B5EF4-FFF2-40B4-BE49-F238E27FC236}">
                <a16:creationId xmlns:a16="http://schemas.microsoft.com/office/drawing/2014/main" id="{89B16BC3-CBF9-4BF0-A37A-9F2BB89BED54}"/>
              </a:ext>
            </a:extLst>
          </p:cNvPr>
          <p:cNvSpPr/>
          <p:nvPr userDrawn="1"/>
        </p:nvSpPr>
        <p:spPr>
          <a:xfrm>
            <a:off x="7974278" y="5753530"/>
            <a:ext cx="651613" cy="561736"/>
          </a:xfrm>
          <a:prstGeom prst="hexag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Hexagon 15">
            <a:extLst>
              <a:ext uri="{FF2B5EF4-FFF2-40B4-BE49-F238E27FC236}">
                <a16:creationId xmlns:a16="http://schemas.microsoft.com/office/drawing/2014/main" id="{80EA9ECE-F57C-4B25-AD19-4F78933A61EC}"/>
              </a:ext>
            </a:extLst>
          </p:cNvPr>
          <p:cNvSpPr/>
          <p:nvPr userDrawn="1"/>
        </p:nvSpPr>
        <p:spPr>
          <a:xfrm>
            <a:off x="2255521" y="2751804"/>
            <a:ext cx="785546" cy="677196"/>
          </a:xfrm>
          <a:prstGeom prst="hexagon">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Hexagon 17">
            <a:extLst>
              <a:ext uri="{FF2B5EF4-FFF2-40B4-BE49-F238E27FC236}">
                <a16:creationId xmlns:a16="http://schemas.microsoft.com/office/drawing/2014/main" id="{DCBDF4EA-BFFB-460D-B9A8-45C097E920DA}"/>
              </a:ext>
            </a:extLst>
          </p:cNvPr>
          <p:cNvSpPr/>
          <p:nvPr userDrawn="1"/>
        </p:nvSpPr>
        <p:spPr>
          <a:xfrm>
            <a:off x="8021783" y="671564"/>
            <a:ext cx="392774" cy="338599"/>
          </a:xfrm>
          <a:prstGeom prst="hexagon">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Hexagon 19">
            <a:extLst>
              <a:ext uri="{FF2B5EF4-FFF2-40B4-BE49-F238E27FC236}">
                <a16:creationId xmlns:a16="http://schemas.microsoft.com/office/drawing/2014/main" id="{AB15A15E-528E-4041-8E63-65C0D0398F3A}"/>
              </a:ext>
            </a:extLst>
          </p:cNvPr>
          <p:cNvSpPr/>
          <p:nvPr userDrawn="1"/>
        </p:nvSpPr>
        <p:spPr>
          <a:xfrm>
            <a:off x="2035398" y="3344350"/>
            <a:ext cx="196388" cy="169300"/>
          </a:xfrm>
          <a:prstGeom prst="hexagon">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itle 1">
            <a:extLst>
              <a:ext uri="{FF2B5EF4-FFF2-40B4-BE49-F238E27FC236}">
                <a16:creationId xmlns:a16="http://schemas.microsoft.com/office/drawing/2014/main" id="{A7A620BD-CFAD-4100-8C9F-494D15A0A900}"/>
              </a:ext>
            </a:extLst>
          </p:cNvPr>
          <p:cNvSpPr>
            <a:spLocks noGrp="1"/>
          </p:cNvSpPr>
          <p:nvPr>
            <p:ph type="title"/>
          </p:nvPr>
        </p:nvSpPr>
        <p:spPr>
          <a:xfrm>
            <a:off x="4096846" y="2576760"/>
            <a:ext cx="3924935" cy="1695637"/>
          </a:xfrm>
          <a:prstGeom prst="rect">
            <a:avLst/>
          </a:prstGeom>
        </p:spPr>
        <p:txBody>
          <a:bodyPr/>
          <a:lstStyle>
            <a:lvl1pPr>
              <a:spcBef>
                <a:spcPts val="1000"/>
              </a:spcBef>
              <a:defRPr sz="4800" b="1">
                <a:solidFill>
                  <a:schemeClr val="bg1"/>
                </a:solidFill>
              </a:defRPr>
            </a:lvl1pPr>
          </a:lstStyle>
          <a:p>
            <a:r>
              <a:rPr lang="en-GB"/>
              <a:t>Click to edit Master title style</a:t>
            </a:r>
            <a:endParaRPr lang="en-US" dirty="0"/>
          </a:p>
        </p:txBody>
      </p:sp>
      <p:sp>
        <p:nvSpPr>
          <p:cNvPr id="24" name="Text Placeholder 23">
            <a:extLst>
              <a:ext uri="{FF2B5EF4-FFF2-40B4-BE49-F238E27FC236}">
                <a16:creationId xmlns:a16="http://schemas.microsoft.com/office/drawing/2014/main" id="{340C15AA-E296-48AE-857F-0589EEA69DC6}"/>
              </a:ext>
            </a:extLst>
          </p:cNvPr>
          <p:cNvSpPr>
            <a:spLocks noGrp="1"/>
          </p:cNvSpPr>
          <p:nvPr>
            <p:ph type="body" sz="quarter" idx="11" hasCustomPrompt="1"/>
          </p:nvPr>
        </p:nvSpPr>
        <p:spPr>
          <a:xfrm>
            <a:off x="4096848" y="1899514"/>
            <a:ext cx="3924934" cy="490538"/>
          </a:xfrm>
          <a:prstGeom prst="rect">
            <a:avLst/>
          </a:prstGeom>
        </p:spPr>
        <p:txBody>
          <a:bodyPr/>
          <a:lstStyle>
            <a:lvl1pPr>
              <a:buNone/>
              <a:defRPr lang="en-US" sz="2400" b="1" kern="1200" dirty="0" smtClean="0">
                <a:solidFill>
                  <a:schemeClr val="accent4"/>
                </a:solidFill>
                <a:latin typeface="Calibri" panose="020F0502020204030204" pitchFamily="34" charset="0"/>
                <a:ea typeface="+mn-ea"/>
                <a:cs typeface="Calibri" panose="020F0502020204030204" pitchFamily="34" charset="0"/>
              </a:defRPr>
            </a:lvl1pPr>
            <a:lvl2pPr>
              <a:buNone/>
              <a:defRPr/>
            </a:lvl2pPr>
          </a:lstStyle>
          <a:p>
            <a:pPr lvl="0"/>
            <a:r>
              <a:rPr lang="en-US" dirty="0"/>
              <a:t>Click to edit text</a:t>
            </a:r>
          </a:p>
        </p:txBody>
      </p:sp>
      <p:sp>
        <p:nvSpPr>
          <p:cNvPr id="28" name="Text Placeholder 27">
            <a:extLst>
              <a:ext uri="{FF2B5EF4-FFF2-40B4-BE49-F238E27FC236}">
                <a16:creationId xmlns:a16="http://schemas.microsoft.com/office/drawing/2014/main" id="{E0A61465-6ECA-46DC-97DD-7BCFDB69EB89}"/>
              </a:ext>
            </a:extLst>
          </p:cNvPr>
          <p:cNvSpPr>
            <a:spLocks noGrp="1"/>
          </p:cNvSpPr>
          <p:nvPr>
            <p:ph type="body" sz="quarter" idx="13"/>
          </p:nvPr>
        </p:nvSpPr>
        <p:spPr>
          <a:xfrm>
            <a:off x="4484582" y="4459105"/>
            <a:ext cx="3222836" cy="1168530"/>
          </a:xfrm>
          <a:prstGeom prst="rect">
            <a:avLst/>
          </a:prstGeom>
        </p:spPr>
        <p:txBody>
          <a:bodyPr anchor="b"/>
          <a:lstStyle>
            <a:lvl1pPr algn="r">
              <a:buNone/>
              <a:defRPr lang="en-US" sz="1600" kern="1200" dirty="0" smtClean="0">
                <a:solidFill>
                  <a:schemeClr val="bg1"/>
                </a:solidFill>
                <a:latin typeface="+mn-lt"/>
                <a:ea typeface="+mn-ea"/>
                <a:cs typeface="+mn-cs"/>
              </a:defRPr>
            </a:lvl1pPr>
          </a:lstStyle>
          <a:p>
            <a:pPr lvl="0"/>
            <a:r>
              <a:rPr lang="en-GB"/>
              <a:t>Click to edit Master text styles</a:t>
            </a:r>
          </a:p>
        </p:txBody>
      </p:sp>
    </p:spTree>
    <p:extLst>
      <p:ext uri="{BB962C8B-B14F-4D97-AF65-F5344CB8AC3E}">
        <p14:creationId xmlns:p14="http://schemas.microsoft.com/office/powerpoint/2010/main" val="7814876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Custom Layout">
    <p:bg>
      <p:bgPr>
        <a:solidFill>
          <a:schemeClr val="tx1"/>
        </a:solidFill>
        <a:effectLst/>
      </p:bgPr>
    </p:bg>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DFA57703-9E4A-48E0-A123-3A5EDC76475C}"/>
              </a:ext>
            </a:extLst>
          </p:cNvPr>
          <p:cNvSpPr>
            <a:spLocks noGrp="1"/>
          </p:cNvSpPr>
          <p:nvPr>
            <p:ph type="pic" sz="quarter" idx="10"/>
          </p:nvPr>
        </p:nvSpPr>
        <p:spPr>
          <a:xfrm>
            <a:off x="0" y="0"/>
            <a:ext cx="12192000" cy="6858000"/>
          </a:xfrm>
          <a:prstGeom prst="rect">
            <a:avLst/>
          </a:prstGeom>
        </p:spPr>
        <p:txBody>
          <a:bodyPr/>
          <a:lstStyle/>
          <a:p>
            <a:r>
              <a:rPr lang="en-GB"/>
              <a:t>Click icon to add picture</a:t>
            </a:r>
            <a:endParaRPr lang="en-US" dirty="0"/>
          </a:p>
        </p:txBody>
      </p:sp>
      <p:sp>
        <p:nvSpPr>
          <p:cNvPr id="2" name="Rectangle 1" descr="Tall office building looking up">
            <a:extLst>
              <a:ext uri="{FF2B5EF4-FFF2-40B4-BE49-F238E27FC236}">
                <a16:creationId xmlns:a16="http://schemas.microsoft.com/office/drawing/2014/main" id="{AF7FA146-2A75-4EA7-A9AD-EBCE6F17FB42}"/>
              </a:ext>
            </a:extLst>
          </p:cNvPr>
          <p:cNvSpPr/>
          <p:nvPr userDrawn="1"/>
        </p:nvSpPr>
        <p:spPr>
          <a:xfrm>
            <a:off x="3718560" y="1181123"/>
            <a:ext cx="4754880" cy="4495754"/>
          </a:xfrm>
          <a:prstGeom prst="rect">
            <a:avLst/>
          </a:prstGeom>
          <a:solidFill>
            <a:schemeClr val="accent5">
              <a:alpha val="40000"/>
            </a:schemeClr>
          </a:solidFill>
          <a:ln w="603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 Placeholder 23">
            <a:extLst>
              <a:ext uri="{FF2B5EF4-FFF2-40B4-BE49-F238E27FC236}">
                <a16:creationId xmlns:a16="http://schemas.microsoft.com/office/drawing/2014/main" id="{340C15AA-E296-48AE-857F-0589EEA69DC6}"/>
              </a:ext>
            </a:extLst>
          </p:cNvPr>
          <p:cNvSpPr>
            <a:spLocks noGrp="1"/>
          </p:cNvSpPr>
          <p:nvPr>
            <p:ph type="body" sz="quarter" idx="11" hasCustomPrompt="1"/>
          </p:nvPr>
        </p:nvSpPr>
        <p:spPr>
          <a:xfrm>
            <a:off x="4149139" y="4859469"/>
            <a:ext cx="3924934" cy="490538"/>
          </a:xfrm>
          <a:prstGeom prst="rect">
            <a:avLst/>
          </a:prstGeom>
        </p:spPr>
        <p:txBody>
          <a:bodyPr/>
          <a:lstStyle>
            <a:lvl1pPr algn="r">
              <a:buNone/>
              <a:defRPr lang="en-US" sz="2400" b="1" kern="1200" dirty="0" smtClean="0">
                <a:solidFill>
                  <a:schemeClr val="accent4"/>
                </a:solidFill>
                <a:latin typeface="Calibri" panose="020F0502020204030204" pitchFamily="34" charset="0"/>
                <a:ea typeface="+mn-ea"/>
                <a:cs typeface="Calibri" panose="020F0502020204030204" pitchFamily="34" charset="0"/>
              </a:defRPr>
            </a:lvl1pPr>
            <a:lvl2pPr>
              <a:buNone/>
              <a:defRPr/>
            </a:lvl2pPr>
          </a:lstStyle>
          <a:p>
            <a:pPr lvl="0"/>
            <a:r>
              <a:rPr lang="en-US" dirty="0"/>
              <a:t>Click to edit text</a:t>
            </a:r>
          </a:p>
        </p:txBody>
      </p:sp>
      <p:sp>
        <p:nvSpPr>
          <p:cNvPr id="6" name="Title 1">
            <a:extLst>
              <a:ext uri="{FF2B5EF4-FFF2-40B4-BE49-F238E27FC236}">
                <a16:creationId xmlns:a16="http://schemas.microsoft.com/office/drawing/2014/main" id="{162BE5D7-9E35-49F8-A8E4-2093183A6404}"/>
              </a:ext>
            </a:extLst>
          </p:cNvPr>
          <p:cNvSpPr>
            <a:spLocks noGrp="1"/>
          </p:cNvSpPr>
          <p:nvPr>
            <p:ph type="title"/>
          </p:nvPr>
        </p:nvSpPr>
        <p:spPr>
          <a:xfrm>
            <a:off x="4149139" y="1529685"/>
            <a:ext cx="3924934" cy="1695637"/>
          </a:xfrm>
          <a:prstGeom prst="rect">
            <a:avLst/>
          </a:prstGeom>
        </p:spPr>
        <p:txBody>
          <a:bodyPr/>
          <a:lstStyle>
            <a:lvl1pPr>
              <a:spcBef>
                <a:spcPts val="1000"/>
              </a:spcBef>
              <a:defRPr sz="4800" b="1">
                <a:solidFill>
                  <a:schemeClr val="bg1"/>
                </a:solidFill>
              </a:defRPr>
            </a:lvl1pPr>
          </a:lstStyle>
          <a:p>
            <a:r>
              <a:rPr lang="en-GB"/>
              <a:t>Click to edit Master title style</a:t>
            </a:r>
            <a:endParaRPr lang="en-US" dirty="0"/>
          </a:p>
        </p:txBody>
      </p:sp>
    </p:spTree>
    <p:extLst>
      <p:ext uri="{BB962C8B-B14F-4D97-AF65-F5344CB8AC3E}">
        <p14:creationId xmlns:p14="http://schemas.microsoft.com/office/powerpoint/2010/main" val="31439956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5_Custom Layout">
    <p:bg>
      <p:bgPr>
        <a:solidFill>
          <a:schemeClr val="tx1"/>
        </a:solidFill>
        <a:effectLst/>
      </p:bgPr>
    </p:bg>
    <p:spTree>
      <p:nvGrpSpPr>
        <p:cNvPr id="1" name=""/>
        <p:cNvGrpSpPr/>
        <p:nvPr/>
      </p:nvGrpSpPr>
      <p:grpSpPr>
        <a:xfrm>
          <a:off x="0" y="0"/>
          <a:ext cx="0" cy="0"/>
          <a:chOff x="0" y="0"/>
          <a:chExt cx="0" cy="0"/>
        </a:xfrm>
      </p:grpSpPr>
      <p:sp>
        <p:nvSpPr>
          <p:cNvPr id="14" name="Picture Placeholder 21">
            <a:extLst>
              <a:ext uri="{FF2B5EF4-FFF2-40B4-BE49-F238E27FC236}">
                <a16:creationId xmlns:a16="http://schemas.microsoft.com/office/drawing/2014/main" id="{75D96571-69F8-475F-A910-ECC183425065}"/>
              </a:ext>
            </a:extLst>
          </p:cNvPr>
          <p:cNvSpPr>
            <a:spLocks noGrp="1"/>
          </p:cNvSpPr>
          <p:nvPr>
            <p:ph type="pic" sz="quarter" idx="10"/>
          </p:nvPr>
        </p:nvSpPr>
        <p:spPr>
          <a:xfrm>
            <a:off x="0" y="0"/>
            <a:ext cx="12192000" cy="6858000"/>
          </a:xfrm>
          <a:prstGeom prst="rect">
            <a:avLst/>
          </a:prstGeom>
        </p:spPr>
        <p:txBody>
          <a:bodyPr/>
          <a:lstStyle/>
          <a:p>
            <a:r>
              <a:rPr lang="en-GB"/>
              <a:t>Click icon to add picture</a:t>
            </a:r>
            <a:endParaRPr lang="en-US" dirty="0"/>
          </a:p>
        </p:txBody>
      </p:sp>
      <p:sp>
        <p:nvSpPr>
          <p:cNvPr id="3" name="Oval 2" descr="Tall office building looking up">
            <a:extLst>
              <a:ext uri="{FF2B5EF4-FFF2-40B4-BE49-F238E27FC236}">
                <a16:creationId xmlns:a16="http://schemas.microsoft.com/office/drawing/2014/main" id="{CD4C2457-AECB-4015-9FE4-CCBC516AA9EE}"/>
              </a:ext>
            </a:extLst>
          </p:cNvPr>
          <p:cNvSpPr/>
          <p:nvPr userDrawn="1"/>
        </p:nvSpPr>
        <p:spPr>
          <a:xfrm>
            <a:off x="3352800" y="685800"/>
            <a:ext cx="5486400" cy="5486400"/>
          </a:xfrm>
          <a:prstGeom prst="ellipse">
            <a:avLst/>
          </a:prstGeom>
          <a:solidFill>
            <a:schemeClr val="accent5">
              <a:alpha val="40000"/>
            </a:schemeClr>
          </a:solidFill>
          <a:ln w="603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a:extLst>
              <a:ext uri="{FF2B5EF4-FFF2-40B4-BE49-F238E27FC236}">
                <a16:creationId xmlns:a16="http://schemas.microsoft.com/office/drawing/2014/main" id="{289A018F-D11C-4B07-9830-8336B27A18AD}"/>
              </a:ext>
            </a:extLst>
          </p:cNvPr>
          <p:cNvSpPr/>
          <p:nvPr userDrawn="1"/>
        </p:nvSpPr>
        <p:spPr>
          <a:xfrm>
            <a:off x="8138160" y="5669280"/>
            <a:ext cx="502920" cy="50292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E0209A32-FE17-4457-B02B-0A1DB9B8ADB1}"/>
              </a:ext>
            </a:extLst>
          </p:cNvPr>
          <p:cNvSpPr/>
          <p:nvPr userDrawn="1"/>
        </p:nvSpPr>
        <p:spPr>
          <a:xfrm>
            <a:off x="2915463" y="1295169"/>
            <a:ext cx="692878" cy="692878"/>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D585A541-0EDE-4213-AE62-4D909E8EB7F5}"/>
              </a:ext>
            </a:extLst>
          </p:cNvPr>
          <p:cNvSpPr/>
          <p:nvPr userDrawn="1"/>
        </p:nvSpPr>
        <p:spPr>
          <a:xfrm>
            <a:off x="3398520" y="904895"/>
            <a:ext cx="251460" cy="25146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ext Placeholder 23">
            <a:extLst>
              <a:ext uri="{FF2B5EF4-FFF2-40B4-BE49-F238E27FC236}">
                <a16:creationId xmlns:a16="http://schemas.microsoft.com/office/drawing/2014/main" id="{CBFD020D-881A-48D8-BDA8-55C7B95C5996}"/>
              </a:ext>
            </a:extLst>
          </p:cNvPr>
          <p:cNvSpPr>
            <a:spLocks noGrp="1"/>
          </p:cNvSpPr>
          <p:nvPr>
            <p:ph type="body" sz="quarter" idx="11" hasCustomPrompt="1"/>
          </p:nvPr>
        </p:nvSpPr>
        <p:spPr>
          <a:xfrm>
            <a:off x="4127927" y="4609453"/>
            <a:ext cx="3924934" cy="490538"/>
          </a:xfrm>
          <a:prstGeom prst="rect">
            <a:avLst/>
          </a:prstGeom>
        </p:spPr>
        <p:txBody>
          <a:bodyPr anchor="b"/>
          <a:lstStyle>
            <a:lvl1pPr algn="ctr">
              <a:buNone/>
              <a:defRPr lang="en-US" sz="2000" b="1" kern="1200" dirty="0" smtClean="0">
                <a:solidFill>
                  <a:schemeClr val="accent4"/>
                </a:solidFill>
                <a:latin typeface="Calibri" panose="020F0502020204030204" pitchFamily="34" charset="0"/>
                <a:ea typeface="+mn-ea"/>
                <a:cs typeface="Calibri" panose="020F0502020204030204" pitchFamily="34" charset="0"/>
              </a:defRPr>
            </a:lvl1pPr>
            <a:lvl2pPr>
              <a:buNone/>
              <a:defRPr/>
            </a:lvl2pPr>
          </a:lstStyle>
          <a:p>
            <a:pPr lvl="0"/>
            <a:r>
              <a:rPr lang="en-US" dirty="0"/>
              <a:t>Click to edit text</a:t>
            </a:r>
          </a:p>
        </p:txBody>
      </p:sp>
      <p:sp>
        <p:nvSpPr>
          <p:cNvPr id="2" name="Title 1">
            <a:extLst>
              <a:ext uri="{FF2B5EF4-FFF2-40B4-BE49-F238E27FC236}">
                <a16:creationId xmlns:a16="http://schemas.microsoft.com/office/drawing/2014/main" id="{CF9687A5-0BDD-45B2-A892-542449E31394}"/>
              </a:ext>
            </a:extLst>
          </p:cNvPr>
          <p:cNvSpPr>
            <a:spLocks noGrp="1"/>
          </p:cNvSpPr>
          <p:nvPr>
            <p:ph type="title"/>
          </p:nvPr>
        </p:nvSpPr>
        <p:spPr>
          <a:xfrm>
            <a:off x="4045678" y="1988047"/>
            <a:ext cx="4007183" cy="2374194"/>
          </a:xfrm>
          <a:prstGeom prst="rect">
            <a:avLst/>
          </a:prstGeom>
        </p:spPr>
        <p:txBody>
          <a:bodyPr/>
          <a:lstStyle>
            <a:lvl1pPr algn="ctr">
              <a:spcBef>
                <a:spcPts val="1000"/>
              </a:spcBef>
              <a:defRPr sz="2800">
                <a:solidFill>
                  <a:schemeClr val="bg1"/>
                </a:solidFill>
                <a:latin typeface="+mn-lt"/>
              </a:defRPr>
            </a:lvl1pPr>
          </a:lstStyle>
          <a:p>
            <a:r>
              <a:rPr lang="en-GB"/>
              <a:t>Click to edit Master title style</a:t>
            </a:r>
            <a:endParaRPr lang="en-US" dirty="0"/>
          </a:p>
        </p:txBody>
      </p:sp>
    </p:spTree>
    <p:extLst>
      <p:ext uri="{BB962C8B-B14F-4D97-AF65-F5344CB8AC3E}">
        <p14:creationId xmlns:p14="http://schemas.microsoft.com/office/powerpoint/2010/main" val="36863240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0" name="Text Placeholder 26">
            <a:extLst>
              <a:ext uri="{FF2B5EF4-FFF2-40B4-BE49-F238E27FC236}">
                <a16:creationId xmlns:a16="http://schemas.microsoft.com/office/drawing/2014/main" id="{4AA38E8C-A334-4183-8ABC-112B8517F487}"/>
              </a:ext>
            </a:extLst>
          </p:cNvPr>
          <p:cNvSpPr>
            <a:spLocks noGrp="1"/>
          </p:cNvSpPr>
          <p:nvPr>
            <p:ph type="body" sz="quarter" idx="12"/>
          </p:nvPr>
        </p:nvSpPr>
        <p:spPr>
          <a:xfrm>
            <a:off x="660400" y="2044700"/>
            <a:ext cx="4275138" cy="3560763"/>
          </a:xfrm>
          <a:prstGeom prst="rect">
            <a:avLst/>
          </a:prstGeom>
        </p:spPr>
        <p:txBody>
          <a:bodyPr/>
          <a:lstStyle>
            <a:lvl1pPr>
              <a:buClr>
                <a:schemeClr val="accent4"/>
              </a:buClr>
              <a:buFont typeface="Wingdings" panose="05000000000000000000" pitchFamily="2" charset="2"/>
              <a:buChar char="§"/>
              <a:defRPr sz="2000"/>
            </a:lvl1pPr>
            <a:lvl2pPr>
              <a:buClr>
                <a:schemeClr val="accent4"/>
              </a:buClr>
              <a:buFont typeface="Wingdings" panose="05000000000000000000" pitchFamily="2" charset="2"/>
              <a:buChar char="§"/>
              <a:defRPr sz="1800"/>
            </a:lvl2pPr>
            <a:lvl3pPr>
              <a:buClr>
                <a:schemeClr val="accent4"/>
              </a:buClr>
              <a:buFont typeface="Wingdings" panose="05000000000000000000" pitchFamily="2" charset="2"/>
              <a:buChar char="§"/>
              <a:defRPr sz="1600"/>
            </a:lvl3pPr>
            <a:lvl4pPr>
              <a:buClr>
                <a:schemeClr val="accent4"/>
              </a:buClr>
              <a:buFont typeface="Wingdings" panose="05000000000000000000" pitchFamily="2" charset="2"/>
              <a:buChar char="§"/>
              <a:defRPr sz="1600"/>
            </a:lvl4pPr>
            <a:lvl5pPr>
              <a:buClr>
                <a:schemeClr val="accent4"/>
              </a:buClr>
              <a:buFont typeface="Wingdings" panose="05000000000000000000" pitchFamily="2" charset="2"/>
              <a:buChar char="§"/>
              <a:defRPr sz="1600"/>
            </a:lvl5pPr>
          </a:lstStyle>
          <a:p>
            <a:pPr lvl="0"/>
            <a:r>
              <a:rPr lang="en-GB"/>
              <a:t>Click to edit Master text styles</a:t>
            </a:r>
          </a:p>
        </p:txBody>
      </p:sp>
      <p:sp>
        <p:nvSpPr>
          <p:cNvPr id="19" name="Rectangle 18">
            <a:extLst>
              <a:ext uri="{FF2B5EF4-FFF2-40B4-BE49-F238E27FC236}">
                <a16:creationId xmlns:a16="http://schemas.microsoft.com/office/drawing/2014/main" id="{B80624A4-5116-4AAF-8C31-C25D1DB16FEC}"/>
              </a:ext>
            </a:extLst>
          </p:cNvPr>
          <p:cNvSpPr/>
          <p:nvPr userDrawn="1"/>
        </p:nvSpPr>
        <p:spPr>
          <a:xfrm>
            <a:off x="9354457" y="5363987"/>
            <a:ext cx="457200" cy="4572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1D07EC8A-6024-4DEA-9C4D-AE4228E17854}"/>
              </a:ext>
            </a:extLst>
          </p:cNvPr>
          <p:cNvSpPr/>
          <p:nvPr userDrawn="1"/>
        </p:nvSpPr>
        <p:spPr>
          <a:xfrm>
            <a:off x="6692791" y="1699889"/>
            <a:ext cx="319749" cy="31974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D1C8FAEF-DF78-48CC-AEEF-F9B802055C05}"/>
              </a:ext>
            </a:extLst>
          </p:cNvPr>
          <p:cNvSpPr/>
          <p:nvPr userDrawn="1"/>
        </p:nvSpPr>
        <p:spPr>
          <a:xfrm>
            <a:off x="9354457" y="5897738"/>
            <a:ext cx="179977" cy="17997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Picture Placeholder 10">
            <a:extLst>
              <a:ext uri="{FF2B5EF4-FFF2-40B4-BE49-F238E27FC236}">
                <a16:creationId xmlns:a16="http://schemas.microsoft.com/office/drawing/2014/main" id="{566F72D6-AEEE-4CF3-8136-F6782F1E489E}"/>
              </a:ext>
            </a:extLst>
          </p:cNvPr>
          <p:cNvSpPr>
            <a:spLocks noGrp="1"/>
          </p:cNvSpPr>
          <p:nvPr>
            <p:ph type="pic" sz="quarter" idx="13"/>
          </p:nvPr>
        </p:nvSpPr>
        <p:spPr>
          <a:xfrm>
            <a:off x="7090227" y="786181"/>
            <a:ext cx="4441372" cy="5393036"/>
          </a:xfrm>
          <a:custGeom>
            <a:avLst/>
            <a:gdLst>
              <a:gd name="connsiteX0" fmla="*/ 0 w 4441372"/>
              <a:gd name="connsiteY0" fmla="*/ 3188969 h 5393036"/>
              <a:gd name="connsiteX1" fmla="*/ 2173516 w 4441372"/>
              <a:gd name="connsiteY1" fmla="*/ 3188969 h 5393036"/>
              <a:gd name="connsiteX2" fmla="*/ 2173516 w 4441372"/>
              <a:gd name="connsiteY2" fmla="*/ 5393036 h 5393036"/>
              <a:gd name="connsiteX3" fmla="*/ 0 w 4441372"/>
              <a:gd name="connsiteY3" fmla="*/ 5393036 h 5393036"/>
              <a:gd name="connsiteX4" fmla="*/ 2267856 w 4441372"/>
              <a:gd name="connsiteY4" fmla="*/ 2293018 h 5393036"/>
              <a:gd name="connsiteX5" fmla="*/ 4441372 w 4441372"/>
              <a:gd name="connsiteY5" fmla="*/ 2293018 h 5393036"/>
              <a:gd name="connsiteX6" fmla="*/ 4441372 w 4441372"/>
              <a:gd name="connsiteY6" fmla="*/ 4497085 h 5393036"/>
              <a:gd name="connsiteX7" fmla="*/ 2267856 w 4441372"/>
              <a:gd name="connsiteY7" fmla="*/ 4497085 h 5393036"/>
              <a:gd name="connsiteX8" fmla="*/ 0 w 4441372"/>
              <a:gd name="connsiteY8" fmla="*/ 906837 h 5393036"/>
              <a:gd name="connsiteX9" fmla="*/ 2173516 w 4441372"/>
              <a:gd name="connsiteY9" fmla="*/ 906837 h 5393036"/>
              <a:gd name="connsiteX10" fmla="*/ 2173516 w 4441372"/>
              <a:gd name="connsiteY10" fmla="*/ 3110904 h 5393036"/>
              <a:gd name="connsiteX11" fmla="*/ 0 w 4441372"/>
              <a:gd name="connsiteY11" fmla="*/ 3110904 h 5393036"/>
              <a:gd name="connsiteX12" fmla="*/ 2267856 w 4441372"/>
              <a:gd name="connsiteY12" fmla="*/ 0 h 5393036"/>
              <a:gd name="connsiteX13" fmla="*/ 4441372 w 4441372"/>
              <a:gd name="connsiteY13" fmla="*/ 0 h 5393036"/>
              <a:gd name="connsiteX14" fmla="*/ 4441372 w 4441372"/>
              <a:gd name="connsiteY14" fmla="*/ 2204067 h 5393036"/>
              <a:gd name="connsiteX15" fmla="*/ 2267856 w 4441372"/>
              <a:gd name="connsiteY15" fmla="*/ 2204067 h 5393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41372" h="5393036">
                <a:moveTo>
                  <a:pt x="0" y="3188969"/>
                </a:moveTo>
                <a:lnTo>
                  <a:pt x="2173516" y="3188969"/>
                </a:lnTo>
                <a:lnTo>
                  <a:pt x="2173516" y="5393036"/>
                </a:lnTo>
                <a:lnTo>
                  <a:pt x="0" y="5393036"/>
                </a:lnTo>
                <a:close/>
                <a:moveTo>
                  <a:pt x="2267856" y="2293018"/>
                </a:moveTo>
                <a:lnTo>
                  <a:pt x="4441372" y="2293018"/>
                </a:lnTo>
                <a:lnTo>
                  <a:pt x="4441372" y="4497085"/>
                </a:lnTo>
                <a:lnTo>
                  <a:pt x="2267856" y="4497085"/>
                </a:lnTo>
                <a:close/>
                <a:moveTo>
                  <a:pt x="0" y="906837"/>
                </a:moveTo>
                <a:lnTo>
                  <a:pt x="2173516" y="906837"/>
                </a:lnTo>
                <a:lnTo>
                  <a:pt x="2173516" y="3110904"/>
                </a:lnTo>
                <a:lnTo>
                  <a:pt x="0" y="3110904"/>
                </a:lnTo>
                <a:close/>
                <a:moveTo>
                  <a:pt x="2267856" y="0"/>
                </a:moveTo>
                <a:lnTo>
                  <a:pt x="4441372" y="0"/>
                </a:lnTo>
                <a:lnTo>
                  <a:pt x="4441372" y="2204067"/>
                </a:lnTo>
                <a:lnTo>
                  <a:pt x="2267856" y="2204067"/>
                </a:lnTo>
                <a:close/>
              </a:path>
            </a:pathLst>
          </a:custGeom>
        </p:spPr>
        <p:txBody>
          <a:bodyPr wrap="square" anchor="ctr">
            <a:noAutofit/>
          </a:bodyPr>
          <a:lstStyle>
            <a:lvl1pPr algn="ctr">
              <a:buNone/>
              <a:defRPr/>
            </a:lvl1pPr>
          </a:lstStyle>
          <a:p>
            <a:r>
              <a:rPr lang="en-GB"/>
              <a:t>Click icon to add picture</a:t>
            </a:r>
            <a:endParaRPr lang="en-US" dirty="0"/>
          </a:p>
        </p:txBody>
      </p:sp>
      <p:sp>
        <p:nvSpPr>
          <p:cNvPr id="2" name="Title 1">
            <a:extLst>
              <a:ext uri="{FF2B5EF4-FFF2-40B4-BE49-F238E27FC236}">
                <a16:creationId xmlns:a16="http://schemas.microsoft.com/office/drawing/2014/main" id="{459DADC7-BE21-4434-A6E4-BAF809005389}"/>
              </a:ext>
            </a:extLst>
          </p:cNvPr>
          <p:cNvSpPr>
            <a:spLocks noGrp="1"/>
          </p:cNvSpPr>
          <p:nvPr>
            <p:ph type="title"/>
          </p:nvPr>
        </p:nvSpPr>
        <p:spPr>
          <a:xfrm>
            <a:off x="660400" y="805213"/>
            <a:ext cx="4275138" cy="830997"/>
          </a:xfrm>
          <a:prstGeom prst="rect">
            <a:avLst/>
          </a:prstGeom>
        </p:spPr>
        <p:txBody>
          <a:bodyPr/>
          <a:lstStyle>
            <a:lvl1pPr>
              <a:defRPr sz="4800" b="1">
                <a:solidFill>
                  <a:schemeClr val="tx1"/>
                </a:solidFill>
              </a:defRPr>
            </a:lvl1pPr>
          </a:lstStyle>
          <a:p>
            <a:r>
              <a:rPr lang="en-GB"/>
              <a:t>Click to edit Master title style</a:t>
            </a:r>
            <a:endParaRPr lang="en-US" dirty="0"/>
          </a:p>
        </p:txBody>
      </p:sp>
    </p:spTree>
    <p:extLst>
      <p:ext uri="{BB962C8B-B14F-4D97-AF65-F5344CB8AC3E}">
        <p14:creationId xmlns:p14="http://schemas.microsoft.com/office/powerpoint/2010/main" val="694370068"/>
      </p:ext>
    </p:extLst>
  </p:cSld>
  <p:clrMapOvr>
    <a:masterClrMapping/>
  </p:clrMapOvr>
  <p:extLst>
    <p:ext uri="{DCECCB84-F9BA-43D5-87BE-67443E8EF086}">
      <p15:sldGuideLst xmlns:p15="http://schemas.microsoft.com/office/powerpoint/2012/main">
        <p15:guide id="1" orient="horz" pos="504" userDrawn="1">
          <p15:clr>
            <a:srgbClr val="FBAE40"/>
          </p15:clr>
        </p15:guide>
        <p15:guide id="2" pos="3840" userDrawn="1">
          <p15:clr>
            <a:srgbClr val="FBAE40"/>
          </p15:clr>
        </p15:guide>
        <p15:guide id="3" orient="horz" pos="1416"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24FAA9D0-7C9C-4043-9931-A15819ABB9B5}"/>
              </a:ext>
            </a:extLst>
          </p:cNvPr>
          <p:cNvSpPr/>
          <p:nvPr userDrawn="1"/>
        </p:nvSpPr>
        <p:spPr>
          <a:xfrm>
            <a:off x="7362825" y="443263"/>
            <a:ext cx="361950" cy="36195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5"/>
              </a:solidFill>
            </a:endParaRPr>
          </a:p>
        </p:txBody>
      </p:sp>
      <p:sp>
        <p:nvSpPr>
          <p:cNvPr id="14" name="Oval 13">
            <a:extLst>
              <a:ext uri="{FF2B5EF4-FFF2-40B4-BE49-F238E27FC236}">
                <a16:creationId xmlns:a16="http://schemas.microsoft.com/office/drawing/2014/main" id="{E232AB2D-843E-4B5F-8793-6A263DA356BB}"/>
              </a:ext>
            </a:extLst>
          </p:cNvPr>
          <p:cNvSpPr/>
          <p:nvPr userDrawn="1"/>
        </p:nvSpPr>
        <p:spPr>
          <a:xfrm>
            <a:off x="11007246" y="5605994"/>
            <a:ext cx="654227" cy="6542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5"/>
              </a:solidFill>
            </a:endParaRPr>
          </a:p>
        </p:txBody>
      </p:sp>
      <p:sp>
        <p:nvSpPr>
          <p:cNvPr id="16" name="Oval 15">
            <a:extLst>
              <a:ext uri="{FF2B5EF4-FFF2-40B4-BE49-F238E27FC236}">
                <a16:creationId xmlns:a16="http://schemas.microsoft.com/office/drawing/2014/main" id="{FA75A12B-C399-4072-BD69-D872D2C2AD1F}"/>
              </a:ext>
            </a:extLst>
          </p:cNvPr>
          <p:cNvSpPr/>
          <p:nvPr userDrawn="1"/>
        </p:nvSpPr>
        <p:spPr>
          <a:xfrm>
            <a:off x="10683791" y="6132439"/>
            <a:ext cx="251152" cy="251152"/>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5"/>
              </a:solidFill>
            </a:endParaRPr>
          </a:p>
        </p:txBody>
      </p:sp>
      <p:sp>
        <p:nvSpPr>
          <p:cNvPr id="23" name="Picture Placeholder 22">
            <a:extLst>
              <a:ext uri="{FF2B5EF4-FFF2-40B4-BE49-F238E27FC236}">
                <a16:creationId xmlns:a16="http://schemas.microsoft.com/office/drawing/2014/main" id="{423AE48B-50E9-4BEA-B66A-B2D2B9CCFE9C}"/>
              </a:ext>
            </a:extLst>
          </p:cNvPr>
          <p:cNvSpPr>
            <a:spLocks noGrp="1"/>
          </p:cNvSpPr>
          <p:nvPr>
            <p:ph type="pic" sz="quarter" idx="10"/>
          </p:nvPr>
        </p:nvSpPr>
        <p:spPr>
          <a:xfrm>
            <a:off x="5733416" y="624239"/>
            <a:ext cx="5855754" cy="5631571"/>
          </a:xfrm>
          <a:custGeom>
            <a:avLst/>
            <a:gdLst>
              <a:gd name="connsiteX0" fmla="*/ 3433020 w 5855754"/>
              <a:gd name="connsiteY0" fmla="*/ 786103 h 5631571"/>
              <a:gd name="connsiteX1" fmla="*/ 5855754 w 5855754"/>
              <a:gd name="connsiteY1" fmla="*/ 3208837 h 5631571"/>
              <a:gd name="connsiteX2" fmla="*/ 3433020 w 5855754"/>
              <a:gd name="connsiteY2" fmla="*/ 5631571 h 5631571"/>
              <a:gd name="connsiteX3" fmla="*/ 1010286 w 5855754"/>
              <a:gd name="connsiteY3" fmla="*/ 3208837 h 5631571"/>
              <a:gd name="connsiteX4" fmla="*/ 3433020 w 5855754"/>
              <a:gd name="connsiteY4" fmla="*/ 786103 h 5631571"/>
              <a:gd name="connsiteX5" fmla="*/ 828675 w 5855754"/>
              <a:gd name="connsiteY5" fmla="*/ 0 h 5631571"/>
              <a:gd name="connsiteX6" fmla="*/ 1657350 w 5855754"/>
              <a:gd name="connsiteY6" fmla="*/ 828675 h 5631571"/>
              <a:gd name="connsiteX7" fmla="*/ 828675 w 5855754"/>
              <a:gd name="connsiteY7" fmla="*/ 1657350 h 5631571"/>
              <a:gd name="connsiteX8" fmla="*/ 0 w 5855754"/>
              <a:gd name="connsiteY8" fmla="*/ 828675 h 5631571"/>
              <a:gd name="connsiteX9" fmla="*/ 828675 w 5855754"/>
              <a:gd name="connsiteY9" fmla="*/ 0 h 5631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55754" h="5631571">
                <a:moveTo>
                  <a:pt x="3433020" y="786103"/>
                </a:moveTo>
                <a:cubicBezTo>
                  <a:pt x="4771059" y="786103"/>
                  <a:pt x="5855754" y="1870798"/>
                  <a:pt x="5855754" y="3208837"/>
                </a:cubicBezTo>
                <a:cubicBezTo>
                  <a:pt x="5855754" y="4546876"/>
                  <a:pt x="4771059" y="5631571"/>
                  <a:pt x="3433020" y="5631571"/>
                </a:cubicBezTo>
                <a:cubicBezTo>
                  <a:pt x="2094981" y="5631571"/>
                  <a:pt x="1010286" y="4546876"/>
                  <a:pt x="1010286" y="3208837"/>
                </a:cubicBezTo>
                <a:cubicBezTo>
                  <a:pt x="1010286" y="1870798"/>
                  <a:pt x="2094981" y="786103"/>
                  <a:pt x="3433020" y="786103"/>
                </a:cubicBezTo>
                <a:close/>
                <a:moveTo>
                  <a:pt x="828675" y="0"/>
                </a:moveTo>
                <a:cubicBezTo>
                  <a:pt x="1286340" y="0"/>
                  <a:pt x="1657350" y="371010"/>
                  <a:pt x="1657350" y="828675"/>
                </a:cubicBezTo>
                <a:cubicBezTo>
                  <a:pt x="1657350" y="1286340"/>
                  <a:pt x="1286340" y="1657350"/>
                  <a:pt x="828675" y="1657350"/>
                </a:cubicBezTo>
                <a:cubicBezTo>
                  <a:pt x="371010" y="1657350"/>
                  <a:pt x="0" y="1286340"/>
                  <a:pt x="0" y="828675"/>
                </a:cubicBezTo>
                <a:cubicBezTo>
                  <a:pt x="0" y="371010"/>
                  <a:pt x="371010" y="0"/>
                  <a:pt x="828675" y="0"/>
                </a:cubicBezTo>
                <a:close/>
              </a:path>
            </a:pathLst>
          </a:custGeom>
        </p:spPr>
        <p:txBody>
          <a:bodyPr wrap="square" anchor="ctr">
            <a:noAutofit/>
          </a:bodyPr>
          <a:lstStyle>
            <a:lvl1pPr algn="ctr">
              <a:buNone/>
              <a:defRPr/>
            </a:lvl1pPr>
          </a:lstStyle>
          <a:p>
            <a:r>
              <a:rPr lang="en-GB"/>
              <a:t>Click icon to add picture</a:t>
            </a:r>
            <a:endParaRPr lang="en-US" dirty="0"/>
          </a:p>
        </p:txBody>
      </p:sp>
      <p:sp>
        <p:nvSpPr>
          <p:cNvPr id="27" name="Text Placeholder 26">
            <a:extLst>
              <a:ext uri="{FF2B5EF4-FFF2-40B4-BE49-F238E27FC236}">
                <a16:creationId xmlns:a16="http://schemas.microsoft.com/office/drawing/2014/main" id="{282D3E62-6D1A-4E9D-BE54-2EED9BF429A4}"/>
              </a:ext>
            </a:extLst>
          </p:cNvPr>
          <p:cNvSpPr>
            <a:spLocks noGrp="1"/>
          </p:cNvSpPr>
          <p:nvPr>
            <p:ph type="body" sz="quarter" idx="12"/>
          </p:nvPr>
        </p:nvSpPr>
        <p:spPr>
          <a:xfrm>
            <a:off x="660400" y="2044700"/>
            <a:ext cx="4275138" cy="3560763"/>
          </a:xfrm>
          <a:prstGeom prst="rect">
            <a:avLst/>
          </a:prstGeom>
        </p:spPr>
        <p:txBody>
          <a:bodyPr/>
          <a:lstStyle>
            <a:lvl1pPr>
              <a:lnSpc>
                <a:spcPct val="150000"/>
              </a:lnSpc>
              <a:buClr>
                <a:schemeClr val="accent4"/>
              </a:buClr>
              <a:buFont typeface="Wingdings" panose="05000000000000000000" pitchFamily="2" charset="2"/>
              <a:buChar char="§"/>
              <a:defRPr sz="2000"/>
            </a:lvl1pPr>
            <a:lvl2pPr>
              <a:buClr>
                <a:schemeClr val="accent4"/>
              </a:buClr>
              <a:buFont typeface="Wingdings" panose="05000000000000000000" pitchFamily="2" charset="2"/>
              <a:buChar char="§"/>
              <a:defRPr sz="2000"/>
            </a:lvl2pPr>
            <a:lvl3pPr>
              <a:buClr>
                <a:schemeClr val="accent4"/>
              </a:buClr>
              <a:buFont typeface="Wingdings" panose="05000000000000000000" pitchFamily="2" charset="2"/>
              <a:buChar char="§"/>
              <a:defRPr sz="1800"/>
            </a:lvl3pPr>
            <a:lvl4pPr>
              <a:buClr>
                <a:schemeClr val="accent4"/>
              </a:buClr>
              <a:buFont typeface="Wingdings" panose="05000000000000000000" pitchFamily="2" charset="2"/>
              <a:buChar char="§"/>
              <a:defRPr sz="1800"/>
            </a:lvl4pPr>
            <a:lvl5pPr>
              <a:buClr>
                <a:schemeClr val="accent4"/>
              </a:buClr>
              <a:buFont typeface="Wingdings" panose="05000000000000000000" pitchFamily="2" charset="2"/>
              <a:buChar char="§"/>
              <a:defRPr sz="1800"/>
            </a:lvl5pPr>
          </a:lstStyle>
          <a:p>
            <a:pPr lvl="0"/>
            <a:r>
              <a:rPr lang="en-GB"/>
              <a:t>Click to edit Master text styles</a:t>
            </a:r>
          </a:p>
        </p:txBody>
      </p:sp>
      <p:sp>
        <p:nvSpPr>
          <p:cNvPr id="8" name="Title 1">
            <a:extLst>
              <a:ext uri="{FF2B5EF4-FFF2-40B4-BE49-F238E27FC236}">
                <a16:creationId xmlns:a16="http://schemas.microsoft.com/office/drawing/2014/main" id="{DEB8F0E5-B89F-48AD-87BD-534EA9463CD3}"/>
              </a:ext>
            </a:extLst>
          </p:cNvPr>
          <p:cNvSpPr>
            <a:spLocks noGrp="1"/>
          </p:cNvSpPr>
          <p:nvPr>
            <p:ph type="title"/>
          </p:nvPr>
        </p:nvSpPr>
        <p:spPr>
          <a:xfrm>
            <a:off x="660400" y="805213"/>
            <a:ext cx="4275138" cy="830997"/>
          </a:xfrm>
          <a:prstGeom prst="rect">
            <a:avLst/>
          </a:prstGeom>
        </p:spPr>
        <p:txBody>
          <a:bodyPr/>
          <a:lstStyle>
            <a:lvl1pPr>
              <a:defRPr sz="4800" b="1">
                <a:solidFill>
                  <a:schemeClr val="tx1"/>
                </a:solidFill>
              </a:defRPr>
            </a:lvl1pPr>
          </a:lstStyle>
          <a:p>
            <a:r>
              <a:rPr lang="en-GB"/>
              <a:t>Click to edit Master title style</a:t>
            </a:r>
            <a:endParaRPr lang="en-US" dirty="0"/>
          </a:p>
        </p:txBody>
      </p:sp>
    </p:spTree>
    <p:extLst>
      <p:ext uri="{BB962C8B-B14F-4D97-AF65-F5344CB8AC3E}">
        <p14:creationId xmlns:p14="http://schemas.microsoft.com/office/powerpoint/2010/main" val="84497083"/>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and Table">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23CD802-D0A0-4EAC-8222-78FFDDD76A75}"/>
              </a:ext>
            </a:extLst>
          </p:cNvPr>
          <p:cNvSpPr>
            <a:spLocks noGrp="1"/>
          </p:cNvSpPr>
          <p:nvPr>
            <p:ph sz="quarter" idx="10"/>
          </p:nvPr>
        </p:nvSpPr>
        <p:spPr>
          <a:xfrm>
            <a:off x="838200" y="2039392"/>
            <a:ext cx="10515600" cy="4114800"/>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Title 1">
            <a:extLst>
              <a:ext uri="{FF2B5EF4-FFF2-40B4-BE49-F238E27FC236}">
                <a16:creationId xmlns:a16="http://schemas.microsoft.com/office/drawing/2014/main" id="{87BCB8BF-DA17-4856-91E9-77C601F2B139}"/>
              </a:ext>
            </a:extLst>
          </p:cNvPr>
          <p:cNvSpPr>
            <a:spLocks noGrp="1"/>
          </p:cNvSpPr>
          <p:nvPr>
            <p:ph type="title"/>
          </p:nvPr>
        </p:nvSpPr>
        <p:spPr>
          <a:xfrm>
            <a:off x="838200" y="635000"/>
            <a:ext cx="10515600" cy="700115"/>
          </a:xfrm>
          <a:prstGeom prst="rect">
            <a:avLst/>
          </a:prstGeom>
        </p:spPr>
        <p:txBody>
          <a:bodyPr anchor="ctr"/>
          <a:lstStyle>
            <a:lvl1pPr algn="ctr">
              <a:defRPr sz="4800" b="1">
                <a:solidFill>
                  <a:schemeClr val="tx1"/>
                </a:solidFill>
              </a:defRPr>
            </a:lvl1pPr>
          </a:lstStyle>
          <a:p>
            <a:r>
              <a:rPr lang="en-GB"/>
              <a:t>Click to edit Master title style</a:t>
            </a:r>
            <a:endParaRPr lang="en-US" dirty="0"/>
          </a:p>
        </p:txBody>
      </p:sp>
    </p:spTree>
    <p:extLst>
      <p:ext uri="{BB962C8B-B14F-4D97-AF65-F5344CB8AC3E}">
        <p14:creationId xmlns:p14="http://schemas.microsoft.com/office/powerpoint/2010/main" val="651989139"/>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6FDA3C6F-5F6A-4D64-8BFE-AFFF58B1A047}"/>
              </a:ext>
            </a:extLst>
          </p:cNvPr>
          <p:cNvSpPr>
            <a:spLocks noGrp="1"/>
          </p:cNvSpPr>
          <p:nvPr>
            <p:ph type="body" sz="quarter" idx="11"/>
          </p:nvPr>
        </p:nvSpPr>
        <p:spPr>
          <a:xfrm>
            <a:off x="6312871" y="4141999"/>
            <a:ext cx="4220845" cy="861497"/>
          </a:xfrm>
          <a:prstGeom prst="rect">
            <a:avLst/>
          </a:prstGeom>
        </p:spPr>
        <p:txBody>
          <a:bodyPr/>
          <a:lstStyle>
            <a:lvl1pPr marL="0" indent="0">
              <a:buNone/>
              <a:defRPr sz="2000" b="1">
                <a:solidFill>
                  <a:schemeClr val="accent4"/>
                </a:solidFill>
                <a:latin typeface="+mj-lt"/>
              </a:defRPr>
            </a:lvl1pPr>
            <a:lvl2pPr>
              <a:buNone/>
              <a:defRPr sz="2000"/>
            </a:lvl2pPr>
          </a:lstStyle>
          <a:p>
            <a:pPr lvl="0"/>
            <a:r>
              <a:rPr lang="en-GB"/>
              <a:t>Click to edit Master text styles</a:t>
            </a:r>
          </a:p>
          <a:p>
            <a:pPr lvl="1"/>
            <a:r>
              <a:rPr lang="en-GB"/>
              <a:t>Second level</a:t>
            </a:r>
          </a:p>
        </p:txBody>
      </p:sp>
      <p:sp>
        <p:nvSpPr>
          <p:cNvPr id="15" name="Hexagon 14">
            <a:extLst>
              <a:ext uri="{FF2B5EF4-FFF2-40B4-BE49-F238E27FC236}">
                <a16:creationId xmlns:a16="http://schemas.microsoft.com/office/drawing/2014/main" id="{AC159667-7690-4645-986D-BE501438455F}"/>
              </a:ext>
            </a:extLst>
          </p:cNvPr>
          <p:cNvSpPr/>
          <p:nvPr userDrawn="1"/>
        </p:nvSpPr>
        <p:spPr>
          <a:xfrm>
            <a:off x="740309" y="1382809"/>
            <a:ext cx="1229566" cy="1059971"/>
          </a:xfrm>
          <a:prstGeom prst="hexagon">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Hexagon 15">
            <a:extLst>
              <a:ext uri="{FF2B5EF4-FFF2-40B4-BE49-F238E27FC236}">
                <a16:creationId xmlns:a16="http://schemas.microsoft.com/office/drawing/2014/main" id="{54667EE4-E77F-453B-BF8B-B1EE2AE80715}"/>
              </a:ext>
            </a:extLst>
          </p:cNvPr>
          <p:cNvSpPr/>
          <p:nvPr userDrawn="1"/>
        </p:nvSpPr>
        <p:spPr>
          <a:xfrm>
            <a:off x="3755031" y="1194620"/>
            <a:ext cx="1666162" cy="1436347"/>
          </a:xfrm>
          <a:prstGeom prst="hexag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Hexagon 16">
            <a:extLst>
              <a:ext uri="{FF2B5EF4-FFF2-40B4-BE49-F238E27FC236}">
                <a16:creationId xmlns:a16="http://schemas.microsoft.com/office/drawing/2014/main" id="{FC050232-A229-425F-BFC8-D50374F2D171}"/>
              </a:ext>
            </a:extLst>
          </p:cNvPr>
          <p:cNvSpPr/>
          <p:nvPr userDrawn="1"/>
        </p:nvSpPr>
        <p:spPr>
          <a:xfrm>
            <a:off x="3804994" y="5233183"/>
            <a:ext cx="718261" cy="619191"/>
          </a:xfrm>
          <a:prstGeom prst="hexagon">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Hexagon 17">
            <a:extLst>
              <a:ext uri="{FF2B5EF4-FFF2-40B4-BE49-F238E27FC236}">
                <a16:creationId xmlns:a16="http://schemas.microsoft.com/office/drawing/2014/main" id="{53E4EBC7-340A-43A5-9E23-4B73A6F700B6}"/>
              </a:ext>
            </a:extLst>
          </p:cNvPr>
          <p:cNvSpPr/>
          <p:nvPr userDrawn="1"/>
        </p:nvSpPr>
        <p:spPr>
          <a:xfrm>
            <a:off x="1837838" y="1101306"/>
            <a:ext cx="651613" cy="561736"/>
          </a:xfrm>
          <a:prstGeom prst="hexagon">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Picture Placeholder 18">
            <a:extLst>
              <a:ext uri="{FF2B5EF4-FFF2-40B4-BE49-F238E27FC236}">
                <a16:creationId xmlns:a16="http://schemas.microsoft.com/office/drawing/2014/main" id="{1ED0E31A-F0A3-481D-8D9C-E3C4531FD21D}"/>
              </a:ext>
            </a:extLst>
          </p:cNvPr>
          <p:cNvSpPr>
            <a:spLocks noGrp="1"/>
          </p:cNvSpPr>
          <p:nvPr>
            <p:ph type="pic" sz="quarter" idx="12"/>
          </p:nvPr>
        </p:nvSpPr>
        <p:spPr>
          <a:xfrm>
            <a:off x="1571515" y="1914044"/>
            <a:ext cx="3993624" cy="3617848"/>
          </a:xfrm>
          <a:custGeom>
            <a:avLst/>
            <a:gdLst>
              <a:gd name="connsiteX0" fmla="*/ 1223161 w 3993624"/>
              <a:gd name="connsiteY0" fmla="*/ 2354088 h 3617848"/>
              <a:gd name="connsiteX1" fmla="*/ 2057242 w 3993624"/>
              <a:gd name="connsiteY1" fmla="*/ 2354088 h 3617848"/>
              <a:gd name="connsiteX2" fmla="*/ 2373182 w 3993624"/>
              <a:gd name="connsiteY2" fmla="*/ 2985968 h 3617848"/>
              <a:gd name="connsiteX3" fmla="*/ 2057242 w 3993624"/>
              <a:gd name="connsiteY3" fmla="*/ 3617848 h 3617848"/>
              <a:gd name="connsiteX4" fmla="*/ 1223161 w 3993624"/>
              <a:gd name="connsiteY4" fmla="*/ 3617848 h 3617848"/>
              <a:gd name="connsiteX5" fmla="*/ 907221 w 3993624"/>
              <a:gd name="connsiteY5" fmla="*/ 2985968 h 3617848"/>
              <a:gd name="connsiteX6" fmla="*/ 2569631 w 3993624"/>
              <a:gd name="connsiteY6" fmla="*/ 1425984 h 3617848"/>
              <a:gd name="connsiteX7" fmla="*/ 3602417 w 3993624"/>
              <a:gd name="connsiteY7" fmla="*/ 1425984 h 3617848"/>
              <a:gd name="connsiteX8" fmla="*/ 3993624 w 3993624"/>
              <a:gd name="connsiteY8" fmla="*/ 2208398 h 3617848"/>
              <a:gd name="connsiteX9" fmla="*/ 3602417 w 3993624"/>
              <a:gd name="connsiteY9" fmla="*/ 2990812 h 3617848"/>
              <a:gd name="connsiteX10" fmla="*/ 2569631 w 3993624"/>
              <a:gd name="connsiteY10" fmla="*/ 2990812 h 3617848"/>
              <a:gd name="connsiteX11" fmla="*/ 2178424 w 3993624"/>
              <a:gd name="connsiteY11" fmla="*/ 2208398 h 3617848"/>
              <a:gd name="connsiteX12" fmla="*/ 551406 w 3993624"/>
              <a:gd name="connsiteY12" fmla="*/ 0 h 3617848"/>
              <a:gd name="connsiteX13" fmla="*/ 2007117 w 3993624"/>
              <a:gd name="connsiteY13" fmla="*/ 0 h 3617848"/>
              <a:gd name="connsiteX14" fmla="*/ 2558523 w 3993624"/>
              <a:gd name="connsiteY14" fmla="*/ 1102811 h 3617848"/>
              <a:gd name="connsiteX15" fmla="*/ 2007117 w 3993624"/>
              <a:gd name="connsiteY15" fmla="*/ 2205622 h 3617848"/>
              <a:gd name="connsiteX16" fmla="*/ 551406 w 3993624"/>
              <a:gd name="connsiteY16" fmla="*/ 2205622 h 3617848"/>
              <a:gd name="connsiteX17" fmla="*/ 0 w 3993624"/>
              <a:gd name="connsiteY17" fmla="*/ 1102811 h 3617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993624" h="3617848">
                <a:moveTo>
                  <a:pt x="1223161" y="2354088"/>
                </a:moveTo>
                <a:lnTo>
                  <a:pt x="2057242" y="2354088"/>
                </a:lnTo>
                <a:lnTo>
                  <a:pt x="2373182" y="2985968"/>
                </a:lnTo>
                <a:lnTo>
                  <a:pt x="2057242" y="3617848"/>
                </a:lnTo>
                <a:lnTo>
                  <a:pt x="1223161" y="3617848"/>
                </a:lnTo>
                <a:lnTo>
                  <a:pt x="907221" y="2985968"/>
                </a:lnTo>
                <a:close/>
                <a:moveTo>
                  <a:pt x="2569631" y="1425984"/>
                </a:moveTo>
                <a:lnTo>
                  <a:pt x="3602417" y="1425984"/>
                </a:lnTo>
                <a:lnTo>
                  <a:pt x="3993624" y="2208398"/>
                </a:lnTo>
                <a:lnTo>
                  <a:pt x="3602417" y="2990812"/>
                </a:lnTo>
                <a:lnTo>
                  <a:pt x="2569631" y="2990812"/>
                </a:lnTo>
                <a:lnTo>
                  <a:pt x="2178424" y="2208398"/>
                </a:lnTo>
                <a:close/>
                <a:moveTo>
                  <a:pt x="551406" y="0"/>
                </a:moveTo>
                <a:lnTo>
                  <a:pt x="2007117" y="0"/>
                </a:lnTo>
                <a:lnTo>
                  <a:pt x="2558523" y="1102811"/>
                </a:lnTo>
                <a:lnTo>
                  <a:pt x="2007117" y="2205622"/>
                </a:lnTo>
                <a:lnTo>
                  <a:pt x="551406" y="2205622"/>
                </a:lnTo>
                <a:lnTo>
                  <a:pt x="0" y="1102811"/>
                </a:lnTo>
                <a:close/>
              </a:path>
            </a:pathLst>
          </a:custGeom>
        </p:spPr>
        <p:txBody>
          <a:bodyPr wrap="square" anchor="ctr">
            <a:noAutofit/>
          </a:bodyPr>
          <a:lstStyle>
            <a:lvl1pPr algn="ctr">
              <a:buNone/>
              <a:defRPr/>
            </a:lvl1pPr>
          </a:lstStyle>
          <a:p>
            <a:r>
              <a:rPr lang="en-GB"/>
              <a:t>Click icon to add picture</a:t>
            </a:r>
            <a:endParaRPr lang="en-US" dirty="0"/>
          </a:p>
        </p:txBody>
      </p:sp>
      <p:sp>
        <p:nvSpPr>
          <p:cNvPr id="2" name="Title 1">
            <a:extLst>
              <a:ext uri="{FF2B5EF4-FFF2-40B4-BE49-F238E27FC236}">
                <a16:creationId xmlns:a16="http://schemas.microsoft.com/office/drawing/2014/main" id="{03E68100-C56F-4515-A4FD-3F301797E78F}"/>
              </a:ext>
            </a:extLst>
          </p:cNvPr>
          <p:cNvSpPr>
            <a:spLocks noGrp="1"/>
          </p:cNvSpPr>
          <p:nvPr>
            <p:ph type="title"/>
          </p:nvPr>
        </p:nvSpPr>
        <p:spPr>
          <a:xfrm>
            <a:off x="6312871" y="2050552"/>
            <a:ext cx="4998720" cy="1748983"/>
          </a:xfrm>
          <a:prstGeom prst="rect">
            <a:avLst/>
          </a:prstGeom>
        </p:spPr>
        <p:txBody>
          <a:bodyPr/>
          <a:lstStyle>
            <a:lvl1pPr>
              <a:defRPr sz="2800">
                <a:solidFill>
                  <a:schemeClr val="tx1"/>
                </a:solidFill>
                <a:latin typeface="+mn-lt"/>
              </a:defRPr>
            </a:lvl1pPr>
          </a:lstStyle>
          <a:p>
            <a:r>
              <a:rPr lang="en-GB"/>
              <a:t>Click to edit Master title style</a:t>
            </a:r>
            <a:endParaRPr lang="en-US"/>
          </a:p>
        </p:txBody>
      </p:sp>
    </p:spTree>
    <p:extLst>
      <p:ext uri="{BB962C8B-B14F-4D97-AF65-F5344CB8AC3E}">
        <p14:creationId xmlns:p14="http://schemas.microsoft.com/office/powerpoint/2010/main" val="3603056595"/>
      </p:ext>
    </p:extLst>
  </p:cSld>
  <p:clrMapOvr>
    <a:masterClrMapping/>
  </p:clrMapOvr>
  <p:extLst>
    <p:ext uri="{DCECCB84-F9BA-43D5-87BE-67443E8EF086}">
      <p15:sldGuideLst xmlns:p15="http://schemas.microsoft.com/office/powerpoint/2012/main">
        <p15:guide id="1" orient="horz" pos="1272"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9" name="Picture Placeholder 38">
            <a:extLst>
              <a:ext uri="{FF2B5EF4-FFF2-40B4-BE49-F238E27FC236}">
                <a16:creationId xmlns:a16="http://schemas.microsoft.com/office/drawing/2014/main" id="{CF421413-161E-4B36-B693-FB38DF14EDAB}"/>
              </a:ext>
            </a:extLst>
          </p:cNvPr>
          <p:cNvSpPr>
            <a:spLocks noGrp="1"/>
          </p:cNvSpPr>
          <p:nvPr>
            <p:ph type="pic" sz="quarter" idx="22"/>
          </p:nvPr>
        </p:nvSpPr>
        <p:spPr>
          <a:xfrm>
            <a:off x="5353508" y="2555551"/>
            <a:ext cx="1484985" cy="1280160"/>
          </a:xfrm>
          <a:custGeom>
            <a:avLst/>
            <a:gdLst>
              <a:gd name="connsiteX0" fmla="*/ 320040 w 1484985"/>
              <a:gd name="connsiteY0" fmla="*/ 0 h 1280160"/>
              <a:gd name="connsiteX1" fmla="*/ 1164945 w 1484985"/>
              <a:gd name="connsiteY1" fmla="*/ 0 h 1280160"/>
              <a:gd name="connsiteX2" fmla="*/ 1484985 w 1484985"/>
              <a:gd name="connsiteY2" fmla="*/ 640080 h 1280160"/>
              <a:gd name="connsiteX3" fmla="*/ 1164945 w 1484985"/>
              <a:gd name="connsiteY3" fmla="*/ 1280160 h 1280160"/>
              <a:gd name="connsiteX4" fmla="*/ 320040 w 1484985"/>
              <a:gd name="connsiteY4" fmla="*/ 1280160 h 1280160"/>
              <a:gd name="connsiteX5" fmla="*/ 0 w 1484985"/>
              <a:gd name="connsiteY5" fmla="*/ 640080 h 128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4985" h="1280160">
                <a:moveTo>
                  <a:pt x="320040" y="0"/>
                </a:moveTo>
                <a:lnTo>
                  <a:pt x="1164945" y="0"/>
                </a:lnTo>
                <a:lnTo>
                  <a:pt x="1484985" y="640080"/>
                </a:lnTo>
                <a:lnTo>
                  <a:pt x="1164945" y="1280160"/>
                </a:lnTo>
                <a:lnTo>
                  <a:pt x="320040" y="1280160"/>
                </a:lnTo>
                <a:lnTo>
                  <a:pt x="0" y="640080"/>
                </a:lnTo>
                <a:close/>
              </a:path>
            </a:pathLst>
          </a:custGeom>
        </p:spPr>
        <p:txBody>
          <a:bodyPr wrap="square" anchor="ctr">
            <a:noAutofit/>
          </a:bodyPr>
          <a:lstStyle>
            <a:lvl1pPr algn="ctr">
              <a:buNone/>
              <a:defRPr/>
            </a:lvl1pPr>
          </a:lstStyle>
          <a:p>
            <a:r>
              <a:rPr lang="en-GB"/>
              <a:t>Click icon to add picture</a:t>
            </a:r>
            <a:endParaRPr lang="en-US" dirty="0"/>
          </a:p>
        </p:txBody>
      </p:sp>
      <p:sp>
        <p:nvSpPr>
          <p:cNvPr id="38" name="Picture Placeholder 37">
            <a:extLst>
              <a:ext uri="{FF2B5EF4-FFF2-40B4-BE49-F238E27FC236}">
                <a16:creationId xmlns:a16="http://schemas.microsoft.com/office/drawing/2014/main" id="{B5D207AE-9C9C-410A-9F31-2402BAD6DDFF}"/>
              </a:ext>
            </a:extLst>
          </p:cNvPr>
          <p:cNvSpPr>
            <a:spLocks noGrp="1"/>
          </p:cNvSpPr>
          <p:nvPr>
            <p:ph type="pic" sz="quarter" idx="21"/>
          </p:nvPr>
        </p:nvSpPr>
        <p:spPr>
          <a:xfrm>
            <a:off x="3115921" y="2555551"/>
            <a:ext cx="1484985" cy="1280160"/>
          </a:xfrm>
          <a:custGeom>
            <a:avLst/>
            <a:gdLst>
              <a:gd name="connsiteX0" fmla="*/ 320040 w 1484985"/>
              <a:gd name="connsiteY0" fmla="*/ 0 h 1280160"/>
              <a:gd name="connsiteX1" fmla="*/ 1164945 w 1484985"/>
              <a:gd name="connsiteY1" fmla="*/ 0 h 1280160"/>
              <a:gd name="connsiteX2" fmla="*/ 1484985 w 1484985"/>
              <a:gd name="connsiteY2" fmla="*/ 640080 h 1280160"/>
              <a:gd name="connsiteX3" fmla="*/ 1164945 w 1484985"/>
              <a:gd name="connsiteY3" fmla="*/ 1280160 h 1280160"/>
              <a:gd name="connsiteX4" fmla="*/ 320040 w 1484985"/>
              <a:gd name="connsiteY4" fmla="*/ 1280160 h 1280160"/>
              <a:gd name="connsiteX5" fmla="*/ 0 w 1484985"/>
              <a:gd name="connsiteY5" fmla="*/ 640080 h 128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4985" h="1280160">
                <a:moveTo>
                  <a:pt x="320040" y="0"/>
                </a:moveTo>
                <a:lnTo>
                  <a:pt x="1164945" y="0"/>
                </a:lnTo>
                <a:lnTo>
                  <a:pt x="1484985" y="640080"/>
                </a:lnTo>
                <a:lnTo>
                  <a:pt x="1164945" y="1280160"/>
                </a:lnTo>
                <a:lnTo>
                  <a:pt x="320040" y="1280160"/>
                </a:lnTo>
                <a:lnTo>
                  <a:pt x="0" y="640080"/>
                </a:lnTo>
                <a:close/>
              </a:path>
            </a:pathLst>
          </a:custGeom>
        </p:spPr>
        <p:txBody>
          <a:bodyPr wrap="square" anchor="ctr">
            <a:noAutofit/>
          </a:bodyPr>
          <a:lstStyle>
            <a:lvl1pPr algn="ctr">
              <a:buNone/>
              <a:defRPr/>
            </a:lvl1pPr>
          </a:lstStyle>
          <a:p>
            <a:r>
              <a:rPr lang="en-GB"/>
              <a:t>Click icon to add picture</a:t>
            </a:r>
            <a:endParaRPr lang="en-US" dirty="0"/>
          </a:p>
        </p:txBody>
      </p:sp>
      <p:sp>
        <p:nvSpPr>
          <p:cNvPr id="40" name="Picture Placeholder 39">
            <a:extLst>
              <a:ext uri="{FF2B5EF4-FFF2-40B4-BE49-F238E27FC236}">
                <a16:creationId xmlns:a16="http://schemas.microsoft.com/office/drawing/2014/main" id="{DE3344FC-C4DE-481F-9C31-667EDD563C47}"/>
              </a:ext>
            </a:extLst>
          </p:cNvPr>
          <p:cNvSpPr>
            <a:spLocks noGrp="1"/>
          </p:cNvSpPr>
          <p:nvPr>
            <p:ph type="pic" sz="quarter" idx="23"/>
          </p:nvPr>
        </p:nvSpPr>
        <p:spPr>
          <a:xfrm>
            <a:off x="7602465" y="2555551"/>
            <a:ext cx="1484985" cy="1280160"/>
          </a:xfrm>
          <a:custGeom>
            <a:avLst/>
            <a:gdLst>
              <a:gd name="connsiteX0" fmla="*/ 320040 w 1484985"/>
              <a:gd name="connsiteY0" fmla="*/ 0 h 1280160"/>
              <a:gd name="connsiteX1" fmla="*/ 1164945 w 1484985"/>
              <a:gd name="connsiteY1" fmla="*/ 0 h 1280160"/>
              <a:gd name="connsiteX2" fmla="*/ 1484985 w 1484985"/>
              <a:gd name="connsiteY2" fmla="*/ 640080 h 1280160"/>
              <a:gd name="connsiteX3" fmla="*/ 1164945 w 1484985"/>
              <a:gd name="connsiteY3" fmla="*/ 1280160 h 1280160"/>
              <a:gd name="connsiteX4" fmla="*/ 320040 w 1484985"/>
              <a:gd name="connsiteY4" fmla="*/ 1280160 h 1280160"/>
              <a:gd name="connsiteX5" fmla="*/ 0 w 1484985"/>
              <a:gd name="connsiteY5" fmla="*/ 640080 h 128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4985" h="1280160">
                <a:moveTo>
                  <a:pt x="320040" y="0"/>
                </a:moveTo>
                <a:lnTo>
                  <a:pt x="1164945" y="0"/>
                </a:lnTo>
                <a:lnTo>
                  <a:pt x="1484985" y="640080"/>
                </a:lnTo>
                <a:lnTo>
                  <a:pt x="1164945" y="1280160"/>
                </a:lnTo>
                <a:lnTo>
                  <a:pt x="320040" y="1280160"/>
                </a:lnTo>
                <a:lnTo>
                  <a:pt x="0" y="640080"/>
                </a:lnTo>
                <a:close/>
              </a:path>
            </a:pathLst>
          </a:custGeom>
        </p:spPr>
        <p:txBody>
          <a:bodyPr wrap="square" anchor="ctr">
            <a:noAutofit/>
          </a:bodyPr>
          <a:lstStyle>
            <a:lvl1pPr algn="ctr">
              <a:buNone/>
              <a:defRPr/>
            </a:lvl1pPr>
          </a:lstStyle>
          <a:p>
            <a:r>
              <a:rPr lang="en-GB"/>
              <a:t>Click icon to add picture</a:t>
            </a:r>
            <a:endParaRPr lang="en-US" dirty="0"/>
          </a:p>
        </p:txBody>
      </p:sp>
      <p:sp>
        <p:nvSpPr>
          <p:cNvPr id="41" name="Picture Placeholder 40">
            <a:extLst>
              <a:ext uri="{FF2B5EF4-FFF2-40B4-BE49-F238E27FC236}">
                <a16:creationId xmlns:a16="http://schemas.microsoft.com/office/drawing/2014/main" id="{59094D7D-3613-49C1-BB58-A65B41A9738D}"/>
              </a:ext>
            </a:extLst>
          </p:cNvPr>
          <p:cNvSpPr>
            <a:spLocks noGrp="1"/>
          </p:cNvSpPr>
          <p:nvPr>
            <p:ph type="pic" sz="quarter" idx="24"/>
          </p:nvPr>
        </p:nvSpPr>
        <p:spPr>
          <a:xfrm>
            <a:off x="9840051" y="2555551"/>
            <a:ext cx="1484985" cy="1280160"/>
          </a:xfrm>
          <a:custGeom>
            <a:avLst/>
            <a:gdLst>
              <a:gd name="connsiteX0" fmla="*/ 320040 w 1484985"/>
              <a:gd name="connsiteY0" fmla="*/ 0 h 1280160"/>
              <a:gd name="connsiteX1" fmla="*/ 1164945 w 1484985"/>
              <a:gd name="connsiteY1" fmla="*/ 0 h 1280160"/>
              <a:gd name="connsiteX2" fmla="*/ 1484985 w 1484985"/>
              <a:gd name="connsiteY2" fmla="*/ 640080 h 1280160"/>
              <a:gd name="connsiteX3" fmla="*/ 1164945 w 1484985"/>
              <a:gd name="connsiteY3" fmla="*/ 1280160 h 1280160"/>
              <a:gd name="connsiteX4" fmla="*/ 320040 w 1484985"/>
              <a:gd name="connsiteY4" fmla="*/ 1280160 h 1280160"/>
              <a:gd name="connsiteX5" fmla="*/ 0 w 1484985"/>
              <a:gd name="connsiteY5" fmla="*/ 640080 h 128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4985" h="1280160">
                <a:moveTo>
                  <a:pt x="320040" y="0"/>
                </a:moveTo>
                <a:lnTo>
                  <a:pt x="1164945" y="0"/>
                </a:lnTo>
                <a:lnTo>
                  <a:pt x="1484985" y="640080"/>
                </a:lnTo>
                <a:lnTo>
                  <a:pt x="1164945" y="1280160"/>
                </a:lnTo>
                <a:lnTo>
                  <a:pt x="320040" y="1280160"/>
                </a:lnTo>
                <a:lnTo>
                  <a:pt x="0" y="640080"/>
                </a:lnTo>
                <a:close/>
              </a:path>
            </a:pathLst>
          </a:custGeom>
        </p:spPr>
        <p:txBody>
          <a:bodyPr wrap="square" anchor="ctr">
            <a:noAutofit/>
          </a:bodyPr>
          <a:lstStyle>
            <a:lvl1pPr algn="ctr">
              <a:buNone/>
              <a:defRPr/>
            </a:lvl1pPr>
          </a:lstStyle>
          <a:p>
            <a:r>
              <a:rPr lang="en-GB"/>
              <a:t>Click icon to add picture</a:t>
            </a:r>
            <a:endParaRPr lang="en-US" dirty="0"/>
          </a:p>
        </p:txBody>
      </p:sp>
      <p:sp>
        <p:nvSpPr>
          <p:cNvPr id="8" name="Title 1">
            <a:extLst>
              <a:ext uri="{FF2B5EF4-FFF2-40B4-BE49-F238E27FC236}">
                <a16:creationId xmlns:a16="http://schemas.microsoft.com/office/drawing/2014/main" id="{69FE87B7-32A4-4C7F-9AAF-37688E640456}"/>
              </a:ext>
            </a:extLst>
          </p:cNvPr>
          <p:cNvSpPr>
            <a:spLocks noGrp="1"/>
          </p:cNvSpPr>
          <p:nvPr>
            <p:ph type="title"/>
          </p:nvPr>
        </p:nvSpPr>
        <p:spPr>
          <a:xfrm>
            <a:off x="432000" y="647700"/>
            <a:ext cx="11340000" cy="700114"/>
          </a:xfrm>
          <a:prstGeom prst="rect">
            <a:avLst/>
          </a:prstGeom>
        </p:spPr>
        <p:txBody>
          <a:bodyPr anchor="ctr"/>
          <a:lstStyle/>
          <a:p>
            <a:pPr algn="ctr"/>
            <a:r>
              <a:rPr lang="en-GB" sz="4800" b="1">
                <a:solidFill>
                  <a:schemeClr val="tx1"/>
                </a:solidFill>
              </a:rPr>
              <a:t>Click to edit Master title style</a:t>
            </a:r>
            <a:endParaRPr lang="en-US" sz="4800" b="1" dirty="0">
              <a:solidFill>
                <a:schemeClr val="tx1"/>
              </a:solidFill>
            </a:endParaRPr>
          </a:p>
        </p:txBody>
      </p:sp>
      <p:sp>
        <p:nvSpPr>
          <p:cNvPr id="9" name="Hexagon 8">
            <a:extLst>
              <a:ext uri="{FF2B5EF4-FFF2-40B4-BE49-F238E27FC236}">
                <a16:creationId xmlns:a16="http://schemas.microsoft.com/office/drawing/2014/main" id="{476CA45F-A66A-4AD8-A004-10DB55A5D7B2}"/>
              </a:ext>
            </a:extLst>
          </p:cNvPr>
          <p:cNvSpPr/>
          <p:nvPr userDrawn="1"/>
        </p:nvSpPr>
        <p:spPr>
          <a:xfrm>
            <a:off x="546669" y="3467555"/>
            <a:ext cx="458268" cy="395059"/>
          </a:xfrm>
          <a:prstGeom prst="hexagon">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Hexagon 9">
            <a:extLst>
              <a:ext uri="{FF2B5EF4-FFF2-40B4-BE49-F238E27FC236}">
                <a16:creationId xmlns:a16="http://schemas.microsoft.com/office/drawing/2014/main" id="{27A66A3D-2437-4015-9F5F-380C4D23D83C}"/>
              </a:ext>
            </a:extLst>
          </p:cNvPr>
          <p:cNvSpPr/>
          <p:nvPr userDrawn="1"/>
        </p:nvSpPr>
        <p:spPr>
          <a:xfrm>
            <a:off x="11113337" y="2394722"/>
            <a:ext cx="358391" cy="308958"/>
          </a:xfrm>
          <a:prstGeom prst="hexag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Hexagon 10">
            <a:extLst>
              <a:ext uri="{FF2B5EF4-FFF2-40B4-BE49-F238E27FC236}">
                <a16:creationId xmlns:a16="http://schemas.microsoft.com/office/drawing/2014/main" id="{FFB14F3B-E7EF-4546-8D74-71FFB45C77C0}"/>
              </a:ext>
            </a:extLst>
          </p:cNvPr>
          <p:cNvSpPr/>
          <p:nvPr userDrawn="1"/>
        </p:nvSpPr>
        <p:spPr>
          <a:xfrm>
            <a:off x="10882649" y="2202202"/>
            <a:ext cx="230688" cy="198869"/>
          </a:xfrm>
          <a:prstGeom prst="hexagon">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ext Placeholder 22">
            <a:extLst>
              <a:ext uri="{FF2B5EF4-FFF2-40B4-BE49-F238E27FC236}">
                <a16:creationId xmlns:a16="http://schemas.microsoft.com/office/drawing/2014/main" id="{591F943B-ED0D-49A1-844A-E23BA9A4871B}"/>
              </a:ext>
            </a:extLst>
          </p:cNvPr>
          <p:cNvSpPr>
            <a:spLocks noGrp="1"/>
          </p:cNvSpPr>
          <p:nvPr>
            <p:ph type="body" sz="quarter" idx="10"/>
          </p:nvPr>
        </p:nvSpPr>
        <p:spPr>
          <a:xfrm>
            <a:off x="546668" y="4172761"/>
            <a:ext cx="2139696" cy="344312"/>
          </a:xfrm>
          <a:prstGeom prst="rect">
            <a:avLst/>
          </a:prstGeom>
        </p:spPr>
        <p:txBody>
          <a:bodyPr/>
          <a:lstStyle>
            <a:lvl1pPr marL="0" indent="0" algn="ctr">
              <a:buNone/>
              <a:defRPr lang="en-US" sz="2000" b="1" kern="1200" dirty="0" smtClean="0">
                <a:solidFill>
                  <a:schemeClr val="accent4"/>
                </a:solidFill>
                <a:latin typeface="+mj-lt"/>
                <a:ea typeface="+mn-ea"/>
                <a:cs typeface="+mn-cs"/>
              </a:defRPr>
            </a:lvl1pPr>
          </a:lstStyle>
          <a:p>
            <a:pPr lvl="0"/>
            <a:r>
              <a:rPr lang="en-GB"/>
              <a:t>Click to edit Master text styles</a:t>
            </a:r>
          </a:p>
        </p:txBody>
      </p:sp>
      <p:sp>
        <p:nvSpPr>
          <p:cNvPr id="24" name="Text Placeholder 22">
            <a:extLst>
              <a:ext uri="{FF2B5EF4-FFF2-40B4-BE49-F238E27FC236}">
                <a16:creationId xmlns:a16="http://schemas.microsoft.com/office/drawing/2014/main" id="{9AC6B9A8-053C-4828-B705-901C6018F30D}"/>
              </a:ext>
            </a:extLst>
          </p:cNvPr>
          <p:cNvSpPr>
            <a:spLocks noGrp="1"/>
          </p:cNvSpPr>
          <p:nvPr>
            <p:ph type="body" sz="quarter" idx="11"/>
          </p:nvPr>
        </p:nvSpPr>
        <p:spPr>
          <a:xfrm>
            <a:off x="556692" y="4588259"/>
            <a:ext cx="2139696" cy="344312"/>
          </a:xfrm>
          <a:prstGeom prst="rect">
            <a:avLst/>
          </a:prstGeom>
        </p:spPr>
        <p:txBody>
          <a:bodyPr/>
          <a:lstStyle>
            <a:lvl1pPr marL="0" indent="0" algn="ctr">
              <a:buNone/>
              <a:defRPr lang="en-US" sz="1600" kern="1200" dirty="0" smtClean="0">
                <a:solidFill>
                  <a:schemeClr val="tx1"/>
                </a:solidFill>
                <a:latin typeface="+mn-lt"/>
                <a:ea typeface="+mn-ea"/>
                <a:cs typeface="+mn-cs"/>
              </a:defRPr>
            </a:lvl1pPr>
          </a:lstStyle>
          <a:p>
            <a:pPr lvl="0"/>
            <a:r>
              <a:rPr lang="en-GB"/>
              <a:t>Click to edit Master text styles</a:t>
            </a:r>
          </a:p>
        </p:txBody>
      </p:sp>
      <p:sp>
        <p:nvSpPr>
          <p:cNvPr id="27" name="Text Placeholder 22">
            <a:extLst>
              <a:ext uri="{FF2B5EF4-FFF2-40B4-BE49-F238E27FC236}">
                <a16:creationId xmlns:a16="http://schemas.microsoft.com/office/drawing/2014/main" id="{BBA6FD52-E179-41F8-AE78-9AF3D65F28B6}"/>
              </a:ext>
            </a:extLst>
          </p:cNvPr>
          <p:cNvSpPr>
            <a:spLocks noGrp="1"/>
          </p:cNvSpPr>
          <p:nvPr>
            <p:ph type="body" sz="quarter" idx="12"/>
          </p:nvPr>
        </p:nvSpPr>
        <p:spPr>
          <a:xfrm>
            <a:off x="2789482" y="4172761"/>
            <a:ext cx="2139696" cy="344312"/>
          </a:xfrm>
          <a:prstGeom prst="rect">
            <a:avLst/>
          </a:prstGeom>
        </p:spPr>
        <p:txBody>
          <a:bodyPr/>
          <a:lstStyle>
            <a:lvl1pPr marL="0" indent="0" algn="ctr">
              <a:buNone/>
              <a:defRPr lang="en-US" sz="2000" b="1" kern="1200" dirty="0" smtClean="0">
                <a:solidFill>
                  <a:schemeClr val="accent4"/>
                </a:solidFill>
                <a:latin typeface="+mj-lt"/>
                <a:ea typeface="+mn-ea"/>
                <a:cs typeface="+mn-cs"/>
              </a:defRPr>
            </a:lvl1pPr>
          </a:lstStyle>
          <a:p>
            <a:pPr lvl="0"/>
            <a:r>
              <a:rPr lang="en-GB"/>
              <a:t>Click to edit Master text styles</a:t>
            </a:r>
          </a:p>
        </p:txBody>
      </p:sp>
      <p:sp>
        <p:nvSpPr>
          <p:cNvPr id="28" name="Text Placeholder 22">
            <a:extLst>
              <a:ext uri="{FF2B5EF4-FFF2-40B4-BE49-F238E27FC236}">
                <a16:creationId xmlns:a16="http://schemas.microsoft.com/office/drawing/2014/main" id="{C49A82AB-D328-4DB0-841B-186884119EBF}"/>
              </a:ext>
            </a:extLst>
          </p:cNvPr>
          <p:cNvSpPr>
            <a:spLocks noGrp="1"/>
          </p:cNvSpPr>
          <p:nvPr>
            <p:ph type="body" sz="quarter" idx="13"/>
          </p:nvPr>
        </p:nvSpPr>
        <p:spPr>
          <a:xfrm>
            <a:off x="2789483" y="4588259"/>
            <a:ext cx="2139696" cy="344312"/>
          </a:xfrm>
          <a:prstGeom prst="rect">
            <a:avLst/>
          </a:prstGeom>
        </p:spPr>
        <p:txBody>
          <a:bodyPr/>
          <a:lstStyle>
            <a:lvl1pPr marL="0" indent="0" algn="ctr">
              <a:buNone/>
              <a:defRPr lang="en-US" sz="1600" kern="1200" dirty="0" smtClean="0">
                <a:solidFill>
                  <a:schemeClr val="tx1"/>
                </a:solidFill>
                <a:latin typeface="+mn-lt"/>
                <a:ea typeface="+mn-ea"/>
                <a:cs typeface="+mn-cs"/>
              </a:defRPr>
            </a:lvl1pPr>
          </a:lstStyle>
          <a:p>
            <a:pPr lvl="0"/>
            <a:r>
              <a:rPr lang="en-GB"/>
              <a:t>Click to edit Master text styles</a:t>
            </a:r>
          </a:p>
        </p:txBody>
      </p:sp>
      <p:sp>
        <p:nvSpPr>
          <p:cNvPr id="29" name="Text Placeholder 22">
            <a:extLst>
              <a:ext uri="{FF2B5EF4-FFF2-40B4-BE49-F238E27FC236}">
                <a16:creationId xmlns:a16="http://schemas.microsoft.com/office/drawing/2014/main" id="{84E23D5D-9866-48F9-8E08-DD2DBE4C4E32}"/>
              </a:ext>
            </a:extLst>
          </p:cNvPr>
          <p:cNvSpPr>
            <a:spLocks noGrp="1"/>
          </p:cNvSpPr>
          <p:nvPr>
            <p:ph type="body" sz="quarter" idx="14"/>
          </p:nvPr>
        </p:nvSpPr>
        <p:spPr>
          <a:xfrm>
            <a:off x="5032296" y="4172761"/>
            <a:ext cx="2139696" cy="344312"/>
          </a:xfrm>
          <a:prstGeom prst="rect">
            <a:avLst/>
          </a:prstGeom>
        </p:spPr>
        <p:txBody>
          <a:bodyPr/>
          <a:lstStyle>
            <a:lvl1pPr marL="0" indent="0" algn="ctr">
              <a:buNone/>
              <a:defRPr lang="en-US" sz="2000" b="1" kern="1200" dirty="0" smtClean="0">
                <a:solidFill>
                  <a:schemeClr val="accent4"/>
                </a:solidFill>
                <a:latin typeface="+mj-lt"/>
                <a:ea typeface="+mn-ea"/>
                <a:cs typeface="+mn-cs"/>
              </a:defRPr>
            </a:lvl1pPr>
          </a:lstStyle>
          <a:p>
            <a:pPr lvl="0"/>
            <a:r>
              <a:rPr lang="en-GB"/>
              <a:t>Click to edit Master text styles</a:t>
            </a:r>
          </a:p>
        </p:txBody>
      </p:sp>
      <p:sp>
        <p:nvSpPr>
          <p:cNvPr id="30" name="Text Placeholder 22">
            <a:extLst>
              <a:ext uri="{FF2B5EF4-FFF2-40B4-BE49-F238E27FC236}">
                <a16:creationId xmlns:a16="http://schemas.microsoft.com/office/drawing/2014/main" id="{E671C9E6-A1A5-4EE5-8642-94AA7635DB05}"/>
              </a:ext>
            </a:extLst>
          </p:cNvPr>
          <p:cNvSpPr>
            <a:spLocks noGrp="1"/>
          </p:cNvSpPr>
          <p:nvPr>
            <p:ph type="body" sz="quarter" idx="15"/>
          </p:nvPr>
        </p:nvSpPr>
        <p:spPr>
          <a:xfrm>
            <a:off x="5029201" y="4588259"/>
            <a:ext cx="2139696" cy="344312"/>
          </a:xfrm>
          <a:prstGeom prst="rect">
            <a:avLst/>
          </a:prstGeom>
        </p:spPr>
        <p:txBody>
          <a:bodyPr/>
          <a:lstStyle>
            <a:lvl1pPr marL="0" indent="0" algn="ctr">
              <a:buNone/>
              <a:defRPr lang="en-US" sz="1600" kern="1200" dirty="0" smtClean="0">
                <a:solidFill>
                  <a:schemeClr val="tx1"/>
                </a:solidFill>
                <a:latin typeface="+mn-lt"/>
                <a:ea typeface="+mn-ea"/>
                <a:cs typeface="+mn-cs"/>
              </a:defRPr>
            </a:lvl1pPr>
          </a:lstStyle>
          <a:p>
            <a:pPr lvl="0"/>
            <a:r>
              <a:rPr lang="en-GB"/>
              <a:t>Click to edit Master text styles</a:t>
            </a:r>
          </a:p>
        </p:txBody>
      </p:sp>
      <p:sp>
        <p:nvSpPr>
          <p:cNvPr id="31" name="Text Placeholder 22">
            <a:extLst>
              <a:ext uri="{FF2B5EF4-FFF2-40B4-BE49-F238E27FC236}">
                <a16:creationId xmlns:a16="http://schemas.microsoft.com/office/drawing/2014/main" id="{DF6BB5C9-B678-435A-830F-4C10EB1A957C}"/>
              </a:ext>
            </a:extLst>
          </p:cNvPr>
          <p:cNvSpPr>
            <a:spLocks noGrp="1"/>
          </p:cNvSpPr>
          <p:nvPr>
            <p:ph type="body" sz="quarter" idx="16"/>
          </p:nvPr>
        </p:nvSpPr>
        <p:spPr>
          <a:xfrm>
            <a:off x="7275110" y="4172761"/>
            <a:ext cx="2139696" cy="344312"/>
          </a:xfrm>
          <a:prstGeom prst="rect">
            <a:avLst/>
          </a:prstGeom>
        </p:spPr>
        <p:txBody>
          <a:bodyPr/>
          <a:lstStyle>
            <a:lvl1pPr marL="0" indent="0" algn="ctr">
              <a:buNone/>
              <a:defRPr lang="en-US" sz="2000" b="1" kern="1200" dirty="0" smtClean="0">
                <a:solidFill>
                  <a:schemeClr val="accent4"/>
                </a:solidFill>
                <a:latin typeface="+mj-lt"/>
                <a:ea typeface="+mn-ea"/>
                <a:cs typeface="+mn-cs"/>
              </a:defRPr>
            </a:lvl1pPr>
          </a:lstStyle>
          <a:p>
            <a:pPr lvl="0"/>
            <a:r>
              <a:rPr lang="en-GB"/>
              <a:t>Click to edit Master text styles</a:t>
            </a:r>
          </a:p>
        </p:txBody>
      </p:sp>
      <p:sp>
        <p:nvSpPr>
          <p:cNvPr id="32" name="Text Placeholder 22">
            <a:extLst>
              <a:ext uri="{FF2B5EF4-FFF2-40B4-BE49-F238E27FC236}">
                <a16:creationId xmlns:a16="http://schemas.microsoft.com/office/drawing/2014/main" id="{1861EC87-A9E2-4FC3-B8BC-06C520B8A17F}"/>
              </a:ext>
            </a:extLst>
          </p:cNvPr>
          <p:cNvSpPr>
            <a:spLocks noGrp="1"/>
          </p:cNvSpPr>
          <p:nvPr>
            <p:ph type="body" sz="quarter" idx="17"/>
          </p:nvPr>
        </p:nvSpPr>
        <p:spPr>
          <a:xfrm>
            <a:off x="7275111" y="4588259"/>
            <a:ext cx="2139696" cy="344312"/>
          </a:xfrm>
          <a:prstGeom prst="rect">
            <a:avLst/>
          </a:prstGeom>
        </p:spPr>
        <p:txBody>
          <a:bodyPr/>
          <a:lstStyle>
            <a:lvl1pPr marL="0" indent="0" algn="ctr">
              <a:buNone/>
              <a:defRPr lang="en-US" sz="1600" kern="1200" dirty="0" smtClean="0">
                <a:solidFill>
                  <a:schemeClr val="tx1"/>
                </a:solidFill>
                <a:latin typeface="+mn-lt"/>
                <a:ea typeface="+mn-ea"/>
                <a:cs typeface="+mn-cs"/>
              </a:defRPr>
            </a:lvl1pPr>
          </a:lstStyle>
          <a:p>
            <a:pPr lvl="0"/>
            <a:r>
              <a:rPr lang="en-GB"/>
              <a:t>Click to edit Master text styles</a:t>
            </a:r>
          </a:p>
        </p:txBody>
      </p:sp>
      <p:sp>
        <p:nvSpPr>
          <p:cNvPr id="33" name="Text Placeholder 22">
            <a:extLst>
              <a:ext uri="{FF2B5EF4-FFF2-40B4-BE49-F238E27FC236}">
                <a16:creationId xmlns:a16="http://schemas.microsoft.com/office/drawing/2014/main" id="{FC3EDE91-631F-4947-94DC-557685FD23E0}"/>
              </a:ext>
            </a:extLst>
          </p:cNvPr>
          <p:cNvSpPr>
            <a:spLocks noGrp="1"/>
          </p:cNvSpPr>
          <p:nvPr>
            <p:ph type="body" sz="quarter" idx="18"/>
          </p:nvPr>
        </p:nvSpPr>
        <p:spPr>
          <a:xfrm>
            <a:off x="9517923" y="4172761"/>
            <a:ext cx="2139696" cy="344312"/>
          </a:xfrm>
          <a:prstGeom prst="rect">
            <a:avLst/>
          </a:prstGeom>
        </p:spPr>
        <p:txBody>
          <a:bodyPr/>
          <a:lstStyle>
            <a:lvl1pPr marL="0" indent="0" algn="ctr">
              <a:buNone/>
              <a:defRPr lang="en-US" sz="2000" b="1" kern="1200" dirty="0" smtClean="0">
                <a:solidFill>
                  <a:schemeClr val="accent4"/>
                </a:solidFill>
                <a:latin typeface="+mj-lt"/>
                <a:ea typeface="+mn-ea"/>
                <a:cs typeface="+mn-cs"/>
              </a:defRPr>
            </a:lvl1pPr>
          </a:lstStyle>
          <a:p>
            <a:pPr lvl="0"/>
            <a:r>
              <a:rPr lang="en-GB"/>
              <a:t>Click to edit Master text styles</a:t>
            </a:r>
          </a:p>
        </p:txBody>
      </p:sp>
      <p:sp>
        <p:nvSpPr>
          <p:cNvPr id="34" name="Text Placeholder 22">
            <a:extLst>
              <a:ext uri="{FF2B5EF4-FFF2-40B4-BE49-F238E27FC236}">
                <a16:creationId xmlns:a16="http://schemas.microsoft.com/office/drawing/2014/main" id="{8FDDBEF4-1329-49DF-B043-D51B34F5EE34}"/>
              </a:ext>
            </a:extLst>
          </p:cNvPr>
          <p:cNvSpPr>
            <a:spLocks noGrp="1"/>
          </p:cNvSpPr>
          <p:nvPr>
            <p:ph type="body" sz="quarter" idx="19"/>
          </p:nvPr>
        </p:nvSpPr>
        <p:spPr>
          <a:xfrm>
            <a:off x="9517923" y="4588259"/>
            <a:ext cx="2139696" cy="344312"/>
          </a:xfrm>
          <a:prstGeom prst="rect">
            <a:avLst/>
          </a:prstGeom>
        </p:spPr>
        <p:txBody>
          <a:bodyPr/>
          <a:lstStyle>
            <a:lvl1pPr marL="0" indent="0" algn="ctr">
              <a:buNone/>
              <a:defRPr lang="en-US" sz="1600" kern="1200" dirty="0" smtClean="0">
                <a:solidFill>
                  <a:schemeClr val="tx1"/>
                </a:solidFill>
                <a:latin typeface="+mn-lt"/>
                <a:ea typeface="+mn-ea"/>
                <a:cs typeface="+mn-cs"/>
              </a:defRPr>
            </a:lvl1pPr>
          </a:lstStyle>
          <a:p>
            <a:pPr lvl="0"/>
            <a:r>
              <a:rPr lang="en-GB"/>
              <a:t>Click to edit Master text styles</a:t>
            </a:r>
          </a:p>
        </p:txBody>
      </p:sp>
      <p:sp>
        <p:nvSpPr>
          <p:cNvPr id="37" name="Picture Placeholder 36">
            <a:extLst>
              <a:ext uri="{FF2B5EF4-FFF2-40B4-BE49-F238E27FC236}">
                <a16:creationId xmlns:a16="http://schemas.microsoft.com/office/drawing/2014/main" id="{FBDB3FD3-4F52-4E28-B639-5F73070E47D9}"/>
              </a:ext>
            </a:extLst>
          </p:cNvPr>
          <p:cNvSpPr>
            <a:spLocks noGrp="1"/>
          </p:cNvSpPr>
          <p:nvPr>
            <p:ph type="pic" sz="quarter" idx="20"/>
          </p:nvPr>
        </p:nvSpPr>
        <p:spPr>
          <a:xfrm>
            <a:off x="878337" y="2555551"/>
            <a:ext cx="1484985" cy="1280160"/>
          </a:xfrm>
          <a:custGeom>
            <a:avLst/>
            <a:gdLst>
              <a:gd name="connsiteX0" fmla="*/ 320040 w 1484985"/>
              <a:gd name="connsiteY0" fmla="*/ 0 h 1280160"/>
              <a:gd name="connsiteX1" fmla="*/ 1164945 w 1484985"/>
              <a:gd name="connsiteY1" fmla="*/ 0 h 1280160"/>
              <a:gd name="connsiteX2" fmla="*/ 1484985 w 1484985"/>
              <a:gd name="connsiteY2" fmla="*/ 640080 h 1280160"/>
              <a:gd name="connsiteX3" fmla="*/ 1164945 w 1484985"/>
              <a:gd name="connsiteY3" fmla="*/ 1280160 h 1280160"/>
              <a:gd name="connsiteX4" fmla="*/ 320040 w 1484985"/>
              <a:gd name="connsiteY4" fmla="*/ 1280160 h 1280160"/>
              <a:gd name="connsiteX5" fmla="*/ 0 w 1484985"/>
              <a:gd name="connsiteY5" fmla="*/ 640080 h 128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4985" h="1280160">
                <a:moveTo>
                  <a:pt x="320040" y="0"/>
                </a:moveTo>
                <a:lnTo>
                  <a:pt x="1164945" y="0"/>
                </a:lnTo>
                <a:lnTo>
                  <a:pt x="1484985" y="640080"/>
                </a:lnTo>
                <a:lnTo>
                  <a:pt x="1164945" y="1280160"/>
                </a:lnTo>
                <a:lnTo>
                  <a:pt x="320040" y="1280160"/>
                </a:lnTo>
                <a:lnTo>
                  <a:pt x="0" y="640080"/>
                </a:lnTo>
                <a:close/>
              </a:path>
            </a:pathLst>
          </a:custGeom>
        </p:spPr>
        <p:txBody>
          <a:bodyPr wrap="square" anchor="ctr">
            <a:noAutofit/>
          </a:bodyPr>
          <a:lstStyle>
            <a:lvl1pPr algn="ctr">
              <a:buNone/>
              <a:defRPr/>
            </a:lvl1pPr>
          </a:lstStyle>
          <a:p>
            <a:r>
              <a:rPr lang="en-GB"/>
              <a:t>Click icon to add picture</a:t>
            </a:r>
            <a:endParaRPr lang="en-US" dirty="0"/>
          </a:p>
        </p:txBody>
      </p:sp>
    </p:spTree>
    <p:extLst>
      <p:ext uri="{BB962C8B-B14F-4D97-AF65-F5344CB8AC3E}">
        <p14:creationId xmlns:p14="http://schemas.microsoft.com/office/powerpoint/2010/main" val="150585527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40" name="Content Placeholder 39">
            <a:extLst>
              <a:ext uri="{FF2B5EF4-FFF2-40B4-BE49-F238E27FC236}">
                <a16:creationId xmlns:a16="http://schemas.microsoft.com/office/drawing/2014/main" id="{6BB16225-AC51-4525-A1E8-438B8B0B7361}"/>
              </a:ext>
            </a:extLst>
          </p:cNvPr>
          <p:cNvSpPr>
            <a:spLocks noGrp="1"/>
          </p:cNvSpPr>
          <p:nvPr>
            <p:ph sz="quarter" idx="12"/>
          </p:nvPr>
        </p:nvSpPr>
        <p:spPr>
          <a:xfrm>
            <a:off x="1739655" y="2117897"/>
            <a:ext cx="4208386" cy="912812"/>
          </a:xfrm>
          <a:prstGeom prst="rect">
            <a:avLst/>
          </a:prstGeom>
        </p:spPr>
        <p:txBody>
          <a:bodyPr/>
          <a:lstStyle>
            <a:lvl1pPr>
              <a:buNone/>
              <a:defRPr kumimoji="0" lang="en-US" sz="1800" b="1" i="0" u="none" strike="noStrike" kern="1200" cap="none" spc="0" normalizeH="0" baseline="0" dirty="0" smtClean="0">
                <a:ln>
                  <a:noFill/>
                </a:ln>
                <a:solidFill>
                  <a:schemeClr val="accent4"/>
                </a:solidFill>
                <a:effectLst/>
                <a:uLnTx/>
                <a:uFillTx/>
                <a:latin typeface="+mj-lt"/>
                <a:ea typeface="+mn-ea"/>
                <a:cs typeface="Biome Light" panose="020B0303030204020804" pitchFamily="34" charset="0"/>
              </a:defRPr>
            </a:lvl1pPr>
            <a:lvl2pPr marL="0" indent="0">
              <a:buNone/>
              <a:defRPr kumimoji="0" lang="en-US" sz="1600" b="0" i="0" u="none" strike="noStrike" kern="1200" cap="none" spc="0" normalizeH="0" baseline="0" dirty="0" smtClean="0">
                <a:ln>
                  <a:noFill/>
                </a:ln>
                <a:solidFill>
                  <a:schemeClr val="tx1"/>
                </a:solidFill>
                <a:effectLst/>
                <a:uLnTx/>
                <a:uFillTx/>
                <a:latin typeface="+mn-lt"/>
                <a:ea typeface="+mn-ea"/>
                <a:cs typeface="Biome Light" panose="020B0303030204020804" pitchFamily="34" charset="0"/>
              </a:defRPr>
            </a:lvl2pPr>
          </a:lstStyle>
          <a:p>
            <a:pPr lvl="0"/>
            <a:r>
              <a:rPr lang="en-GB"/>
              <a:t>Click to edit Master text styles</a:t>
            </a:r>
          </a:p>
          <a:p>
            <a:pPr lvl="1"/>
            <a:r>
              <a:rPr lang="en-GB"/>
              <a:t>Second level</a:t>
            </a:r>
          </a:p>
        </p:txBody>
      </p:sp>
      <p:sp>
        <p:nvSpPr>
          <p:cNvPr id="41" name="Content Placeholder 39">
            <a:extLst>
              <a:ext uri="{FF2B5EF4-FFF2-40B4-BE49-F238E27FC236}">
                <a16:creationId xmlns:a16="http://schemas.microsoft.com/office/drawing/2014/main" id="{6EC38F38-5935-49D5-AA85-4182E82D6FF2}"/>
              </a:ext>
            </a:extLst>
          </p:cNvPr>
          <p:cNvSpPr>
            <a:spLocks noGrp="1"/>
          </p:cNvSpPr>
          <p:nvPr>
            <p:ph sz="quarter" idx="13"/>
          </p:nvPr>
        </p:nvSpPr>
        <p:spPr>
          <a:xfrm>
            <a:off x="1739655" y="4724146"/>
            <a:ext cx="4208386" cy="912812"/>
          </a:xfrm>
          <a:prstGeom prst="rect">
            <a:avLst/>
          </a:prstGeom>
        </p:spPr>
        <p:txBody>
          <a:bodyPr/>
          <a:lstStyle>
            <a:lvl1pPr>
              <a:buNone/>
              <a:defRPr kumimoji="0" lang="en-US" sz="1800" b="1" i="0" u="none" strike="noStrike" kern="1200" cap="none" spc="0" normalizeH="0" baseline="0" dirty="0" smtClean="0">
                <a:ln>
                  <a:noFill/>
                </a:ln>
                <a:solidFill>
                  <a:schemeClr val="accent4"/>
                </a:solidFill>
                <a:effectLst/>
                <a:uLnTx/>
                <a:uFillTx/>
                <a:latin typeface="+mj-lt"/>
                <a:ea typeface="+mn-ea"/>
                <a:cs typeface="Biome Light" panose="020B0303030204020804" pitchFamily="34" charset="0"/>
              </a:defRPr>
            </a:lvl1pPr>
            <a:lvl2pPr marL="0" indent="0">
              <a:buNone/>
              <a:defRPr kumimoji="0" lang="en-US" sz="1600" b="0" i="0" u="none" strike="noStrike" kern="1200" cap="none" spc="0" normalizeH="0" baseline="0" dirty="0" smtClean="0">
                <a:ln>
                  <a:noFill/>
                </a:ln>
                <a:solidFill>
                  <a:schemeClr val="tx1"/>
                </a:solidFill>
                <a:effectLst/>
                <a:uLnTx/>
                <a:uFillTx/>
                <a:latin typeface="+mn-lt"/>
                <a:ea typeface="+mn-ea"/>
                <a:cs typeface="Biome Light" panose="020B0303030204020804" pitchFamily="34" charset="0"/>
              </a:defRPr>
            </a:lvl2pPr>
          </a:lstStyle>
          <a:p>
            <a:pPr lvl="0"/>
            <a:r>
              <a:rPr lang="en-GB"/>
              <a:t>Click to edit Master text styles</a:t>
            </a:r>
          </a:p>
          <a:p>
            <a:pPr lvl="1"/>
            <a:r>
              <a:rPr lang="en-GB"/>
              <a:t>Second level</a:t>
            </a:r>
          </a:p>
        </p:txBody>
      </p:sp>
      <p:sp>
        <p:nvSpPr>
          <p:cNvPr id="42" name="Content Placeholder 39">
            <a:extLst>
              <a:ext uri="{FF2B5EF4-FFF2-40B4-BE49-F238E27FC236}">
                <a16:creationId xmlns:a16="http://schemas.microsoft.com/office/drawing/2014/main" id="{51C9D5ED-A19A-42A1-9200-C77E39E6F5C5}"/>
              </a:ext>
            </a:extLst>
          </p:cNvPr>
          <p:cNvSpPr>
            <a:spLocks noGrp="1"/>
          </p:cNvSpPr>
          <p:nvPr>
            <p:ph sz="quarter" idx="14"/>
          </p:nvPr>
        </p:nvSpPr>
        <p:spPr>
          <a:xfrm>
            <a:off x="1739655" y="3420892"/>
            <a:ext cx="4208386" cy="912812"/>
          </a:xfrm>
          <a:prstGeom prst="rect">
            <a:avLst/>
          </a:prstGeom>
        </p:spPr>
        <p:txBody>
          <a:bodyPr/>
          <a:lstStyle>
            <a:lvl1pPr>
              <a:buNone/>
              <a:defRPr kumimoji="0" lang="en-US" sz="1800" b="1" i="0" u="none" strike="noStrike" kern="1200" cap="none" spc="0" normalizeH="0" baseline="0" dirty="0" smtClean="0">
                <a:ln>
                  <a:noFill/>
                </a:ln>
                <a:solidFill>
                  <a:schemeClr val="accent4"/>
                </a:solidFill>
                <a:effectLst/>
                <a:uLnTx/>
                <a:uFillTx/>
                <a:latin typeface="+mj-lt"/>
                <a:ea typeface="+mn-ea"/>
                <a:cs typeface="Biome Light" panose="020B0303030204020804" pitchFamily="34" charset="0"/>
              </a:defRPr>
            </a:lvl1pPr>
            <a:lvl2pPr marL="0" indent="0">
              <a:buNone/>
              <a:defRPr kumimoji="0" lang="en-US" sz="1600" b="0" i="0" u="none" strike="noStrike" kern="1200" cap="none" spc="0" normalizeH="0" baseline="0" dirty="0" smtClean="0">
                <a:ln>
                  <a:noFill/>
                </a:ln>
                <a:solidFill>
                  <a:schemeClr val="tx1"/>
                </a:solidFill>
                <a:effectLst/>
                <a:uLnTx/>
                <a:uFillTx/>
                <a:latin typeface="+mn-lt"/>
                <a:ea typeface="+mn-ea"/>
                <a:cs typeface="Biome Light" panose="020B0303030204020804" pitchFamily="34" charset="0"/>
              </a:defRPr>
            </a:lvl2pPr>
          </a:lstStyle>
          <a:p>
            <a:pPr lvl="0"/>
            <a:r>
              <a:rPr lang="en-GB"/>
              <a:t>Click to edit Master text styles</a:t>
            </a:r>
          </a:p>
          <a:p>
            <a:pPr lvl="1"/>
            <a:r>
              <a:rPr lang="en-GB"/>
              <a:t>Second level</a:t>
            </a:r>
          </a:p>
        </p:txBody>
      </p:sp>
      <p:sp>
        <p:nvSpPr>
          <p:cNvPr id="43" name="Content Placeholder 39">
            <a:extLst>
              <a:ext uri="{FF2B5EF4-FFF2-40B4-BE49-F238E27FC236}">
                <a16:creationId xmlns:a16="http://schemas.microsoft.com/office/drawing/2014/main" id="{47A95437-77F3-4E2C-8470-57587793A103}"/>
              </a:ext>
            </a:extLst>
          </p:cNvPr>
          <p:cNvSpPr>
            <a:spLocks noGrp="1"/>
          </p:cNvSpPr>
          <p:nvPr>
            <p:ph sz="quarter" idx="15"/>
          </p:nvPr>
        </p:nvSpPr>
        <p:spPr>
          <a:xfrm>
            <a:off x="7493865" y="2117897"/>
            <a:ext cx="4208386" cy="912812"/>
          </a:xfrm>
          <a:prstGeom prst="rect">
            <a:avLst/>
          </a:prstGeom>
        </p:spPr>
        <p:txBody>
          <a:bodyPr/>
          <a:lstStyle>
            <a:lvl1pPr>
              <a:buNone/>
              <a:defRPr kumimoji="0" lang="en-US" sz="1800" b="1" i="0" u="none" strike="noStrike" kern="1200" cap="none" spc="0" normalizeH="0" baseline="0" dirty="0" smtClean="0">
                <a:ln>
                  <a:noFill/>
                </a:ln>
                <a:solidFill>
                  <a:schemeClr val="accent4"/>
                </a:solidFill>
                <a:effectLst/>
                <a:uLnTx/>
                <a:uFillTx/>
                <a:latin typeface="+mj-lt"/>
                <a:ea typeface="+mn-ea"/>
                <a:cs typeface="Biome Light" panose="020B0303030204020804" pitchFamily="34" charset="0"/>
              </a:defRPr>
            </a:lvl1pPr>
            <a:lvl2pPr marL="0" indent="0">
              <a:buNone/>
              <a:defRPr kumimoji="0" lang="en-US" sz="1600" b="0" i="0" u="none" strike="noStrike" kern="1200" cap="none" spc="0" normalizeH="0" baseline="0" dirty="0" smtClean="0">
                <a:ln>
                  <a:noFill/>
                </a:ln>
                <a:solidFill>
                  <a:schemeClr val="tx1"/>
                </a:solidFill>
                <a:effectLst/>
                <a:uLnTx/>
                <a:uFillTx/>
                <a:latin typeface="+mn-lt"/>
                <a:ea typeface="+mn-ea"/>
                <a:cs typeface="Biome Light" panose="020B0303030204020804" pitchFamily="34" charset="0"/>
              </a:defRPr>
            </a:lvl2pPr>
          </a:lstStyle>
          <a:p>
            <a:pPr lvl="0"/>
            <a:r>
              <a:rPr lang="en-GB"/>
              <a:t>Click to edit Master text styles</a:t>
            </a:r>
          </a:p>
          <a:p>
            <a:pPr lvl="1"/>
            <a:r>
              <a:rPr lang="en-GB"/>
              <a:t>Second level</a:t>
            </a:r>
          </a:p>
        </p:txBody>
      </p:sp>
      <p:sp>
        <p:nvSpPr>
          <p:cNvPr id="44" name="Content Placeholder 39">
            <a:extLst>
              <a:ext uri="{FF2B5EF4-FFF2-40B4-BE49-F238E27FC236}">
                <a16:creationId xmlns:a16="http://schemas.microsoft.com/office/drawing/2014/main" id="{CB1EA2BE-D294-486E-88F0-2AA9518A6E63}"/>
              </a:ext>
            </a:extLst>
          </p:cNvPr>
          <p:cNvSpPr>
            <a:spLocks noGrp="1"/>
          </p:cNvSpPr>
          <p:nvPr>
            <p:ph sz="quarter" idx="16"/>
          </p:nvPr>
        </p:nvSpPr>
        <p:spPr>
          <a:xfrm>
            <a:off x="7493865" y="4724146"/>
            <a:ext cx="4208386" cy="912812"/>
          </a:xfrm>
          <a:prstGeom prst="rect">
            <a:avLst/>
          </a:prstGeom>
        </p:spPr>
        <p:txBody>
          <a:bodyPr/>
          <a:lstStyle>
            <a:lvl1pPr>
              <a:buNone/>
              <a:defRPr kumimoji="0" lang="en-US" sz="1800" b="1" i="0" u="none" strike="noStrike" kern="1200" cap="none" spc="0" normalizeH="0" baseline="0" dirty="0" smtClean="0">
                <a:ln>
                  <a:noFill/>
                </a:ln>
                <a:solidFill>
                  <a:schemeClr val="accent4"/>
                </a:solidFill>
                <a:effectLst/>
                <a:uLnTx/>
                <a:uFillTx/>
                <a:latin typeface="+mj-lt"/>
                <a:ea typeface="+mn-ea"/>
                <a:cs typeface="Biome Light" panose="020B0303030204020804" pitchFamily="34" charset="0"/>
              </a:defRPr>
            </a:lvl1pPr>
            <a:lvl2pPr marL="0" indent="0">
              <a:buNone/>
              <a:defRPr kumimoji="0" lang="en-US" sz="1600" b="0" i="0" u="none" strike="noStrike" kern="1200" cap="none" spc="0" normalizeH="0" baseline="0" dirty="0" smtClean="0">
                <a:ln>
                  <a:noFill/>
                </a:ln>
                <a:solidFill>
                  <a:schemeClr val="tx1"/>
                </a:solidFill>
                <a:effectLst/>
                <a:uLnTx/>
                <a:uFillTx/>
                <a:latin typeface="+mn-lt"/>
                <a:ea typeface="+mn-ea"/>
                <a:cs typeface="Biome Light" panose="020B0303030204020804" pitchFamily="34" charset="0"/>
              </a:defRPr>
            </a:lvl2pPr>
          </a:lstStyle>
          <a:p>
            <a:pPr lvl="0"/>
            <a:r>
              <a:rPr lang="en-GB"/>
              <a:t>Click to edit Master text styles</a:t>
            </a:r>
          </a:p>
          <a:p>
            <a:pPr lvl="1"/>
            <a:r>
              <a:rPr lang="en-GB"/>
              <a:t>Second level</a:t>
            </a:r>
          </a:p>
        </p:txBody>
      </p:sp>
      <p:sp>
        <p:nvSpPr>
          <p:cNvPr id="45" name="Content Placeholder 39">
            <a:extLst>
              <a:ext uri="{FF2B5EF4-FFF2-40B4-BE49-F238E27FC236}">
                <a16:creationId xmlns:a16="http://schemas.microsoft.com/office/drawing/2014/main" id="{108734A0-880E-44E2-858F-7AA6C6B0A5A3}"/>
              </a:ext>
            </a:extLst>
          </p:cNvPr>
          <p:cNvSpPr>
            <a:spLocks noGrp="1"/>
          </p:cNvSpPr>
          <p:nvPr>
            <p:ph sz="quarter" idx="17"/>
          </p:nvPr>
        </p:nvSpPr>
        <p:spPr>
          <a:xfrm>
            <a:off x="7493865" y="3420892"/>
            <a:ext cx="4208386" cy="912812"/>
          </a:xfrm>
          <a:prstGeom prst="rect">
            <a:avLst/>
          </a:prstGeom>
        </p:spPr>
        <p:txBody>
          <a:bodyPr/>
          <a:lstStyle>
            <a:lvl1pPr>
              <a:buNone/>
              <a:defRPr kumimoji="0" lang="en-US" sz="1800" b="1" i="0" u="none" strike="noStrike" kern="1200" cap="none" spc="0" normalizeH="0" baseline="0" dirty="0" smtClean="0">
                <a:ln>
                  <a:noFill/>
                </a:ln>
                <a:solidFill>
                  <a:schemeClr val="accent4"/>
                </a:solidFill>
                <a:effectLst/>
                <a:uLnTx/>
                <a:uFillTx/>
                <a:latin typeface="+mj-lt"/>
                <a:ea typeface="+mn-ea"/>
                <a:cs typeface="Biome Light" panose="020B0303030204020804" pitchFamily="34" charset="0"/>
              </a:defRPr>
            </a:lvl1pPr>
            <a:lvl2pPr marL="0" indent="0">
              <a:buNone/>
              <a:defRPr kumimoji="0" lang="en-US" sz="1600" b="0" i="0" u="none" strike="noStrike" kern="1200" cap="none" spc="0" normalizeH="0" baseline="0" dirty="0" smtClean="0">
                <a:ln>
                  <a:noFill/>
                </a:ln>
                <a:solidFill>
                  <a:schemeClr val="tx1"/>
                </a:solidFill>
                <a:effectLst/>
                <a:uLnTx/>
                <a:uFillTx/>
                <a:latin typeface="+mn-lt"/>
                <a:ea typeface="+mn-ea"/>
                <a:cs typeface="Biome Light" panose="020B0303030204020804" pitchFamily="34" charset="0"/>
              </a:defRPr>
            </a:lvl2pPr>
          </a:lstStyle>
          <a:p>
            <a:pPr lvl="0"/>
            <a:r>
              <a:rPr lang="en-GB"/>
              <a:t>Click to edit Master text styles</a:t>
            </a:r>
          </a:p>
          <a:p>
            <a:pPr lvl="1"/>
            <a:r>
              <a:rPr lang="en-GB"/>
              <a:t>Second level</a:t>
            </a:r>
          </a:p>
        </p:txBody>
      </p:sp>
      <p:sp>
        <p:nvSpPr>
          <p:cNvPr id="10" name="Title 1">
            <a:extLst>
              <a:ext uri="{FF2B5EF4-FFF2-40B4-BE49-F238E27FC236}">
                <a16:creationId xmlns:a16="http://schemas.microsoft.com/office/drawing/2014/main" id="{63CED4CD-5348-488E-A883-0486DD5749A7}"/>
              </a:ext>
            </a:extLst>
          </p:cNvPr>
          <p:cNvSpPr>
            <a:spLocks noGrp="1"/>
          </p:cNvSpPr>
          <p:nvPr>
            <p:ph type="title"/>
          </p:nvPr>
        </p:nvSpPr>
        <p:spPr>
          <a:xfrm>
            <a:off x="660400" y="805213"/>
            <a:ext cx="10693400" cy="830997"/>
          </a:xfrm>
          <a:prstGeom prst="rect">
            <a:avLst/>
          </a:prstGeom>
        </p:spPr>
        <p:txBody>
          <a:bodyPr/>
          <a:lstStyle>
            <a:lvl1pPr>
              <a:defRPr sz="4800" b="1">
                <a:solidFill>
                  <a:schemeClr val="tx1"/>
                </a:solidFill>
              </a:defRPr>
            </a:lvl1pPr>
          </a:lstStyle>
          <a:p>
            <a:r>
              <a:rPr lang="en-GB"/>
              <a:t>Click to edit Master title style</a:t>
            </a:r>
            <a:endParaRPr lang="en-US" dirty="0"/>
          </a:p>
        </p:txBody>
      </p:sp>
    </p:spTree>
    <p:extLst>
      <p:ext uri="{BB962C8B-B14F-4D97-AF65-F5344CB8AC3E}">
        <p14:creationId xmlns:p14="http://schemas.microsoft.com/office/powerpoint/2010/main" val="782706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69FE87B7-32A4-4C7F-9AAF-37688E640456}"/>
              </a:ext>
            </a:extLst>
          </p:cNvPr>
          <p:cNvSpPr>
            <a:spLocks noGrp="1"/>
          </p:cNvSpPr>
          <p:nvPr>
            <p:ph type="title"/>
          </p:nvPr>
        </p:nvSpPr>
        <p:spPr>
          <a:xfrm>
            <a:off x="432000" y="647700"/>
            <a:ext cx="11340000" cy="700114"/>
          </a:xfrm>
          <a:prstGeom prst="rect">
            <a:avLst/>
          </a:prstGeom>
        </p:spPr>
        <p:txBody>
          <a:bodyPr anchor="ctr"/>
          <a:lstStyle/>
          <a:p>
            <a:pPr algn="ctr"/>
            <a:r>
              <a:rPr lang="en-GB" sz="4800" b="1">
                <a:solidFill>
                  <a:schemeClr val="tx1"/>
                </a:solidFill>
              </a:rPr>
              <a:t>Click to edit Master title style</a:t>
            </a:r>
            <a:endParaRPr lang="en-US" sz="4800" b="1" dirty="0">
              <a:solidFill>
                <a:schemeClr val="tx1"/>
              </a:solidFill>
            </a:endParaRPr>
          </a:p>
        </p:txBody>
      </p:sp>
    </p:spTree>
    <p:extLst>
      <p:ext uri="{BB962C8B-B14F-4D97-AF65-F5344CB8AC3E}">
        <p14:creationId xmlns:p14="http://schemas.microsoft.com/office/powerpoint/2010/main" val="128006139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Two Column">
    <p:spTree>
      <p:nvGrpSpPr>
        <p:cNvPr id="1" name=""/>
        <p:cNvGrpSpPr/>
        <p:nvPr/>
      </p:nvGrpSpPr>
      <p:grpSpPr>
        <a:xfrm>
          <a:off x="0" y="0"/>
          <a:ext cx="0" cy="0"/>
          <a:chOff x="0" y="0"/>
          <a:chExt cx="0" cy="0"/>
        </a:xfrm>
      </p:grpSpPr>
      <p:sp>
        <p:nvSpPr>
          <p:cNvPr id="28" name="Text Placeholder 27">
            <a:extLst>
              <a:ext uri="{FF2B5EF4-FFF2-40B4-BE49-F238E27FC236}">
                <a16:creationId xmlns:a16="http://schemas.microsoft.com/office/drawing/2014/main" id="{D1E0F77B-E8C6-4A86-B521-8368A308A9A2}"/>
              </a:ext>
            </a:extLst>
          </p:cNvPr>
          <p:cNvSpPr>
            <a:spLocks noGrp="1"/>
          </p:cNvSpPr>
          <p:nvPr>
            <p:ph type="body" sz="quarter" idx="14"/>
          </p:nvPr>
        </p:nvSpPr>
        <p:spPr>
          <a:xfrm>
            <a:off x="647700" y="2057818"/>
            <a:ext cx="5080000" cy="438150"/>
          </a:xfrm>
          <a:prstGeom prst="rect">
            <a:avLst/>
          </a:prstGeom>
        </p:spPr>
        <p:txBody>
          <a:bodyPr/>
          <a:lstStyle>
            <a:lvl1pPr>
              <a:buNone/>
              <a:defRPr lang="en-US" sz="2400" b="1" kern="1200" dirty="0" smtClean="0">
                <a:solidFill>
                  <a:schemeClr val="tx1"/>
                </a:solidFill>
                <a:latin typeface="+mj-lt"/>
                <a:ea typeface="+mn-ea"/>
                <a:cs typeface="Biome Light" panose="020B0303030204020804" pitchFamily="34" charset="0"/>
              </a:defRPr>
            </a:lvl1pPr>
            <a:lvl2pPr>
              <a:buNone/>
              <a:defRPr/>
            </a:lvl2pPr>
          </a:lstStyle>
          <a:p>
            <a:pPr lvl="0"/>
            <a:r>
              <a:rPr lang="en-GB"/>
              <a:t>Click to edit Master text styles</a:t>
            </a:r>
          </a:p>
        </p:txBody>
      </p:sp>
      <p:sp>
        <p:nvSpPr>
          <p:cNvPr id="14" name="Oval 13">
            <a:extLst>
              <a:ext uri="{FF2B5EF4-FFF2-40B4-BE49-F238E27FC236}">
                <a16:creationId xmlns:a16="http://schemas.microsoft.com/office/drawing/2014/main" id="{CAACFBE9-8475-4CC0-8189-87BFC4059A86}"/>
              </a:ext>
            </a:extLst>
          </p:cNvPr>
          <p:cNvSpPr/>
          <p:nvPr userDrawn="1"/>
        </p:nvSpPr>
        <p:spPr>
          <a:xfrm>
            <a:off x="10385897" y="1443145"/>
            <a:ext cx="471170" cy="47117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5"/>
              </a:solidFill>
            </a:endParaRPr>
          </a:p>
        </p:txBody>
      </p:sp>
      <p:sp>
        <p:nvSpPr>
          <p:cNvPr id="20" name="Oval 19">
            <a:extLst>
              <a:ext uri="{FF2B5EF4-FFF2-40B4-BE49-F238E27FC236}">
                <a16:creationId xmlns:a16="http://schemas.microsoft.com/office/drawing/2014/main" id="{5F8C6FC8-D350-4A01-A7E0-5AEDAC96F358}"/>
              </a:ext>
            </a:extLst>
          </p:cNvPr>
          <p:cNvSpPr/>
          <p:nvPr userDrawn="1"/>
        </p:nvSpPr>
        <p:spPr>
          <a:xfrm>
            <a:off x="8910011" y="328773"/>
            <a:ext cx="317813" cy="31781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5"/>
              </a:solidFill>
            </a:endParaRPr>
          </a:p>
        </p:txBody>
      </p:sp>
      <p:sp>
        <p:nvSpPr>
          <p:cNvPr id="24" name="Oval 23">
            <a:extLst>
              <a:ext uri="{FF2B5EF4-FFF2-40B4-BE49-F238E27FC236}">
                <a16:creationId xmlns:a16="http://schemas.microsoft.com/office/drawing/2014/main" id="{88F1038A-897D-4C38-B499-73FC76C716FA}"/>
              </a:ext>
            </a:extLst>
          </p:cNvPr>
          <p:cNvSpPr/>
          <p:nvPr userDrawn="1"/>
        </p:nvSpPr>
        <p:spPr>
          <a:xfrm flipH="1">
            <a:off x="8634932" y="623939"/>
            <a:ext cx="170406" cy="170406"/>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5"/>
              </a:solidFill>
            </a:endParaRPr>
          </a:p>
        </p:txBody>
      </p:sp>
      <p:sp>
        <p:nvSpPr>
          <p:cNvPr id="26" name="Text Placeholder 25">
            <a:extLst>
              <a:ext uri="{FF2B5EF4-FFF2-40B4-BE49-F238E27FC236}">
                <a16:creationId xmlns:a16="http://schemas.microsoft.com/office/drawing/2014/main" id="{4A6E2374-7B5B-4947-8461-F294B56E70DE}"/>
              </a:ext>
            </a:extLst>
          </p:cNvPr>
          <p:cNvSpPr>
            <a:spLocks noGrp="1"/>
          </p:cNvSpPr>
          <p:nvPr>
            <p:ph type="body" sz="quarter" idx="13"/>
          </p:nvPr>
        </p:nvSpPr>
        <p:spPr>
          <a:xfrm>
            <a:off x="660400" y="2673522"/>
            <a:ext cx="5067300" cy="2935288"/>
          </a:xfrm>
          <a:prstGeom prst="rect">
            <a:avLst/>
          </a:prstGeom>
        </p:spPr>
        <p:txBody>
          <a:bodyPr/>
          <a:lstStyle>
            <a:lvl1pPr>
              <a:buClr>
                <a:schemeClr val="accent4"/>
              </a:buClr>
              <a:buFont typeface="Wingdings" panose="05000000000000000000" pitchFamily="2" charset="2"/>
              <a:buChar char="§"/>
              <a:defRPr lang="en-US" sz="2000" kern="1200" dirty="0" smtClean="0">
                <a:solidFill>
                  <a:schemeClr val="tx1"/>
                </a:solidFill>
                <a:latin typeface="+mn-lt"/>
                <a:ea typeface="+mn-ea"/>
                <a:cs typeface="Biome Light" panose="020B0303030204020804" pitchFamily="34" charset="0"/>
              </a:defRPr>
            </a:lvl1pPr>
          </a:lstStyle>
          <a:p>
            <a:pPr lvl="0"/>
            <a:r>
              <a:rPr lang="en-GB"/>
              <a:t>Click to edit Master text styles</a:t>
            </a:r>
          </a:p>
        </p:txBody>
      </p:sp>
      <p:sp>
        <p:nvSpPr>
          <p:cNvPr id="29" name="Text Placeholder 27">
            <a:extLst>
              <a:ext uri="{FF2B5EF4-FFF2-40B4-BE49-F238E27FC236}">
                <a16:creationId xmlns:a16="http://schemas.microsoft.com/office/drawing/2014/main" id="{FB9159BE-CEED-461B-AF31-03BC124E2741}"/>
              </a:ext>
            </a:extLst>
          </p:cNvPr>
          <p:cNvSpPr>
            <a:spLocks noGrp="1"/>
          </p:cNvSpPr>
          <p:nvPr>
            <p:ph type="body" sz="quarter" idx="15"/>
          </p:nvPr>
        </p:nvSpPr>
        <p:spPr>
          <a:xfrm>
            <a:off x="6451600" y="2061363"/>
            <a:ext cx="5080000" cy="438150"/>
          </a:xfrm>
          <a:prstGeom prst="rect">
            <a:avLst/>
          </a:prstGeom>
        </p:spPr>
        <p:txBody>
          <a:bodyPr/>
          <a:lstStyle>
            <a:lvl1pPr>
              <a:buNone/>
              <a:defRPr lang="en-US" sz="2400" b="1" kern="1200" dirty="0" smtClean="0">
                <a:solidFill>
                  <a:schemeClr val="tx1"/>
                </a:solidFill>
                <a:latin typeface="+mj-lt"/>
                <a:ea typeface="+mn-ea"/>
                <a:cs typeface="Biome Light" panose="020B0303030204020804" pitchFamily="34" charset="0"/>
              </a:defRPr>
            </a:lvl1pPr>
            <a:lvl2pPr>
              <a:buNone/>
              <a:defRPr/>
            </a:lvl2pPr>
          </a:lstStyle>
          <a:p>
            <a:pPr lvl="0"/>
            <a:r>
              <a:rPr lang="en-GB"/>
              <a:t>Click to edit Master text styles</a:t>
            </a:r>
          </a:p>
        </p:txBody>
      </p:sp>
      <p:sp>
        <p:nvSpPr>
          <p:cNvPr id="30" name="Text Placeholder 25">
            <a:extLst>
              <a:ext uri="{FF2B5EF4-FFF2-40B4-BE49-F238E27FC236}">
                <a16:creationId xmlns:a16="http://schemas.microsoft.com/office/drawing/2014/main" id="{2C15BD20-69D8-4EC1-8A33-A0C6EAFD30AA}"/>
              </a:ext>
            </a:extLst>
          </p:cNvPr>
          <p:cNvSpPr>
            <a:spLocks noGrp="1"/>
          </p:cNvSpPr>
          <p:nvPr>
            <p:ph type="body" sz="quarter" idx="16"/>
          </p:nvPr>
        </p:nvSpPr>
        <p:spPr>
          <a:xfrm>
            <a:off x="6464300" y="2677067"/>
            <a:ext cx="5067300" cy="2935288"/>
          </a:xfrm>
          <a:prstGeom prst="rect">
            <a:avLst/>
          </a:prstGeom>
        </p:spPr>
        <p:txBody>
          <a:bodyPr/>
          <a:lstStyle>
            <a:lvl1pPr>
              <a:buClr>
                <a:schemeClr val="accent4"/>
              </a:buClr>
              <a:buFont typeface="Wingdings" panose="05000000000000000000" pitchFamily="2" charset="2"/>
              <a:buChar char="§"/>
              <a:defRPr lang="en-US" sz="2000" kern="1200" dirty="0" smtClean="0">
                <a:solidFill>
                  <a:schemeClr val="tx1"/>
                </a:solidFill>
                <a:latin typeface="+mn-lt"/>
                <a:ea typeface="+mn-ea"/>
                <a:cs typeface="Biome Light" panose="020B0303030204020804" pitchFamily="34" charset="0"/>
              </a:defRPr>
            </a:lvl1pPr>
          </a:lstStyle>
          <a:p>
            <a:pPr lvl="0"/>
            <a:r>
              <a:rPr lang="en-GB"/>
              <a:t>Click to edit Master text styles</a:t>
            </a:r>
          </a:p>
        </p:txBody>
      </p:sp>
      <p:sp>
        <p:nvSpPr>
          <p:cNvPr id="13" name="Picture Placeholder 12">
            <a:extLst>
              <a:ext uri="{FF2B5EF4-FFF2-40B4-BE49-F238E27FC236}">
                <a16:creationId xmlns:a16="http://schemas.microsoft.com/office/drawing/2014/main" id="{357B52D4-8D50-4E16-B60E-688B084764F2}"/>
              </a:ext>
            </a:extLst>
          </p:cNvPr>
          <p:cNvSpPr>
            <a:spLocks noGrp="1"/>
          </p:cNvSpPr>
          <p:nvPr>
            <p:ph type="pic" sz="quarter" idx="17"/>
          </p:nvPr>
        </p:nvSpPr>
        <p:spPr>
          <a:xfrm>
            <a:off x="9261647" y="0"/>
            <a:ext cx="2930353" cy="1559882"/>
          </a:xfrm>
          <a:custGeom>
            <a:avLst/>
            <a:gdLst>
              <a:gd name="connsiteX0" fmla="*/ 562125 w 2930353"/>
              <a:gd name="connsiteY0" fmla="*/ 435632 h 1559882"/>
              <a:gd name="connsiteX1" fmla="*/ 1124250 w 2930353"/>
              <a:gd name="connsiteY1" fmla="*/ 997757 h 1559882"/>
              <a:gd name="connsiteX2" fmla="*/ 562125 w 2930353"/>
              <a:gd name="connsiteY2" fmla="*/ 1559882 h 1559882"/>
              <a:gd name="connsiteX3" fmla="*/ 0 w 2930353"/>
              <a:gd name="connsiteY3" fmla="*/ 997757 h 1559882"/>
              <a:gd name="connsiteX4" fmla="*/ 562125 w 2930353"/>
              <a:gd name="connsiteY4" fmla="*/ 435632 h 1559882"/>
              <a:gd name="connsiteX5" fmla="*/ 1475035 w 2930353"/>
              <a:gd name="connsiteY5" fmla="*/ 0 h 1559882"/>
              <a:gd name="connsiteX6" fmla="*/ 2930353 w 2930353"/>
              <a:gd name="connsiteY6" fmla="*/ 0 h 1559882"/>
              <a:gd name="connsiteX7" fmla="*/ 2930353 w 2930353"/>
              <a:gd name="connsiteY7" fmla="*/ 1239091 h 1559882"/>
              <a:gd name="connsiteX8" fmla="*/ 2822571 w 2930353"/>
              <a:gd name="connsiteY8" fmla="*/ 1328020 h 1559882"/>
              <a:gd name="connsiteX9" fmla="*/ 2282653 w 2930353"/>
              <a:gd name="connsiteY9" fmla="*/ 1492942 h 1559882"/>
              <a:gd name="connsiteX10" fmla="*/ 1316979 w 2930353"/>
              <a:gd name="connsiteY10" fmla="*/ 527268 h 1559882"/>
              <a:gd name="connsiteX11" fmla="*/ 1392867 w 2930353"/>
              <a:gd name="connsiteY11" fmla="*/ 151384 h 1559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30353" h="1559882">
                <a:moveTo>
                  <a:pt x="562125" y="435632"/>
                </a:moveTo>
                <a:cubicBezTo>
                  <a:pt x="872578" y="435632"/>
                  <a:pt x="1124250" y="687304"/>
                  <a:pt x="1124250" y="997757"/>
                </a:cubicBezTo>
                <a:cubicBezTo>
                  <a:pt x="1124250" y="1308210"/>
                  <a:pt x="872578" y="1559882"/>
                  <a:pt x="562125" y="1559882"/>
                </a:cubicBezTo>
                <a:cubicBezTo>
                  <a:pt x="251672" y="1559882"/>
                  <a:pt x="0" y="1308210"/>
                  <a:pt x="0" y="997757"/>
                </a:cubicBezTo>
                <a:cubicBezTo>
                  <a:pt x="0" y="687304"/>
                  <a:pt x="251672" y="435632"/>
                  <a:pt x="562125" y="435632"/>
                </a:cubicBezTo>
                <a:close/>
                <a:moveTo>
                  <a:pt x="1475035" y="0"/>
                </a:moveTo>
                <a:lnTo>
                  <a:pt x="2930353" y="0"/>
                </a:lnTo>
                <a:lnTo>
                  <a:pt x="2930353" y="1239091"/>
                </a:lnTo>
                <a:lnTo>
                  <a:pt x="2822571" y="1328020"/>
                </a:lnTo>
                <a:cubicBezTo>
                  <a:pt x="2668448" y="1432143"/>
                  <a:pt x="2482651" y="1492942"/>
                  <a:pt x="2282653" y="1492942"/>
                </a:cubicBezTo>
                <a:cubicBezTo>
                  <a:pt x="1749326" y="1492942"/>
                  <a:pt x="1316979" y="1060595"/>
                  <a:pt x="1316979" y="527268"/>
                </a:cubicBezTo>
                <a:cubicBezTo>
                  <a:pt x="1316979" y="393936"/>
                  <a:pt x="1344001" y="266916"/>
                  <a:pt x="1392867" y="151384"/>
                </a:cubicBezTo>
                <a:close/>
              </a:path>
            </a:pathLst>
          </a:custGeom>
        </p:spPr>
        <p:txBody>
          <a:bodyPr wrap="square" anchor="ctr">
            <a:noAutofit/>
          </a:bodyPr>
          <a:lstStyle>
            <a:lvl1pPr algn="ctr">
              <a:buNone/>
              <a:defRPr/>
            </a:lvl1pPr>
          </a:lstStyle>
          <a:p>
            <a:r>
              <a:rPr lang="en-GB"/>
              <a:t>Click icon to add picture</a:t>
            </a:r>
            <a:endParaRPr lang="en-US" dirty="0"/>
          </a:p>
        </p:txBody>
      </p:sp>
      <p:sp>
        <p:nvSpPr>
          <p:cNvPr id="11" name="Title 1">
            <a:extLst>
              <a:ext uri="{FF2B5EF4-FFF2-40B4-BE49-F238E27FC236}">
                <a16:creationId xmlns:a16="http://schemas.microsoft.com/office/drawing/2014/main" id="{92F03355-C197-48C4-A4DF-B41338483356}"/>
              </a:ext>
            </a:extLst>
          </p:cNvPr>
          <p:cNvSpPr>
            <a:spLocks noGrp="1"/>
          </p:cNvSpPr>
          <p:nvPr>
            <p:ph type="title"/>
          </p:nvPr>
        </p:nvSpPr>
        <p:spPr>
          <a:xfrm>
            <a:off x="660400" y="805213"/>
            <a:ext cx="4275138" cy="830997"/>
          </a:xfrm>
          <a:prstGeom prst="rect">
            <a:avLst/>
          </a:prstGeom>
        </p:spPr>
        <p:txBody>
          <a:bodyPr/>
          <a:lstStyle>
            <a:lvl1pPr>
              <a:defRPr sz="4800" b="1">
                <a:solidFill>
                  <a:schemeClr val="tx1"/>
                </a:solidFill>
              </a:defRPr>
            </a:lvl1pPr>
          </a:lstStyle>
          <a:p>
            <a:r>
              <a:rPr lang="en-GB"/>
              <a:t>Click to edit Master title style</a:t>
            </a:r>
            <a:endParaRPr lang="en-US" dirty="0"/>
          </a:p>
        </p:txBody>
      </p:sp>
    </p:spTree>
    <p:extLst>
      <p:ext uri="{BB962C8B-B14F-4D97-AF65-F5344CB8AC3E}">
        <p14:creationId xmlns:p14="http://schemas.microsoft.com/office/powerpoint/2010/main" val="565901999"/>
      </p:ext>
    </p:extLst>
  </p:cSld>
  <p:clrMapOvr>
    <a:masterClrMapping/>
  </p:clrMapOvr>
  <p:extLst>
    <p:ext uri="{DCECCB84-F9BA-43D5-87BE-67443E8EF086}">
      <p15:sldGuideLst xmlns:p15="http://schemas.microsoft.com/office/powerpoint/2012/main">
        <p15:guide id="1" orient="horz" pos="1272" userDrawn="1">
          <p15:clr>
            <a:srgbClr val="FBAE40"/>
          </p15:clr>
        </p15:guide>
        <p15:guide id="2" pos="3840"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Three Column">
    <p:spTree>
      <p:nvGrpSpPr>
        <p:cNvPr id="1" name=""/>
        <p:cNvGrpSpPr/>
        <p:nvPr/>
      </p:nvGrpSpPr>
      <p:grpSpPr>
        <a:xfrm>
          <a:off x="0" y="0"/>
          <a:ext cx="0" cy="0"/>
          <a:chOff x="0" y="0"/>
          <a:chExt cx="0" cy="0"/>
        </a:xfrm>
      </p:grpSpPr>
      <p:sp>
        <p:nvSpPr>
          <p:cNvPr id="28" name="Text Placeholder 27">
            <a:extLst>
              <a:ext uri="{FF2B5EF4-FFF2-40B4-BE49-F238E27FC236}">
                <a16:creationId xmlns:a16="http://schemas.microsoft.com/office/drawing/2014/main" id="{D1E0F77B-E8C6-4A86-B521-8368A308A9A2}"/>
              </a:ext>
            </a:extLst>
          </p:cNvPr>
          <p:cNvSpPr>
            <a:spLocks noGrp="1"/>
          </p:cNvSpPr>
          <p:nvPr>
            <p:ph type="body" sz="quarter" idx="14"/>
          </p:nvPr>
        </p:nvSpPr>
        <p:spPr>
          <a:xfrm>
            <a:off x="660400" y="2037656"/>
            <a:ext cx="3474720" cy="438150"/>
          </a:xfrm>
          <a:prstGeom prst="rect">
            <a:avLst/>
          </a:prstGeom>
        </p:spPr>
        <p:txBody>
          <a:bodyPr/>
          <a:lstStyle>
            <a:lvl1pPr>
              <a:buNone/>
              <a:defRPr lang="en-US" sz="2400" b="1" kern="1200" dirty="0" smtClean="0">
                <a:solidFill>
                  <a:schemeClr val="tx1"/>
                </a:solidFill>
                <a:latin typeface="+mj-lt"/>
                <a:ea typeface="+mn-ea"/>
                <a:cs typeface="Biome Light" panose="020B0303030204020804" pitchFamily="34" charset="0"/>
              </a:defRPr>
            </a:lvl1pPr>
            <a:lvl2pPr>
              <a:buNone/>
              <a:defRPr/>
            </a:lvl2pPr>
          </a:lstStyle>
          <a:p>
            <a:pPr lvl="0"/>
            <a:r>
              <a:rPr lang="en-GB"/>
              <a:t>Click to edit Master text styles</a:t>
            </a:r>
          </a:p>
        </p:txBody>
      </p:sp>
      <p:sp>
        <p:nvSpPr>
          <p:cNvPr id="26" name="Text Placeholder 25">
            <a:extLst>
              <a:ext uri="{FF2B5EF4-FFF2-40B4-BE49-F238E27FC236}">
                <a16:creationId xmlns:a16="http://schemas.microsoft.com/office/drawing/2014/main" id="{4A6E2374-7B5B-4947-8461-F294B56E70DE}"/>
              </a:ext>
            </a:extLst>
          </p:cNvPr>
          <p:cNvSpPr>
            <a:spLocks noGrp="1"/>
          </p:cNvSpPr>
          <p:nvPr>
            <p:ph type="body" sz="quarter" idx="13"/>
          </p:nvPr>
        </p:nvSpPr>
        <p:spPr>
          <a:xfrm>
            <a:off x="660400" y="2664637"/>
            <a:ext cx="3474720" cy="2935288"/>
          </a:xfrm>
          <a:prstGeom prst="rect">
            <a:avLst/>
          </a:prstGeom>
        </p:spPr>
        <p:txBody>
          <a:bodyPr/>
          <a:lstStyle>
            <a:lvl1pPr>
              <a:buClr>
                <a:schemeClr val="accent4"/>
              </a:buClr>
              <a:buFont typeface="Wingdings" panose="05000000000000000000" pitchFamily="2" charset="2"/>
              <a:buChar char="§"/>
              <a:defRPr lang="en-US" sz="2000" kern="1200" dirty="0" smtClean="0">
                <a:solidFill>
                  <a:schemeClr val="tx1"/>
                </a:solidFill>
                <a:latin typeface="+mn-lt"/>
                <a:ea typeface="+mn-ea"/>
                <a:cs typeface="Biome Light" panose="020B0303030204020804" pitchFamily="34" charset="0"/>
              </a:defRPr>
            </a:lvl1pPr>
          </a:lstStyle>
          <a:p>
            <a:pPr lvl="0"/>
            <a:r>
              <a:rPr lang="en-GB"/>
              <a:t>Click to edit Master text styles</a:t>
            </a:r>
          </a:p>
        </p:txBody>
      </p:sp>
      <p:sp>
        <p:nvSpPr>
          <p:cNvPr id="29" name="Text Placeholder 27">
            <a:extLst>
              <a:ext uri="{FF2B5EF4-FFF2-40B4-BE49-F238E27FC236}">
                <a16:creationId xmlns:a16="http://schemas.microsoft.com/office/drawing/2014/main" id="{FB9159BE-CEED-461B-AF31-03BC124E2741}"/>
              </a:ext>
            </a:extLst>
          </p:cNvPr>
          <p:cNvSpPr>
            <a:spLocks noGrp="1"/>
          </p:cNvSpPr>
          <p:nvPr>
            <p:ph type="body" sz="quarter" idx="15"/>
          </p:nvPr>
        </p:nvSpPr>
        <p:spPr>
          <a:xfrm>
            <a:off x="8044180" y="2052478"/>
            <a:ext cx="3474720" cy="438150"/>
          </a:xfrm>
          <a:prstGeom prst="rect">
            <a:avLst/>
          </a:prstGeom>
        </p:spPr>
        <p:txBody>
          <a:bodyPr/>
          <a:lstStyle>
            <a:lvl1pPr>
              <a:buNone/>
              <a:defRPr lang="en-US" sz="2400" b="1" kern="1200" dirty="0" smtClean="0">
                <a:solidFill>
                  <a:schemeClr val="tx1"/>
                </a:solidFill>
                <a:latin typeface="+mj-lt"/>
                <a:ea typeface="+mn-ea"/>
                <a:cs typeface="Biome Light" panose="020B0303030204020804" pitchFamily="34" charset="0"/>
              </a:defRPr>
            </a:lvl1pPr>
            <a:lvl2pPr>
              <a:buNone/>
              <a:defRPr/>
            </a:lvl2pPr>
          </a:lstStyle>
          <a:p>
            <a:pPr lvl="0"/>
            <a:r>
              <a:rPr lang="en-GB"/>
              <a:t>Click to edit Master text styles</a:t>
            </a:r>
          </a:p>
        </p:txBody>
      </p:sp>
      <p:sp>
        <p:nvSpPr>
          <p:cNvPr id="30" name="Text Placeholder 25">
            <a:extLst>
              <a:ext uri="{FF2B5EF4-FFF2-40B4-BE49-F238E27FC236}">
                <a16:creationId xmlns:a16="http://schemas.microsoft.com/office/drawing/2014/main" id="{2C15BD20-69D8-4EC1-8A33-A0C6EAFD30AA}"/>
              </a:ext>
            </a:extLst>
          </p:cNvPr>
          <p:cNvSpPr>
            <a:spLocks noGrp="1"/>
          </p:cNvSpPr>
          <p:nvPr>
            <p:ph type="body" sz="quarter" idx="16"/>
          </p:nvPr>
        </p:nvSpPr>
        <p:spPr>
          <a:xfrm>
            <a:off x="8056880" y="2668182"/>
            <a:ext cx="3474720" cy="2935288"/>
          </a:xfrm>
          <a:prstGeom prst="rect">
            <a:avLst/>
          </a:prstGeom>
        </p:spPr>
        <p:txBody>
          <a:bodyPr/>
          <a:lstStyle>
            <a:lvl1pPr>
              <a:buClr>
                <a:schemeClr val="accent4"/>
              </a:buClr>
              <a:buFont typeface="Wingdings" panose="05000000000000000000" pitchFamily="2" charset="2"/>
              <a:buChar char="§"/>
              <a:defRPr lang="en-US" sz="2000" kern="1200" dirty="0" smtClean="0">
                <a:solidFill>
                  <a:schemeClr val="tx1"/>
                </a:solidFill>
                <a:latin typeface="+mn-lt"/>
                <a:ea typeface="+mn-ea"/>
                <a:cs typeface="Biome Light" panose="020B0303030204020804" pitchFamily="34" charset="0"/>
              </a:defRPr>
            </a:lvl1pPr>
          </a:lstStyle>
          <a:p>
            <a:pPr lvl="0"/>
            <a:r>
              <a:rPr lang="en-GB"/>
              <a:t>Click to edit Master text styles</a:t>
            </a:r>
          </a:p>
        </p:txBody>
      </p:sp>
      <p:sp>
        <p:nvSpPr>
          <p:cNvPr id="11" name="Text Placeholder 27">
            <a:extLst>
              <a:ext uri="{FF2B5EF4-FFF2-40B4-BE49-F238E27FC236}">
                <a16:creationId xmlns:a16="http://schemas.microsoft.com/office/drawing/2014/main" id="{4FDB27CA-009D-4863-B119-0EC36837148A}"/>
              </a:ext>
            </a:extLst>
          </p:cNvPr>
          <p:cNvSpPr>
            <a:spLocks noGrp="1"/>
          </p:cNvSpPr>
          <p:nvPr>
            <p:ph type="body" sz="quarter" idx="17"/>
          </p:nvPr>
        </p:nvSpPr>
        <p:spPr>
          <a:xfrm>
            <a:off x="4352290" y="2048933"/>
            <a:ext cx="3474720" cy="438150"/>
          </a:xfrm>
          <a:prstGeom prst="rect">
            <a:avLst/>
          </a:prstGeom>
        </p:spPr>
        <p:txBody>
          <a:bodyPr/>
          <a:lstStyle>
            <a:lvl1pPr>
              <a:buNone/>
              <a:defRPr lang="en-US" sz="2400" b="1" kern="1200" dirty="0" smtClean="0">
                <a:solidFill>
                  <a:schemeClr val="tx1"/>
                </a:solidFill>
                <a:latin typeface="+mj-lt"/>
                <a:ea typeface="+mn-ea"/>
                <a:cs typeface="Biome Light" panose="020B0303030204020804" pitchFamily="34" charset="0"/>
              </a:defRPr>
            </a:lvl1pPr>
            <a:lvl2pPr>
              <a:buNone/>
              <a:defRPr/>
            </a:lvl2pPr>
          </a:lstStyle>
          <a:p>
            <a:pPr lvl="0"/>
            <a:r>
              <a:rPr lang="en-GB"/>
              <a:t>Click to edit Master text styles</a:t>
            </a:r>
          </a:p>
        </p:txBody>
      </p:sp>
      <p:sp>
        <p:nvSpPr>
          <p:cNvPr id="12" name="Text Placeholder 25">
            <a:extLst>
              <a:ext uri="{FF2B5EF4-FFF2-40B4-BE49-F238E27FC236}">
                <a16:creationId xmlns:a16="http://schemas.microsoft.com/office/drawing/2014/main" id="{FD03E3EF-D812-4B98-959B-6800BBE59D1C}"/>
              </a:ext>
            </a:extLst>
          </p:cNvPr>
          <p:cNvSpPr>
            <a:spLocks noGrp="1"/>
          </p:cNvSpPr>
          <p:nvPr>
            <p:ph type="body" sz="quarter" idx="18"/>
          </p:nvPr>
        </p:nvSpPr>
        <p:spPr>
          <a:xfrm>
            <a:off x="4364990" y="2664637"/>
            <a:ext cx="3474720" cy="2935288"/>
          </a:xfrm>
          <a:prstGeom prst="rect">
            <a:avLst/>
          </a:prstGeom>
        </p:spPr>
        <p:txBody>
          <a:bodyPr/>
          <a:lstStyle>
            <a:lvl1pPr>
              <a:buClr>
                <a:schemeClr val="accent4"/>
              </a:buClr>
              <a:buFont typeface="Wingdings" panose="05000000000000000000" pitchFamily="2" charset="2"/>
              <a:buChar char="§"/>
              <a:defRPr lang="en-US" sz="2000" kern="1200" dirty="0" smtClean="0">
                <a:solidFill>
                  <a:schemeClr val="tx1"/>
                </a:solidFill>
                <a:latin typeface="+mn-lt"/>
                <a:ea typeface="+mn-ea"/>
                <a:cs typeface="Biome Light" panose="020B0303030204020804" pitchFamily="34" charset="0"/>
              </a:defRPr>
            </a:lvl1pPr>
          </a:lstStyle>
          <a:p>
            <a:pPr lvl="0"/>
            <a:r>
              <a:rPr lang="en-GB"/>
              <a:t>Click to edit Master text styles</a:t>
            </a:r>
          </a:p>
        </p:txBody>
      </p:sp>
      <p:sp>
        <p:nvSpPr>
          <p:cNvPr id="3" name="Hexagon 2">
            <a:extLst>
              <a:ext uri="{FF2B5EF4-FFF2-40B4-BE49-F238E27FC236}">
                <a16:creationId xmlns:a16="http://schemas.microsoft.com/office/drawing/2014/main" id="{303FFB35-43AC-4A56-92D0-91038C098B3C}"/>
              </a:ext>
            </a:extLst>
          </p:cNvPr>
          <p:cNvSpPr/>
          <p:nvPr userDrawn="1"/>
        </p:nvSpPr>
        <p:spPr>
          <a:xfrm>
            <a:off x="10700126" y="788523"/>
            <a:ext cx="1155906" cy="996471"/>
          </a:xfrm>
          <a:prstGeom prst="hexagon">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Hexagon 3">
            <a:extLst>
              <a:ext uri="{FF2B5EF4-FFF2-40B4-BE49-F238E27FC236}">
                <a16:creationId xmlns:a16="http://schemas.microsoft.com/office/drawing/2014/main" id="{AAF31DA0-707D-4A5D-BB7A-A5C90DB11A55}"/>
              </a:ext>
            </a:extLst>
          </p:cNvPr>
          <p:cNvSpPr/>
          <p:nvPr userDrawn="1"/>
        </p:nvSpPr>
        <p:spPr>
          <a:xfrm>
            <a:off x="11388427" y="1859136"/>
            <a:ext cx="315205" cy="271728"/>
          </a:xfrm>
          <a:prstGeom prst="hexagon">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solidFill>
            </a:endParaRPr>
          </a:p>
        </p:txBody>
      </p:sp>
      <p:sp>
        <p:nvSpPr>
          <p:cNvPr id="5" name="Hexagon 4">
            <a:extLst>
              <a:ext uri="{FF2B5EF4-FFF2-40B4-BE49-F238E27FC236}">
                <a16:creationId xmlns:a16="http://schemas.microsoft.com/office/drawing/2014/main" id="{539F452B-F55F-4D85-834B-A7EAF742647C}"/>
              </a:ext>
            </a:extLst>
          </p:cNvPr>
          <p:cNvSpPr/>
          <p:nvPr userDrawn="1"/>
        </p:nvSpPr>
        <p:spPr>
          <a:xfrm>
            <a:off x="9014155" y="740289"/>
            <a:ext cx="379060" cy="326776"/>
          </a:xfrm>
          <a:prstGeom prst="hexagon">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solidFill>
            </a:endParaRPr>
          </a:p>
        </p:txBody>
      </p:sp>
      <p:sp>
        <p:nvSpPr>
          <p:cNvPr id="13" name="Title 1">
            <a:extLst>
              <a:ext uri="{FF2B5EF4-FFF2-40B4-BE49-F238E27FC236}">
                <a16:creationId xmlns:a16="http://schemas.microsoft.com/office/drawing/2014/main" id="{91D9F6BE-FB0B-42EE-8F02-95F5CC039B06}"/>
              </a:ext>
            </a:extLst>
          </p:cNvPr>
          <p:cNvSpPr>
            <a:spLocks noGrp="1"/>
          </p:cNvSpPr>
          <p:nvPr>
            <p:ph type="title"/>
          </p:nvPr>
        </p:nvSpPr>
        <p:spPr>
          <a:xfrm>
            <a:off x="660400" y="805213"/>
            <a:ext cx="4275138" cy="830997"/>
          </a:xfrm>
          <a:prstGeom prst="rect">
            <a:avLst/>
          </a:prstGeom>
        </p:spPr>
        <p:txBody>
          <a:bodyPr/>
          <a:lstStyle>
            <a:lvl1pPr>
              <a:defRPr sz="4800" b="1">
                <a:solidFill>
                  <a:schemeClr val="tx1"/>
                </a:solidFill>
              </a:defRPr>
            </a:lvl1pPr>
          </a:lstStyle>
          <a:p>
            <a:r>
              <a:rPr lang="en-GB"/>
              <a:t>Click to edit Master title style</a:t>
            </a:r>
            <a:endParaRPr lang="en-US" dirty="0"/>
          </a:p>
        </p:txBody>
      </p:sp>
      <p:sp>
        <p:nvSpPr>
          <p:cNvPr id="16" name="Picture Placeholder 15">
            <a:extLst>
              <a:ext uri="{FF2B5EF4-FFF2-40B4-BE49-F238E27FC236}">
                <a16:creationId xmlns:a16="http://schemas.microsoft.com/office/drawing/2014/main" id="{C67FFA0E-8AAA-4DEB-B97E-31969F57927D}"/>
              </a:ext>
            </a:extLst>
          </p:cNvPr>
          <p:cNvSpPr>
            <a:spLocks noGrp="1"/>
          </p:cNvSpPr>
          <p:nvPr>
            <p:ph type="pic" sz="quarter" idx="20"/>
          </p:nvPr>
        </p:nvSpPr>
        <p:spPr>
          <a:xfrm>
            <a:off x="9393238" y="2"/>
            <a:ext cx="2798762" cy="1354861"/>
          </a:xfrm>
          <a:custGeom>
            <a:avLst/>
            <a:gdLst>
              <a:gd name="connsiteX0" fmla="*/ 316595 w 2798762"/>
              <a:gd name="connsiteY0" fmla="*/ 88390 h 1354861"/>
              <a:gd name="connsiteX1" fmla="*/ 1152465 w 2798762"/>
              <a:gd name="connsiteY1" fmla="*/ 88390 h 1354861"/>
              <a:gd name="connsiteX2" fmla="*/ 1469083 w 2798762"/>
              <a:gd name="connsiteY2" fmla="*/ 721626 h 1354861"/>
              <a:gd name="connsiteX3" fmla="*/ 1152465 w 2798762"/>
              <a:gd name="connsiteY3" fmla="*/ 1354861 h 1354861"/>
              <a:gd name="connsiteX4" fmla="*/ 316595 w 2798762"/>
              <a:gd name="connsiteY4" fmla="*/ 1354861 h 1354861"/>
              <a:gd name="connsiteX5" fmla="*/ 0 w 2798762"/>
              <a:gd name="connsiteY5" fmla="*/ 721672 h 1354861"/>
              <a:gd name="connsiteX6" fmla="*/ 0 w 2798762"/>
              <a:gd name="connsiteY6" fmla="*/ 721580 h 1354861"/>
              <a:gd name="connsiteX7" fmla="*/ 1250372 w 2798762"/>
              <a:gd name="connsiteY7" fmla="*/ 0 h 1354861"/>
              <a:gd name="connsiteX8" fmla="*/ 2798762 w 2798762"/>
              <a:gd name="connsiteY8" fmla="*/ 0 h 1354861"/>
              <a:gd name="connsiteX9" fmla="*/ 2798762 w 2798762"/>
              <a:gd name="connsiteY9" fmla="*/ 505978 h 1354861"/>
              <a:gd name="connsiteX10" fmla="*/ 2719777 w 2798762"/>
              <a:gd name="connsiteY10" fmla="*/ 663948 h 1354861"/>
              <a:gd name="connsiteX11" fmla="*/ 1582346 w 2798762"/>
              <a:gd name="connsiteY11" fmla="*/ 663948 h 1354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98762" h="1354861">
                <a:moveTo>
                  <a:pt x="316595" y="88390"/>
                </a:moveTo>
                <a:lnTo>
                  <a:pt x="1152465" y="88390"/>
                </a:lnTo>
                <a:lnTo>
                  <a:pt x="1469083" y="721626"/>
                </a:lnTo>
                <a:lnTo>
                  <a:pt x="1152465" y="1354861"/>
                </a:lnTo>
                <a:lnTo>
                  <a:pt x="316595" y="1354861"/>
                </a:lnTo>
                <a:lnTo>
                  <a:pt x="0" y="721672"/>
                </a:lnTo>
                <a:lnTo>
                  <a:pt x="0" y="721580"/>
                </a:lnTo>
                <a:close/>
                <a:moveTo>
                  <a:pt x="1250372" y="0"/>
                </a:moveTo>
                <a:lnTo>
                  <a:pt x="2798762" y="0"/>
                </a:lnTo>
                <a:lnTo>
                  <a:pt x="2798762" y="505978"/>
                </a:lnTo>
                <a:lnTo>
                  <a:pt x="2719777" y="663948"/>
                </a:lnTo>
                <a:lnTo>
                  <a:pt x="1582346" y="663948"/>
                </a:lnTo>
                <a:close/>
              </a:path>
            </a:pathLst>
          </a:custGeom>
        </p:spPr>
        <p:txBody>
          <a:bodyPr wrap="square" anchor="ctr">
            <a:noAutofit/>
          </a:bodyPr>
          <a:lstStyle>
            <a:lvl1pPr algn="ctr">
              <a:buNone/>
              <a:defRPr/>
            </a:lvl1pPr>
          </a:lstStyle>
          <a:p>
            <a:r>
              <a:rPr lang="en-GB"/>
              <a:t>Click icon to add picture</a:t>
            </a:r>
            <a:endParaRPr lang="en-US" dirty="0"/>
          </a:p>
        </p:txBody>
      </p:sp>
    </p:spTree>
    <p:extLst>
      <p:ext uri="{BB962C8B-B14F-4D97-AF65-F5344CB8AC3E}">
        <p14:creationId xmlns:p14="http://schemas.microsoft.com/office/powerpoint/2010/main" val="4096559002"/>
      </p:ext>
    </p:extLst>
  </p:cSld>
  <p:clrMapOvr>
    <a:masterClrMapping/>
  </p:clrMapOvr>
  <p:extLst>
    <p:ext uri="{DCECCB84-F9BA-43D5-87BE-67443E8EF086}">
      <p15:sldGuideLst xmlns:p15="http://schemas.microsoft.com/office/powerpoint/2012/main">
        <p15:guide id="1" orient="horz" pos="1272"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5E74AFC3-1C60-42DE-ABAC-F53CA85AC6F1}"/>
              </a:ext>
            </a:extLst>
          </p:cNvPr>
          <p:cNvSpPr/>
          <p:nvPr userDrawn="1"/>
        </p:nvSpPr>
        <p:spPr>
          <a:xfrm>
            <a:off x="5897272" y="1457542"/>
            <a:ext cx="617218" cy="61721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a:extLst>
              <a:ext uri="{FF2B5EF4-FFF2-40B4-BE49-F238E27FC236}">
                <a16:creationId xmlns:a16="http://schemas.microsoft.com/office/drawing/2014/main" id="{5F133261-FFEB-4B3D-B085-14AEAE741F82}"/>
              </a:ext>
            </a:extLst>
          </p:cNvPr>
          <p:cNvSpPr/>
          <p:nvPr userDrawn="1"/>
        </p:nvSpPr>
        <p:spPr>
          <a:xfrm>
            <a:off x="9810348" y="5955461"/>
            <a:ext cx="394539" cy="394539"/>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653FE105-1D8E-48B0-AD9A-95AC9A165651}"/>
              </a:ext>
            </a:extLst>
          </p:cNvPr>
          <p:cNvSpPr/>
          <p:nvPr userDrawn="1"/>
        </p:nvSpPr>
        <p:spPr>
          <a:xfrm>
            <a:off x="6514490" y="946887"/>
            <a:ext cx="335852" cy="335852"/>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Text Placeholder 15">
            <a:extLst>
              <a:ext uri="{FF2B5EF4-FFF2-40B4-BE49-F238E27FC236}">
                <a16:creationId xmlns:a16="http://schemas.microsoft.com/office/drawing/2014/main" id="{AC4388F5-0DCA-4A09-A6E1-AE07F403093C}"/>
              </a:ext>
            </a:extLst>
          </p:cNvPr>
          <p:cNvSpPr>
            <a:spLocks noGrp="1"/>
          </p:cNvSpPr>
          <p:nvPr>
            <p:ph type="body" sz="quarter" idx="10"/>
          </p:nvPr>
        </p:nvSpPr>
        <p:spPr>
          <a:xfrm>
            <a:off x="647701" y="2042790"/>
            <a:ext cx="4143374" cy="2654301"/>
          </a:xfrm>
          <a:prstGeom prst="rect">
            <a:avLst/>
          </a:prstGeom>
        </p:spPr>
        <p:txBody>
          <a:bodyPr/>
          <a:lstStyle>
            <a:lvl1pPr marL="0" indent="0">
              <a:buNone/>
              <a:defRPr sz="2000"/>
            </a:lvl1pPr>
            <a:lvl2pPr>
              <a:buNone/>
              <a:defRPr/>
            </a:lvl2pPr>
            <a:lvl3pPr>
              <a:buNone/>
              <a:defRPr/>
            </a:lvl3pPr>
            <a:lvl4pPr>
              <a:buNone/>
              <a:defRPr/>
            </a:lvl4pPr>
            <a:lvl5pPr>
              <a:buNone/>
              <a:defRPr/>
            </a:lvl5pPr>
          </a:lstStyle>
          <a:p>
            <a:pPr lvl="0"/>
            <a:r>
              <a:rPr lang="en-GB"/>
              <a:t>Click to edit Master text styles</a:t>
            </a:r>
          </a:p>
          <a:p>
            <a:pPr lvl="1"/>
            <a:r>
              <a:rPr lang="en-GB"/>
              <a:t>Second level</a:t>
            </a:r>
          </a:p>
        </p:txBody>
      </p:sp>
      <p:sp>
        <p:nvSpPr>
          <p:cNvPr id="17" name="Text Placeholder 15">
            <a:extLst>
              <a:ext uri="{FF2B5EF4-FFF2-40B4-BE49-F238E27FC236}">
                <a16:creationId xmlns:a16="http://schemas.microsoft.com/office/drawing/2014/main" id="{02C12FDC-BC11-43E8-B22A-3EC48E0344D9}"/>
              </a:ext>
            </a:extLst>
          </p:cNvPr>
          <p:cNvSpPr>
            <a:spLocks noGrp="1"/>
          </p:cNvSpPr>
          <p:nvPr>
            <p:ph type="body" sz="quarter" idx="11"/>
          </p:nvPr>
        </p:nvSpPr>
        <p:spPr>
          <a:xfrm>
            <a:off x="647699" y="4953919"/>
            <a:ext cx="4143375" cy="759470"/>
          </a:xfrm>
          <a:prstGeom prst="rect">
            <a:avLst/>
          </a:prstGeom>
        </p:spPr>
        <p:txBody>
          <a:bodyPr/>
          <a:lstStyle>
            <a:lvl1pPr marL="0" indent="0">
              <a:buNone/>
              <a:defRPr sz="2000" b="1">
                <a:solidFill>
                  <a:schemeClr val="accent4"/>
                </a:solidFill>
              </a:defRPr>
            </a:lvl1pPr>
            <a:lvl2pPr>
              <a:buNone/>
              <a:defRPr sz="2000"/>
            </a:lvl2pPr>
            <a:lvl3pPr>
              <a:buNone/>
              <a:defRPr/>
            </a:lvl3pPr>
            <a:lvl4pPr>
              <a:buNone/>
              <a:defRPr/>
            </a:lvl4pPr>
            <a:lvl5pPr>
              <a:buNone/>
              <a:defRPr/>
            </a:lvl5pPr>
          </a:lstStyle>
          <a:p>
            <a:pPr lvl="0"/>
            <a:r>
              <a:rPr lang="en-GB"/>
              <a:t>Click to edit Master text styles</a:t>
            </a:r>
          </a:p>
          <a:p>
            <a:pPr lvl="1"/>
            <a:r>
              <a:rPr lang="en-GB"/>
              <a:t>Second level</a:t>
            </a:r>
          </a:p>
        </p:txBody>
      </p:sp>
      <p:sp>
        <p:nvSpPr>
          <p:cNvPr id="12" name="Picture Placeholder 11">
            <a:extLst>
              <a:ext uri="{FF2B5EF4-FFF2-40B4-BE49-F238E27FC236}">
                <a16:creationId xmlns:a16="http://schemas.microsoft.com/office/drawing/2014/main" id="{3D43F412-F2C7-4D38-BDD0-9663029081D5}"/>
              </a:ext>
            </a:extLst>
          </p:cNvPr>
          <p:cNvSpPr>
            <a:spLocks noGrp="1"/>
          </p:cNvSpPr>
          <p:nvPr>
            <p:ph type="pic" sz="quarter" idx="13"/>
          </p:nvPr>
        </p:nvSpPr>
        <p:spPr>
          <a:xfrm>
            <a:off x="5887402" y="533063"/>
            <a:ext cx="5542598" cy="5611666"/>
          </a:xfrm>
          <a:custGeom>
            <a:avLst/>
            <a:gdLst>
              <a:gd name="connsiteX0" fmla="*/ 3354105 w 5542598"/>
              <a:gd name="connsiteY0" fmla="*/ 4359376 h 5611666"/>
              <a:gd name="connsiteX1" fmla="*/ 3980250 w 5542598"/>
              <a:gd name="connsiteY1" fmla="*/ 4985521 h 5611666"/>
              <a:gd name="connsiteX2" fmla="*/ 3354105 w 5542598"/>
              <a:gd name="connsiteY2" fmla="*/ 5611666 h 5611666"/>
              <a:gd name="connsiteX3" fmla="*/ 2727960 w 5542598"/>
              <a:gd name="connsiteY3" fmla="*/ 4985521 h 5611666"/>
              <a:gd name="connsiteX4" fmla="*/ 3354105 w 5542598"/>
              <a:gd name="connsiteY4" fmla="*/ 4359376 h 5611666"/>
              <a:gd name="connsiteX5" fmla="*/ 1592580 w 5542598"/>
              <a:gd name="connsiteY5" fmla="*/ 1430357 h 5611666"/>
              <a:gd name="connsiteX6" fmla="*/ 3185160 w 5542598"/>
              <a:gd name="connsiteY6" fmla="*/ 3022937 h 5611666"/>
              <a:gd name="connsiteX7" fmla="*/ 1592580 w 5542598"/>
              <a:gd name="connsiteY7" fmla="*/ 4615517 h 5611666"/>
              <a:gd name="connsiteX8" fmla="*/ 0 w 5542598"/>
              <a:gd name="connsiteY8" fmla="*/ 3022937 h 5611666"/>
              <a:gd name="connsiteX9" fmla="*/ 1592580 w 5542598"/>
              <a:gd name="connsiteY9" fmla="*/ 1430357 h 5611666"/>
              <a:gd name="connsiteX10" fmla="*/ 4230267 w 5542598"/>
              <a:gd name="connsiteY10" fmla="*/ 0 h 5611666"/>
              <a:gd name="connsiteX11" fmla="*/ 5542598 w 5542598"/>
              <a:gd name="connsiteY11" fmla="*/ 1312331 h 5611666"/>
              <a:gd name="connsiteX12" fmla="*/ 4230267 w 5542598"/>
              <a:gd name="connsiteY12" fmla="*/ 2624662 h 5611666"/>
              <a:gd name="connsiteX13" fmla="*/ 2917936 w 5542598"/>
              <a:gd name="connsiteY13" fmla="*/ 1312331 h 5611666"/>
              <a:gd name="connsiteX14" fmla="*/ 4230267 w 5542598"/>
              <a:gd name="connsiteY14" fmla="*/ 0 h 5611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2598" h="5611666">
                <a:moveTo>
                  <a:pt x="3354105" y="4359376"/>
                </a:moveTo>
                <a:cubicBezTo>
                  <a:pt x="3699915" y="4359376"/>
                  <a:pt x="3980250" y="4639711"/>
                  <a:pt x="3980250" y="4985521"/>
                </a:cubicBezTo>
                <a:cubicBezTo>
                  <a:pt x="3980250" y="5331331"/>
                  <a:pt x="3699915" y="5611666"/>
                  <a:pt x="3354105" y="5611666"/>
                </a:cubicBezTo>
                <a:cubicBezTo>
                  <a:pt x="3008295" y="5611666"/>
                  <a:pt x="2727960" y="5331331"/>
                  <a:pt x="2727960" y="4985521"/>
                </a:cubicBezTo>
                <a:cubicBezTo>
                  <a:pt x="2727960" y="4639711"/>
                  <a:pt x="3008295" y="4359376"/>
                  <a:pt x="3354105" y="4359376"/>
                </a:cubicBezTo>
                <a:close/>
                <a:moveTo>
                  <a:pt x="1592580" y="1430357"/>
                </a:moveTo>
                <a:cubicBezTo>
                  <a:pt x="2472138" y="1430357"/>
                  <a:pt x="3185160" y="2143379"/>
                  <a:pt x="3185160" y="3022937"/>
                </a:cubicBezTo>
                <a:cubicBezTo>
                  <a:pt x="3185160" y="3902495"/>
                  <a:pt x="2472138" y="4615517"/>
                  <a:pt x="1592580" y="4615517"/>
                </a:cubicBezTo>
                <a:cubicBezTo>
                  <a:pt x="713022" y="4615517"/>
                  <a:pt x="0" y="3902495"/>
                  <a:pt x="0" y="3022937"/>
                </a:cubicBezTo>
                <a:cubicBezTo>
                  <a:pt x="0" y="2143379"/>
                  <a:pt x="713022" y="1430357"/>
                  <a:pt x="1592580" y="1430357"/>
                </a:cubicBezTo>
                <a:close/>
                <a:moveTo>
                  <a:pt x="4230267" y="0"/>
                </a:moveTo>
                <a:cubicBezTo>
                  <a:pt x="4955047" y="0"/>
                  <a:pt x="5542598" y="587551"/>
                  <a:pt x="5542598" y="1312331"/>
                </a:cubicBezTo>
                <a:cubicBezTo>
                  <a:pt x="5542598" y="2037111"/>
                  <a:pt x="4955047" y="2624662"/>
                  <a:pt x="4230267" y="2624662"/>
                </a:cubicBezTo>
                <a:cubicBezTo>
                  <a:pt x="3505487" y="2624662"/>
                  <a:pt x="2917936" y="2037111"/>
                  <a:pt x="2917936" y="1312331"/>
                </a:cubicBezTo>
                <a:cubicBezTo>
                  <a:pt x="2917936" y="587551"/>
                  <a:pt x="3505487" y="0"/>
                  <a:pt x="4230267" y="0"/>
                </a:cubicBezTo>
                <a:close/>
              </a:path>
            </a:pathLst>
          </a:custGeom>
        </p:spPr>
        <p:txBody>
          <a:bodyPr wrap="square" anchor="ctr">
            <a:noAutofit/>
          </a:bodyPr>
          <a:lstStyle>
            <a:lvl1pPr algn="ctr">
              <a:buNone/>
              <a:defRPr/>
            </a:lvl1pPr>
          </a:lstStyle>
          <a:p>
            <a:r>
              <a:rPr lang="en-GB"/>
              <a:t>Click icon to add picture</a:t>
            </a:r>
            <a:endParaRPr lang="en-US" dirty="0"/>
          </a:p>
        </p:txBody>
      </p:sp>
      <p:sp>
        <p:nvSpPr>
          <p:cNvPr id="13" name="Title 1">
            <a:extLst>
              <a:ext uri="{FF2B5EF4-FFF2-40B4-BE49-F238E27FC236}">
                <a16:creationId xmlns:a16="http://schemas.microsoft.com/office/drawing/2014/main" id="{11176083-2CE5-4707-A564-46805454AF1A}"/>
              </a:ext>
            </a:extLst>
          </p:cNvPr>
          <p:cNvSpPr>
            <a:spLocks noGrp="1"/>
          </p:cNvSpPr>
          <p:nvPr>
            <p:ph type="title"/>
          </p:nvPr>
        </p:nvSpPr>
        <p:spPr>
          <a:xfrm>
            <a:off x="660400" y="805213"/>
            <a:ext cx="4275138" cy="830997"/>
          </a:xfrm>
          <a:prstGeom prst="rect">
            <a:avLst/>
          </a:prstGeom>
        </p:spPr>
        <p:txBody>
          <a:bodyPr/>
          <a:lstStyle>
            <a:lvl1pPr>
              <a:defRPr sz="4800" b="1">
                <a:solidFill>
                  <a:schemeClr val="tx1"/>
                </a:solidFill>
              </a:defRPr>
            </a:lvl1pPr>
          </a:lstStyle>
          <a:p>
            <a:r>
              <a:rPr lang="en-GB"/>
              <a:t>Click to edit Master title style</a:t>
            </a:r>
            <a:endParaRPr lang="en-US" dirty="0"/>
          </a:p>
        </p:txBody>
      </p:sp>
    </p:spTree>
    <p:extLst>
      <p:ext uri="{BB962C8B-B14F-4D97-AF65-F5344CB8AC3E}">
        <p14:creationId xmlns:p14="http://schemas.microsoft.com/office/powerpoint/2010/main" val="1316186999"/>
      </p:ext>
    </p:extLst>
  </p:cSld>
  <p:clrMapOvr>
    <a:masterClrMapping/>
  </p:clrMapOvr>
  <p:extLst>
    <p:ext uri="{DCECCB84-F9BA-43D5-87BE-67443E8EF086}">
      <p15:sldGuideLst xmlns:p15="http://schemas.microsoft.com/office/powerpoint/2012/main">
        <p15:guide id="1" orient="horz" pos="1272"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Date Placeholder 3">
            <a:extLst>
              <a:ext uri="{FF2B5EF4-FFF2-40B4-BE49-F238E27FC236}">
                <a16:creationId xmlns:a16="http://schemas.microsoft.com/office/drawing/2014/main" id="{A1AD702D-965C-40E9-8D23-D82E2CFA9E61}"/>
              </a:ext>
            </a:extLst>
          </p:cNvPr>
          <p:cNvSpPr txBox="1">
            <a:spLocks/>
          </p:cNvSpPr>
          <p:nvPr/>
        </p:nvSpPr>
        <p:spPr>
          <a:xfrm>
            <a:off x="660396" y="6378906"/>
            <a:ext cx="2743200" cy="365125"/>
          </a:xfrm>
          <a:prstGeom prst="rect">
            <a:avLst/>
          </a:prstGeom>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7BD5F78-1C10-49D6-8616-C9F20406C112}" type="datetime1">
              <a:rPr lang="en-US" sz="1100" smtClean="0">
                <a:solidFill>
                  <a:schemeClr val="accent2"/>
                </a:solidFill>
              </a:rPr>
              <a:pPr/>
              <a:t>7/5/26</a:t>
            </a:fld>
            <a:endParaRPr lang="en-US" sz="1100" dirty="0">
              <a:solidFill>
                <a:schemeClr val="accent2"/>
              </a:solidFill>
            </a:endParaRPr>
          </a:p>
        </p:txBody>
      </p:sp>
      <p:sp>
        <p:nvSpPr>
          <p:cNvPr id="5" name="Footer Placeholder 4">
            <a:extLst>
              <a:ext uri="{FF2B5EF4-FFF2-40B4-BE49-F238E27FC236}">
                <a16:creationId xmlns:a16="http://schemas.microsoft.com/office/drawing/2014/main" id="{793E0959-6855-4447-BAEC-D32B47712F07}"/>
              </a:ext>
            </a:extLst>
          </p:cNvPr>
          <p:cNvSpPr txBox="1">
            <a:spLocks/>
          </p:cNvSpPr>
          <p:nvPr/>
        </p:nvSpPr>
        <p:spPr>
          <a:xfrm>
            <a:off x="1445526" y="6378906"/>
            <a:ext cx="4114800" cy="365125"/>
          </a:xfrm>
          <a:prstGeom prst="rect">
            <a:avLst/>
          </a:prstGeom>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1100" b="1" dirty="0">
                <a:solidFill>
                  <a:schemeClr val="accent2"/>
                </a:solidFill>
              </a:rPr>
              <a:t>Annual Review</a:t>
            </a:r>
          </a:p>
        </p:txBody>
      </p:sp>
      <p:sp>
        <p:nvSpPr>
          <p:cNvPr id="7" name="Slide Number Placeholder 5">
            <a:extLst>
              <a:ext uri="{FF2B5EF4-FFF2-40B4-BE49-F238E27FC236}">
                <a16:creationId xmlns:a16="http://schemas.microsoft.com/office/drawing/2014/main" id="{13A05B6A-9124-4DBB-843A-84818A8F79FC}"/>
              </a:ext>
            </a:extLst>
          </p:cNvPr>
          <p:cNvSpPr txBox="1">
            <a:spLocks/>
          </p:cNvSpPr>
          <p:nvPr/>
        </p:nvSpPr>
        <p:spPr>
          <a:xfrm>
            <a:off x="8805338" y="6378906"/>
            <a:ext cx="2743200" cy="365125"/>
          </a:xfrm>
          <a:prstGeom prst="rect">
            <a:avLst/>
          </a:prstGeom>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2C18C1E5-FB55-42F5-BD6D-9CC153FCDBE6}" type="slidenum">
              <a:rPr lang="en-US" sz="1100" smtClean="0">
                <a:solidFill>
                  <a:schemeClr val="accent4"/>
                </a:solidFill>
              </a:rPr>
              <a:pPr algn="r"/>
              <a:t>‹#›</a:t>
            </a:fld>
            <a:endParaRPr lang="en-US" sz="1100" dirty="0">
              <a:solidFill>
                <a:schemeClr val="accent4"/>
              </a:solidFill>
            </a:endParaRPr>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88" r:id="rId3"/>
    <p:sldLayoutId id="2147483681" r:id="rId4"/>
    <p:sldLayoutId id="2147483680" r:id="rId5"/>
    <p:sldLayoutId id="2147483682" r:id="rId6"/>
    <p:sldLayoutId id="2147483677" r:id="rId7"/>
    <p:sldLayoutId id="2147483654" r:id="rId8"/>
    <p:sldLayoutId id="2147483685" r:id="rId9"/>
    <p:sldLayoutId id="2147483684" r:id="rId10"/>
    <p:sldLayoutId id="2147483686" r:id="rId11"/>
    <p:sldLayoutId id="2147483687" r:id="rId12"/>
    <p:sldLayoutId id="2147483675" r:id="rId13"/>
  </p:sldLayoutIdLst>
  <p:hf hdr="0" ftr="0" dt="0"/>
  <p:txStyles>
    <p:titleStyle>
      <a:lvl1pPr algn="l" defTabSz="914400" rtl="0" eaLnBrk="1" latinLnBrk="0" hangingPunct="1">
        <a:lnSpc>
          <a:spcPct val="90000"/>
        </a:lnSpc>
        <a:spcBef>
          <a:spcPct val="0"/>
        </a:spcBef>
        <a:buNone/>
        <a:defRPr sz="3200" kern="120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272"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0.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g"/><Relationship Id="rId1" Type="http://schemas.openxmlformats.org/officeDocument/2006/relationships/slideLayout" Target="../slideLayouts/slideLayout10.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E85F14C-1D1C-CB81-CADD-823899411324}"/>
              </a:ext>
            </a:extLst>
          </p:cNvPr>
          <p:cNvPicPr>
            <a:picLocks noChangeAspect="1"/>
          </p:cNvPicPr>
          <p:nvPr/>
        </p:nvPicPr>
        <p:blipFill>
          <a:blip r:embed="rId2"/>
          <a:srcRect r="444"/>
          <a:stretch>
            <a:fillRect/>
          </a:stretch>
        </p:blipFill>
        <p:spPr>
          <a:xfrm>
            <a:off x="20" y="10"/>
            <a:ext cx="12191980" cy="6857990"/>
          </a:xfrm>
          <a:prstGeom prst="rect">
            <a:avLst/>
          </a:prstGeom>
          <a:noFill/>
        </p:spPr>
      </p:pic>
    </p:spTree>
    <p:extLst>
      <p:ext uri="{BB962C8B-B14F-4D97-AF65-F5344CB8AC3E}">
        <p14:creationId xmlns:p14="http://schemas.microsoft.com/office/powerpoint/2010/main" val="32217302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EF304F5-32C5-4869-B185-859B567855A8}"/>
              </a:ext>
            </a:extLst>
          </p:cNvPr>
          <p:cNvSpPr>
            <a:spLocks noGrp="1"/>
          </p:cNvSpPr>
          <p:nvPr>
            <p:ph type="title"/>
          </p:nvPr>
        </p:nvSpPr>
        <p:spPr/>
        <p:txBody>
          <a:bodyPr/>
          <a:lstStyle/>
          <a:p>
            <a:r>
              <a:rPr lang="en-US" dirty="0"/>
              <a:t>Agenda</a:t>
            </a:r>
          </a:p>
        </p:txBody>
      </p:sp>
      <p:sp>
        <p:nvSpPr>
          <p:cNvPr id="7" name="Text Placeholder 6">
            <a:extLst>
              <a:ext uri="{FF2B5EF4-FFF2-40B4-BE49-F238E27FC236}">
                <a16:creationId xmlns:a16="http://schemas.microsoft.com/office/drawing/2014/main" id="{B21C28F5-3CA3-4B78-B5C9-550C00BB3174}"/>
              </a:ext>
            </a:extLst>
          </p:cNvPr>
          <p:cNvSpPr>
            <a:spLocks noGrp="1"/>
          </p:cNvSpPr>
          <p:nvPr>
            <p:ph type="body" sz="quarter" idx="4294967295"/>
          </p:nvPr>
        </p:nvSpPr>
        <p:spPr>
          <a:xfrm>
            <a:off x="0" y="1622425"/>
            <a:ext cx="4275138" cy="4319588"/>
          </a:xfrm>
          <a:prstGeom prst="rect">
            <a:avLst/>
          </a:prstGeom>
          <a:ln>
            <a:noFill/>
          </a:ln>
        </p:spPr>
        <p:txBody>
          <a:bodyPr/>
          <a:lstStyle/>
          <a:p>
            <a:r>
              <a:rPr lang="en-GB" sz="1800" dirty="0">
                <a:solidFill>
                  <a:schemeClr val="bg1">
                    <a:lumMod val="10000"/>
                  </a:schemeClr>
                </a:solidFill>
              </a:rPr>
              <a:t>About the Company</a:t>
            </a:r>
          </a:p>
          <a:p>
            <a:r>
              <a:rPr lang="en-GB" sz="1800" dirty="0">
                <a:solidFill>
                  <a:schemeClr val="bg1">
                    <a:lumMod val="10000"/>
                  </a:schemeClr>
                </a:solidFill>
              </a:rPr>
              <a:t>Product and Service </a:t>
            </a:r>
          </a:p>
          <a:p>
            <a:r>
              <a:rPr lang="en-GB" sz="1800" dirty="0">
                <a:solidFill>
                  <a:schemeClr val="bg1">
                    <a:lumMod val="10000"/>
                  </a:schemeClr>
                </a:solidFill>
              </a:rPr>
              <a:t>Digital Menu</a:t>
            </a:r>
          </a:p>
          <a:p>
            <a:r>
              <a:rPr lang="en-GB" sz="1800" dirty="0">
                <a:solidFill>
                  <a:schemeClr val="bg1">
                    <a:lumMod val="10000"/>
                  </a:schemeClr>
                </a:solidFill>
              </a:rPr>
              <a:t>Target Audience </a:t>
            </a:r>
          </a:p>
          <a:p>
            <a:r>
              <a:rPr lang="en-GB" sz="1800" dirty="0">
                <a:solidFill>
                  <a:schemeClr val="bg1">
                    <a:lumMod val="10000"/>
                  </a:schemeClr>
                </a:solidFill>
              </a:rPr>
              <a:t>Sustainability </a:t>
            </a:r>
          </a:p>
          <a:p>
            <a:r>
              <a:rPr lang="en-GB" sz="1800" dirty="0">
                <a:solidFill>
                  <a:schemeClr val="bg1">
                    <a:lumMod val="10000"/>
                  </a:schemeClr>
                </a:solidFill>
              </a:rPr>
              <a:t>Benefits for customers </a:t>
            </a:r>
          </a:p>
          <a:p>
            <a:r>
              <a:rPr lang="en-GB" sz="1800" dirty="0">
                <a:solidFill>
                  <a:schemeClr val="bg1">
                    <a:lumMod val="10000"/>
                  </a:schemeClr>
                </a:solidFill>
              </a:rPr>
              <a:t>Conclusion </a:t>
            </a:r>
          </a:p>
        </p:txBody>
      </p:sp>
      <p:pic>
        <p:nvPicPr>
          <p:cNvPr id="11" name="Picture Placeholder 10" descr="close up of building">
            <a:extLst>
              <a:ext uri="{FF2B5EF4-FFF2-40B4-BE49-F238E27FC236}">
                <a16:creationId xmlns:a16="http://schemas.microsoft.com/office/drawing/2014/main" id="{1CE2008D-DBCE-465F-90DA-B28A4E525131}"/>
              </a:ext>
            </a:extLst>
          </p:cNvPr>
          <p:cNvPicPr>
            <a:picLocks noGrp="1" noChangeAspect="1"/>
          </p:cNvPicPr>
          <p:nvPr>
            <p:ph type="pic" sz="quarter" idx="4294967295"/>
          </p:nvPr>
        </p:nvPicPr>
        <p:blipFill>
          <a:blip r:embed="rId3"/>
          <a:srcRect l="15351" r="15351"/>
          <a:stretch>
            <a:fillRect/>
          </a:stretch>
        </p:blipFill>
        <p:spPr>
          <a:xfrm>
            <a:off x="6313488" y="601663"/>
            <a:ext cx="5878512" cy="5654675"/>
          </a:xfrm>
          <a:custGeom>
            <a:avLst/>
            <a:gdLst>
              <a:gd name="connsiteX0" fmla="*/ 3433020 w 5855754"/>
              <a:gd name="connsiteY0" fmla="*/ 786103 h 5631571"/>
              <a:gd name="connsiteX1" fmla="*/ 5855754 w 5855754"/>
              <a:gd name="connsiteY1" fmla="*/ 3208837 h 5631571"/>
              <a:gd name="connsiteX2" fmla="*/ 3433020 w 5855754"/>
              <a:gd name="connsiteY2" fmla="*/ 5631571 h 5631571"/>
              <a:gd name="connsiteX3" fmla="*/ 1010286 w 5855754"/>
              <a:gd name="connsiteY3" fmla="*/ 3208837 h 5631571"/>
              <a:gd name="connsiteX4" fmla="*/ 3433020 w 5855754"/>
              <a:gd name="connsiteY4" fmla="*/ 786103 h 5631571"/>
              <a:gd name="connsiteX5" fmla="*/ 828675 w 5855754"/>
              <a:gd name="connsiteY5" fmla="*/ 0 h 5631571"/>
              <a:gd name="connsiteX6" fmla="*/ 1657350 w 5855754"/>
              <a:gd name="connsiteY6" fmla="*/ 828675 h 5631571"/>
              <a:gd name="connsiteX7" fmla="*/ 828675 w 5855754"/>
              <a:gd name="connsiteY7" fmla="*/ 1657350 h 5631571"/>
              <a:gd name="connsiteX8" fmla="*/ 0 w 5855754"/>
              <a:gd name="connsiteY8" fmla="*/ 828675 h 5631571"/>
              <a:gd name="connsiteX9" fmla="*/ 828675 w 5855754"/>
              <a:gd name="connsiteY9" fmla="*/ 0 h 5631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55754" h="5631571">
                <a:moveTo>
                  <a:pt x="3433020" y="786103"/>
                </a:moveTo>
                <a:cubicBezTo>
                  <a:pt x="4771059" y="786103"/>
                  <a:pt x="5855754" y="1870798"/>
                  <a:pt x="5855754" y="3208837"/>
                </a:cubicBezTo>
                <a:cubicBezTo>
                  <a:pt x="5855754" y="4546876"/>
                  <a:pt x="4771059" y="5631571"/>
                  <a:pt x="3433020" y="5631571"/>
                </a:cubicBezTo>
                <a:cubicBezTo>
                  <a:pt x="2094981" y="5631571"/>
                  <a:pt x="1010286" y="4546876"/>
                  <a:pt x="1010286" y="3208837"/>
                </a:cubicBezTo>
                <a:cubicBezTo>
                  <a:pt x="1010286" y="1870798"/>
                  <a:pt x="2094981" y="786103"/>
                  <a:pt x="3433020" y="786103"/>
                </a:cubicBezTo>
                <a:close/>
                <a:moveTo>
                  <a:pt x="828675" y="0"/>
                </a:moveTo>
                <a:cubicBezTo>
                  <a:pt x="1286340" y="0"/>
                  <a:pt x="1657350" y="371010"/>
                  <a:pt x="1657350" y="828675"/>
                </a:cubicBezTo>
                <a:cubicBezTo>
                  <a:pt x="1657350" y="1286340"/>
                  <a:pt x="1286340" y="1657350"/>
                  <a:pt x="828675" y="1657350"/>
                </a:cubicBezTo>
                <a:cubicBezTo>
                  <a:pt x="371010" y="1657350"/>
                  <a:pt x="0" y="1286340"/>
                  <a:pt x="0" y="828675"/>
                </a:cubicBezTo>
                <a:cubicBezTo>
                  <a:pt x="0" y="371010"/>
                  <a:pt x="371010" y="0"/>
                  <a:pt x="828675" y="0"/>
                </a:cubicBezTo>
                <a:close/>
              </a:path>
            </a:pathLst>
          </a:custGeom>
        </p:spPr>
      </p:pic>
      <p:pic>
        <p:nvPicPr>
          <p:cNvPr id="4" name="Picture 3">
            <a:extLst>
              <a:ext uri="{FF2B5EF4-FFF2-40B4-BE49-F238E27FC236}">
                <a16:creationId xmlns:a16="http://schemas.microsoft.com/office/drawing/2014/main" id="{C87BF7D5-CC85-72B2-0617-053ED7F1CF43}"/>
              </a:ext>
            </a:extLst>
          </p:cNvPr>
          <p:cNvPicPr>
            <a:picLocks noChangeAspect="1"/>
          </p:cNvPicPr>
          <p:nvPr/>
        </p:nvPicPr>
        <p:blipFill>
          <a:blip r:embed="rId4"/>
          <a:stretch>
            <a:fillRect/>
          </a:stretch>
        </p:blipFill>
        <p:spPr>
          <a:xfrm>
            <a:off x="6683092" y="1308732"/>
            <a:ext cx="5046664" cy="4947078"/>
          </a:xfrm>
          <a:prstGeom prst="ellipse">
            <a:avLst/>
          </a:prstGeom>
        </p:spPr>
      </p:pic>
      <p:pic>
        <p:nvPicPr>
          <p:cNvPr id="8" name="Picture 7">
            <a:extLst>
              <a:ext uri="{FF2B5EF4-FFF2-40B4-BE49-F238E27FC236}">
                <a16:creationId xmlns:a16="http://schemas.microsoft.com/office/drawing/2014/main" id="{AFE5BCF8-57D7-0F1F-9BD9-FA2BFB3536BF}"/>
              </a:ext>
            </a:extLst>
          </p:cNvPr>
          <p:cNvPicPr>
            <a:picLocks noChangeAspect="1"/>
          </p:cNvPicPr>
          <p:nvPr/>
        </p:nvPicPr>
        <p:blipFill>
          <a:blip r:embed="rId5"/>
          <a:stretch>
            <a:fillRect/>
          </a:stretch>
        </p:blipFill>
        <p:spPr>
          <a:xfrm>
            <a:off x="6220848" y="601135"/>
            <a:ext cx="1842387" cy="1724049"/>
          </a:xfrm>
          <a:prstGeom prst="ellipse">
            <a:avLst/>
          </a:prstGeom>
        </p:spPr>
      </p:pic>
    </p:spTree>
    <p:extLst>
      <p:ext uri="{BB962C8B-B14F-4D97-AF65-F5344CB8AC3E}">
        <p14:creationId xmlns:p14="http://schemas.microsoft.com/office/powerpoint/2010/main" val="13419010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EF53E3-F88C-4203-A489-8C9D57513DF6}"/>
              </a:ext>
            </a:extLst>
          </p:cNvPr>
          <p:cNvSpPr>
            <a:spLocks noGrp="1"/>
          </p:cNvSpPr>
          <p:nvPr>
            <p:ph type="title"/>
          </p:nvPr>
        </p:nvSpPr>
        <p:spPr>
          <a:xfrm>
            <a:off x="351114" y="295084"/>
            <a:ext cx="4275138" cy="830997"/>
          </a:xfrm>
        </p:spPr>
        <p:txBody>
          <a:bodyPr/>
          <a:lstStyle/>
          <a:p>
            <a:r>
              <a:rPr lang="en-US" dirty="0"/>
              <a:t>Introduction</a:t>
            </a:r>
          </a:p>
        </p:txBody>
      </p:sp>
      <p:sp>
        <p:nvSpPr>
          <p:cNvPr id="8" name="Text Placeholder 7">
            <a:extLst>
              <a:ext uri="{FF2B5EF4-FFF2-40B4-BE49-F238E27FC236}">
                <a16:creationId xmlns:a16="http://schemas.microsoft.com/office/drawing/2014/main" id="{6F03AADD-A4FE-4CE8-944C-3F9C9777F0AB}"/>
              </a:ext>
            </a:extLst>
          </p:cNvPr>
          <p:cNvSpPr>
            <a:spLocks noGrp="1"/>
          </p:cNvSpPr>
          <p:nvPr>
            <p:ph type="body" sz="quarter" idx="12"/>
          </p:nvPr>
        </p:nvSpPr>
        <p:spPr>
          <a:xfrm>
            <a:off x="351114" y="1220446"/>
            <a:ext cx="3778313" cy="4695101"/>
          </a:xfrm>
        </p:spPr>
        <p:txBody>
          <a:bodyPr/>
          <a:lstStyle/>
          <a:p>
            <a:pPr marL="0" indent="0">
              <a:buNone/>
            </a:pPr>
            <a:r>
              <a:rPr lang="en-GB" sz="2400" u="sng" dirty="0">
                <a:solidFill>
                  <a:schemeClr val="tx1">
                    <a:lumMod val="90000"/>
                    <a:lumOff val="10000"/>
                  </a:schemeClr>
                </a:solidFill>
              </a:rPr>
              <a:t>What does freshBite Meals consist for?</a:t>
            </a:r>
          </a:p>
          <a:p>
            <a:pPr marL="0" indent="0">
              <a:buNone/>
            </a:pPr>
            <a:r>
              <a:rPr lang="en-GB" sz="1800" i="0" dirty="0">
                <a:solidFill>
                  <a:schemeClr val="tx1">
                    <a:lumMod val="90000"/>
                    <a:lumOff val="10000"/>
                  </a:schemeClr>
                </a:solidFill>
                <a:effectLst/>
                <a:latin typeface="Arial" panose="020B0604020202020204" pitchFamily="34" charset="0"/>
                <a:cs typeface="Arial" panose="020B0604020202020204" pitchFamily="34" charset="0"/>
              </a:rPr>
              <a:t>FreshBite meals is a food </a:t>
            </a:r>
            <a:r>
              <a:rPr lang="en-GB" sz="1800" dirty="0">
                <a:solidFill>
                  <a:schemeClr val="tx1">
                    <a:lumMod val="90000"/>
                    <a:lumOff val="10000"/>
                  </a:schemeClr>
                </a:solidFill>
                <a:latin typeface="Arial" panose="020B0604020202020204" pitchFamily="34" charset="0"/>
                <a:cs typeface="Arial" panose="020B0604020202020204" pitchFamily="34" charset="0"/>
              </a:rPr>
              <a:t>company committed to bringing </a:t>
            </a:r>
            <a:r>
              <a:rPr lang="en-GB" sz="1800" i="0" dirty="0">
                <a:solidFill>
                  <a:schemeClr val="tx1">
                    <a:lumMod val="90000"/>
                    <a:lumOff val="10000"/>
                  </a:schemeClr>
                </a:solidFill>
                <a:effectLst/>
                <a:latin typeface="Arial" panose="020B0604020202020204" pitchFamily="34" charset="0"/>
                <a:cs typeface="Arial" panose="020B0604020202020204" pitchFamily="34" charset="0"/>
              </a:rPr>
              <a:t>people together</a:t>
            </a:r>
            <a:r>
              <a:rPr lang="en-GB" sz="1800" dirty="0">
                <a:solidFill>
                  <a:schemeClr val="tx1">
                    <a:lumMod val="90000"/>
                    <a:lumOff val="10000"/>
                  </a:schemeClr>
                </a:solidFill>
                <a:latin typeface="Arial" panose="020B0604020202020204" pitchFamily="34" charset="0"/>
                <a:cs typeface="Arial" panose="020B0604020202020204" pitchFamily="34" charset="0"/>
              </a:rPr>
              <a:t> through healthy fresh and high quality meals. For example </a:t>
            </a:r>
            <a:r>
              <a:rPr lang="en-GB" sz="1800" i="0" dirty="0">
                <a:solidFill>
                  <a:schemeClr val="tx1">
                    <a:lumMod val="90000"/>
                    <a:lumOff val="10000"/>
                  </a:schemeClr>
                </a:solidFill>
                <a:effectLst/>
                <a:latin typeface="Arial" panose="020B0604020202020204" pitchFamily="34" charset="0"/>
                <a:cs typeface="Arial" panose="020B0604020202020204" pitchFamily="34" charset="0"/>
              </a:rPr>
              <a:t>fresh vegetables, Salads, Bread, curries, fresh noodles etc. FreshBites Meals industry supports to delivers fresh food to Hospital, Schools, Colleges focuses on the heath and daily people’s life support bringing freshness and sustainability and make the life easy. </a:t>
            </a:r>
            <a:endParaRPr lang="en-GB" sz="1800" dirty="0">
              <a:solidFill>
                <a:schemeClr val="tx1">
                  <a:lumMod val="90000"/>
                  <a:lumOff val="10000"/>
                </a:schemeClr>
              </a:solidFill>
              <a:effectLst/>
              <a:latin typeface="Arial" panose="020B0604020202020204" pitchFamily="34" charset="0"/>
              <a:cs typeface="Arial" panose="020B0604020202020204" pitchFamily="34" charset="0"/>
            </a:endParaRPr>
          </a:p>
        </p:txBody>
      </p:sp>
      <p:pic>
        <p:nvPicPr>
          <p:cNvPr id="4" name="Picture Placeholder 3" descr="close up of building">
            <a:extLst>
              <a:ext uri="{FF2B5EF4-FFF2-40B4-BE49-F238E27FC236}">
                <a16:creationId xmlns:a16="http://schemas.microsoft.com/office/drawing/2014/main" id="{5EAB7860-C105-46A8-8B51-C886DCFAB528}"/>
              </a:ext>
            </a:extLst>
          </p:cNvPr>
          <p:cNvPicPr>
            <a:picLocks noGrp="1" noChangeAspect="1"/>
          </p:cNvPicPr>
          <p:nvPr>
            <p:ph type="pic" sz="quarter" idx="13"/>
          </p:nvPr>
        </p:nvPicPr>
        <p:blipFill>
          <a:blip r:embed="rId2"/>
          <a:srcRect l="22544" r="22544"/>
          <a:stretch>
            <a:fillRect/>
          </a:stretch>
        </p:blipFill>
        <p:spPr>
          <a:xfrm>
            <a:off x="6790099" y="710583"/>
            <a:ext cx="5243465" cy="5436834"/>
          </a:xfrm>
          <a:prstGeom prst="ellipse">
            <a:avLst/>
          </a:prstGeom>
        </p:spPr>
      </p:pic>
      <p:pic>
        <p:nvPicPr>
          <p:cNvPr id="6" name="Picture 5">
            <a:extLst>
              <a:ext uri="{FF2B5EF4-FFF2-40B4-BE49-F238E27FC236}">
                <a16:creationId xmlns:a16="http://schemas.microsoft.com/office/drawing/2014/main" id="{AB8F3DF8-41AF-123F-56FC-AB3B9B7CBCCB}"/>
              </a:ext>
            </a:extLst>
          </p:cNvPr>
          <p:cNvPicPr>
            <a:picLocks noChangeAspect="1"/>
          </p:cNvPicPr>
          <p:nvPr/>
        </p:nvPicPr>
        <p:blipFill>
          <a:blip r:embed="rId3"/>
          <a:stretch>
            <a:fillRect/>
          </a:stretch>
        </p:blipFill>
        <p:spPr>
          <a:xfrm>
            <a:off x="6737543" y="710583"/>
            <a:ext cx="5348575" cy="5436835"/>
          </a:xfrm>
          <a:prstGeom prst="ellipse">
            <a:avLst/>
          </a:prstGeom>
          <a:effectLst>
            <a:reflection blurRad="6350" stA="50000" endA="300" endPos="90000" dist="50800" dir="5400000" sy="-100000" algn="bl" rotWithShape="0"/>
          </a:effectLst>
        </p:spPr>
      </p:pic>
      <p:sp>
        <p:nvSpPr>
          <p:cNvPr id="3" name="TextBox 2">
            <a:extLst>
              <a:ext uri="{FF2B5EF4-FFF2-40B4-BE49-F238E27FC236}">
                <a16:creationId xmlns:a16="http://schemas.microsoft.com/office/drawing/2014/main" id="{39F343B0-FE56-EE53-99A3-008905C87288}"/>
              </a:ext>
            </a:extLst>
          </p:cNvPr>
          <p:cNvSpPr txBox="1"/>
          <p:nvPr/>
        </p:nvSpPr>
        <p:spPr>
          <a:xfrm>
            <a:off x="5184736" y="2519303"/>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36967703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F7E3B247-3D09-14C7-9E42-9129FB7DDFB5}"/>
              </a:ext>
            </a:extLst>
          </p:cNvPr>
          <p:cNvPicPr>
            <a:picLocks noChangeAspect="1"/>
          </p:cNvPicPr>
          <p:nvPr/>
        </p:nvPicPr>
        <p:blipFill>
          <a:blip r:embed="rId2"/>
          <a:srcRect/>
          <a:stretch>
            <a:fillRect/>
          </a:stretch>
        </p:blipFill>
        <p:spPr>
          <a:xfrm>
            <a:off x="0" y="0"/>
            <a:ext cx="12191998" cy="6858000"/>
          </a:xfrm>
          <a:prstGeom prst="rect">
            <a:avLst/>
          </a:prstGeom>
          <a:noFill/>
        </p:spPr>
      </p:pic>
      <p:sp>
        <p:nvSpPr>
          <p:cNvPr id="2" name="TextBox 1">
            <a:extLst>
              <a:ext uri="{FF2B5EF4-FFF2-40B4-BE49-F238E27FC236}">
                <a16:creationId xmlns:a16="http://schemas.microsoft.com/office/drawing/2014/main" id="{8CCE3490-95D3-46BA-001E-D34395797E1C}"/>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32585483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063FA86-00D7-426E-6E9B-FF0B4D1BCBDA}"/>
              </a:ext>
            </a:extLst>
          </p:cNvPr>
          <p:cNvPicPr>
            <a:picLocks noChangeAspect="1"/>
          </p:cNvPicPr>
          <p:nvPr/>
        </p:nvPicPr>
        <p:blipFill>
          <a:blip r:embed="rId2"/>
          <a:stretch>
            <a:fillRect/>
          </a:stretch>
        </p:blipFill>
        <p:spPr>
          <a:xfrm>
            <a:off x="3678555" y="0"/>
            <a:ext cx="4834889" cy="6858000"/>
          </a:xfrm>
          <a:prstGeom prst="rect">
            <a:avLst/>
          </a:prstGeom>
          <a:noFill/>
        </p:spPr>
      </p:pic>
    </p:spTree>
    <p:extLst>
      <p:ext uri="{BB962C8B-B14F-4D97-AF65-F5344CB8AC3E}">
        <p14:creationId xmlns:p14="http://schemas.microsoft.com/office/powerpoint/2010/main" val="3822144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4AC6252-619D-EC7E-316C-2FDD7B48831F}"/>
              </a:ext>
            </a:extLst>
          </p:cNvPr>
          <p:cNvPicPr>
            <a:picLocks noChangeAspect="1"/>
          </p:cNvPicPr>
          <p:nvPr/>
        </p:nvPicPr>
        <p:blipFill>
          <a:blip r:embed="rId2"/>
          <a:stretch>
            <a:fillRect/>
          </a:stretch>
        </p:blipFill>
        <p:spPr>
          <a:xfrm>
            <a:off x="3926149" y="0"/>
            <a:ext cx="4817748" cy="6858000"/>
          </a:xfrm>
          <a:prstGeom prst="rect">
            <a:avLst/>
          </a:prstGeom>
        </p:spPr>
      </p:pic>
    </p:spTree>
    <p:extLst>
      <p:ext uri="{BB962C8B-B14F-4D97-AF65-F5344CB8AC3E}">
        <p14:creationId xmlns:p14="http://schemas.microsoft.com/office/powerpoint/2010/main" val="640104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A4448-4930-46E0-AD53-50021D9DCF2B}"/>
              </a:ext>
            </a:extLst>
          </p:cNvPr>
          <p:cNvSpPr>
            <a:spLocks noGrp="1"/>
          </p:cNvSpPr>
          <p:nvPr>
            <p:ph type="title"/>
          </p:nvPr>
        </p:nvSpPr>
        <p:spPr/>
        <p:txBody>
          <a:bodyPr/>
          <a:lstStyle/>
          <a:p>
            <a:r>
              <a:rPr lang="en-US" b="1" dirty="0">
                <a:solidFill>
                  <a:schemeClr val="bg1">
                    <a:lumMod val="10000"/>
                  </a:schemeClr>
                </a:solidFill>
              </a:rPr>
              <a:t>Conclusion</a:t>
            </a:r>
          </a:p>
          <a:p>
            <a:endParaRPr lang="en-US" dirty="0"/>
          </a:p>
        </p:txBody>
      </p:sp>
      <p:sp>
        <p:nvSpPr>
          <p:cNvPr id="4" name="Text Placeholder 3">
            <a:extLst>
              <a:ext uri="{FF2B5EF4-FFF2-40B4-BE49-F238E27FC236}">
                <a16:creationId xmlns:a16="http://schemas.microsoft.com/office/drawing/2014/main" id="{E1A59C11-3050-4901-B63B-0164B191B9E5}"/>
              </a:ext>
            </a:extLst>
          </p:cNvPr>
          <p:cNvSpPr>
            <a:spLocks noGrp="1"/>
          </p:cNvSpPr>
          <p:nvPr>
            <p:ph type="body" sz="quarter" idx="4294967295"/>
          </p:nvPr>
        </p:nvSpPr>
        <p:spPr>
          <a:xfrm>
            <a:off x="209998" y="4758190"/>
            <a:ext cx="4143375" cy="406374"/>
          </a:xfrm>
          <a:prstGeom prst="rect">
            <a:avLst/>
          </a:prstGeom>
        </p:spPr>
        <p:txBody>
          <a:bodyPr/>
          <a:lstStyle/>
          <a:p>
            <a:r>
              <a:rPr lang="en-GB" dirty="0">
                <a:solidFill>
                  <a:schemeClr val="bg1">
                    <a:lumMod val="10000"/>
                  </a:schemeClr>
                </a:solidFill>
              </a:rPr>
              <a:t>2537569@student.uwtsd.ac.uk</a:t>
            </a:r>
            <a:endParaRPr lang="en-US" dirty="0">
              <a:solidFill>
                <a:schemeClr val="bg1">
                  <a:lumMod val="10000"/>
                </a:schemeClr>
              </a:solidFill>
            </a:endParaRPr>
          </a:p>
        </p:txBody>
      </p:sp>
      <p:pic>
        <p:nvPicPr>
          <p:cNvPr id="20" name="Picture Placeholder 8" descr="close up of bridge">
            <a:extLst>
              <a:ext uri="{FF2B5EF4-FFF2-40B4-BE49-F238E27FC236}">
                <a16:creationId xmlns:a16="http://schemas.microsoft.com/office/drawing/2014/main" id="{2EC47CED-7A85-4080-9C7C-3921E48924A7}"/>
              </a:ext>
            </a:extLst>
          </p:cNvPr>
          <p:cNvPicPr>
            <a:picLocks noGrp="1" noChangeAspect="1"/>
          </p:cNvPicPr>
          <p:nvPr>
            <p:ph type="pic" sz="quarter" idx="4294967295"/>
          </p:nvPr>
        </p:nvPicPr>
        <p:blipFill rotWithShape="1">
          <a:blip r:embed="rId2"/>
          <a:srcRect l="17082" r="17082"/>
          <a:stretch/>
        </p:blipFill>
        <p:spPr>
          <a:xfrm>
            <a:off x="6650038" y="533400"/>
            <a:ext cx="5541962" cy="5611813"/>
          </a:xfrm>
          <a:custGeom>
            <a:avLst/>
            <a:gdLst>
              <a:gd name="connsiteX0" fmla="*/ 3354105 w 5542598"/>
              <a:gd name="connsiteY0" fmla="*/ 4359376 h 5611666"/>
              <a:gd name="connsiteX1" fmla="*/ 3980250 w 5542598"/>
              <a:gd name="connsiteY1" fmla="*/ 4985521 h 5611666"/>
              <a:gd name="connsiteX2" fmla="*/ 3354105 w 5542598"/>
              <a:gd name="connsiteY2" fmla="*/ 5611666 h 5611666"/>
              <a:gd name="connsiteX3" fmla="*/ 2727960 w 5542598"/>
              <a:gd name="connsiteY3" fmla="*/ 4985521 h 5611666"/>
              <a:gd name="connsiteX4" fmla="*/ 3354105 w 5542598"/>
              <a:gd name="connsiteY4" fmla="*/ 4359376 h 5611666"/>
              <a:gd name="connsiteX5" fmla="*/ 1592580 w 5542598"/>
              <a:gd name="connsiteY5" fmla="*/ 1430357 h 5611666"/>
              <a:gd name="connsiteX6" fmla="*/ 3185160 w 5542598"/>
              <a:gd name="connsiteY6" fmla="*/ 3022937 h 5611666"/>
              <a:gd name="connsiteX7" fmla="*/ 1592580 w 5542598"/>
              <a:gd name="connsiteY7" fmla="*/ 4615517 h 5611666"/>
              <a:gd name="connsiteX8" fmla="*/ 0 w 5542598"/>
              <a:gd name="connsiteY8" fmla="*/ 3022937 h 5611666"/>
              <a:gd name="connsiteX9" fmla="*/ 1592580 w 5542598"/>
              <a:gd name="connsiteY9" fmla="*/ 1430357 h 5611666"/>
              <a:gd name="connsiteX10" fmla="*/ 4230267 w 5542598"/>
              <a:gd name="connsiteY10" fmla="*/ 0 h 5611666"/>
              <a:gd name="connsiteX11" fmla="*/ 5542598 w 5542598"/>
              <a:gd name="connsiteY11" fmla="*/ 1312331 h 5611666"/>
              <a:gd name="connsiteX12" fmla="*/ 4230267 w 5542598"/>
              <a:gd name="connsiteY12" fmla="*/ 2624662 h 5611666"/>
              <a:gd name="connsiteX13" fmla="*/ 2917936 w 5542598"/>
              <a:gd name="connsiteY13" fmla="*/ 1312331 h 5611666"/>
              <a:gd name="connsiteX14" fmla="*/ 4230267 w 5542598"/>
              <a:gd name="connsiteY14" fmla="*/ 0 h 5611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2598" h="5611666">
                <a:moveTo>
                  <a:pt x="3354105" y="4359376"/>
                </a:moveTo>
                <a:cubicBezTo>
                  <a:pt x="3699915" y="4359376"/>
                  <a:pt x="3980250" y="4639711"/>
                  <a:pt x="3980250" y="4985521"/>
                </a:cubicBezTo>
                <a:cubicBezTo>
                  <a:pt x="3980250" y="5331331"/>
                  <a:pt x="3699915" y="5611666"/>
                  <a:pt x="3354105" y="5611666"/>
                </a:cubicBezTo>
                <a:cubicBezTo>
                  <a:pt x="3008295" y="5611666"/>
                  <a:pt x="2727960" y="5331331"/>
                  <a:pt x="2727960" y="4985521"/>
                </a:cubicBezTo>
                <a:cubicBezTo>
                  <a:pt x="2727960" y="4639711"/>
                  <a:pt x="3008295" y="4359376"/>
                  <a:pt x="3354105" y="4359376"/>
                </a:cubicBezTo>
                <a:close/>
                <a:moveTo>
                  <a:pt x="1592580" y="1430357"/>
                </a:moveTo>
                <a:cubicBezTo>
                  <a:pt x="2472138" y="1430357"/>
                  <a:pt x="3185160" y="2143379"/>
                  <a:pt x="3185160" y="3022937"/>
                </a:cubicBezTo>
                <a:cubicBezTo>
                  <a:pt x="3185160" y="3902495"/>
                  <a:pt x="2472138" y="4615517"/>
                  <a:pt x="1592580" y="4615517"/>
                </a:cubicBezTo>
                <a:cubicBezTo>
                  <a:pt x="713022" y="4615517"/>
                  <a:pt x="0" y="3902495"/>
                  <a:pt x="0" y="3022937"/>
                </a:cubicBezTo>
                <a:cubicBezTo>
                  <a:pt x="0" y="2143379"/>
                  <a:pt x="713022" y="1430357"/>
                  <a:pt x="1592580" y="1430357"/>
                </a:cubicBezTo>
                <a:close/>
                <a:moveTo>
                  <a:pt x="4230267" y="0"/>
                </a:moveTo>
                <a:cubicBezTo>
                  <a:pt x="4955047" y="0"/>
                  <a:pt x="5542598" y="587551"/>
                  <a:pt x="5542598" y="1312331"/>
                </a:cubicBezTo>
                <a:cubicBezTo>
                  <a:pt x="5542598" y="2037111"/>
                  <a:pt x="4955047" y="2624662"/>
                  <a:pt x="4230267" y="2624662"/>
                </a:cubicBezTo>
                <a:cubicBezTo>
                  <a:pt x="3505487" y="2624662"/>
                  <a:pt x="2917936" y="2037111"/>
                  <a:pt x="2917936" y="1312331"/>
                </a:cubicBezTo>
                <a:cubicBezTo>
                  <a:pt x="2917936" y="587551"/>
                  <a:pt x="3505487" y="0"/>
                  <a:pt x="4230267" y="0"/>
                </a:cubicBezTo>
                <a:close/>
              </a:path>
            </a:pathLst>
          </a:custGeom>
        </p:spPr>
      </p:pic>
      <p:pic>
        <p:nvPicPr>
          <p:cNvPr id="7" name="Picture 6">
            <a:extLst>
              <a:ext uri="{FF2B5EF4-FFF2-40B4-BE49-F238E27FC236}">
                <a16:creationId xmlns:a16="http://schemas.microsoft.com/office/drawing/2014/main" id="{BDC7C00C-B9FE-674F-1AB4-2BFE3D491F08}"/>
              </a:ext>
            </a:extLst>
          </p:cNvPr>
          <p:cNvPicPr>
            <a:picLocks noChangeAspect="1"/>
          </p:cNvPicPr>
          <p:nvPr/>
        </p:nvPicPr>
        <p:blipFill>
          <a:blip r:embed="rId3"/>
          <a:stretch>
            <a:fillRect/>
          </a:stretch>
        </p:blipFill>
        <p:spPr>
          <a:xfrm>
            <a:off x="9311269" y="4857606"/>
            <a:ext cx="1334174" cy="1352694"/>
          </a:xfrm>
          <a:prstGeom prst="ellipse">
            <a:avLst/>
          </a:prstGeom>
        </p:spPr>
      </p:pic>
      <p:pic>
        <p:nvPicPr>
          <p:cNvPr id="10" name="Picture 9">
            <a:extLst>
              <a:ext uri="{FF2B5EF4-FFF2-40B4-BE49-F238E27FC236}">
                <a16:creationId xmlns:a16="http://schemas.microsoft.com/office/drawing/2014/main" id="{FED0A425-EA77-3C7B-BE0C-530122B070B6}"/>
              </a:ext>
            </a:extLst>
          </p:cNvPr>
          <p:cNvPicPr>
            <a:picLocks noChangeAspect="1"/>
          </p:cNvPicPr>
          <p:nvPr/>
        </p:nvPicPr>
        <p:blipFill>
          <a:blip r:embed="rId4"/>
          <a:stretch>
            <a:fillRect/>
          </a:stretch>
        </p:blipFill>
        <p:spPr>
          <a:xfrm>
            <a:off x="6602206" y="1916568"/>
            <a:ext cx="3328318" cy="3247996"/>
          </a:xfrm>
          <a:prstGeom prst="ellipse">
            <a:avLst/>
          </a:prstGeom>
          <a:effectLst>
            <a:reflection blurRad="6350" stA="50000" endA="275" endPos="40000" dist="101600" dir="5400000" sy="-100000" algn="bl" rotWithShape="0"/>
          </a:effectLst>
        </p:spPr>
      </p:pic>
      <p:pic>
        <p:nvPicPr>
          <p:cNvPr id="13" name="Picture 12">
            <a:extLst>
              <a:ext uri="{FF2B5EF4-FFF2-40B4-BE49-F238E27FC236}">
                <a16:creationId xmlns:a16="http://schemas.microsoft.com/office/drawing/2014/main" id="{2B635206-0554-9B26-B428-7B814CE5B52B}"/>
              </a:ext>
            </a:extLst>
          </p:cNvPr>
          <p:cNvPicPr>
            <a:picLocks noChangeAspect="1"/>
          </p:cNvPicPr>
          <p:nvPr/>
        </p:nvPicPr>
        <p:blipFill>
          <a:blip r:embed="rId5"/>
          <a:stretch>
            <a:fillRect/>
          </a:stretch>
        </p:blipFill>
        <p:spPr>
          <a:xfrm>
            <a:off x="9421019" y="512642"/>
            <a:ext cx="2851082" cy="2781300"/>
          </a:xfrm>
          <a:prstGeom prst="ellipse">
            <a:avLst/>
          </a:prstGeom>
        </p:spPr>
      </p:pic>
      <p:pic>
        <p:nvPicPr>
          <p:cNvPr id="16" name="Picture 15">
            <a:extLst>
              <a:ext uri="{FF2B5EF4-FFF2-40B4-BE49-F238E27FC236}">
                <a16:creationId xmlns:a16="http://schemas.microsoft.com/office/drawing/2014/main" id="{6AAA6B59-F81C-336B-D27B-3AB4BCA1E317}"/>
              </a:ext>
            </a:extLst>
          </p:cNvPr>
          <p:cNvPicPr>
            <a:picLocks noChangeAspect="1"/>
          </p:cNvPicPr>
          <p:nvPr/>
        </p:nvPicPr>
        <p:blipFill>
          <a:blip r:embed="rId6"/>
          <a:stretch>
            <a:fillRect/>
          </a:stretch>
        </p:blipFill>
        <p:spPr>
          <a:xfrm flipH="1">
            <a:off x="5888038" y="1416643"/>
            <a:ext cx="714168" cy="714168"/>
          </a:xfrm>
          <a:prstGeom prst="ellipse">
            <a:avLst/>
          </a:prstGeom>
        </p:spPr>
      </p:pic>
      <p:sp>
        <p:nvSpPr>
          <p:cNvPr id="5" name="TextBox 4">
            <a:extLst>
              <a:ext uri="{FF2B5EF4-FFF2-40B4-BE49-F238E27FC236}">
                <a16:creationId xmlns:a16="http://schemas.microsoft.com/office/drawing/2014/main" id="{322FCAFA-0D05-62DE-4D46-9769FE6FBB4E}"/>
              </a:ext>
            </a:extLst>
          </p:cNvPr>
          <p:cNvSpPr txBox="1"/>
          <p:nvPr/>
        </p:nvSpPr>
        <p:spPr>
          <a:xfrm>
            <a:off x="419999" y="1347813"/>
            <a:ext cx="3723375" cy="2308324"/>
          </a:xfrm>
          <a:prstGeom prst="rect">
            <a:avLst/>
          </a:prstGeom>
          <a:noFill/>
        </p:spPr>
        <p:txBody>
          <a:bodyPr wrap="square" rtlCol="0">
            <a:spAutoFit/>
          </a:bodyPr>
          <a:lstStyle/>
          <a:p>
            <a:pPr algn="l"/>
            <a:r>
              <a:rPr lang="en-GB" dirty="0">
                <a:solidFill>
                  <a:schemeClr val="bg1">
                    <a:lumMod val="10000"/>
                  </a:schemeClr>
                </a:solidFill>
              </a:rPr>
              <a:t>FreshBite Meals aims to provide healthy, fresh and affordable meals while promoting sustainability and customer satisfaction through its digital menu, customers can easily explore products and place orders, making healthy eating more convenient.</a:t>
            </a:r>
            <a:endParaRPr lang="en-US" dirty="0">
              <a:solidFill>
                <a:schemeClr val="bg1">
                  <a:lumMod val="10000"/>
                </a:schemeClr>
              </a:solidFill>
            </a:endParaRPr>
          </a:p>
        </p:txBody>
      </p:sp>
    </p:spTree>
    <p:extLst>
      <p:ext uri="{BB962C8B-B14F-4D97-AF65-F5344CB8AC3E}">
        <p14:creationId xmlns:p14="http://schemas.microsoft.com/office/powerpoint/2010/main" val="7155348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0F448F2-9786-B193-AC03-6EDF916E6769}"/>
              </a:ext>
            </a:extLst>
          </p:cNvPr>
          <p:cNvPicPr>
            <a:picLocks noChangeAspect="1"/>
          </p:cNvPicPr>
          <p:nvPr/>
        </p:nvPicPr>
        <p:blipFill>
          <a:blip r:embed="rId2"/>
          <a:stretch>
            <a:fillRect/>
          </a:stretch>
        </p:blipFill>
        <p:spPr>
          <a:xfrm>
            <a:off x="7104455" y="-225967"/>
            <a:ext cx="3690236" cy="3652334"/>
          </a:xfrm>
          <a:prstGeom prst="rect">
            <a:avLst/>
          </a:prstGeom>
          <a:effectLst>
            <a:outerShdw blurRad="50800" dist="76200" algn="l" rotWithShape="0">
              <a:prstClr val="black">
                <a:alpha val="40000"/>
              </a:prstClr>
            </a:outerShdw>
            <a:reflection blurRad="6350" stA="50000" endA="300" endPos="55500" dist="101600" dir="5400000" sy="-100000" algn="bl" rotWithShape="0"/>
          </a:effectLst>
        </p:spPr>
      </p:pic>
      <p:sp>
        <p:nvSpPr>
          <p:cNvPr id="2" name="Title 1">
            <a:extLst>
              <a:ext uri="{FF2B5EF4-FFF2-40B4-BE49-F238E27FC236}">
                <a16:creationId xmlns:a16="http://schemas.microsoft.com/office/drawing/2014/main" id="{582B4FEA-EE2C-9E9A-7A97-6318CBB8BA7C}"/>
              </a:ext>
            </a:extLst>
          </p:cNvPr>
          <p:cNvSpPr>
            <a:spLocks noGrp="1"/>
          </p:cNvSpPr>
          <p:nvPr>
            <p:ph type="title"/>
          </p:nvPr>
        </p:nvSpPr>
        <p:spPr/>
        <p:txBody>
          <a:bodyPr/>
          <a:lstStyle/>
          <a:p>
            <a:r>
              <a:rPr lang="en-GB" dirty="0">
                <a:solidFill>
                  <a:schemeClr val="bg1">
                    <a:lumMod val="10000"/>
                  </a:schemeClr>
                </a:solidFill>
              </a:rPr>
              <a:t>Referencing</a:t>
            </a:r>
            <a:endParaRPr lang="en-US" dirty="0"/>
          </a:p>
        </p:txBody>
      </p:sp>
      <p:sp>
        <p:nvSpPr>
          <p:cNvPr id="3" name="TextBox 2">
            <a:extLst>
              <a:ext uri="{FF2B5EF4-FFF2-40B4-BE49-F238E27FC236}">
                <a16:creationId xmlns:a16="http://schemas.microsoft.com/office/drawing/2014/main" id="{F36D0C98-BAC0-FC03-7A74-ADE75ADD7E40}"/>
              </a:ext>
            </a:extLst>
          </p:cNvPr>
          <p:cNvSpPr txBox="1"/>
          <p:nvPr/>
        </p:nvSpPr>
        <p:spPr>
          <a:xfrm>
            <a:off x="531640" y="1600200"/>
            <a:ext cx="6811726" cy="923330"/>
          </a:xfrm>
          <a:prstGeom prst="rect">
            <a:avLst/>
          </a:prstGeom>
          <a:noFill/>
        </p:spPr>
        <p:txBody>
          <a:bodyPr wrap="square" rtlCol="0">
            <a:spAutoFit/>
          </a:bodyPr>
          <a:lstStyle/>
          <a:p>
            <a:r>
              <a:rPr lang="en-GB" sz="1800" b="0" i="0" dirty="0">
                <a:effectLst/>
                <a:latin typeface="UICTFontTextStyleBody"/>
              </a:rPr>
              <a:t>FreshBite. (n.d.-b). </a:t>
            </a:r>
            <a:r>
              <a:rPr lang="en-GB" sz="1800" b="0" i="1" dirty="0">
                <a:effectLst/>
                <a:latin typeface="UICTFontTextStyleItalicBody"/>
              </a:rPr>
              <a:t>About FreshBite - sandwiches, meals &amp; more</a:t>
            </a:r>
            <a:r>
              <a:rPr lang="en-GB" sz="1800" b="0" i="0" dirty="0">
                <a:effectLst/>
                <a:latin typeface="UICTFontTextStyleBody"/>
              </a:rPr>
              <a:t>. https://</a:t>
            </a:r>
            <a:r>
              <a:rPr lang="en-GB" sz="1800" b="0" i="0" dirty="0" err="1">
                <a:effectLst/>
                <a:latin typeface="UICTFontTextStyleBody"/>
              </a:rPr>
              <a:t>www.freshbite.org.uk</a:t>
            </a:r>
            <a:r>
              <a:rPr lang="en-GB" sz="1800" b="0" i="0" dirty="0">
                <a:effectLst/>
                <a:latin typeface="UICTFontTextStyleBody"/>
              </a:rPr>
              <a:t>/About.html</a:t>
            </a:r>
            <a:endParaRPr lang="en-GB" sz="1800" dirty="0">
              <a:effectLst/>
              <a:latin typeface=".AppleSystemUIFont"/>
            </a:endParaRPr>
          </a:p>
          <a:p>
            <a:pPr algn="l"/>
            <a:endParaRPr lang="en-US" dirty="0"/>
          </a:p>
        </p:txBody>
      </p:sp>
    </p:spTree>
    <p:extLst>
      <p:ext uri="{BB962C8B-B14F-4D97-AF65-F5344CB8AC3E}">
        <p14:creationId xmlns:p14="http://schemas.microsoft.com/office/powerpoint/2010/main" val="628278528"/>
      </p:ext>
    </p:extLst>
  </p:cSld>
  <p:clrMapOvr>
    <a:masterClrMapping/>
  </p:clrMapOvr>
</p:sld>
</file>

<file path=ppt/theme/theme1.xml><?xml version="1.0" encoding="utf-8"?>
<a:theme xmlns:a="http://schemas.openxmlformats.org/drawingml/2006/main" name="Office Theme">
  <a:themeElements>
    <a:clrScheme name="Geometric Presentation">
      <a:dk1>
        <a:sysClr val="windowText" lastClr="000000"/>
      </a:dk1>
      <a:lt1>
        <a:sysClr val="window" lastClr="FFFFFF"/>
      </a:lt1>
      <a:dk2>
        <a:srgbClr val="44546A"/>
      </a:dk2>
      <a:lt2>
        <a:srgbClr val="ACCBF9"/>
      </a:lt2>
      <a:accent1>
        <a:srgbClr val="5C83C4"/>
      </a:accent1>
      <a:accent2>
        <a:srgbClr val="2C599D"/>
      </a:accent2>
      <a:accent3>
        <a:srgbClr val="1A3B70"/>
      </a:accent3>
      <a:accent4>
        <a:srgbClr val="FA6F1A"/>
      </a:accent4>
      <a:accent5>
        <a:srgbClr val="11224E"/>
      </a:accent5>
      <a:accent6>
        <a:srgbClr val="9D90A0"/>
      </a:accent6>
      <a:hlink>
        <a:srgbClr val="9454C3"/>
      </a:hlink>
      <a:folHlink>
        <a:srgbClr val="3EBBF0"/>
      </a:folHlink>
    </a:clrScheme>
    <a:fontScheme name="Custom 147">
      <a:majorFont>
        <a:latin typeface="Corbe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53_LW_v2" id="{C590A786-F65F-42F6-9E48-12C78E3C86B3}" vid="{FEE92C9D-6350-4ECD-87A4-004D12BB2B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19EB750-A6DA-4BE8-B87B-FC499FE73360}">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2.xml><?xml version="1.0" encoding="utf-8"?>
<ds:datastoreItem xmlns:ds="http://schemas.openxmlformats.org/officeDocument/2006/customXml" ds:itemID="{4DEA9014-ED64-4558-B1E1-D03F0EE32BEB}">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3.xml><?xml version="1.0" encoding="utf-8"?>
<ds:datastoreItem xmlns:ds="http://schemas.openxmlformats.org/officeDocument/2006/customXml" ds:itemID="{05D99ABA-76CE-4A8E-B5F0-C051B96628D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475</Words>
  <Application>Microsoft Office PowerPoint</Application>
  <PresentationFormat>Widescreen</PresentationFormat>
  <Paragraphs>124</Paragraphs>
  <Slides>8</Slides>
  <Notes>1</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Agenda</vt:lpstr>
      <vt:lpstr>Introduction</vt:lpstr>
      <vt:lpstr>PowerPoint Presentation</vt:lpstr>
      <vt:lpstr>PowerPoint Presentation</vt:lpstr>
      <vt:lpstr>PowerPoint Presentation</vt:lpstr>
      <vt:lpstr>Conclusion </vt:lpstr>
      <vt:lpstr>Referencing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FreshBites Meal</dc:title>
  <dc:creator>Noemia Namuto Zangui Do Nascimento (2537569)</dc:creator>
  <cp:lastModifiedBy>Noemia Namuto Zangui Do Nascimento (2537569)</cp:lastModifiedBy>
  <cp:revision>8</cp:revision>
  <dcterms:created xsi:type="dcterms:W3CDTF">2026-07-02T15:36:20Z</dcterms:created>
  <dcterms:modified xsi:type="dcterms:W3CDTF">2026-07-05T12:59:06Z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