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6" r:id="rId2"/>
    <p:sldId id="257" r:id="rId3"/>
    <p:sldId id="260" r:id="rId4"/>
    <p:sldId id="258" r:id="rId5"/>
    <p:sldId id="259"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0E8039-6AC8-96F4-FCB2-A6121177E6EB}" v="931" dt="2022-10-16T02:12:20.142"/>
    <p1510:client id="{65BE0383-7D2E-B505-777D-6003254CB23E}" v="7" dt="2022-10-16T14:45:35.604"/>
    <p1510:client id="{6D5A6C86-070B-D107-3AAA-4C65DDD9273A}" v="2" dt="2022-10-16T00:44:45.297"/>
    <p1510:client id="{AE535D59-6BA7-65B9-34DC-0A236CDFA0A7}" v="357" dt="2022-10-15T22:09:04.6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6.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ata7.xml.rels><?xml version="1.0" encoding="UTF-8" standalone="yes"?>
<Relationships xmlns="http://schemas.openxmlformats.org/package/2006/relationships"><Relationship Id="rId3" Type="http://schemas.openxmlformats.org/officeDocument/2006/relationships/hyperlink" Target="https://www.uwtsd.ac.uk/" TargetMode="External"/><Relationship Id="rId2" Type="http://schemas.openxmlformats.org/officeDocument/2006/relationships/hyperlink" Target="https://info.lse.ac.uk/current-students/Assets/Articles/10-best-apps-for-students" TargetMode="External"/><Relationship Id="rId1" Type="http://schemas.openxmlformats.org/officeDocument/2006/relationships/hyperlink" Target="https://tel.yorksj.ac.uk/our-top-5-digital-tools-for-2021/" TargetMode="External"/></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7.xml.rels><?xml version="1.0" encoding="UTF-8" standalone="yes"?>
<Relationships xmlns="http://schemas.openxmlformats.org/package/2006/relationships"><Relationship Id="rId3" Type="http://schemas.openxmlformats.org/officeDocument/2006/relationships/hyperlink" Target="https://www.uwtsd.ac.uk/" TargetMode="External"/><Relationship Id="rId2" Type="http://schemas.openxmlformats.org/officeDocument/2006/relationships/hyperlink" Target="https://info.lse.ac.uk/current-students/Assets/Articles/10-best-apps-for-students" TargetMode="External"/><Relationship Id="rId1" Type="http://schemas.openxmlformats.org/officeDocument/2006/relationships/hyperlink" Target="https://tel.yorksj.ac.uk/our-top-5-digital-tools-for-2021/" TargetMode="External"/></Relationships>
</file>

<file path=ppt/diagrams/colors1.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dgm:fillClrLst>
    <dgm:linClrLst meth="repeat">
      <a:schemeClr val="lt1">
        <a:alpha val="0"/>
      </a:schemeClr>
    </dgm:linClrLst>
    <dgm:effectClrLst/>
    <dgm:txLinClrLst/>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A5551C-D4A8-40F9-8957-7972597167A5}" type="doc">
      <dgm:prSet loTypeId="urn:microsoft.com/office/officeart/2018/2/layout/IconLabelList" loCatId="icon" qsTypeId="urn:microsoft.com/office/officeart/2005/8/quickstyle/simple1" qsCatId="simple" csTypeId="urn:microsoft.com/office/officeart/2018/5/colors/Iconchunking_neutralbg_accent5_2" csCatId="accent5" phldr="1"/>
      <dgm:spPr/>
      <dgm:t>
        <a:bodyPr/>
        <a:lstStyle/>
        <a:p>
          <a:endParaRPr lang="en-US"/>
        </a:p>
      </dgm:t>
    </dgm:pt>
    <dgm:pt modelId="{DCA2929F-2DF6-46AC-80DA-C08B40E98750}">
      <dgm:prSet/>
      <dgm:spPr/>
      <dgm:t>
        <a:bodyPr/>
        <a:lstStyle/>
        <a:p>
          <a:pPr>
            <a:lnSpc>
              <a:spcPct val="100000"/>
            </a:lnSpc>
          </a:pPr>
          <a:r>
            <a:rPr lang="en-GB"/>
            <a:t>Introduction</a:t>
          </a:r>
          <a:endParaRPr lang="en-US"/>
        </a:p>
      </dgm:t>
    </dgm:pt>
    <dgm:pt modelId="{CB0E93EE-2964-45FB-8B7F-8BE99C5C042B}" type="parTrans" cxnId="{93374227-25F2-4C63-9740-CED9CBCB433D}">
      <dgm:prSet/>
      <dgm:spPr/>
      <dgm:t>
        <a:bodyPr/>
        <a:lstStyle/>
        <a:p>
          <a:endParaRPr lang="en-US"/>
        </a:p>
      </dgm:t>
    </dgm:pt>
    <dgm:pt modelId="{1E940348-8D59-426C-99D3-F4A99749F476}" type="sibTrans" cxnId="{93374227-25F2-4C63-9740-CED9CBCB433D}">
      <dgm:prSet/>
      <dgm:spPr/>
      <dgm:t>
        <a:bodyPr/>
        <a:lstStyle/>
        <a:p>
          <a:endParaRPr lang="en-US"/>
        </a:p>
      </dgm:t>
    </dgm:pt>
    <dgm:pt modelId="{4879D6F2-75B1-4CA6-9D3E-7B9BD4AD8509}">
      <dgm:prSet/>
      <dgm:spPr/>
      <dgm:t>
        <a:bodyPr/>
        <a:lstStyle/>
        <a:p>
          <a:pPr>
            <a:lnSpc>
              <a:spcPct val="100000"/>
            </a:lnSpc>
          </a:pPr>
          <a:r>
            <a:rPr lang="en-GB"/>
            <a:t>Rationale </a:t>
          </a:r>
          <a:endParaRPr lang="en-US"/>
        </a:p>
      </dgm:t>
    </dgm:pt>
    <dgm:pt modelId="{8CFD3BE5-8E0D-4C70-925C-C04020611BEE}" type="parTrans" cxnId="{1386BAC1-2BD8-4239-90FE-624A18B4DD4C}">
      <dgm:prSet/>
      <dgm:spPr/>
      <dgm:t>
        <a:bodyPr/>
        <a:lstStyle/>
        <a:p>
          <a:endParaRPr lang="en-US"/>
        </a:p>
      </dgm:t>
    </dgm:pt>
    <dgm:pt modelId="{5B9B19F6-4380-45B6-912E-7E17A8022D9A}" type="sibTrans" cxnId="{1386BAC1-2BD8-4239-90FE-624A18B4DD4C}">
      <dgm:prSet/>
      <dgm:spPr/>
      <dgm:t>
        <a:bodyPr/>
        <a:lstStyle/>
        <a:p>
          <a:endParaRPr lang="en-US"/>
        </a:p>
      </dgm:t>
    </dgm:pt>
    <dgm:pt modelId="{79AC5367-F2A0-4951-9499-1FE71EC1C137}">
      <dgm:prSet/>
      <dgm:spPr/>
      <dgm:t>
        <a:bodyPr/>
        <a:lstStyle/>
        <a:p>
          <a:pPr>
            <a:lnSpc>
              <a:spcPct val="100000"/>
            </a:lnSpc>
          </a:pPr>
          <a:r>
            <a:rPr lang="en-GB"/>
            <a:t>Proposed method </a:t>
          </a:r>
          <a:endParaRPr lang="en-US"/>
        </a:p>
      </dgm:t>
    </dgm:pt>
    <dgm:pt modelId="{CDA359F6-F612-4702-BE8F-12BC5BC57A5E}" type="parTrans" cxnId="{177494D8-967B-4C1B-9C22-CE3545AC7332}">
      <dgm:prSet/>
      <dgm:spPr/>
      <dgm:t>
        <a:bodyPr/>
        <a:lstStyle/>
        <a:p>
          <a:endParaRPr lang="en-US"/>
        </a:p>
      </dgm:t>
    </dgm:pt>
    <dgm:pt modelId="{B029AA2D-1D8F-41B4-A19D-F50787BD9268}" type="sibTrans" cxnId="{177494D8-967B-4C1B-9C22-CE3545AC7332}">
      <dgm:prSet/>
      <dgm:spPr/>
      <dgm:t>
        <a:bodyPr/>
        <a:lstStyle/>
        <a:p>
          <a:endParaRPr lang="en-US"/>
        </a:p>
      </dgm:t>
    </dgm:pt>
    <dgm:pt modelId="{ACC87E7A-F250-4E58-8839-D266F5C6D6B0}">
      <dgm:prSet/>
      <dgm:spPr/>
      <dgm:t>
        <a:bodyPr/>
        <a:lstStyle/>
        <a:p>
          <a:pPr>
            <a:lnSpc>
              <a:spcPct val="100000"/>
            </a:lnSpc>
          </a:pPr>
          <a:r>
            <a:rPr lang="en-GB"/>
            <a:t>Ethical considerations</a:t>
          </a:r>
          <a:endParaRPr lang="en-US"/>
        </a:p>
      </dgm:t>
    </dgm:pt>
    <dgm:pt modelId="{B8C5035C-BD87-4273-A4A2-83DC9CFB0673}" type="parTrans" cxnId="{5DB36FDA-2D1F-4F72-837E-66F57959B390}">
      <dgm:prSet/>
      <dgm:spPr/>
      <dgm:t>
        <a:bodyPr/>
        <a:lstStyle/>
        <a:p>
          <a:endParaRPr lang="en-US"/>
        </a:p>
      </dgm:t>
    </dgm:pt>
    <dgm:pt modelId="{1C375D62-3CB9-4390-8FBF-49DE286E946B}" type="sibTrans" cxnId="{5DB36FDA-2D1F-4F72-837E-66F57959B390}">
      <dgm:prSet/>
      <dgm:spPr/>
      <dgm:t>
        <a:bodyPr/>
        <a:lstStyle/>
        <a:p>
          <a:endParaRPr lang="en-US"/>
        </a:p>
      </dgm:t>
    </dgm:pt>
    <dgm:pt modelId="{6057F94E-184E-4AB3-AF74-9205AA92C90D}">
      <dgm:prSet/>
      <dgm:spPr/>
      <dgm:t>
        <a:bodyPr/>
        <a:lstStyle/>
        <a:p>
          <a:pPr>
            <a:lnSpc>
              <a:spcPct val="100000"/>
            </a:lnSpc>
          </a:pPr>
          <a:r>
            <a:rPr lang="en-GB"/>
            <a:t>Research methods </a:t>
          </a:r>
          <a:endParaRPr lang="en-US"/>
        </a:p>
      </dgm:t>
    </dgm:pt>
    <dgm:pt modelId="{DDF72F51-44F5-436A-9B37-AC68548C6345}" type="parTrans" cxnId="{D119EFCF-D045-473D-A673-6707CD8DBBEA}">
      <dgm:prSet/>
      <dgm:spPr/>
      <dgm:t>
        <a:bodyPr/>
        <a:lstStyle/>
        <a:p>
          <a:endParaRPr lang="en-US"/>
        </a:p>
      </dgm:t>
    </dgm:pt>
    <dgm:pt modelId="{14980666-6D40-4BE2-9339-9B6D365B2A70}" type="sibTrans" cxnId="{D119EFCF-D045-473D-A673-6707CD8DBBEA}">
      <dgm:prSet/>
      <dgm:spPr/>
      <dgm:t>
        <a:bodyPr/>
        <a:lstStyle/>
        <a:p>
          <a:endParaRPr lang="en-US"/>
        </a:p>
      </dgm:t>
    </dgm:pt>
    <dgm:pt modelId="{7BA5E40E-479B-4B07-936C-F15539D46A1B}">
      <dgm:prSet/>
      <dgm:spPr/>
      <dgm:t>
        <a:bodyPr/>
        <a:lstStyle/>
        <a:p>
          <a:pPr>
            <a:lnSpc>
              <a:spcPct val="100000"/>
            </a:lnSpc>
          </a:pPr>
          <a:r>
            <a:rPr lang="en-GB"/>
            <a:t>Reference list </a:t>
          </a:r>
          <a:endParaRPr lang="en-US"/>
        </a:p>
      </dgm:t>
    </dgm:pt>
    <dgm:pt modelId="{05F60E14-CD0A-4D43-B835-CEA9B1F35A9C}" type="parTrans" cxnId="{E90FA029-0560-4A30-9D05-205373B8838A}">
      <dgm:prSet/>
      <dgm:spPr/>
      <dgm:t>
        <a:bodyPr/>
        <a:lstStyle/>
        <a:p>
          <a:endParaRPr lang="en-US"/>
        </a:p>
      </dgm:t>
    </dgm:pt>
    <dgm:pt modelId="{90CEBD6A-2068-485F-9E12-3BFDA55E7A94}" type="sibTrans" cxnId="{E90FA029-0560-4A30-9D05-205373B8838A}">
      <dgm:prSet/>
      <dgm:spPr/>
      <dgm:t>
        <a:bodyPr/>
        <a:lstStyle/>
        <a:p>
          <a:endParaRPr lang="en-US"/>
        </a:p>
      </dgm:t>
    </dgm:pt>
    <dgm:pt modelId="{41842D55-F426-4390-8354-BBA57256E80E}" type="pres">
      <dgm:prSet presAssocID="{A9A5551C-D4A8-40F9-8957-7972597167A5}" presName="root" presStyleCnt="0">
        <dgm:presLayoutVars>
          <dgm:dir/>
          <dgm:resizeHandles val="exact"/>
        </dgm:presLayoutVars>
      </dgm:prSet>
      <dgm:spPr/>
    </dgm:pt>
    <dgm:pt modelId="{F296BBDC-A398-481D-8270-01CA9B52A848}" type="pres">
      <dgm:prSet presAssocID="{DCA2929F-2DF6-46AC-80DA-C08B40E98750}" presName="compNode" presStyleCnt="0"/>
      <dgm:spPr/>
    </dgm:pt>
    <dgm:pt modelId="{56B5CFDE-81B9-4C4E-99D6-F3C09FD396A3}" type="pres">
      <dgm:prSet presAssocID="{DCA2929F-2DF6-46AC-80DA-C08B40E9875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ke"/>
        </a:ext>
      </dgm:extLst>
    </dgm:pt>
    <dgm:pt modelId="{3531C346-5BEF-4819-8BBA-FC3854C4E39D}" type="pres">
      <dgm:prSet presAssocID="{DCA2929F-2DF6-46AC-80DA-C08B40E98750}" presName="spaceRect" presStyleCnt="0"/>
      <dgm:spPr/>
    </dgm:pt>
    <dgm:pt modelId="{837F5D1B-AFAA-4573-93DC-6A0979E624FA}" type="pres">
      <dgm:prSet presAssocID="{DCA2929F-2DF6-46AC-80DA-C08B40E98750}" presName="textRect" presStyleLbl="revTx" presStyleIdx="0" presStyleCnt="6">
        <dgm:presLayoutVars>
          <dgm:chMax val="1"/>
          <dgm:chPref val="1"/>
        </dgm:presLayoutVars>
      </dgm:prSet>
      <dgm:spPr/>
    </dgm:pt>
    <dgm:pt modelId="{D7F96AD5-322C-491E-B263-2FB378194425}" type="pres">
      <dgm:prSet presAssocID="{1E940348-8D59-426C-99D3-F4A99749F476}" presName="sibTrans" presStyleCnt="0"/>
      <dgm:spPr/>
    </dgm:pt>
    <dgm:pt modelId="{5C5C6AA7-27E6-46AF-84A4-054D476026CC}" type="pres">
      <dgm:prSet presAssocID="{4879D6F2-75B1-4CA6-9D3E-7B9BD4AD8509}" presName="compNode" presStyleCnt="0"/>
      <dgm:spPr/>
    </dgm:pt>
    <dgm:pt modelId="{1C6F6AED-CD0D-4957-9C1A-E2D5C93CF0D9}" type="pres">
      <dgm:prSet presAssocID="{4879D6F2-75B1-4CA6-9D3E-7B9BD4AD850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ducation"/>
        </a:ext>
      </dgm:extLst>
    </dgm:pt>
    <dgm:pt modelId="{6C189799-890A-4393-9C27-4FFDFE282805}" type="pres">
      <dgm:prSet presAssocID="{4879D6F2-75B1-4CA6-9D3E-7B9BD4AD8509}" presName="spaceRect" presStyleCnt="0"/>
      <dgm:spPr/>
    </dgm:pt>
    <dgm:pt modelId="{B810CC9B-186A-4F68-9FD1-60FD11458F2A}" type="pres">
      <dgm:prSet presAssocID="{4879D6F2-75B1-4CA6-9D3E-7B9BD4AD8509}" presName="textRect" presStyleLbl="revTx" presStyleIdx="1" presStyleCnt="6">
        <dgm:presLayoutVars>
          <dgm:chMax val="1"/>
          <dgm:chPref val="1"/>
        </dgm:presLayoutVars>
      </dgm:prSet>
      <dgm:spPr/>
    </dgm:pt>
    <dgm:pt modelId="{CA58063F-4CC9-4541-8695-FDE4C12AD68D}" type="pres">
      <dgm:prSet presAssocID="{5B9B19F6-4380-45B6-912E-7E17A8022D9A}" presName="sibTrans" presStyleCnt="0"/>
      <dgm:spPr/>
    </dgm:pt>
    <dgm:pt modelId="{81665CEE-E291-4D58-9937-C6031F1373E5}" type="pres">
      <dgm:prSet presAssocID="{79AC5367-F2A0-4951-9499-1FE71EC1C137}" presName="compNode" presStyleCnt="0"/>
      <dgm:spPr/>
    </dgm:pt>
    <dgm:pt modelId="{4675A6C4-BAB2-4C16-BD17-5D5FFA64D0BF}" type="pres">
      <dgm:prSet presAssocID="{79AC5367-F2A0-4951-9499-1FE71EC1C137}"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ment Urgent"/>
        </a:ext>
      </dgm:extLst>
    </dgm:pt>
    <dgm:pt modelId="{F1E690E7-F73A-436C-A3FF-36C914CD67D6}" type="pres">
      <dgm:prSet presAssocID="{79AC5367-F2A0-4951-9499-1FE71EC1C137}" presName="spaceRect" presStyleCnt="0"/>
      <dgm:spPr/>
    </dgm:pt>
    <dgm:pt modelId="{76C1F186-C49D-45EE-8882-68F5BE660751}" type="pres">
      <dgm:prSet presAssocID="{79AC5367-F2A0-4951-9499-1FE71EC1C137}" presName="textRect" presStyleLbl="revTx" presStyleIdx="2" presStyleCnt="6">
        <dgm:presLayoutVars>
          <dgm:chMax val="1"/>
          <dgm:chPref val="1"/>
        </dgm:presLayoutVars>
      </dgm:prSet>
      <dgm:spPr/>
    </dgm:pt>
    <dgm:pt modelId="{DA2593B8-8B71-433D-AA78-5DEB5493A8C6}" type="pres">
      <dgm:prSet presAssocID="{B029AA2D-1D8F-41B4-A19D-F50787BD9268}" presName="sibTrans" presStyleCnt="0"/>
      <dgm:spPr/>
    </dgm:pt>
    <dgm:pt modelId="{5D4809AF-A645-42F8-B041-D91DC928B8C9}" type="pres">
      <dgm:prSet presAssocID="{ACC87E7A-F250-4E58-8839-D266F5C6D6B0}" presName="compNode" presStyleCnt="0"/>
      <dgm:spPr/>
    </dgm:pt>
    <dgm:pt modelId="{45B98663-01A8-4FBF-87C5-E6454112FA7A}" type="pres">
      <dgm:prSet presAssocID="{ACC87E7A-F250-4E58-8839-D266F5C6D6B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amily"/>
        </a:ext>
      </dgm:extLst>
    </dgm:pt>
    <dgm:pt modelId="{B5B6CC9E-C2DD-48D2-8673-F6189029B7FA}" type="pres">
      <dgm:prSet presAssocID="{ACC87E7A-F250-4E58-8839-D266F5C6D6B0}" presName="spaceRect" presStyleCnt="0"/>
      <dgm:spPr/>
    </dgm:pt>
    <dgm:pt modelId="{29F46B46-1C95-42DB-9163-0DE5FF9B5FEA}" type="pres">
      <dgm:prSet presAssocID="{ACC87E7A-F250-4E58-8839-D266F5C6D6B0}" presName="textRect" presStyleLbl="revTx" presStyleIdx="3" presStyleCnt="6">
        <dgm:presLayoutVars>
          <dgm:chMax val="1"/>
          <dgm:chPref val="1"/>
        </dgm:presLayoutVars>
      </dgm:prSet>
      <dgm:spPr/>
    </dgm:pt>
    <dgm:pt modelId="{41C4E17A-730E-4ADC-9C56-05C5D06E4984}" type="pres">
      <dgm:prSet presAssocID="{1C375D62-3CB9-4390-8FBF-49DE286E946B}" presName="sibTrans" presStyleCnt="0"/>
      <dgm:spPr/>
    </dgm:pt>
    <dgm:pt modelId="{1D3943FC-165E-4B22-A389-67FEB6469CFE}" type="pres">
      <dgm:prSet presAssocID="{6057F94E-184E-4AB3-AF74-9205AA92C90D}" presName="compNode" presStyleCnt="0"/>
      <dgm:spPr/>
    </dgm:pt>
    <dgm:pt modelId="{22A27147-38D9-4CE5-86A2-C9D3E73E31EC}" type="pres">
      <dgm:prSet presAssocID="{6057F94E-184E-4AB3-AF74-9205AA92C90D}"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st Plan"/>
        </a:ext>
      </dgm:extLst>
    </dgm:pt>
    <dgm:pt modelId="{25E9E124-92BD-4E77-AC5C-1B66DBAC014B}" type="pres">
      <dgm:prSet presAssocID="{6057F94E-184E-4AB3-AF74-9205AA92C90D}" presName="spaceRect" presStyleCnt="0"/>
      <dgm:spPr/>
    </dgm:pt>
    <dgm:pt modelId="{8EB59675-B7E7-485F-8DFD-BB4D53FD68AE}" type="pres">
      <dgm:prSet presAssocID="{6057F94E-184E-4AB3-AF74-9205AA92C90D}" presName="textRect" presStyleLbl="revTx" presStyleIdx="4" presStyleCnt="6">
        <dgm:presLayoutVars>
          <dgm:chMax val="1"/>
          <dgm:chPref val="1"/>
        </dgm:presLayoutVars>
      </dgm:prSet>
      <dgm:spPr/>
    </dgm:pt>
    <dgm:pt modelId="{A518CC2E-DB2C-45F8-A3EB-17DC40AD5673}" type="pres">
      <dgm:prSet presAssocID="{14980666-6D40-4BE2-9339-9B6D365B2A70}" presName="sibTrans" presStyleCnt="0"/>
      <dgm:spPr/>
    </dgm:pt>
    <dgm:pt modelId="{E4F919D0-6874-4D8D-8413-4A476BA3BE40}" type="pres">
      <dgm:prSet presAssocID="{7BA5E40E-479B-4B07-936C-F15539D46A1B}" presName="compNode" presStyleCnt="0"/>
      <dgm:spPr/>
    </dgm:pt>
    <dgm:pt modelId="{943467D9-02B5-45AF-BE87-2DB34E303A56}" type="pres">
      <dgm:prSet presAssocID="{7BA5E40E-479B-4B07-936C-F15539D46A1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Unsubscribe"/>
        </a:ext>
      </dgm:extLst>
    </dgm:pt>
    <dgm:pt modelId="{31216780-37BD-484B-AEEB-B167C6CDF747}" type="pres">
      <dgm:prSet presAssocID="{7BA5E40E-479B-4B07-936C-F15539D46A1B}" presName="spaceRect" presStyleCnt="0"/>
      <dgm:spPr/>
    </dgm:pt>
    <dgm:pt modelId="{AA928EA7-3737-4E5F-9258-3A20FF2A0098}" type="pres">
      <dgm:prSet presAssocID="{7BA5E40E-479B-4B07-936C-F15539D46A1B}" presName="textRect" presStyleLbl="revTx" presStyleIdx="5" presStyleCnt="6">
        <dgm:presLayoutVars>
          <dgm:chMax val="1"/>
          <dgm:chPref val="1"/>
        </dgm:presLayoutVars>
      </dgm:prSet>
      <dgm:spPr/>
    </dgm:pt>
  </dgm:ptLst>
  <dgm:cxnLst>
    <dgm:cxn modelId="{78589A05-6778-460F-8DFA-248C5B932FC3}" type="presOf" srcId="{ACC87E7A-F250-4E58-8839-D266F5C6D6B0}" destId="{29F46B46-1C95-42DB-9163-0DE5FF9B5FEA}" srcOrd="0" destOrd="0" presId="urn:microsoft.com/office/officeart/2018/2/layout/IconLabelList"/>
    <dgm:cxn modelId="{B630081F-456C-4780-937C-042E0C053D0C}" type="presOf" srcId="{A9A5551C-D4A8-40F9-8957-7972597167A5}" destId="{41842D55-F426-4390-8354-BBA57256E80E}" srcOrd="0" destOrd="0" presId="urn:microsoft.com/office/officeart/2018/2/layout/IconLabelList"/>
    <dgm:cxn modelId="{93374227-25F2-4C63-9740-CED9CBCB433D}" srcId="{A9A5551C-D4A8-40F9-8957-7972597167A5}" destId="{DCA2929F-2DF6-46AC-80DA-C08B40E98750}" srcOrd="0" destOrd="0" parTransId="{CB0E93EE-2964-45FB-8B7F-8BE99C5C042B}" sibTransId="{1E940348-8D59-426C-99D3-F4A99749F476}"/>
    <dgm:cxn modelId="{E90FA029-0560-4A30-9D05-205373B8838A}" srcId="{A9A5551C-D4A8-40F9-8957-7972597167A5}" destId="{7BA5E40E-479B-4B07-936C-F15539D46A1B}" srcOrd="5" destOrd="0" parTransId="{05F60E14-CD0A-4D43-B835-CEA9B1F35A9C}" sibTransId="{90CEBD6A-2068-485F-9E12-3BFDA55E7A94}"/>
    <dgm:cxn modelId="{BF4E6460-E48A-469B-A727-43A68B9A9457}" type="presOf" srcId="{4879D6F2-75B1-4CA6-9D3E-7B9BD4AD8509}" destId="{B810CC9B-186A-4F68-9FD1-60FD11458F2A}" srcOrd="0" destOrd="0" presId="urn:microsoft.com/office/officeart/2018/2/layout/IconLabelList"/>
    <dgm:cxn modelId="{CE534D5A-C418-4D6A-A3BF-DE584906DE22}" type="presOf" srcId="{7BA5E40E-479B-4B07-936C-F15539D46A1B}" destId="{AA928EA7-3737-4E5F-9258-3A20FF2A0098}" srcOrd="0" destOrd="0" presId="urn:microsoft.com/office/officeart/2018/2/layout/IconLabelList"/>
    <dgm:cxn modelId="{E8BD3A94-9D7A-4B85-A977-D50198C39569}" type="presOf" srcId="{DCA2929F-2DF6-46AC-80DA-C08B40E98750}" destId="{837F5D1B-AFAA-4573-93DC-6A0979E624FA}" srcOrd="0" destOrd="0" presId="urn:microsoft.com/office/officeart/2018/2/layout/IconLabelList"/>
    <dgm:cxn modelId="{1386BAC1-2BD8-4239-90FE-624A18B4DD4C}" srcId="{A9A5551C-D4A8-40F9-8957-7972597167A5}" destId="{4879D6F2-75B1-4CA6-9D3E-7B9BD4AD8509}" srcOrd="1" destOrd="0" parTransId="{8CFD3BE5-8E0D-4C70-925C-C04020611BEE}" sibTransId="{5B9B19F6-4380-45B6-912E-7E17A8022D9A}"/>
    <dgm:cxn modelId="{D119EFCF-D045-473D-A673-6707CD8DBBEA}" srcId="{A9A5551C-D4A8-40F9-8957-7972597167A5}" destId="{6057F94E-184E-4AB3-AF74-9205AA92C90D}" srcOrd="4" destOrd="0" parTransId="{DDF72F51-44F5-436A-9B37-AC68548C6345}" sibTransId="{14980666-6D40-4BE2-9339-9B6D365B2A70}"/>
    <dgm:cxn modelId="{177494D8-967B-4C1B-9C22-CE3545AC7332}" srcId="{A9A5551C-D4A8-40F9-8957-7972597167A5}" destId="{79AC5367-F2A0-4951-9499-1FE71EC1C137}" srcOrd="2" destOrd="0" parTransId="{CDA359F6-F612-4702-BE8F-12BC5BC57A5E}" sibTransId="{B029AA2D-1D8F-41B4-A19D-F50787BD9268}"/>
    <dgm:cxn modelId="{5DB36FDA-2D1F-4F72-837E-66F57959B390}" srcId="{A9A5551C-D4A8-40F9-8957-7972597167A5}" destId="{ACC87E7A-F250-4E58-8839-D266F5C6D6B0}" srcOrd="3" destOrd="0" parTransId="{B8C5035C-BD87-4273-A4A2-83DC9CFB0673}" sibTransId="{1C375D62-3CB9-4390-8FBF-49DE286E946B}"/>
    <dgm:cxn modelId="{74A137DE-1A1D-4686-8E5B-01D317D059C2}" type="presOf" srcId="{6057F94E-184E-4AB3-AF74-9205AA92C90D}" destId="{8EB59675-B7E7-485F-8DFD-BB4D53FD68AE}" srcOrd="0" destOrd="0" presId="urn:microsoft.com/office/officeart/2018/2/layout/IconLabelList"/>
    <dgm:cxn modelId="{BD6819EC-CBA7-4D40-9C1F-377F8904DB53}" type="presOf" srcId="{79AC5367-F2A0-4951-9499-1FE71EC1C137}" destId="{76C1F186-C49D-45EE-8882-68F5BE660751}" srcOrd="0" destOrd="0" presId="urn:microsoft.com/office/officeart/2018/2/layout/IconLabelList"/>
    <dgm:cxn modelId="{61D428B0-D580-4EE7-9632-A779CFDCE121}" type="presParOf" srcId="{41842D55-F426-4390-8354-BBA57256E80E}" destId="{F296BBDC-A398-481D-8270-01CA9B52A848}" srcOrd="0" destOrd="0" presId="urn:microsoft.com/office/officeart/2018/2/layout/IconLabelList"/>
    <dgm:cxn modelId="{99EB49E6-C5B1-495C-9FAA-21B4B720CFF4}" type="presParOf" srcId="{F296BBDC-A398-481D-8270-01CA9B52A848}" destId="{56B5CFDE-81B9-4C4E-99D6-F3C09FD396A3}" srcOrd="0" destOrd="0" presId="urn:microsoft.com/office/officeart/2018/2/layout/IconLabelList"/>
    <dgm:cxn modelId="{EEF10B48-FA7C-40B8-BAD7-3D0E3D0F032D}" type="presParOf" srcId="{F296BBDC-A398-481D-8270-01CA9B52A848}" destId="{3531C346-5BEF-4819-8BBA-FC3854C4E39D}" srcOrd="1" destOrd="0" presId="urn:microsoft.com/office/officeart/2018/2/layout/IconLabelList"/>
    <dgm:cxn modelId="{04148F91-6333-4470-AFBF-38590265224B}" type="presParOf" srcId="{F296BBDC-A398-481D-8270-01CA9B52A848}" destId="{837F5D1B-AFAA-4573-93DC-6A0979E624FA}" srcOrd="2" destOrd="0" presId="urn:microsoft.com/office/officeart/2018/2/layout/IconLabelList"/>
    <dgm:cxn modelId="{EA55C8A1-A7AF-42EF-B8C6-376A54D6D2AB}" type="presParOf" srcId="{41842D55-F426-4390-8354-BBA57256E80E}" destId="{D7F96AD5-322C-491E-B263-2FB378194425}" srcOrd="1" destOrd="0" presId="urn:microsoft.com/office/officeart/2018/2/layout/IconLabelList"/>
    <dgm:cxn modelId="{4E986611-F5FB-4E08-9AD9-C46F780F9928}" type="presParOf" srcId="{41842D55-F426-4390-8354-BBA57256E80E}" destId="{5C5C6AA7-27E6-46AF-84A4-054D476026CC}" srcOrd="2" destOrd="0" presId="urn:microsoft.com/office/officeart/2018/2/layout/IconLabelList"/>
    <dgm:cxn modelId="{9E23AD5A-7070-46DC-B03B-3C1383E3FB09}" type="presParOf" srcId="{5C5C6AA7-27E6-46AF-84A4-054D476026CC}" destId="{1C6F6AED-CD0D-4957-9C1A-E2D5C93CF0D9}" srcOrd="0" destOrd="0" presId="urn:microsoft.com/office/officeart/2018/2/layout/IconLabelList"/>
    <dgm:cxn modelId="{70618C2E-D84A-447E-94E3-E9ED037EB3C3}" type="presParOf" srcId="{5C5C6AA7-27E6-46AF-84A4-054D476026CC}" destId="{6C189799-890A-4393-9C27-4FFDFE282805}" srcOrd="1" destOrd="0" presId="urn:microsoft.com/office/officeart/2018/2/layout/IconLabelList"/>
    <dgm:cxn modelId="{71360D23-6497-421B-8F05-60448BA9D16A}" type="presParOf" srcId="{5C5C6AA7-27E6-46AF-84A4-054D476026CC}" destId="{B810CC9B-186A-4F68-9FD1-60FD11458F2A}" srcOrd="2" destOrd="0" presId="urn:microsoft.com/office/officeart/2018/2/layout/IconLabelList"/>
    <dgm:cxn modelId="{A7096503-42A5-45B5-B153-6EA8AA0E4EFB}" type="presParOf" srcId="{41842D55-F426-4390-8354-BBA57256E80E}" destId="{CA58063F-4CC9-4541-8695-FDE4C12AD68D}" srcOrd="3" destOrd="0" presId="urn:microsoft.com/office/officeart/2018/2/layout/IconLabelList"/>
    <dgm:cxn modelId="{E5436BC3-5F07-496C-8593-2C7F7A9F193E}" type="presParOf" srcId="{41842D55-F426-4390-8354-BBA57256E80E}" destId="{81665CEE-E291-4D58-9937-C6031F1373E5}" srcOrd="4" destOrd="0" presId="urn:microsoft.com/office/officeart/2018/2/layout/IconLabelList"/>
    <dgm:cxn modelId="{BD74260F-16F5-49C7-AAA0-83887CD7F1E8}" type="presParOf" srcId="{81665CEE-E291-4D58-9937-C6031F1373E5}" destId="{4675A6C4-BAB2-4C16-BD17-5D5FFA64D0BF}" srcOrd="0" destOrd="0" presId="urn:microsoft.com/office/officeart/2018/2/layout/IconLabelList"/>
    <dgm:cxn modelId="{399BC42D-AF88-487A-B6C2-F9E91EAAFD51}" type="presParOf" srcId="{81665CEE-E291-4D58-9937-C6031F1373E5}" destId="{F1E690E7-F73A-436C-A3FF-36C914CD67D6}" srcOrd="1" destOrd="0" presId="urn:microsoft.com/office/officeart/2018/2/layout/IconLabelList"/>
    <dgm:cxn modelId="{3FF1C28A-3989-43DD-847E-3F44C1A170AE}" type="presParOf" srcId="{81665CEE-E291-4D58-9937-C6031F1373E5}" destId="{76C1F186-C49D-45EE-8882-68F5BE660751}" srcOrd="2" destOrd="0" presId="urn:microsoft.com/office/officeart/2018/2/layout/IconLabelList"/>
    <dgm:cxn modelId="{D11C7B56-A6FE-4177-9622-83CD2DCAE9E2}" type="presParOf" srcId="{41842D55-F426-4390-8354-BBA57256E80E}" destId="{DA2593B8-8B71-433D-AA78-5DEB5493A8C6}" srcOrd="5" destOrd="0" presId="urn:microsoft.com/office/officeart/2018/2/layout/IconLabelList"/>
    <dgm:cxn modelId="{9E1B7308-4143-4A4E-8383-3645CA5FFF66}" type="presParOf" srcId="{41842D55-F426-4390-8354-BBA57256E80E}" destId="{5D4809AF-A645-42F8-B041-D91DC928B8C9}" srcOrd="6" destOrd="0" presId="urn:microsoft.com/office/officeart/2018/2/layout/IconLabelList"/>
    <dgm:cxn modelId="{52233998-AFDA-4AD4-AF4B-D449793EDC74}" type="presParOf" srcId="{5D4809AF-A645-42F8-B041-D91DC928B8C9}" destId="{45B98663-01A8-4FBF-87C5-E6454112FA7A}" srcOrd="0" destOrd="0" presId="urn:microsoft.com/office/officeart/2018/2/layout/IconLabelList"/>
    <dgm:cxn modelId="{D8087ABB-DA8A-454D-9E16-3918E0C0FA77}" type="presParOf" srcId="{5D4809AF-A645-42F8-B041-D91DC928B8C9}" destId="{B5B6CC9E-C2DD-48D2-8673-F6189029B7FA}" srcOrd="1" destOrd="0" presId="urn:microsoft.com/office/officeart/2018/2/layout/IconLabelList"/>
    <dgm:cxn modelId="{69FD16AD-70DF-47E2-9760-AC5D1FBBBD6E}" type="presParOf" srcId="{5D4809AF-A645-42F8-B041-D91DC928B8C9}" destId="{29F46B46-1C95-42DB-9163-0DE5FF9B5FEA}" srcOrd="2" destOrd="0" presId="urn:microsoft.com/office/officeart/2018/2/layout/IconLabelList"/>
    <dgm:cxn modelId="{24E13B71-B46D-4363-B3EC-54082C0176DA}" type="presParOf" srcId="{41842D55-F426-4390-8354-BBA57256E80E}" destId="{41C4E17A-730E-4ADC-9C56-05C5D06E4984}" srcOrd="7" destOrd="0" presId="urn:microsoft.com/office/officeart/2018/2/layout/IconLabelList"/>
    <dgm:cxn modelId="{FE3ADF49-A4D1-49D4-8221-012E9FC337A5}" type="presParOf" srcId="{41842D55-F426-4390-8354-BBA57256E80E}" destId="{1D3943FC-165E-4B22-A389-67FEB6469CFE}" srcOrd="8" destOrd="0" presId="urn:microsoft.com/office/officeart/2018/2/layout/IconLabelList"/>
    <dgm:cxn modelId="{F56AE73D-E96C-4B74-9491-D9CC8A2D10A8}" type="presParOf" srcId="{1D3943FC-165E-4B22-A389-67FEB6469CFE}" destId="{22A27147-38D9-4CE5-86A2-C9D3E73E31EC}" srcOrd="0" destOrd="0" presId="urn:microsoft.com/office/officeart/2018/2/layout/IconLabelList"/>
    <dgm:cxn modelId="{90DD3ACA-658D-45B5-8577-706986D6C32A}" type="presParOf" srcId="{1D3943FC-165E-4B22-A389-67FEB6469CFE}" destId="{25E9E124-92BD-4E77-AC5C-1B66DBAC014B}" srcOrd="1" destOrd="0" presId="urn:microsoft.com/office/officeart/2018/2/layout/IconLabelList"/>
    <dgm:cxn modelId="{C1BD1436-5FB9-4D72-B240-9D0901F31892}" type="presParOf" srcId="{1D3943FC-165E-4B22-A389-67FEB6469CFE}" destId="{8EB59675-B7E7-485F-8DFD-BB4D53FD68AE}" srcOrd="2" destOrd="0" presId="urn:microsoft.com/office/officeart/2018/2/layout/IconLabelList"/>
    <dgm:cxn modelId="{29780E02-2A14-4037-8F1F-0F40B64F1D6D}" type="presParOf" srcId="{41842D55-F426-4390-8354-BBA57256E80E}" destId="{A518CC2E-DB2C-45F8-A3EB-17DC40AD5673}" srcOrd="9" destOrd="0" presId="urn:microsoft.com/office/officeart/2018/2/layout/IconLabelList"/>
    <dgm:cxn modelId="{F2F6734B-3CF4-4BFB-BFB6-F52BDD0381A8}" type="presParOf" srcId="{41842D55-F426-4390-8354-BBA57256E80E}" destId="{E4F919D0-6874-4D8D-8413-4A476BA3BE40}" srcOrd="10" destOrd="0" presId="urn:microsoft.com/office/officeart/2018/2/layout/IconLabelList"/>
    <dgm:cxn modelId="{7E7ABFF2-AE11-4D2E-A75C-D88B6AE6E1E0}" type="presParOf" srcId="{E4F919D0-6874-4D8D-8413-4A476BA3BE40}" destId="{943467D9-02B5-45AF-BE87-2DB34E303A56}" srcOrd="0" destOrd="0" presId="urn:microsoft.com/office/officeart/2018/2/layout/IconLabelList"/>
    <dgm:cxn modelId="{64B058D4-4A57-42E4-B515-192C65AB3DA5}" type="presParOf" srcId="{E4F919D0-6874-4D8D-8413-4A476BA3BE40}" destId="{31216780-37BD-484B-AEEB-B167C6CDF747}" srcOrd="1" destOrd="0" presId="urn:microsoft.com/office/officeart/2018/2/layout/IconLabelList"/>
    <dgm:cxn modelId="{D23544DC-530F-49EB-8A3B-302A140776D5}" type="presParOf" srcId="{E4F919D0-6874-4D8D-8413-4A476BA3BE40}" destId="{AA928EA7-3737-4E5F-9258-3A20FF2A009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9ADCE0-B25A-4FB1-A1CC-E5DB513038FA}" type="doc">
      <dgm:prSet loTypeId="urn:microsoft.com/office/officeart/2018/2/layout/IconVerticalSolidList" loCatId="icon" qsTypeId="urn:microsoft.com/office/officeart/2005/8/quickstyle/simple1" qsCatId="simple" csTypeId="urn:microsoft.com/office/officeart/2018/5/colors/Iconchunking_neutralicontext_accent3_2" csCatId="accent3" phldr="1"/>
      <dgm:spPr/>
      <dgm:t>
        <a:bodyPr/>
        <a:lstStyle/>
        <a:p>
          <a:endParaRPr lang="en-US"/>
        </a:p>
      </dgm:t>
    </dgm:pt>
    <dgm:pt modelId="{F63C91C2-41E0-4195-8559-C79FE732D37C}">
      <dgm:prSet/>
      <dgm:spPr/>
      <dgm:t>
        <a:bodyPr/>
        <a:lstStyle/>
        <a:p>
          <a:pPr>
            <a:lnSpc>
              <a:spcPct val="100000"/>
            </a:lnSpc>
          </a:pPr>
          <a:r>
            <a:rPr lang="en-GB" dirty="0"/>
            <a:t>This study is about 'Which digital tool is most used by students at UWTSD to collaborate together?' with the purpose of finding which digital tool is most common and </a:t>
          </a:r>
          <a:r>
            <a:rPr lang="en-GB" dirty="0">
              <a:latin typeface="Gill Sans MT" panose="020B0502020104020203"/>
            </a:rPr>
            <a:t>relatively</a:t>
          </a:r>
          <a:r>
            <a:rPr lang="en-GB" dirty="0"/>
            <a:t> convenient to use.</a:t>
          </a:r>
          <a:endParaRPr lang="en-US" dirty="0"/>
        </a:p>
      </dgm:t>
    </dgm:pt>
    <dgm:pt modelId="{9019BC48-02DD-4A71-B3FA-1B1673BEEB8B}" type="parTrans" cxnId="{9E138911-CB79-4128-88E5-764492EEC4E8}">
      <dgm:prSet/>
      <dgm:spPr/>
      <dgm:t>
        <a:bodyPr/>
        <a:lstStyle/>
        <a:p>
          <a:endParaRPr lang="en-US"/>
        </a:p>
      </dgm:t>
    </dgm:pt>
    <dgm:pt modelId="{2F4F749E-CA3B-4D93-A3C1-F29FF878833D}" type="sibTrans" cxnId="{9E138911-CB79-4128-88E5-764492EEC4E8}">
      <dgm:prSet/>
      <dgm:spPr/>
      <dgm:t>
        <a:bodyPr/>
        <a:lstStyle/>
        <a:p>
          <a:pPr>
            <a:lnSpc>
              <a:spcPct val="100000"/>
            </a:lnSpc>
          </a:pPr>
          <a:endParaRPr lang="en-US"/>
        </a:p>
      </dgm:t>
    </dgm:pt>
    <dgm:pt modelId="{52F33404-E6CA-496A-B7D4-4B1321F74617}">
      <dgm:prSet/>
      <dgm:spPr/>
      <dgm:t>
        <a:bodyPr/>
        <a:lstStyle/>
        <a:p>
          <a:pPr>
            <a:lnSpc>
              <a:spcPct val="100000"/>
            </a:lnSpc>
          </a:pPr>
          <a:r>
            <a:rPr lang="en-GB" dirty="0"/>
            <a:t>This is to be conducted by Asim Hussain &amp; Misba Hussain in October 2022.</a:t>
          </a:r>
          <a:endParaRPr lang="en-US" dirty="0"/>
        </a:p>
      </dgm:t>
    </dgm:pt>
    <dgm:pt modelId="{44F861FB-B05B-4951-9441-563D584557B2}" type="parTrans" cxnId="{47F35D99-518C-438D-9ABE-FF6F34724E87}">
      <dgm:prSet/>
      <dgm:spPr/>
      <dgm:t>
        <a:bodyPr/>
        <a:lstStyle/>
        <a:p>
          <a:endParaRPr lang="en-US"/>
        </a:p>
      </dgm:t>
    </dgm:pt>
    <dgm:pt modelId="{9BDBD3BD-53DB-4450-8DCE-9088B9F308F3}" type="sibTrans" cxnId="{47F35D99-518C-438D-9ABE-FF6F34724E87}">
      <dgm:prSet/>
      <dgm:spPr/>
      <dgm:t>
        <a:bodyPr/>
        <a:lstStyle/>
        <a:p>
          <a:pPr>
            <a:lnSpc>
              <a:spcPct val="100000"/>
            </a:lnSpc>
          </a:pPr>
          <a:endParaRPr lang="en-US"/>
        </a:p>
      </dgm:t>
    </dgm:pt>
    <dgm:pt modelId="{84275B0B-25E4-4982-89DF-4BDF9DCDC78E}">
      <dgm:prSet/>
      <dgm:spPr/>
      <dgm:t>
        <a:bodyPr/>
        <a:lstStyle/>
        <a:p>
          <a:pPr rtl="0">
            <a:lnSpc>
              <a:spcPct val="100000"/>
            </a:lnSpc>
          </a:pPr>
          <a:r>
            <a:rPr lang="en-GB" dirty="0"/>
            <a:t>Target participants will be students </a:t>
          </a:r>
          <a:r>
            <a:rPr lang="en-GB" dirty="0">
              <a:latin typeface="Gill Sans MT" panose="020B0502020104020203"/>
            </a:rPr>
            <a:t>&amp; staff </a:t>
          </a:r>
          <a:r>
            <a:rPr lang="en-GB" dirty="0"/>
            <a:t>at UWTSD.</a:t>
          </a:r>
          <a:endParaRPr lang="en-US" dirty="0"/>
        </a:p>
      </dgm:t>
    </dgm:pt>
    <dgm:pt modelId="{6B7C1F85-8D6B-41B6-811B-E0726F5067F6}" type="parTrans" cxnId="{B1A94011-37AA-4929-BA8E-82278920C7EA}">
      <dgm:prSet/>
      <dgm:spPr/>
      <dgm:t>
        <a:bodyPr/>
        <a:lstStyle/>
        <a:p>
          <a:endParaRPr lang="en-US"/>
        </a:p>
      </dgm:t>
    </dgm:pt>
    <dgm:pt modelId="{99562C0F-CBE8-4663-B23F-CE65A318077A}" type="sibTrans" cxnId="{B1A94011-37AA-4929-BA8E-82278920C7EA}">
      <dgm:prSet/>
      <dgm:spPr/>
      <dgm:t>
        <a:bodyPr/>
        <a:lstStyle/>
        <a:p>
          <a:pPr>
            <a:lnSpc>
              <a:spcPct val="100000"/>
            </a:lnSpc>
          </a:pPr>
          <a:endParaRPr lang="en-US"/>
        </a:p>
      </dgm:t>
    </dgm:pt>
    <dgm:pt modelId="{F0F20DBB-5F26-4935-B1F7-CA21E824ADAB}">
      <dgm:prSet/>
      <dgm:spPr/>
      <dgm:t>
        <a:bodyPr/>
        <a:lstStyle/>
        <a:p>
          <a:pPr rtl="0">
            <a:lnSpc>
              <a:spcPct val="100000"/>
            </a:lnSpc>
          </a:pPr>
          <a:r>
            <a:rPr lang="en-GB" dirty="0"/>
            <a:t>The research question is: How do students</a:t>
          </a:r>
          <a:r>
            <a:rPr lang="en-GB" dirty="0">
              <a:latin typeface="Gill Sans MT" panose="020B0502020104020203"/>
            </a:rPr>
            <a:t> </a:t>
          </a:r>
          <a:r>
            <a:rPr lang="en-GB" dirty="0"/>
            <a:t>use technology to collaborate at UWTSD?</a:t>
          </a:r>
          <a:endParaRPr lang="en-US" dirty="0"/>
        </a:p>
      </dgm:t>
    </dgm:pt>
    <dgm:pt modelId="{AC2BCD76-5680-4B5D-B8F6-5F5CC603FE28}" type="parTrans" cxnId="{25D5082F-40CF-40D3-85DC-D9AF668A56E8}">
      <dgm:prSet/>
      <dgm:spPr/>
      <dgm:t>
        <a:bodyPr/>
        <a:lstStyle/>
        <a:p>
          <a:endParaRPr lang="en-US"/>
        </a:p>
      </dgm:t>
    </dgm:pt>
    <dgm:pt modelId="{B0C7615D-79F4-4E6C-9CED-024423A57FF9}" type="sibTrans" cxnId="{25D5082F-40CF-40D3-85DC-D9AF668A56E8}">
      <dgm:prSet/>
      <dgm:spPr/>
      <dgm:t>
        <a:bodyPr/>
        <a:lstStyle/>
        <a:p>
          <a:endParaRPr lang="en-US"/>
        </a:p>
      </dgm:t>
    </dgm:pt>
    <dgm:pt modelId="{538647D1-10D0-4BFE-A80C-BF831B2F2D3F}" type="pres">
      <dgm:prSet presAssocID="{1D9ADCE0-B25A-4FB1-A1CC-E5DB513038FA}" presName="root" presStyleCnt="0">
        <dgm:presLayoutVars>
          <dgm:dir/>
          <dgm:resizeHandles val="exact"/>
        </dgm:presLayoutVars>
      </dgm:prSet>
      <dgm:spPr/>
    </dgm:pt>
    <dgm:pt modelId="{29192908-AB0C-4CFB-ACE0-0E694D53B1BF}" type="pres">
      <dgm:prSet presAssocID="{F63C91C2-41E0-4195-8559-C79FE732D37C}" presName="compNode" presStyleCnt="0"/>
      <dgm:spPr/>
    </dgm:pt>
    <dgm:pt modelId="{B87991CD-4D42-444A-8AF7-12F7AB78CB0D}" type="pres">
      <dgm:prSet presAssocID="{F63C91C2-41E0-4195-8559-C79FE732D37C}" presName="bgRect" presStyleLbl="bgShp" presStyleIdx="0" presStyleCnt="4"/>
      <dgm:spPr/>
    </dgm:pt>
    <dgm:pt modelId="{B4F2DF4E-215C-4C58-A4A0-ACEA7F71CCAB}" type="pres">
      <dgm:prSet presAssocID="{F63C91C2-41E0-4195-8559-C79FE732D37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6FE7AD15-F375-4C9E-BD6D-6F89ED3B46DC}" type="pres">
      <dgm:prSet presAssocID="{F63C91C2-41E0-4195-8559-C79FE732D37C}" presName="spaceRect" presStyleCnt="0"/>
      <dgm:spPr/>
    </dgm:pt>
    <dgm:pt modelId="{12078F61-5507-4F62-8FA9-C6A3B76D83F5}" type="pres">
      <dgm:prSet presAssocID="{F63C91C2-41E0-4195-8559-C79FE732D37C}" presName="parTx" presStyleLbl="revTx" presStyleIdx="0" presStyleCnt="4">
        <dgm:presLayoutVars>
          <dgm:chMax val="0"/>
          <dgm:chPref val="0"/>
        </dgm:presLayoutVars>
      </dgm:prSet>
      <dgm:spPr/>
    </dgm:pt>
    <dgm:pt modelId="{97BE5D3D-5AFA-47C6-8BA6-B8757EDE8374}" type="pres">
      <dgm:prSet presAssocID="{2F4F749E-CA3B-4D93-A3C1-F29FF878833D}" presName="sibTrans" presStyleCnt="0"/>
      <dgm:spPr/>
    </dgm:pt>
    <dgm:pt modelId="{5C6D0CC2-8E02-4588-B316-266D815AB7FA}" type="pres">
      <dgm:prSet presAssocID="{52F33404-E6CA-496A-B7D4-4B1321F74617}" presName="compNode" presStyleCnt="0"/>
      <dgm:spPr/>
    </dgm:pt>
    <dgm:pt modelId="{4BA98F73-7598-463B-8923-6D64BCC14927}" type="pres">
      <dgm:prSet presAssocID="{52F33404-E6CA-496A-B7D4-4B1321F74617}" presName="bgRect" presStyleLbl="bgShp" presStyleIdx="1" presStyleCnt="4"/>
      <dgm:spPr/>
    </dgm:pt>
    <dgm:pt modelId="{BA7A57DD-16DD-4F03-A5FB-9AC5F786E9B5}" type="pres">
      <dgm:prSet presAssocID="{52F33404-E6CA-496A-B7D4-4B1321F7461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ragon Dance"/>
        </a:ext>
      </dgm:extLst>
    </dgm:pt>
    <dgm:pt modelId="{637ABFB5-E749-4269-BC5E-7D2866935106}" type="pres">
      <dgm:prSet presAssocID="{52F33404-E6CA-496A-B7D4-4B1321F74617}" presName="spaceRect" presStyleCnt="0"/>
      <dgm:spPr/>
    </dgm:pt>
    <dgm:pt modelId="{8D622402-1D11-4731-A879-6771E0F50C27}" type="pres">
      <dgm:prSet presAssocID="{52F33404-E6CA-496A-B7D4-4B1321F74617}" presName="parTx" presStyleLbl="revTx" presStyleIdx="1" presStyleCnt="4">
        <dgm:presLayoutVars>
          <dgm:chMax val="0"/>
          <dgm:chPref val="0"/>
        </dgm:presLayoutVars>
      </dgm:prSet>
      <dgm:spPr/>
    </dgm:pt>
    <dgm:pt modelId="{D1A9FD1A-5C58-43CE-ACB1-B35520A39F29}" type="pres">
      <dgm:prSet presAssocID="{9BDBD3BD-53DB-4450-8DCE-9088B9F308F3}" presName="sibTrans" presStyleCnt="0"/>
      <dgm:spPr/>
    </dgm:pt>
    <dgm:pt modelId="{DB6F9C4B-25B3-4C00-B845-FAE327278AB1}" type="pres">
      <dgm:prSet presAssocID="{84275B0B-25E4-4982-89DF-4BDF9DCDC78E}" presName="compNode" presStyleCnt="0"/>
      <dgm:spPr/>
    </dgm:pt>
    <dgm:pt modelId="{CFF86EC2-DEED-4B3A-B0F7-412393E6C66F}" type="pres">
      <dgm:prSet presAssocID="{84275B0B-25E4-4982-89DF-4BDF9DCDC78E}" presName="bgRect" presStyleLbl="bgShp" presStyleIdx="2" presStyleCnt="4"/>
      <dgm:spPr/>
    </dgm:pt>
    <dgm:pt modelId="{1DF7CDBE-5935-44BA-893C-936E9DDE360E}" type="pres">
      <dgm:prSet presAssocID="{84275B0B-25E4-4982-89DF-4BDF9DCDC78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arget Audience"/>
        </a:ext>
      </dgm:extLst>
    </dgm:pt>
    <dgm:pt modelId="{7DEF1D96-EF95-421C-9220-2E4DBB5AFE4E}" type="pres">
      <dgm:prSet presAssocID="{84275B0B-25E4-4982-89DF-4BDF9DCDC78E}" presName="spaceRect" presStyleCnt="0"/>
      <dgm:spPr/>
    </dgm:pt>
    <dgm:pt modelId="{FFA80C62-0778-4CBD-9FAB-182C07714723}" type="pres">
      <dgm:prSet presAssocID="{84275B0B-25E4-4982-89DF-4BDF9DCDC78E}" presName="parTx" presStyleLbl="revTx" presStyleIdx="2" presStyleCnt="4">
        <dgm:presLayoutVars>
          <dgm:chMax val="0"/>
          <dgm:chPref val="0"/>
        </dgm:presLayoutVars>
      </dgm:prSet>
      <dgm:spPr/>
    </dgm:pt>
    <dgm:pt modelId="{F990D4BD-18C4-4127-976E-48C8B1F967F9}" type="pres">
      <dgm:prSet presAssocID="{99562C0F-CBE8-4663-B23F-CE65A318077A}" presName="sibTrans" presStyleCnt="0"/>
      <dgm:spPr/>
    </dgm:pt>
    <dgm:pt modelId="{750FC1FA-E329-4112-B62F-F09576E69308}" type="pres">
      <dgm:prSet presAssocID="{F0F20DBB-5F26-4935-B1F7-CA21E824ADAB}" presName="compNode" presStyleCnt="0"/>
      <dgm:spPr/>
    </dgm:pt>
    <dgm:pt modelId="{37F7AC57-FC6B-4830-8A90-3569F980D9E4}" type="pres">
      <dgm:prSet presAssocID="{F0F20DBB-5F26-4935-B1F7-CA21E824ADAB}" presName="bgRect" presStyleLbl="bgShp" presStyleIdx="3" presStyleCnt="4"/>
      <dgm:spPr/>
    </dgm:pt>
    <dgm:pt modelId="{8A72DD6D-0869-46F2-B224-617BF62A3D1E}" type="pres">
      <dgm:prSet presAssocID="{F0F20DBB-5F26-4935-B1F7-CA21E824ADA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Questions"/>
        </a:ext>
      </dgm:extLst>
    </dgm:pt>
    <dgm:pt modelId="{DB385779-D7F5-43FB-B7BA-52807D4E52CB}" type="pres">
      <dgm:prSet presAssocID="{F0F20DBB-5F26-4935-B1F7-CA21E824ADAB}" presName="spaceRect" presStyleCnt="0"/>
      <dgm:spPr/>
    </dgm:pt>
    <dgm:pt modelId="{68C514D4-C2F3-4DF9-BDB0-A5076FB86B66}" type="pres">
      <dgm:prSet presAssocID="{F0F20DBB-5F26-4935-B1F7-CA21E824ADAB}" presName="parTx" presStyleLbl="revTx" presStyleIdx="3" presStyleCnt="4">
        <dgm:presLayoutVars>
          <dgm:chMax val="0"/>
          <dgm:chPref val="0"/>
        </dgm:presLayoutVars>
      </dgm:prSet>
      <dgm:spPr/>
    </dgm:pt>
  </dgm:ptLst>
  <dgm:cxnLst>
    <dgm:cxn modelId="{B1A94011-37AA-4929-BA8E-82278920C7EA}" srcId="{1D9ADCE0-B25A-4FB1-A1CC-E5DB513038FA}" destId="{84275B0B-25E4-4982-89DF-4BDF9DCDC78E}" srcOrd="2" destOrd="0" parTransId="{6B7C1F85-8D6B-41B6-811B-E0726F5067F6}" sibTransId="{99562C0F-CBE8-4663-B23F-CE65A318077A}"/>
    <dgm:cxn modelId="{9E138911-CB79-4128-88E5-764492EEC4E8}" srcId="{1D9ADCE0-B25A-4FB1-A1CC-E5DB513038FA}" destId="{F63C91C2-41E0-4195-8559-C79FE732D37C}" srcOrd="0" destOrd="0" parTransId="{9019BC48-02DD-4A71-B3FA-1B1673BEEB8B}" sibTransId="{2F4F749E-CA3B-4D93-A3C1-F29FF878833D}"/>
    <dgm:cxn modelId="{25D5082F-40CF-40D3-85DC-D9AF668A56E8}" srcId="{1D9ADCE0-B25A-4FB1-A1CC-E5DB513038FA}" destId="{F0F20DBB-5F26-4935-B1F7-CA21E824ADAB}" srcOrd="3" destOrd="0" parTransId="{AC2BCD76-5680-4B5D-B8F6-5F5CC603FE28}" sibTransId="{B0C7615D-79F4-4E6C-9CED-024423A57FF9}"/>
    <dgm:cxn modelId="{4359E15B-AD88-4FC0-9336-6E66652FDBEE}" type="presOf" srcId="{F0F20DBB-5F26-4935-B1F7-CA21E824ADAB}" destId="{68C514D4-C2F3-4DF9-BDB0-A5076FB86B66}" srcOrd="0" destOrd="0" presId="urn:microsoft.com/office/officeart/2018/2/layout/IconVerticalSolidList"/>
    <dgm:cxn modelId="{E6F67269-53CA-4F87-8C6A-C1DC184E718C}" type="presOf" srcId="{84275B0B-25E4-4982-89DF-4BDF9DCDC78E}" destId="{FFA80C62-0778-4CBD-9FAB-182C07714723}" srcOrd="0" destOrd="0" presId="urn:microsoft.com/office/officeart/2018/2/layout/IconVerticalSolidList"/>
    <dgm:cxn modelId="{47F35D99-518C-438D-9ABE-FF6F34724E87}" srcId="{1D9ADCE0-B25A-4FB1-A1CC-E5DB513038FA}" destId="{52F33404-E6CA-496A-B7D4-4B1321F74617}" srcOrd="1" destOrd="0" parTransId="{44F861FB-B05B-4951-9441-563D584557B2}" sibTransId="{9BDBD3BD-53DB-4450-8DCE-9088B9F308F3}"/>
    <dgm:cxn modelId="{2D7ADCA3-5E98-4C53-B7C5-7A6F7275009C}" type="presOf" srcId="{F63C91C2-41E0-4195-8559-C79FE732D37C}" destId="{12078F61-5507-4F62-8FA9-C6A3B76D83F5}" srcOrd="0" destOrd="0" presId="urn:microsoft.com/office/officeart/2018/2/layout/IconVerticalSolidList"/>
    <dgm:cxn modelId="{5CA475C1-4AAA-4E29-B4BD-3DD89956A204}" type="presOf" srcId="{1D9ADCE0-B25A-4FB1-A1CC-E5DB513038FA}" destId="{538647D1-10D0-4BFE-A80C-BF831B2F2D3F}" srcOrd="0" destOrd="0" presId="urn:microsoft.com/office/officeart/2018/2/layout/IconVerticalSolidList"/>
    <dgm:cxn modelId="{1C4729FE-B0BB-424C-A9A3-1559CAAF4CE3}" type="presOf" srcId="{52F33404-E6CA-496A-B7D4-4B1321F74617}" destId="{8D622402-1D11-4731-A879-6771E0F50C27}" srcOrd="0" destOrd="0" presId="urn:microsoft.com/office/officeart/2018/2/layout/IconVerticalSolidList"/>
    <dgm:cxn modelId="{7E99722A-2D24-4C74-ADE1-7E1AD62BDD74}" type="presParOf" srcId="{538647D1-10D0-4BFE-A80C-BF831B2F2D3F}" destId="{29192908-AB0C-4CFB-ACE0-0E694D53B1BF}" srcOrd="0" destOrd="0" presId="urn:microsoft.com/office/officeart/2018/2/layout/IconVerticalSolidList"/>
    <dgm:cxn modelId="{67DBF5E9-5707-432A-A41E-EBC504F0E5F5}" type="presParOf" srcId="{29192908-AB0C-4CFB-ACE0-0E694D53B1BF}" destId="{B87991CD-4D42-444A-8AF7-12F7AB78CB0D}" srcOrd="0" destOrd="0" presId="urn:microsoft.com/office/officeart/2018/2/layout/IconVerticalSolidList"/>
    <dgm:cxn modelId="{C0EDF0A6-C9CE-4EB2-9C49-7D3C61C88557}" type="presParOf" srcId="{29192908-AB0C-4CFB-ACE0-0E694D53B1BF}" destId="{B4F2DF4E-215C-4C58-A4A0-ACEA7F71CCAB}" srcOrd="1" destOrd="0" presId="urn:microsoft.com/office/officeart/2018/2/layout/IconVerticalSolidList"/>
    <dgm:cxn modelId="{03369AFA-F439-4A7E-91DC-DEC9F7CA5B47}" type="presParOf" srcId="{29192908-AB0C-4CFB-ACE0-0E694D53B1BF}" destId="{6FE7AD15-F375-4C9E-BD6D-6F89ED3B46DC}" srcOrd="2" destOrd="0" presId="urn:microsoft.com/office/officeart/2018/2/layout/IconVerticalSolidList"/>
    <dgm:cxn modelId="{58BA2DDA-07C7-47D4-AD5A-BA5AF799188B}" type="presParOf" srcId="{29192908-AB0C-4CFB-ACE0-0E694D53B1BF}" destId="{12078F61-5507-4F62-8FA9-C6A3B76D83F5}" srcOrd="3" destOrd="0" presId="urn:microsoft.com/office/officeart/2018/2/layout/IconVerticalSolidList"/>
    <dgm:cxn modelId="{0CEBAF7F-20F5-49C5-B70B-224EB91A7B74}" type="presParOf" srcId="{538647D1-10D0-4BFE-A80C-BF831B2F2D3F}" destId="{97BE5D3D-5AFA-47C6-8BA6-B8757EDE8374}" srcOrd="1" destOrd="0" presId="urn:microsoft.com/office/officeart/2018/2/layout/IconVerticalSolidList"/>
    <dgm:cxn modelId="{F1AE5E3F-23C1-4A1C-A170-681BF3C1B5F3}" type="presParOf" srcId="{538647D1-10D0-4BFE-A80C-BF831B2F2D3F}" destId="{5C6D0CC2-8E02-4588-B316-266D815AB7FA}" srcOrd="2" destOrd="0" presId="urn:microsoft.com/office/officeart/2018/2/layout/IconVerticalSolidList"/>
    <dgm:cxn modelId="{60BF1198-6E18-4DA8-BC79-6754DB2C1CBE}" type="presParOf" srcId="{5C6D0CC2-8E02-4588-B316-266D815AB7FA}" destId="{4BA98F73-7598-463B-8923-6D64BCC14927}" srcOrd="0" destOrd="0" presId="urn:microsoft.com/office/officeart/2018/2/layout/IconVerticalSolidList"/>
    <dgm:cxn modelId="{CB9A27E4-5855-4D1C-94BC-2BBDB5632BE1}" type="presParOf" srcId="{5C6D0CC2-8E02-4588-B316-266D815AB7FA}" destId="{BA7A57DD-16DD-4F03-A5FB-9AC5F786E9B5}" srcOrd="1" destOrd="0" presId="urn:microsoft.com/office/officeart/2018/2/layout/IconVerticalSolidList"/>
    <dgm:cxn modelId="{E8D3EE91-B701-4E65-8695-A50E8FFD484F}" type="presParOf" srcId="{5C6D0CC2-8E02-4588-B316-266D815AB7FA}" destId="{637ABFB5-E749-4269-BC5E-7D2866935106}" srcOrd="2" destOrd="0" presId="urn:microsoft.com/office/officeart/2018/2/layout/IconVerticalSolidList"/>
    <dgm:cxn modelId="{A3D51DAC-238B-4814-9E3E-BEE4A297FEFD}" type="presParOf" srcId="{5C6D0CC2-8E02-4588-B316-266D815AB7FA}" destId="{8D622402-1D11-4731-A879-6771E0F50C27}" srcOrd="3" destOrd="0" presId="urn:microsoft.com/office/officeart/2018/2/layout/IconVerticalSolidList"/>
    <dgm:cxn modelId="{6DC19E44-7552-4AD6-B92C-04A75A6EA926}" type="presParOf" srcId="{538647D1-10D0-4BFE-A80C-BF831B2F2D3F}" destId="{D1A9FD1A-5C58-43CE-ACB1-B35520A39F29}" srcOrd="3" destOrd="0" presId="urn:microsoft.com/office/officeart/2018/2/layout/IconVerticalSolidList"/>
    <dgm:cxn modelId="{E20FCC14-0E62-40B3-829B-389A06346DE5}" type="presParOf" srcId="{538647D1-10D0-4BFE-A80C-BF831B2F2D3F}" destId="{DB6F9C4B-25B3-4C00-B845-FAE327278AB1}" srcOrd="4" destOrd="0" presId="urn:microsoft.com/office/officeart/2018/2/layout/IconVerticalSolidList"/>
    <dgm:cxn modelId="{CC99EF09-6BE4-4B94-8A65-C980F32A25E7}" type="presParOf" srcId="{DB6F9C4B-25B3-4C00-B845-FAE327278AB1}" destId="{CFF86EC2-DEED-4B3A-B0F7-412393E6C66F}" srcOrd="0" destOrd="0" presId="urn:microsoft.com/office/officeart/2018/2/layout/IconVerticalSolidList"/>
    <dgm:cxn modelId="{7FF98608-9E0F-4B22-9862-47F0EE8E7036}" type="presParOf" srcId="{DB6F9C4B-25B3-4C00-B845-FAE327278AB1}" destId="{1DF7CDBE-5935-44BA-893C-936E9DDE360E}" srcOrd="1" destOrd="0" presId="urn:microsoft.com/office/officeart/2018/2/layout/IconVerticalSolidList"/>
    <dgm:cxn modelId="{581B5BE6-A0D4-4160-B916-F42DA0DF597D}" type="presParOf" srcId="{DB6F9C4B-25B3-4C00-B845-FAE327278AB1}" destId="{7DEF1D96-EF95-421C-9220-2E4DBB5AFE4E}" srcOrd="2" destOrd="0" presId="urn:microsoft.com/office/officeart/2018/2/layout/IconVerticalSolidList"/>
    <dgm:cxn modelId="{771E0A80-7BD0-46F4-A144-B015E7A2751F}" type="presParOf" srcId="{DB6F9C4B-25B3-4C00-B845-FAE327278AB1}" destId="{FFA80C62-0778-4CBD-9FAB-182C07714723}" srcOrd="3" destOrd="0" presId="urn:microsoft.com/office/officeart/2018/2/layout/IconVerticalSolidList"/>
    <dgm:cxn modelId="{BA5035B8-CF46-4D6C-A236-6E4F180C4800}" type="presParOf" srcId="{538647D1-10D0-4BFE-A80C-BF831B2F2D3F}" destId="{F990D4BD-18C4-4127-976E-48C8B1F967F9}" srcOrd="5" destOrd="0" presId="urn:microsoft.com/office/officeart/2018/2/layout/IconVerticalSolidList"/>
    <dgm:cxn modelId="{04B29632-81A8-4E02-AA2B-ACCB0714ED71}" type="presParOf" srcId="{538647D1-10D0-4BFE-A80C-BF831B2F2D3F}" destId="{750FC1FA-E329-4112-B62F-F09576E69308}" srcOrd="6" destOrd="0" presId="urn:microsoft.com/office/officeart/2018/2/layout/IconVerticalSolidList"/>
    <dgm:cxn modelId="{3207AD2E-8A38-426A-BC28-044C4E743509}" type="presParOf" srcId="{750FC1FA-E329-4112-B62F-F09576E69308}" destId="{37F7AC57-FC6B-4830-8A90-3569F980D9E4}" srcOrd="0" destOrd="0" presId="urn:microsoft.com/office/officeart/2018/2/layout/IconVerticalSolidList"/>
    <dgm:cxn modelId="{28DF54E4-255D-490A-9ADB-37EB099FA8BF}" type="presParOf" srcId="{750FC1FA-E329-4112-B62F-F09576E69308}" destId="{8A72DD6D-0869-46F2-B224-617BF62A3D1E}" srcOrd="1" destOrd="0" presId="urn:microsoft.com/office/officeart/2018/2/layout/IconVerticalSolidList"/>
    <dgm:cxn modelId="{937B04E6-FE61-41DD-AE9D-59AB01640189}" type="presParOf" srcId="{750FC1FA-E329-4112-B62F-F09576E69308}" destId="{DB385779-D7F5-43FB-B7BA-52807D4E52CB}" srcOrd="2" destOrd="0" presId="urn:microsoft.com/office/officeart/2018/2/layout/IconVerticalSolidList"/>
    <dgm:cxn modelId="{F86EEDE5-3762-433D-BC66-C33FD6782212}" type="presParOf" srcId="{750FC1FA-E329-4112-B62F-F09576E69308}" destId="{68C514D4-C2F3-4DF9-BDB0-A5076FB86B6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1697F34-145A-417F-A674-E2CEAB528D3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C42C540-A216-494D-8666-DDEFA9F00FD5}">
      <dgm:prSet/>
      <dgm:spPr/>
      <dgm:t>
        <a:bodyPr/>
        <a:lstStyle/>
        <a:p>
          <a:r>
            <a:rPr lang="en-GB"/>
            <a:t>Online learning has become more common since the covid-19 pandemic </a:t>
          </a:r>
          <a:endParaRPr lang="en-US"/>
        </a:p>
      </dgm:t>
    </dgm:pt>
    <dgm:pt modelId="{682182AE-AAE1-4C30-BA65-F756F7DA7BA8}" type="parTrans" cxnId="{C1F3A913-7A9D-4341-8A36-F898AB53F4FF}">
      <dgm:prSet/>
      <dgm:spPr/>
      <dgm:t>
        <a:bodyPr/>
        <a:lstStyle/>
        <a:p>
          <a:endParaRPr lang="en-US"/>
        </a:p>
      </dgm:t>
    </dgm:pt>
    <dgm:pt modelId="{23E737C8-F890-4054-A397-E155D0BD0DC0}" type="sibTrans" cxnId="{C1F3A913-7A9D-4341-8A36-F898AB53F4FF}">
      <dgm:prSet/>
      <dgm:spPr/>
      <dgm:t>
        <a:bodyPr/>
        <a:lstStyle/>
        <a:p>
          <a:endParaRPr lang="en-US"/>
        </a:p>
      </dgm:t>
    </dgm:pt>
    <dgm:pt modelId="{3DAEC9B0-0455-4A96-B99F-FCCA1C850514}">
      <dgm:prSet/>
      <dgm:spPr/>
      <dgm:t>
        <a:bodyPr/>
        <a:lstStyle/>
        <a:p>
          <a:r>
            <a:rPr lang="en-GB"/>
            <a:t>Students have adapted to online platforms more over the years. </a:t>
          </a:r>
          <a:endParaRPr lang="en-US"/>
        </a:p>
      </dgm:t>
    </dgm:pt>
    <dgm:pt modelId="{FF954F51-D814-4EA7-9CDA-2069ECA8BE49}" type="parTrans" cxnId="{40BF58D4-21F7-4E21-A26B-8536736F7611}">
      <dgm:prSet/>
      <dgm:spPr/>
      <dgm:t>
        <a:bodyPr/>
        <a:lstStyle/>
        <a:p>
          <a:endParaRPr lang="en-US"/>
        </a:p>
      </dgm:t>
    </dgm:pt>
    <dgm:pt modelId="{C330F844-8942-4329-9B0A-4B3CAD3252E8}" type="sibTrans" cxnId="{40BF58D4-21F7-4E21-A26B-8536736F7611}">
      <dgm:prSet/>
      <dgm:spPr/>
      <dgm:t>
        <a:bodyPr/>
        <a:lstStyle/>
        <a:p>
          <a:endParaRPr lang="en-US"/>
        </a:p>
      </dgm:t>
    </dgm:pt>
    <dgm:pt modelId="{8F1A8F1E-4C50-4A8E-873E-AE24965729E0}">
      <dgm:prSet/>
      <dgm:spPr/>
      <dgm:t>
        <a:bodyPr/>
        <a:lstStyle/>
        <a:p>
          <a:r>
            <a:rPr lang="en-GB"/>
            <a:t>Learning online may be a completely new experience for many students.</a:t>
          </a:r>
          <a:endParaRPr lang="en-US"/>
        </a:p>
      </dgm:t>
    </dgm:pt>
    <dgm:pt modelId="{E81EC237-8C7A-4691-AD07-FC7167D96142}" type="parTrans" cxnId="{8C6B8CFB-34A8-4115-8172-1D2E52F12A24}">
      <dgm:prSet/>
      <dgm:spPr/>
      <dgm:t>
        <a:bodyPr/>
        <a:lstStyle/>
        <a:p>
          <a:endParaRPr lang="en-US"/>
        </a:p>
      </dgm:t>
    </dgm:pt>
    <dgm:pt modelId="{4F243DE8-6EF8-4026-A774-9BA801B295C3}" type="sibTrans" cxnId="{8C6B8CFB-34A8-4115-8172-1D2E52F12A24}">
      <dgm:prSet/>
      <dgm:spPr/>
      <dgm:t>
        <a:bodyPr/>
        <a:lstStyle/>
        <a:p>
          <a:endParaRPr lang="en-US"/>
        </a:p>
      </dgm:t>
    </dgm:pt>
    <dgm:pt modelId="{164D7564-C76A-43AF-B2C2-4C4E9E76AE9D}">
      <dgm:prSet/>
      <dgm:spPr/>
      <dgm:t>
        <a:bodyPr/>
        <a:lstStyle/>
        <a:p>
          <a:r>
            <a:rPr lang="en-GB"/>
            <a:t>One of the most important aspect of collaborating tools is to be in connection with staff and students when working off campus</a:t>
          </a:r>
          <a:endParaRPr lang="en-US"/>
        </a:p>
      </dgm:t>
    </dgm:pt>
    <dgm:pt modelId="{028AEF19-D3D9-44DB-A191-966D0C1D067F}" type="parTrans" cxnId="{5686E460-26B9-478C-B707-611FC4FE3970}">
      <dgm:prSet/>
      <dgm:spPr/>
      <dgm:t>
        <a:bodyPr/>
        <a:lstStyle/>
        <a:p>
          <a:endParaRPr lang="en-US"/>
        </a:p>
      </dgm:t>
    </dgm:pt>
    <dgm:pt modelId="{6EB32BDF-3379-420E-B8C8-30B354247857}" type="sibTrans" cxnId="{5686E460-26B9-478C-B707-611FC4FE3970}">
      <dgm:prSet/>
      <dgm:spPr/>
      <dgm:t>
        <a:bodyPr/>
        <a:lstStyle/>
        <a:p>
          <a:endParaRPr lang="en-US"/>
        </a:p>
      </dgm:t>
    </dgm:pt>
    <dgm:pt modelId="{38D956FA-ADCB-4165-BDEF-BBA20317B846}" type="pres">
      <dgm:prSet presAssocID="{01697F34-145A-417F-A674-E2CEAB528D39}" presName="root" presStyleCnt="0">
        <dgm:presLayoutVars>
          <dgm:dir/>
          <dgm:resizeHandles val="exact"/>
        </dgm:presLayoutVars>
      </dgm:prSet>
      <dgm:spPr/>
    </dgm:pt>
    <dgm:pt modelId="{21A8EB55-1571-4512-A874-EB9460CDB80E}" type="pres">
      <dgm:prSet presAssocID="{0C42C540-A216-494D-8666-DDEFA9F00FD5}" presName="compNode" presStyleCnt="0"/>
      <dgm:spPr/>
    </dgm:pt>
    <dgm:pt modelId="{537E49FD-9420-4B32-B161-F16DFFEF158C}" type="pres">
      <dgm:prSet presAssocID="{0C42C540-A216-494D-8666-DDEFA9F00FD5}" presName="bgRect" presStyleLbl="bgShp" presStyleIdx="0" presStyleCnt="4"/>
      <dgm:spPr/>
    </dgm:pt>
    <dgm:pt modelId="{71E1CAFF-608D-4445-BA80-747EDB620769}" type="pres">
      <dgm:prSet presAssocID="{0C42C540-A216-494D-8666-DDEFA9F00FD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1D06BACF-3A0B-4492-98CE-DADF125B081E}" type="pres">
      <dgm:prSet presAssocID="{0C42C540-A216-494D-8666-DDEFA9F00FD5}" presName="spaceRect" presStyleCnt="0"/>
      <dgm:spPr/>
    </dgm:pt>
    <dgm:pt modelId="{8EAE941E-38D8-48FB-B6C3-EA8FAAB4ECC0}" type="pres">
      <dgm:prSet presAssocID="{0C42C540-A216-494D-8666-DDEFA9F00FD5}" presName="parTx" presStyleLbl="revTx" presStyleIdx="0" presStyleCnt="4">
        <dgm:presLayoutVars>
          <dgm:chMax val="0"/>
          <dgm:chPref val="0"/>
        </dgm:presLayoutVars>
      </dgm:prSet>
      <dgm:spPr/>
    </dgm:pt>
    <dgm:pt modelId="{6832695D-CEBD-4ABA-83C7-BE30C3AB441A}" type="pres">
      <dgm:prSet presAssocID="{23E737C8-F890-4054-A397-E155D0BD0DC0}" presName="sibTrans" presStyleCnt="0"/>
      <dgm:spPr/>
    </dgm:pt>
    <dgm:pt modelId="{E03516DB-730D-4C36-9D09-6475A9425070}" type="pres">
      <dgm:prSet presAssocID="{3DAEC9B0-0455-4A96-B99F-FCCA1C850514}" presName="compNode" presStyleCnt="0"/>
      <dgm:spPr/>
    </dgm:pt>
    <dgm:pt modelId="{9A13A807-169E-4C6D-8FB0-902F68295BEB}" type="pres">
      <dgm:prSet presAssocID="{3DAEC9B0-0455-4A96-B99F-FCCA1C850514}" presName="bgRect" presStyleLbl="bgShp" presStyleIdx="1" presStyleCnt="4"/>
      <dgm:spPr/>
    </dgm:pt>
    <dgm:pt modelId="{109557E3-CDFD-429D-A839-60FB352323D0}" type="pres">
      <dgm:prSet presAssocID="{3DAEC9B0-0455-4A96-B99F-FCCA1C85051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aptop"/>
        </a:ext>
      </dgm:extLst>
    </dgm:pt>
    <dgm:pt modelId="{5249AC61-3EAC-4F2D-B382-0A5346C94130}" type="pres">
      <dgm:prSet presAssocID="{3DAEC9B0-0455-4A96-B99F-FCCA1C850514}" presName="spaceRect" presStyleCnt="0"/>
      <dgm:spPr/>
    </dgm:pt>
    <dgm:pt modelId="{9714F5ED-30AD-43CA-96E8-FE9D03C240CE}" type="pres">
      <dgm:prSet presAssocID="{3DAEC9B0-0455-4A96-B99F-FCCA1C850514}" presName="parTx" presStyleLbl="revTx" presStyleIdx="1" presStyleCnt="4">
        <dgm:presLayoutVars>
          <dgm:chMax val="0"/>
          <dgm:chPref val="0"/>
        </dgm:presLayoutVars>
      </dgm:prSet>
      <dgm:spPr/>
    </dgm:pt>
    <dgm:pt modelId="{0BD0A901-83A0-4455-AE55-4B9F1C5948BD}" type="pres">
      <dgm:prSet presAssocID="{C330F844-8942-4329-9B0A-4B3CAD3252E8}" presName="sibTrans" presStyleCnt="0"/>
      <dgm:spPr/>
    </dgm:pt>
    <dgm:pt modelId="{4CE6B71C-ADAB-4232-ABE5-DC07C0EFA829}" type="pres">
      <dgm:prSet presAssocID="{8F1A8F1E-4C50-4A8E-873E-AE24965729E0}" presName="compNode" presStyleCnt="0"/>
      <dgm:spPr/>
    </dgm:pt>
    <dgm:pt modelId="{D8969B5C-845A-4FB5-9A95-5DB8FB14B859}" type="pres">
      <dgm:prSet presAssocID="{8F1A8F1E-4C50-4A8E-873E-AE24965729E0}" presName="bgRect" presStyleLbl="bgShp" presStyleIdx="2" presStyleCnt="4"/>
      <dgm:spPr/>
    </dgm:pt>
    <dgm:pt modelId="{D2CA1A18-AD5A-4C64-BB41-AF5A9AE6AE28}" type="pres">
      <dgm:prSet presAssocID="{8F1A8F1E-4C50-4A8E-873E-AE24965729E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ploma Roll"/>
        </a:ext>
      </dgm:extLst>
    </dgm:pt>
    <dgm:pt modelId="{65C63912-5B2E-4CCE-9AE4-5A68F44EEE3F}" type="pres">
      <dgm:prSet presAssocID="{8F1A8F1E-4C50-4A8E-873E-AE24965729E0}" presName="spaceRect" presStyleCnt="0"/>
      <dgm:spPr/>
    </dgm:pt>
    <dgm:pt modelId="{BD0F1E2B-F1F5-4FE5-9F40-B52CC6A754C3}" type="pres">
      <dgm:prSet presAssocID="{8F1A8F1E-4C50-4A8E-873E-AE24965729E0}" presName="parTx" presStyleLbl="revTx" presStyleIdx="2" presStyleCnt="4">
        <dgm:presLayoutVars>
          <dgm:chMax val="0"/>
          <dgm:chPref val="0"/>
        </dgm:presLayoutVars>
      </dgm:prSet>
      <dgm:spPr/>
    </dgm:pt>
    <dgm:pt modelId="{2DDE8C2A-1CC6-492A-B206-0F5B75766564}" type="pres">
      <dgm:prSet presAssocID="{4F243DE8-6EF8-4026-A774-9BA801B295C3}" presName="sibTrans" presStyleCnt="0"/>
      <dgm:spPr/>
    </dgm:pt>
    <dgm:pt modelId="{77537D05-89D6-41D4-842A-722D8FBA93DE}" type="pres">
      <dgm:prSet presAssocID="{164D7564-C76A-43AF-B2C2-4C4E9E76AE9D}" presName="compNode" presStyleCnt="0"/>
      <dgm:spPr/>
    </dgm:pt>
    <dgm:pt modelId="{8F81C6E6-7140-4899-85E0-8AA15E62AB70}" type="pres">
      <dgm:prSet presAssocID="{164D7564-C76A-43AF-B2C2-4C4E9E76AE9D}" presName="bgRect" presStyleLbl="bgShp" presStyleIdx="3" presStyleCnt="4"/>
      <dgm:spPr/>
    </dgm:pt>
    <dgm:pt modelId="{1AE1B580-BC30-4CCC-B361-BAD0034CABAF}" type="pres">
      <dgm:prSet presAssocID="{164D7564-C76A-43AF-B2C2-4C4E9E76AE9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 Network"/>
        </a:ext>
      </dgm:extLst>
    </dgm:pt>
    <dgm:pt modelId="{3D0781EA-3246-420D-9D54-30134323E263}" type="pres">
      <dgm:prSet presAssocID="{164D7564-C76A-43AF-B2C2-4C4E9E76AE9D}" presName="spaceRect" presStyleCnt="0"/>
      <dgm:spPr/>
    </dgm:pt>
    <dgm:pt modelId="{AD0B258D-F97D-439B-9B52-0810C0E8632C}" type="pres">
      <dgm:prSet presAssocID="{164D7564-C76A-43AF-B2C2-4C4E9E76AE9D}" presName="parTx" presStyleLbl="revTx" presStyleIdx="3" presStyleCnt="4">
        <dgm:presLayoutVars>
          <dgm:chMax val="0"/>
          <dgm:chPref val="0"/>
        </dgm:presLayoutVars>
      </dgm:prSet>
      <dgm:spPr/>
    </dgm:pt>
  </dgm:ptLst>
  <dgm:cxnLst>
    <dgm:cxn modelId="{C1F3A913-7A9D-4341-8A36-F898AB53F4FF}" srcId="{01697F34-145A-417F-A674-E2CEAB528D39}" destId="{0C42C540-A216-494D-8666-DDEFA9F00FD5}" srcOrd="0" destOrd="0" parTransId="{682182AE-AAE1-4C30-BA65-F756F7DA7BA8}" sibTransId="{23E737C8-F890-4054-A397-E155D0BD0DC0}"/>
    <dgm:cxn modelId="{6B31B540-D903-4EC3-9763-483B08204752}" type="presOf" srcId="{0C42C540-A216-494D-8666-DDEFA9F00FD5}" destId="{8EAE941E-38D8-48FB-B6C3-EA8FAAB4ECC0}" srcOrd="0" destOrd="0" presId="urn:microsoft.com/office/officeart/2018/2/layout/IconVerticalSolidList"/>
    <dgm:cxn modelId="{5686E460-26B9-478C-B707-611FC4FE3970}" srcId="{01697F34-145A-417F-A674-E2CEAB528D39}" destId="{164D7564-C76A-43AF-B2C2-4C4E9E76AE9D}" srcOrd="3" destOrd="0" parTransId="{028AEF19-D3D9-44DB-A191-966D0C1D067F}" sibTransId="{6EB32BDF-3379-420E-B8C8-30B354247857}"/>
    <dgm:cxn modelId="{1622D09D-2E17-4221-A56C-D51AF76EFF06}" type="presOf" srcId="{8F1A8F1E-4C50-4A8E-873E-AE24965729E0}" destId="{BD0F1E2B-F1F5-4FE5-9F40-B52CC6A754C3}" srcOrd="0" destOrd="0" presId="urn:microsoft.com/office/officeart/2018/2/layout/IconVerticalSolidList"/>
    <dgm:cxn modelId="{5D736FB2-5683-428B-8437-9C3510DFC90E}" type="presOf" srcId="{3DAEC9B0-0455-4A96-B99F-FCCA1C850514}" destId="{9714F5ED-30AD-43CA-96E8-FE9D03C240CE}" srcOrd="0" destOrd="0" presId="urn:microsoft.com/office/officeart/2018/2/layout/IconVerticalSolidList"/>
    <dgm:cxn modelId="{40BF58D4-21F7-4E21-A26B-8536736F7611}" srcId="{01697F34-145A-417F-A674-E2CEAB528D39}" destId="{3DAEC9B0-0455-4A96-B99F-FCCA1C850514}" srcOrd="1" destOrd="0" parTransId="{FF954F51-D814-4EA7-9CDA-2069ECA8BE49}" sibTransId="{C330F844-8942-4329-9B0A-4B3CAD3252E8}"/>
    <dgm:cxn modelId="{854E9CE0-C941-43B0-8F40-690FF8C9517A}" type="presOf" srcId="{164D7564-C76A-43AF-B2C2-4C4E9E76AE9D}" destId="{AD0B258D-F97D-439B-9B52-0810C0E8632C}" srcOrd="0" destOrd="0" presId="urn:microsoft.com/office/officeart/2018/2/layout/IconVerticalSolidList"/>
    <dgm:cxn modelId="{8DE99CE8-3313-4646-A08C-4265192CDB14}" type="presOf" srcId="{01697F34-145A-417F-A674-E2CEAB528D39}" destId="{38D956FA-ADCB-4165-BDEF-BBA20317B846}" srcOrd="0" destOrd="0" presId="urn:microsoft.com/office/officeart/2018/2/layout/IconVerticalSolidList"/>
    <dgm:cxn modelId="{8C6B8CFB-34A8-4115-8172-1D2E52F12A24}" srcId="{01697F34-145A-417F-A674-E2CEAB528D39}" destId="{8F1A8F1E-4C50-4A8E-873E-AE24965729E0}" srcOrd="2" destOrd="0" parTransId="{E81EC237-8C7A-4691-AD07-FC7167D96142}" sibTransId="{4F243DE8-6EF8-4026-A774-9BA801B295C3}"/>
    <dgm:cxn modelId="{F0C12D3C-2819-4474-8E27-042AC5C8C2C1}" type="presParOf" srcId="{38D956FA-ADCB-4165-BDEF-BBA20317B846}" destId="{21A8EB55-1571-4512-A874-EB9460CDB80E}" srcOrd="0" destOrd="0" presId="urn:microsoft.com/office/officeart/2018/2/layout/IconVerticalSolidList"/>
    <dgm:cxn modelId="{BEBEF004-6D6A-454E-83CF-D8A14AE30F53}" type="presParOf" srcId="{21A8EB55-1571-4512-A874-EB9460CDB80E}" destId="{537E49FD-9420-4B32-B161-F16DFFEF158C}" srcOrd="0" destOrd="0" presId="urn:microsoft.com/office/officeart/2018/2/layout/IconVerticalSolidList"/>
    <dgm:cxn modelId="{147849BF-2808-46B4-BEFD-575E231824B7}" type="presParOf" srcId="{21A8EB55-1571-4512-A874-EB9460CDB80E}" destId="{71E1CAFF-608D-4445-BA80-747EDB620769}" srcOrd="1" destOrd="0" presId="urn:microsoft.com/office/officeart/2018/2/layout/IconVerticalSolidList"/>
    <dgm:cxn modelId="{1097E290-1CBD-4A1C-BC6B-45E02EC84223}" type="presParOf" srcId="{21A8EB55-1571-4512-A874-EB9460CDB80E}" destId="{1D06BACF-3A0B-4492-98CE-DADF125B081E}" srcOrd="2" destOrd="0" presId="urn:microsoft.com/office/officeart/2018/2/layout/IconVerticalSolidList"/>
    <dgm:cxn modelId="{E67CE095-1A59-4C4D-97C6-49B221668A78}" type="presParOf" srcId="{21A8EB55-1571-4512-A874-EB9460CDB80E}" destId="{8EAE941E-38D8-48FB-B6C3-EA8FAAB4ECC0}" srcOrd="3" destOrd="0" presId="urn:microsoft.com/office/officeart/2018/2/layout/IconVerticalSolidList"/>
    <dgm:cxn modelId="{8754AFE0-4317-475C-8567-7B7465680CFA}" type="presParOf" srcId="{38D956FA-ADCB-4165-BDEF-BBA20317B846}" destId="{6832695D-CEBD-4ABA-83C7-BE30C3AB441A}" srcOrd="1" destOrd="0" presId="urn:microsoft.com/office/officeart/2018/2/layout/IconVerticalSolidList"/>
    <dgm:cxn modelId="{583536A2-1E13-4384-A844-6B5BB97AFC39}" type="presParOf" srcId="{38D956FA-ADCB-4165-BDEF-BBA20317B846}" destId="{E03516DB-730D-4C36-9D09-6475A9425070}" srcOrd="2" destOrd="0" presId="urn:microsoft.com/office/officeart/2018/2/layout/IconVerticalSolidList"/>
    <dgm:cxn modelId="{DEBD76D9-07BF-42DA-87E6-A8AABA51A505}" type="presParOf" srcId="{E03516DB-730D-4C36-9D09-6475A9425070}" destId="{9A13A807-169E-4C6D-8FB0-902F68295BEB}" srcOrd="0" destOrd="0" presId="urn:microsoft.com/office/officeart/2018/2/layout/IconVerticalSolidList"/>
    <dgm:cxn modelId="{ADF71CA7-2E9C-4F29-89F5-C60A3E912E25}" type="presParOf" srcId="{E03516DB-730D-4C36-9D09-6475A9425070}" destId="{109557E3-CDFD-429D-A839-60FB352323D0}" srcOrd="1" destOrd="0" presId="urn:microsoft.com/office/officeart/2018/2/layout/IconVerticalSolidList"/>
    <dgm:cxn modelId="{60246522-8CAE-455C-8BD3-984F2D8405EB}" type="presParOf" srcId="{E03516DB-730D-4C36-9D09-6475A9425070}" destId="{5249AC61-3EAC-4F2D-B382-0A5346C94130}" srcOrd="2" destOrd="0" presId="urn:microsoft.com/office/officeart/2018/2/layout/IconVerticalSolidList"/>
    <dgm:cxn modelId="{2A4C9CC4-4FF3-433D-A69C-09E3FA9EF08C}" type="presParOf" srcId="{E03516DB-730D-4C36-9D09-6475A9425070}" destId="{9714F5ED-30AD-43CA-96E8-FE9D03C240CE}" srcOrd="3" destOrd="0" presId="urn:microsoft.com/office/officeart/2018/2/layout/IconVerticalSolidList"/>
    <dgm:cxn modelId="{9ACAFDF3-055D-4AD7-A70D-20E83E026100}" type="presParOf" srcId="{38D956FA-ADCB-4165-BDEF-BBA20317B846}" destId="{0BD0A901-83A0-4455-AE55-4B9F1C5948BD}" srcOrd="3" destOrd="0" presId="urn:microsoft.com/office/officeart/2018/2/layout/IconVerticalSolidList"/>
    <dgm:cxn modelId="{714F53E6-4633-41A8-BB17-080EC5019FC8}" type="presParOf" srcId="{38D956FA-ADCB-4165-BDEF-BBA20317B846}" destId="{4CE6B71C-ADAB-4232-ABE5-DC07C0EFA829}" srcOrd="4" destOrd="0" presId="urn:microsoft.com/office/officeart/2018/2/layout/IconVerticalSolidList"/>
    <dgm:cxn modelId="{578ECDF3-5314-4C4A-804C-BEB22F777B28}" type="presParOf" srcId="{4CE6B71C-ADAB-4232-ABE5-DC07C0EFA829}" destId="{D8969B5C-845A-4FB5-9A95-5DB8FB14B859}" srcOrd="0" destOrd="0" presId="urn:microsoft.com/office/officeart/2018/2/layout/IconVerticalSolidList"/>
    <dgm:cxn modelId="{90A46814-9084-4B94-A8A1-40CB115182D5}" type="presParOf" srcId="{4CE6B71C-ADAB-4232-ABE5-DC07C0EFA829}" destId="{D2CA1A18-AD5A-4C64-BB41-AF5A9AE6AE28}" srcOrd="1" destOrd="0" presId="urn:microsoft.com/office/officeart/2018/2/layout/IconVerticalSolidList"/>
    <dgm:cxn modelId="{069634BD-DB96-4C3B-9350-DB8EDD56D8D6}" type="presParOf" srcId="{4CE6B71C-ADAB-4232-ABE5-DC07C0EFA829}" destId="{65C63912-5B2E-4CCE-9AE4-5A68F44EEE3F}" srcOrd="2" destOrd="0" presId="urn:microsoft.com/office/officeart/2018/2/layout/IconVerticalSolidList"/>
    <dgm:cxn modelId="{9A10DE79-CDF1-4273-AD3C-AAFBF9269FC9}" type="presParOf" srcId="{4CE6B71C-ADAB-4232-ABE5-DC07C0EFA829}" destId="{BD0F1E2B-F1F5-4FE5-9F40-B52CC6A754C3}" srcOrd="3" destOrd="0" presId="urn:microsoft.com/office/officeart/2018/2/layout/IconVerticalSolidList"/>
    <dgm:cxn modelId="{6EF5F13D-1CC2-4D0A-8DF7-D48F3B32A466}" type="presParOf" srcId="{38D956FA-ADCB-4165-BDEF-BBA20317B846}" destId="{2DDE8C2A-1CC6-492A-B206-0F5B75766564}" srcOrd="5" destOrd="0" presId="urn:microsoft.com/office/officeart/2018/2/layout/IconVerticalSolidList"/>
    <dgm:cxn modelId="{81B34D9F-AEAB-410D-B2B6-5E8C34E4BDFA}" type="presParOf" srcId="{38D956FA-ADCB-4165-BDEF-BBA20317B846}" destId="{77537D05-89D6-41D4-842A-722D8FBA93DE}" srcOrd="6" destOrd="0" presId="urn:microsoft.com/office/officeart/2018/2/layout/IconVerticalSolidList"/>
    <dgm:cxn modelId="{5FF0128C-8892-43DE-BFE0-37D437F90249}" type="presParOf" srcId="{77537D05-89D6-41D4-842A-722D8FBA93DE}" destId="{8F81C6E6-7140-4899-85E0-8AA15E62AB70}" srcOrd="0" destOrd="0" presId="urn:microsoft.com/office/officeart/2018/2/layout/IconVerticalSolidList"/>
    <dgm:cxn modelId="{7BDFD949-9B59-482A-909B-81CBFA338A55}" type="presParOf" srcId="{77537D05-89D6-41D4-842A-722D8FBA93DE}" destId="{1AE1B580-BC30-4CCC-B361-BAD0034CABAF}" srcOrd="1" destOrd="0" presId="urn:microsoft.com/office/officeart/2018/2/layout/IconVerticalSolidList"/>
    <dgm:cxn modelId="{F4A2EB2A-7CC4-4F0B-BA06-1FCF470D10DB}" type="presParOf" srcId="{77537D05-89D6-41D4-842A-722D8FBA93DE}" destId="{3D0781EA-3246-420D-9D54-30134323E263}" srcOrd="2" destOrd="0" presId="urn:microsoft.com/office/officeart/2018/2/layout/IconVerticalSolidList"/>
    <dgm:cxn modelId="{AFA65DBD-5979-4A36-91EB-3E9C54B145C1}" type="presParOf" srcId="{77537D05-89D6-41D4-842A-722D8FBA93DE}" destId="{AD0B258D-F97D-439B-9B52-0810C0E8632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945C943-016E-4758-81EA-15D0C8DAE04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2BD89E0-AEC5-4070-9A4B-5C62B8CA402A}">
      <dgm:prSet/>
      <dgm:spPr/>
      <dgm:t>
        <a:bodyPr/>
        <a:lstStyle/>
        <a:p>
          <a:r>
            <a:rPr lang="en-GB"/>
            <a:t>What: How do students use technology to collaborate at UWTSD?</a:t>
          </a:r>
          <a:endParaRPr lang="en-US"/>
        </a:p>
      </dgm:t>
    </dgm:pt>
    <dgm:pt modelId="{94BE80FB-D722-4E29-8A29-74450A890493}" type="parTrans" cxnId="{824FD26A-EFB4-4C3A-91DE-03C974566BCF}">
      <dgm:prSet/>
      <dgm:spPr/>
      <dgm:t>
        <a:bodyPr/>
        <a:lstStyle/>
        <a:p>
          <a:endParaRPr lang="en-US"/>
        </a:p>
      </dgm:t>
    </dgm:pt>
    <dgm:pt modelId="{F331D2E8-CBAE-48F1-AF6F-813C61980F0C}" type="sibTrans" cxnId="{824FD26A-EFB4-4C3A-91DE-03C974566BCF}">
      <dgm:prSet/>
      <dgm:spPr/>
      <dgm:t>
        <a:bodyPr/>
        <a:lstStyle/>
        <a:p>
          <a:endParaRPr lang="en-US"/>
        </a:p>
      </dgm:t>
    </dgm:pt>
    <dgm:pt modelId="{48FAF8B9-913E-47C0-B6EC-6AE7433FD18E}">
      <dgm:prSet/>
      <dgm:spPr/>
      <dgm:t>
        <a:bodyPr/>
        <a:lstStyle/>
        <a:p>
          <a:r>
            <a:rPr lang="en-GB"/>
            <a:t>Who: students at campus and lecturers</a:t>
          </a:r>
          <a:endParaRPr lang="en-US"/>
        </a:p>
      </dgm:t>
    </dgm:pt>
    <dgm:pt modelId="{986DA0E4-AF88-4C95-AD77-F9F865A46102}" type="parTrans" cxnId="{E143091E-B8CF-4310-8D1A-C8E0ED0C4074}">
      <dgm:prSet/>
      <dgm:spPr/>
      <dgm:t>
        <a:bodyPr/>
        <a:lstStyle/>
        <a:p>
          <a:endParaRPr lang="en-US"/>
        </a:p>
      </dgm:t>
    </dgm:pt>
    <dgm:pt modelId="{9B7FF201-AB25-4C2C-9048-8FBEE40F1A9F}" type="sibTrans" cxnId="{E143091E-B8CF-4310-8D1A-C8E0ED0C4074}">
      <dgm:prSet/>
      <dgm:spPr/>
      <dgm:t>
        <a:bodyPr/>
        <a:lstStyle/>
        <a:p>
          <a:endParaRPr lang="en-US"/>
        </a:p>
      </dgm:t>
    </dgm:pt>
    <dgm:pt modelId="{BA4015C6-CF51-41E4-8DAC-1ABD8A042B68}">
      <dgm:prSet/>
      <dgm:spPr/>
      <dgm:t>
        <a:bodyPr/>
        <a:lstStyle/>
        <a:p>
          <a:r>
            <a:rPr lang="en-GB"/>
            <a:t>How: questionnaire to establish most used collaborating tools and easy to use.</a:t>
          </a:r>
          <a:endParaRPr lang="en-US"/>
        </a:p>
      </dgm:t>
    </dgm:pt>
    <dgm:pt modelId="{08B927FD-03AA-4B96-AA0D-A9D366A3A1EC}" type="parTrans" cxnId="{9851E510-A5AE-41C7-A68D-AB0DEE7ABCCB}">
      <dgm:prSet/>
      <dgm:spPr/>
      <dgm:t>
        <a:bodyPr/>
        <a:lstStyle/>
        <a:p>
          <a:endParaRPr lang="en-US"/>
        </a:p>
      </dgm:t>
    </dgm:pt>
    <dgm:pt modelId="{B9626CA6-EAE6-479E-A05D-F0EE41ECD341}" type="sibTrans" cxnId="{9851E510-A5AE-41C7-A68D-AB0DEE7ABCCB}">
      <dgm:prSet/>
      <dgm:spPr/>
      <dgm:t>
        <a:bodyPr/>
        <a:lstStyle/>
        <a:p>
          <a:endParaRPr lang="en-US"/>
        </a:p>
      </dgm:t>
    </dgm:pt>
    <dgm:pt modelId="{205628A6-9018-40B5-BFF7-D8D7EFCBCF66}" type="pres">
      <dgm:prSet presAssocID="{3945C943-016E-4758-81EA-15D0C8DAE04A}" presName="root" presStyleCnt="0">
        <dgm:presLayoutVars>
          <dgm:dir/>
          <dgm:resizeHandles val="exact"/>
        </dgm:presLayoutVars>
      </dgm:prSet>
      <dgm:spPr/>
    </dgm:pt>
    <dgm:pt modelId="{DDBCB50D-102E-4EC3-9DCD-52F080B01470}" type="pres">
      <dgm:prSet presAssocID="{12BD89E0-AEC5-4070-9A4B-5C62B8CA402A}" presName="compNode" presStyleCnt="0"/>
      <dgm:spPr/>
    </dgm:pt>
    <dgm:pt modelId="{C66F82D4-C945-41E6-9640-008F8594BBDD}" type="pres">
      <dgm:prSet presAssocID="{12BD89E0-AEC5-4070-9A4B-5C62B8CA402A}" presName="bgRect" presStyleLbl="bgShp" presStyleIdx="0" presStyleCnt="3"/>
      <dgm:spPr/>
    </dgm:pt>
    <dgm:pt modelId="{B0C73A48-D07C-4956-AB75-AE612988E705}" type="pres">
      <dgm:prSet presAssocID="{12BD89E0-AEC5-4070-9A4B-5C62B8CA402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4A13FA17-35B7-4EEA-B876-0B76EF7BC2C0}" type="pres">
      <dgm:prSet presAssocID="{12BD89E0-AEC5-4070-9A4B-5C62B8CA402A}" presName="spaceRect" presStyleCnt="0"/>
      <dgm:spPr/>
    </dgm:pt>
    <dgm:pt modelId="{1AC01631-2C6C-44DD-AEBE-165EFDA88028}" type="pres">
      <dgm:prSet presAssocID="{12BD89E0-AEC5-4070-9A4B-5C62B8CA402A}" presName="parTx" presStyleLbl="revTx" presStyleIdx="0" presStyleCnt="3">
        <dgm:presLayoutVars>
          <dgm:chMax val="0"/>
          <dgm:chPref val="0"/>
        </dgm:presLayoutVars>
      </dgm:prSet>
      <dgm:spPr/>
    </dgm:pt>
    <dgm:pt modelId="{CAFD01FF-B6E5-4D50-8B1C-A8C785361FBD}" type="pres">
      <dgm:prSet presAssocID="{F331D2E8-CBAE-48F1-AF6F-813C61980F0C}" presName="sibTrans" presStyleCnt="0"/>
      <dgm:spPr/>
    </dgm:pt>
    <dgm:pt modelId="{EBA8198C-01F9-4D8A-9E73-8A8C4732E444}" type="pres">
      <dgm:prSet presAssocID="{48FAF8B9-913E-47C0-B6EC-6AE7433FD18E}" presName="compNode" presStyleCnt="0"/>
      <dgm:spPr/>
    </dgm:pt>
    <dgm:pt modelId="{D707A248-B395-4FCE-B279-3D1737D8BA1A}" type="pres">
      <dgm:prSet presAssocID="{48FAF8B9-913E-47C0-B6EC-6AE7433FD18E}" presName="bgRect" presStyleLbl="bgShp" presStyleIdx="1" presStyleCnt="3"/>
      <dgm:spPr/>
    </dgm:pt>
    <dgm:pt modelId="{97AE19AC-D568-4ABF-80A9-519A10D28A18}" type="pres">
      <dgm:prSet presAssocID="{48FAF8B9-913E-47C0-B6EC-6AE7433FD18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ecturer"/>
        </a:ext>
      </dgm:extLst>
    </dgm:pt>
    <dgm:pt modelId="{1872EF01-1770-4DBB-B37A-C6FFD52C26D5}" type="pres">
      <dgm:prSet presAssocID="{48FAF8B9-913E-47C0-B6EC-6AE7433FD18E}" presName="spaceRect" presStyleCnt="0"/>
      <dgm:spPr/>
    </dgm:pt>
    <dgm:pt modelId="{249519A1-3113-4A3D-8D97-8042B3C66C3E}" type="pres">
      <dgm:prSet presAssocID="{48FAF8B9-913E-47C0-B6EC-6AE7433FD18E}" presName="parTx" presStyleLbl="revTx" presStyleIdx="1" presStyleCnt="3">
        <dgm:presLayoutVars>
          <dgm:chMax val="0"/>
          <dgm:chPref val="0"/>
        </dgm:presLayoutVars>
      </dgm:prSet>
      <dgm:spPr/>
    </dgm:pt>
    <dgm:pt modelId="{633E2531-A82B-47E0-A3B2-6063442E6EBA}" type="pres">
      <dgm:prSet presAssocID="{9B7FF201-AB25-4C2C-9048-8FBEE40F1A9F}" presName="sibTrans" presStyleCnt="0"/>
      <dgm:spPr/>
    </dgm:pt>
    <dgm:pt modelId="{301141B8-100A-49AD-A7B7-151C11131A6C}" type="pres">
      <dgm:prSet presAssocID="{BA4015C6-CF51-41E4-8DAC-1ABD8A042B68}" presName="compNode" presStyleCnt="0"/>
      <dgm:spPr/>
    </dgm:pt>
    <dgm:pt modelId="{436D7709-22E9-4E7D-BC27-A06170BBE804}" type="pres">
      <dgm:prSet presAssocID="{BA4015C6-CF51-41E4-8DAC-1ABD8A042B68}" presName="bgRect" presStyleLbl="bgShp" presStyleIdx="2" presStyleCnt="3"/>
      <dgm:spPr/>
    </dgm:pt>
    <dgm:pt modelId="{C655C4A9-967C-4D56-9F97-A8E8D6B0205F}" type="pres">
      <dgm:prSet presAssocID="{BA4015C6-CF51-41E4-8DAC-1ABD8A042B6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List"/>
        </a:ext>
      </dgm:extLst>
    </dgm:pt>
    <dgm:pt modelId="{866DB74C-1A7C-4140-8DFF-6511E2CC869F}" type="pres">
      <dgm:prSet presAssocID="{BA4015C6-CF51-41E4-8DAC-1ABD8A042B68}" presName="spaceRect" presStyleCnt="0"/>
      <dgm:spPr/>
    </dgm:pt>
    <dgm:pt modelId="{A41C8A29-F83E-4925-AAC6-43B2CDC09CD4}" type="pres">
      <dgm:prSet presAssocID="{BA4015C6-CF51-41E4-8DAC-1ABD8A042B68}" presName="parTx" presStyleLbl="revTx" presStyleIdx="2" presStyleCnt="3">
        <dgm:presLayoutVars>
          <dgm:chMax val="0"/>
          <dgm:chPref val="0"/>
        </dgm:presLayoutVars>
      </dgm:prSet>
      <dgm:spPr/>
    </dgm:pt>
  </dgm:ptLst>
  <dgm:cxnLst>
    <dgm:cxn modelId="{68CDFD04-A36A-4CCF-AF4B-160C86646DD8}" type="presOf" srcId="{3945C943-016E-4758-81EA-15D0C8DAE04A}" destId="{205628A6-9018-40B5-BFF7-D8D7EFCBCF66}" srcOrd="0" destOrd="0" presId="urn:microsoft.com/office/officeart/2018/2/layout/IconVerticalSolidList"/>
    <dgm:cxn modelId="{9851E510-A5AE-41C7-A68D-AB0DEE7ABCCB}" srcId="{3945C943-016E-4758-81EA-15D0C8DAE04A}" destId="{BA4015C6-CF51-41E4-8DAC-1ABD8A042B68}" srcOrd="2" destOrd="0" parTransId="{08B927FD-03AA-4B96-AA0D-A9D366A3A1EC}" sibTransId="{B9626CA6-EAE6-479E-A05D-F0EE41ECD341}"/>
    <dgm:cxn modelId="{E143091E-B8CF-4310-8D1A-C8E0ED0C4074}" srcId="{3945C943-016E-4758-81EA-15D0C8DAE04A}" destId="{48FAF8B9-913E-47C0-B6EC-6AE7433FD18E}" srcOrd="1" destOrd="0" parTransId="{986DA0E4-AF88-4C95-AD77-F9F865A46102}" sibTransId="{9B7FF201-AB25-4C2C-9048-8FBEE40F1A9F}"/>
    <dgm:cxn modelId="{824FD26A-EFB4-4C3A-91DE-03C974566BCF}" srcId="{3945C943-016E-4758-81EA-15D0C8DAE04A}" destId="{12BD89E0-AEC5-4070-9A4B-5C62B8CA402A}" srcOrd="0" destOrd="0" parTransId="{94BE80FB-D722-4E29-8A29-74450A890493}" sibTransId="{F331D2E8-CBAE-48F1-AF6F-813C61980F0C}"/>
    <dgm:cxn modelId="{9EAD7690-05A5-4712-B885-424F61F8996F}" type="presOf" srcId="{48FAF8B9-913E-47C0-B6EC-6AE7433FD18E}" destId="{249519A1-3113-4A3D-8D97-8042B3C66C3E}" srcOrd="0" destOrd="0" presId="urn:microsoft.com/office/officeart/2018/2/layout/IconVerticalSolidList"/>
    <dgm:cxn modelId="{2ED6CBC7-483A-4C4A-9FE5-ED82909AA0E0}" type="presOf" srcId="{12BD89E0-AEC5-4070-9A4B-5C62B8CA402A}" destId="{1AC01631-2C6C-44DD-AEBE-165EFDA88028}" srcOrd="0" destOrd="0" presId="urn:microsoft.com/office/officeart/2018/2/layout/IconVerticalSolidList"/>
    <dgm:cxn modelId="{68B0FCE6-0D54-44EE-B901-A2B1BD7ACC83}" type="presOf" srcId="{BA4015C6-CF51-41E4-8DAC-1ABD8A042B68}" destId="{A41C8A29-F83E-4925-AAC6-43B2CDC09CD4}" srcOrd="0" destOrd="0" presId="urn:microsoft.com/office/officeart/2018/2/layout/IconVerticalSolidList"/>
    <dgm:cxn modelId="{ED228CAA-6F25-4F4A-B121-66169B201069}" type="presParOf" srcId="{205628A6-9018-40B5-BFF7-D8D7EFCBCF66}" destId="{DDBCB50D-102E-4EC3-9DCD-52F080B01470}" srcOrd="0" destOrd="0" presId="urn:microsoft.com/office/officeart/2018/2/layout/IconVerticalSolidList"/>
    <dgm:cxn modelId="{537A6E46-79A7-4FE9-8679-6509B7100B14}" type="presParOf" srcId="{DDBCB50D-102E-4EC3-9DCD-52F080B01470}" destId="{C66F82D4-C945-41E6-9640-008F8594BBDD}" srcOrd="0" destOrd="0" presId="urn:microsoft.com/office/officeart/2018/2/layout/IconVerticalSolidList"/>
    <dgm:cxn modelId="{A27D96B4-3EC0-499B-8C93-6A3AA284493B}" type="presParOf" srcId="{DDBCB50D-102E-4EC3-9DCD-52F080B01470}" destId="{B0C73A48-D07C-4956-AB75-AE612988E705}" srcOrd="1" destOrd="0" presId="urn:microsoft.com/office/officeart/2018/2/layout/IconVerticalSolidList"/>
    <dgm:cxn modelId="{4380CB8F-0A07-4846-A3AC-B1A022FC9D95}" type="presParOf" srcId="{DDBCB50D-102E-4EC3-9DCD-52F080B01470}" destId="{4A13FA17-35B7-4EEA-B876-0B76EF7BC2C0}" srcOrd="2" destOrd="0" presId="urn:microsoft.com/office/officeart/2018/2/layout/IconVerticalSolidList"/>
    <dgm:cxn modelId="{93DC8328-AC65-4BA1-A06F-423B4D05B68F}" type="presParOf" srcId="{DDBCB50D-102E-4EC3-9DCD-52F080B01470}" destId="{1AC01631-2C6C-44DD-AEBE-165EFDA88028}" srcOrd="3" destOrd="0" presId="urn:microsoft.com/office/officeart/2018/2/layout/IconVerticalSolidList"/>
    <dgm:cxn modelId="{541310BA-107A-437A-8E16-85C1F25DBD78}" type="presParOf" srcId="{205628A6-9018-40B5-BFF7-D8D7EFCBCF66}" destId="{CAFD01FF-B6E5-4D50-8B1C-A8C785361FBD}" srcOrd="1" destOrd="0" presId="urn:microsoft.com/office/officeart/2018/2/layout/IconVerticalSolidList"/>
    <dgm:cxn modelId="{9E2FC4A5-0AA9-427A-9FE4-2A7673DD6CD1}" type="presParOf" srcId="{205628A6-9018-40B5-BFF7-D8D7EFCBCF66}" destId="{EBA8198C-01F9-4D8A-9E73-8A8C4732E444}" srcOrd="2" destOrd="0" presId="urn:microsoft.com/office/officeart/2018/2/layout/IconVerticalSolidList"/>
    <dgm:cxn modelId="{8B674039-71C4-4300-B87B-A8FC0AF6FDC3}" type="presParOf" srcId="{EBA8198C-01F9-4D8A-9E73-8A8C4732E444}" destId="{D707A248-B395-4FCE-B279-3D1737D8BA1A}" srcOrd="0" destOrd="0" presId="urn:microsoft.com/office/officeart/2018/2/layout/IconVerticalSolidList"/>
    <dgm:cxn modelId="{4960EA77-69AD-4388-962D-F7FA94E664AB}" type="presParOf" srcId="{EBA8198C-01F9-4D8A-9E73-8A8C4732E444}" destId="{97AE19AC-D568-4ABF-80A9-519A10D28A18}" srcOrd="1" destOrd="0" presId="urn:microsoft.com/office/officeart/2018/2/layout/IconVerticalSolidList"/>
    <dgm:cxn modelId="{BC54F6B0-FDDA-48D6-B880-5A482BFE02D7}" type="presParOf" srcId="{EBA8198C-01F9-4D8A-9E73-8A8C4732E444}" destId="{1872EF01-1770-4DBB-B37A-C6FFD52C26D5}" srcOrd="2" destOrd="0" presId="urn:microsoft.com/office/officeart/2018/2/layout/IconVerticalSolidList"/>
    <dgm:cxn modelId="{60AC688D-7CD1-4C05-97CD-481499D5E7B7}" type="presParOf" srcId="{EBA8198C-01F9-4D8A-9E73-8A8C4732E444}" destId="{249519A1-3113-4A3D-8D97-8042B3C66C3E}" srcOrd="3" destOrd="0" presId="urn:microsoft.com/office/officeart/2018/2/layout/IconVerticalSolidList"/>
    <dgm:cxn modelId="{DA16D555-22FF-4F20-A25E-4DC3793083A8}" type="presParOf" srcId="{205628A6-9018-40B5-BFF7-D8D7EFCBCF66}" destId="{633E2531-A82B-47E0-A3B2-6063442E6EBA}" srcOrd="3" destOrd="0" presId="urn:microsoft.com/office/officeart/2018/2/layout/IconVerticalSolidList"/>
    <dgm:cxn modelId="{4FA45558-BF3D-4B30-B568-2042811BB9D4}" type="presParOf" srcId="{205628A6-9018-40B5-BFF7-D8D7EFCBCF66}" destId="{301141B8-100A-49AD-A7B7-151C11131A6C}" srcOrd="4" destOrd="0" presId="urn:microsoft.com/office/officeart/2018/2/layout/IconVerticalSolidList"/>
    <dgm:cxn modelId="{3D0AAAD7-27E7-4CC4-B7E9-0683078A1F95}" type="presParOf" srcId="{301141B8-100A-49AD-A7B7-151C11131A6C}" destId="{436D7709-22E9-4E7D-BC27-A06170BBE804}" srcOrd="0" destOrd="0" presId="urn:microsoft.com/office/officeart/2018/2/layout/IconVerticalSolidList"/>
    <dgm:cxn modelId="{474C5284-93CE-4081-9836-C4EDC82ACF6D}" type="presParOf" srcId="{301141B8-100A-49AD-A7B7-151C11131A6C}" destId="{C655C4A9-967C-4D56-9F97-A8E8D6B0205F}" srcOrd="1" destOrd="0" presId="urn:microsoft.com/office/officeart/2018/2/layout/IconVerticalSolidList"/>
    <dgm:cxn modelId="{D2EFC97F-E0EB-467A-9090-E22EAEC8324B}" type="presParOf" srcId="{301141B8-100A-49AD-A7B7-151C11131A6C}" destId="{866DB74C-1A7C-4140-8DFF-6511E2CC869F}" srcOrd="2" destOrd="0" presId="urn:microsoft.com/office/officeart/2018/2/layout/IconVerticalSolidList"/>
    <dgm:cxn modelId="{7DB3823E-3883-447C-BC2D-5DB88DBE9CB6}" type="presParOf" srcId="{301141B8-100A-49AD-A7B7-151C11131A6C}" destId="{A41C8A29-F83E-4925-AAC6-43B2CDC09CD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E59983B-EB8B-468A-82E2-FFC1084AE04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749293E-7860-481B-B0B8-CE2DDFC86D42}">
      <dgm:prSet/>
      <dgm:spPr/>
      <dgm:t>
        <a:bodyPr/>
        <a:lstStyle/>
        <a:p>
          <a:r>
            <a:rPr lang="en-GB"/>
            <a:t>Full consent should be obtained from the participants</a:t>
          </a:r>
          <a:endParaRPr lang="en-US"/>
        </a:p>
      </dgm:t>
    </dgm:pt>
    <dgm:pt modelId="{986DFE80-AC3D-42B7-8FFF-C2BE1A2F7E6D}" type="parTrans" cxnId="{8F3F4C3A-F0C0-446F-B137-C2EC86926118}">
      <dgm:prSet/>
      <dgm:spPr/>
      <dgm:t>
        <a:bodyPr/>
        <a:lstStyle/>
        <a:p>
          <a:endParaRPr lang="en-US"/>
        </a:p>
      </dgm:t>
    </dgm:pt>
    <dgm:pt modelId="{8314CD9F-6D9B-45F4-9BE7-CCE43F790337}" type="sibTrans" cxnId="{8F3F4C3A-F0C0-446F-B137-C2EC86926118}">
      <dgm:prSet/>
      <dgm:spPr/>
      <dgm:t>
        <a:bodyPr/>
        <a:lstStyle/>
        <a:p>
          <a:endParaRPr lang="en-US"/>
        </a:p>
      </dgm:t>
    </dgm:pt>
    <dgm:pt modelId="{DDF22B99-A094-4084-8E91-65CB231C67EC}">
      <dgm:prSet/>
      <dgm:spPr/>
      <dgm:t>
        <a:bodyPr/>
        <a:lstStyle/>
        <a:p>
          <a:r>
            <a:rPr lang="en-GB"/>
            <a:t>Confidentiality </a:t>
          </a:r>
          <a:endParaRPr lang="en-US"/>
        </a:p>
      </dgm:t>
    </dgm:pt>
    <dgm:pt modelId="{C591A2EA-CA62-4171-A2F8-E5B9A7C0F6EE}" type="parTrans" cxnId="{A32E01D4-8F6D-4279-A233-F06B48C95AAB}">
      <dgm:prSet/>
      <dgm:spPr/>
      <dgm:t>
        <a:bodyPr/>
        <a:lstStyle/>
        <a:p>
          <a:endParaRPr lang="en-US"/>
        </a:p>
      </dgm:t>
    </dgm:pt>
    <dgm:pt modelId="{515E1579-4891-40CE-9B3F-7A36F0331109}" type="sibTrans" cxnId="{A32E01D4-8F6D-4279-A233-F06B48C95AAB}">
      <dgm:prSet/>
      <dgm:spPr/>
      <dgm:t>
        <a:bodyPr/>
        <a:lstStyle/>
        <a:p>
          <a:endParaRPr lang="en-US"/>
        </a:p>
      </dgm:t>
    </dgm:pt>
    <dgm:pt modelId="{7AFA480A-83D3-4815-A918-2E0FD5EE4687}">
      <dgm:prSet/>
      <dgm:spPr/>
      <dgm:t>
        <a:bodyPr/>
        <a:lstStyle/>
        <a:p>
          <a:r>
            <a:rPr lang="en-GB"/>
            <a:t>Conflict of interest</a:t>
          </a:r>
          <a:endParaRPr lang="en-US"/>
        </a:p>
      </dgm:t>
    </dgm:pt>
    <dgm:pt modelId="{99065CA3-C515-4DFB-8786-321E52D14C4E}" type="parTrans" cxnId="{E9E836BD-2F1E-4BE5-A000-8B83B68DAAFA}">
      <dgm:prSet/>
      <dgm:spPr/>
      <dgm:t>
        <a:bodyPr/>
        <a:lstStyle/>
        <a:p>
          <a:endParaRPr lang="en-US"/>
        </a:p>
      </dgm:t>
    </dgm:pt>
    <dgm:pt modelId="{ADA736ED-AA1C-4E94-A825-A64451919D79}" type="sibTrans" cxnId="{E9E836BD-2F1E-4BE5-A000-8B83B68DAAFA}">
      <dgm:prSet/>
      <dgm:spPr/>
      <dgm:t>
        <a:bodyPr/>
        <a:lstStyle/>
        <a:p>
          <a:endParaRPr lang="en-US"/>
        </a:p>
      </dgm:t>
    </dgm:pt>
    <dgm:pt modelId="{E01ED8AD-2DE7-4E6F-8779-AEF1BE439929}">
      <dgm:prSet/>
      <dgm:spPr/>
      <dgm:t>
        <a:bodyPr/>
        <a:lstStyle/>
        <a:p>
          <a:r>
            <a:rPr lang="en-GB"/>
            <a:t>People who are not native speakers </a:t>
          </a:r>
          <a:endParaRPr lang="en-US"/>
        </a:p>
      </dgm:t>
    </dgm:pt>
    <dgm:pt modelId="{922EBD0D-F5CC-4B54-9E43-2A1A51E58D73}" type="parTrans" cxnId="{9BF0097C-BC59-48C6-A5F2-E40DF077525D}">
      <dgm:prSet/>
      <dgm:spPr/>
      <dgm:t>
        <a:bodyPr/>
        <a:lstStyle/>
        <a:p>
          <a:endParaRPr lang="en-US"/>
        </a:p>
      </dgm:t>
    </dgm:pt>
    <dgm:pt modelId="{B566F19D-550B-4161-BEAC-165082D63891}" type="sibTrans" cxnId="{9BF0097C-BC59-48C6-A5F2-E40DF077525D}">
      <dgm:prSet/>
      <dgm:spPr/>
      <dgm:t>
        <a:bodyPr/>
        <a:lstStyle/>
        <a:p>
          <a:endParaRPr lang="en-US"/>
        </a:p>
      </dgm:t>
    </dgm:pt>
    <dgm:pt modelId="{DFFEB30D-EB8B-4217-A548-756705045050}" type="pres">
      <dgm:prSet presAssocID="{7E59983B-EB8B-468A-82E2-FFC1084AE04B}" presName="linear" presStyleCnt="0">
        <dgm:presLayoutVars>
          <dgm:animLvl val="lvl"/>
          <dgm:resizeHandles val="exact"/>
        </dgm:presLayoutVars>
      </dgm:prSet>
      <dgm:spPr/>
    </dgm:pt>
    <dgm:pt modelId="{A15BDA9A-1B3E-4EC2-A798-0BDC7E91A518}" type="pres">
      <dgm:prSet presAssocID="{E749293E-7860-481B-B0B8-CE2DDFC86D42}" presName="parentText" presStyleLbl="node1" presStyleIdx="0" presStyleCnt="4">
        <dgm:presLayoutVars>
          <dgm:chMax val="0"/>
          <dgm:bulletEnabled val="1"/>
        </dgm:presLayoutVars>
      </dgm:prSet>
      <dgm:spPr/>
    </dgm:pt>
    <dgm:pt modelId="{B3D2F6A3-266D-470C-AF11-35F8373FD99B}" type="pres">
      <dgm:prSet presAssocID="{8314CD9F-6D9B-45F4-9BE7-CCE43F790337}" presName="spacer" presStyleCnt="0"/>
      <dgm:spPr/>
    </dgm:pt>
    <dgm:pt modelId="{755B631A-9ABE-4781-B33E-E328C52993FE}" type="pres">
      <dgm:prSet presAssocID="{DDF22B99-A094-4084-8E91-65CB231C67EC}" presName="parentText" presStyleLbl="node1" presStyleIdx="1" presStyleCnt="4">
        <dgm:presLayoutVars>
          <dgm:chMax val="0"/>
          <dgm:bulletEnabled val="1"/>
        </dgm:presLayoutVars>
      </dgm:prSet>
      <dgm:spPr/>
    </dgm:pt>
    <dgm:pt modelId="{E76FA743-FFD3-412E-870D-2CCC2BA6364F}" type="pres">
      <dgm:prSet presAssocID="{515E1579-4891-40CE-9B3F-7A36F0331109}" presName="spacer" presStyleCnt="0"/>
      <dgm:spPr/>
    </dgm:pt>
    <dgm:pt modelId="{1FA7E9B0-1B73-4AEF-A564-DD2004A30F07}" type="pres">
      <dgm:prSet presAssocID="{7AFA480A-83D3-4815-A918-2E0FD5EE4687}" presName="parentText" presStyleLbl="node1" presStyleIdx="2" presStyleCnt="4">
        <dgm:presLayoutVars>
          <dgm:chMax val="0"/>
          <dgm:bulletEnabled val="1"/>
        </dgm:presLayoutVars>
      </dgm:prSet>
      <dgm:spPr/>
    </dgm:pt>
    <dgm:pt modelId="{2493DEB9-AE7E-4576-B3EC-B85D4205ADDB}" type="pres">
      <dgm:prSet presAssocID="{ADA736ED-AA1C-4E94-A825-A64451919D79}" presName="spacer" presStyleCnt="0"/>
      <dgm:spPr/>
    </dgm:pt>
    <dgm:pt modelId="{628915C4-9B45-4690-AA86-B9D8DB9B02C3}" type="pres">
      <dgm:prSet presAssocID="{E01ED8AD-2DE7-4E6F-8779-AEF1BE439929}" presName="parentText" presStyleLbl="node1" presStyleIdx="3" presStyleCnt="4">
        <dgm:presLayoutVars>
          <dgm:chMax val="0"/>
          <dgm:bulletEnabled val="1"/>
        </dgm:presLayoutVars>
      </dgm:prSet>
      <dgm:spPr/>
    </dgm:pt>
  </dgm:ptLst>
  <dgm:cxnLst>
    <dgm:cxn modelId="{8F3F4C3A-F0C0-446F-B137-C2EC86926118}" srcId="{7E59983B-EB8B-468A-82E2-FFC1084AE04B}" destId="{E749293E-7860-481B-B0B8-CE2DDFC86D42}" srcOrd="0" destOrd="0" parTransId="{986DFE80-AC3D-42B7-8FFF-C2BE1A2F7E6D}" sibTransId="{8314CD9F-6D9B-45F4-9BE7-CCE43F790337}"/>
    <dgm:cxn modelId="{D06CD13C-FDA7-4F80-9743-7AA6A4C7809A}" type="presOf" srcId="{E749293E-7860-481B-B0B8-CE2DDFC86D42}" destId="{A15BDA9A-1B3E-4EC2-A798-0BDC7E91A518}" srcOrd="0" destOrd="0" presId="urn:microsoft.com/office/officeart/2005/8/layout/vList2"/>
    <dgm:cxn modelId="{9BF0097C-BC59-48C6-A5F2-E40DF077525D}" srcId="{7E59983B-EB8B-468A-82E2-FFC1084AE04B}" destId="{E01ED8AD-2DE7-4E6F-8779-AEF1BE439929}" srcOrd="3" destOrd="0" parTransId="{922EBD0D-F5CC-4B54-9E43-2A1A51E58D73}" sibTransId="{B566F19D-550B-4161-BEAC-165082D63891}"/>
    <dgm:cxn modelId="{F6E6879B-CBBD-461D-8F6F-FDBD7C365495}" type="presOf" srcId="{7AFA480A-83D3-4815-A918-2E0FD5EE4687}" destId="{1FA7E9B0-1B73-4AEF-A564-DD2004A30F07}" srcOrd="0" destOrd="0" presId="urn:microsoft.com/office/officeart/2005/8/layout/vList2"/>
    <dgm:cxn modelId="{E9E836BD-2F1E-4BE5-A000-8B83B68DAAFA}" srcId="{7E59983B-EB8B-468A-82E2-FFC1084AE04B}" destId="{7AFA480A-83D3-4815-A918-2E0FD5EE4687}" srcOrd="2" destOrd="0" parTransId="{99065CA3-C515-4DFB-8786-321E52D14C4E}" sibTransId="{ADA736ED-AA1C-4E94-A825-A64451919D79}"/>
    <dgm:cxn modelId="{A32E01D4-8F6D-4279-A233-F06B48C95AAB}" srcId="{7E59983B-EB8B-468A-82E2-FFC1084AE04B}" destId="{DDF22B99-A094-4084-8E91-65CB231C67EC}" srcOrd="1" destOrd="0" parTransId="{C591A2EA-CA62-4171-A2F8-E5B9A7C0F6EE}" sibTransId="{515E1579-4891-40CE-9B3F-7A36F0331109}"/>
    <dgm:cxn modelId="{3B464FDA-3D55-405B-86A6-C82AE201D609}" type="presOf" srcId="{DDF22B99-A094-4084-8E91-65CB231C67EC}" destId="{755B631A-9ABE-4781-B33E-E328C52993FE}" srcOrd="0" destOrd="0" presId="urn:microsoft.com/office/officeart/2005/8/layout/vList2"/>
    <dgm:cxn modelId="{2487E0E7-F9DC-41E5-A583-326DAA83AF4C}" type="presOf" srcId="{7E59983B-EB8B-468A-82E2-FFC1084AE04B}" destId="{DFFEB30D-EB8B-4217-A548-756705045050}" srcOrd="0" destOrd="0" presId="urn:microsoft.com/office/officeart/2005/8/layout/vList2"/>
    <dgm:cxn modelId="{C27CAFFE-666F-403A-ACFF-9C0685889A63}" type="presOf" srcId="{E01ED8AD-2DE7-4E6F-8779-AEF1BE439929}" destId="{628915C4-9B45-4690-AA86-B9D8DB9B02C3}" srcOrd="0" destOrd="0" presId="urn:microsoft.com/office/officeart/2005/8/layout/vList2"/>
    <dgm:cxn modelId="{9AF69B12-FAAA-43CE-AB28-7DD07A0B6CAC}" type="presParOf" srcId="{DFFEB30D-EB8B-4217-A548-756705045050}" destId="{A15BDA9A-1B3E-4EC2-A798-0BDC7E91A518}" srcOrd="0" destOrd="0" presId="urn:microsoft.com/office/officeart/2005/8/layout/vList2"/>
    <dgm:cxn modelId="{A1551990-730A-4FBC-9D94-7B2B9AEAE5A2}" type="presParOf" srcId="{DFFEB30D-EB8B-4217-A548-756705045050}" destId="{B3D2F6A3-266D-470C-AF11-35F8373FD99B}" srcOrd="1" destOrd="0" presId="urn:microsoft.com/office/officeart/2005/8/layout/vList2"/>
    <dgm:cxn modelId="{7EA5E85A-C7D5-4A69-9F58-5646370F180F}" type="presParOf" srcId="{DFFEB30D-EB8B-4217-A548-756705045050}" destId="{755B631A-9ABE-4781-B33E-E328C52993FE}" srcOrd="2" destOrd="0" presId="urn:microsoft.com/office/officeart/2005/8/layout/vList2"/>
    <dgm:cxn modelId="{5BB2736F-B53A-4911-BA74-F96C5023B975}" type="presParOf" srcId="{DFFEB30D-EB8B-4217-A548-756705045050}" destId="{E76FA743-FFD3-412E-870D-2CCC2BA6364F}" srcOrd="3" destOrd="0" presId="urn:microsoft.com/office/officeart/2005/8/layout/vList2"/>
    <dgm:cxn modelId="{C85560CF-2A78-4D36-A83B-68A7C4572F63}" type="presParOf" srcId="{DFFEB30D-EB8B-4217-A548-756705045050}" destId="{1FA7E9B0-1B73-4AEF-A564-DD2004A30F07}" srcOrd="4" destOrd="0" presId="urn:microsoft.com/office/officeart/2005/8/layout/vList2"/>
    <dgm:cxn modelId="{1FDF5B6A-D5AE-4451-8A01-37C118A884E0}" type="presParOf" srcId="{DFFEB30D-EB8B-4217-A548-756705045050}" destId="{2493DEB9-AE7E-4576-B3EC-B85D4205ADDB}" srcOrd="5" destOrd="0" presId="urn:microsoft.com/office/officeart/2005/8/layout/vList2"/>
    <dgm:cxn modelId="{EB7F7CC0-74E9-4034-A24D-374614902BA5}" type="presParOf" srcId="{DFFEB30D-EB8B-4217-A548-756705045050}" destId="{628915C4-9B45-4690-AA86-B9D8DB9B02C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2E22772-6823-4AA0-ACB6-F5CB171A6A1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18150E2-81EC-49E3-981D-077AD7109FFD}">
      <dgm:prSet/>
      <dgm:spPr/>
      <dgm:t>
        <a:bodyPr/>
        <a:lstStyle/>
        <a:p>
          <a:r>
            <a:rPr lang="en-GB"/>
            <a:t>This research will help to conduct the abilities and confidence of students with online technology collaborating</a:t>
          </a:r>
          <a:endParaRPr lang="en-US"/>
        </a:p>
      </dgm:t>
    </dgm:pt>
    <dgm:pt modelId="{F3F174D7-2E97-4E29-9C96-5EA4E00E5F65}" type="parTrans" cxnId="{2BB31CE8-A979-46BF-A091-36EE019971C2}">
      <dgm:prSet/>
      <dgm:spPr/>
      <dgm:t>
        <a:bodyPr/>
        <a:lstStyle/>
        <a:p>
          <a:endParaRPr lang="en-US"/>
        </a:p>
      </dgm:t>
    </dgm:pt>
    <dgm:pt modelId="{1EA86BAA-0224-4961-8E8B-B581F7DC99DD}" type="sibTrans" cxnId="{2BB31CE8-A979-46BF-A091-36EE019971C2}">
      <dgm:prSet/>
      <dgm:spPr/>
      <dgm:t>
        <a:bodyPr/>
        <a:lstStyle/>
        <a:p>
          <a:endParaRPr lang="en-US"/>
        </a:p>
      </dgm:t>
    </dgm:pt>
    <dgm:pt modelId="{E00869C1-A715-4C6A-B9C0-A453F1E1B3B8}">
      <dgm:prSet/>
      <dgm:spPr/>
      <dgm:t>
        <a:bodyPr/>
        <a:lstStyle/>
        <a:p>
          <a:r>
            <a:rPr lang="en-GB"/>
            <a:t>This will also help to find out if participants who take up the survey are aware of the all the benefits from Microsoft teams .</a:t>
          </a:r>
          <a:endParaRPr lang="en-US"/>
        </a:p>
      </dgm:t>
    </dgm:pt>
    <dgm:pt modelId="{1FF55707-8AB3-4AB2-BD23-C6C4D7C5B1EA}" type="parTrans" cxnId="{BBD9C0B4-3A95-4319-B942-CBCDEA95F990}">
      <dgm:prSet/>
      <dgm:spPr/>
      <dgm:t>
        <a:bodyPr/>
        <a:lstStyle/>
        <a:p>
          <a:endParaRPr lang="en-US"/>
        </a:p>
      </dgm:t>
    </dgm:pt>
    <dgm:pt modelId="{CB244CE8-9F17-42A0-9B3D-A54FC0868E65}" type="sibTrans" cxnId="{BBD9C0B4-3A95-4319-B942-CBCDEA95F990}">
      <dgm:prSet/>
      <dgm:spPr/>
      <dgm:t>
        <a:bodyPr/>
        <a:lstStyle/>
        <a:p>
          <a:endParaRPr lang="en-US"/>
        </a:p>
      </dgm:t>
    </dgm:pt>
    <dgm:pt modelId="{208558EE-781D-4E82-AF2C-4AD23415D19D}">
      <dgm:prSet/>
      <dgm:spPr/>
      <dgm:t>
        <a:bodyPr/>
        <a:lstStyle/>
        <a:p>
          <a:r>
            <a:rPr lang="en-GB"/>
            <a:t>Teams is a centralised hub for communication and collaboration within a team</a:t>
          </a:r>
          <a:endParaRPr lang="en-US"/>
        </a:p>
      </dgm:t>
    </dgm:pt>
    <dgm:pt modelId="{3F15699D-32F5-452C-9D75-01F2D6B49B63}" type="parTrans" cxnId="{A9E6CFC4-9B21-41C2-9C0E-9DA8DB8683C7}">
      <dgm:prSet/>
      <dgm:spPr/>
      <dgm:t>
        <a:bodyPr/>
        <a:lstStyle/>
        <a:p>
          <a:endParaRPr lang="en-US"/>
        </a:p>
      </dgm:t>
    </dgm:pt>
    <dgm:pt modelId="{62EC0FAD-D774-44BB-9FCF-816516AEFEA3}" type="sibTrans" cxnId="{A9E6CFC4-9B21-41C2-9C0E-9DA8DB8683C7}">
      <dgm:prSet/>
      <dgm:spPr/>
      <dgm:t>
        <a:bodyPr/>
        <a:lstStyle/>
        <a:p>
          <a:endParaRPr lang="en-US"/>
        </a:p>
      </dgm:t>
    </dgm:pt>
    <dgm:pt modelId="{3975E2E7-B6D3-45DF-BD5A-7A680C36C30A}">
      <dgm:prSet/>
      <dgm:spPr/>
      <dgm:t>
        <a:bodyPr/>
        <a:lstStyle/>
        <a:p>
          <a:r>
            <a:rPr lang="en-GB"/>
            <a:t>Teams combines videos and audio calls, meetings, chat, notes and files. Microsoft teams integrates directly with all office 365 applications such as sharepoint. planner and stream providing one easy to reach location making it easy for you to communicate and callobrate securely wherever you are with students and staff</a:t>
          </a:r>
          <a:endParaRPr lang="en-US"/>
        </a:p>
      </dgm:t>
    </dgm:pt>
    <dgm:pt modelId="{896EFBBB-F0D9-4952-834B-4139E2FC7C63}" type="parTrans" cxnId="{CB83DDE0-1B65-4CFE-8960-A53A540C7BCF}">
      <dgm:prSet/>
      <dgm:spPr/>
      <dgm:t>
        <a:bodyPr/>
        <a:lstStyle/>
        <a:p>
          <a:endParaRPr lang="en-US"/>
        </a:p>
      </dgm:t>
    </dgm:pt>
    <dgm:pt modelId="{D705E2A9-7B5E-4CA1-BF3B-53EC71FE5092}" type="sibTrans" cxnId="{CB83DDE0-1B65-4CFE-8960-A53A540C7BCF}">
      <dgm:prSet/>
      <dgm:spPr/>
      <dgm:t>
        <a:bodyPr/>
        <a:lstStyle/>
        <a:p>
          <a:endParaRPr lang="en-US"/>
        </a:p>
      </dgm:t>
    </dgm:pt>
    <dgm:pt modelId="{6CD55CD2-9667-4A58-AFA3-82B7F872B51F}" type="pres">
      <dgm:prSet presAssocID="{52E22772-6823-4AA0-ACB6-F5CB171A6A12}" presName="root" presStyleCnt="0">
        <dgm:presLayoutVars>
          <dgm:dir/>
          <dgm:resizeHandles val="exact"/>
        </dgm:presLayoutVars>
      </dgm:prSet>
      <dgm:spPr/>
    </dgm:pt>
    <dgm:pt modelId="{8F8A47C6-6CDA-4ADD-BA59-E834B404CE19}" type="pres">
      <dgm:prSet presAssocID="{518150E2-81EC-49E3-981D-077AD7109FFD}" presName="compNode" presStyleCnt="0"/>
      <dgm:spPr/>
    </dgm:pt>
    <dgm:pt modelId="{67709CBC-12B2-4CB1-B2DC-990474DF73C1}" type="pres">
      <dgm:prSet presAssocID="{518150E2-81EC-49E3-981D-077AD7109FFD}" presName="bgRect" presStyleLbl="bgShp" presStyleIdx="0" presStyleCnt="4"/>
      <dgm:spPr/>
    </dgm:pt>
    <dgm:pt modelId="{FB72B975-58B9-4B59-B906-50BA570E4142}" type="pres">
      <dgm:prSet presAssocID="{518150E2-81EC-49E3-981D-077AD7109FF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05BB7C76-6142-4918-977C-8BB4DCE0E9F8}" type="pres">
      <dgm:prSet presAssocID="{518150E2-81EC-49E3-981D-077AD7109FFD}" presName="spaceRect" presStyleCnt="0"/>
      <dgm:spPr/>
    </dgm:pt>
    <dgm:pt modelId="{12C3AC12-F6D0-4EFB-8A75-0FEC67F5BE7D}" type="pres">
      <dgm:prSet presAssocID="{518150E2-81EC-49E3-981D-077AD7109FFD}" presName="parTx" presStyleLbl="revTx" presStyleIdx="0" presStyleCnt="4">
        <dgm:presLayoutVars>
          <dgm:chMax val="0"/>
          <dgm:chPref val="0"/>
        </dgm:presLayoutVars>
      </dgm:prSet>
      <dgm:spPr/>
    </dgm:pt>
    <dgm:pt modelId="{D348B618-B24E-4C0E-BF52-D9F29B7FDD1E}" type="pres">
      <dgm:prSet presAssocID="{1EA86BAA-0224-4961-8E8B-B581F7DC99DD}" presName="sibTrans" presStyleCnt="0"/>
      <dgm:spPr/>
    </dgm:pt>
    <dgm:pt modelId="{E5F55325-5BBA-4083-85AD-E60D1FEE72D1}" type="pres">
      <dgm:prSet presAssocID="{E00869C1-A715-4C6A-B9C0-A453F1E1B3B8}" presName="compNode" presStyleCnt="0"/>
      <dgm:spPr/>
    </dgm:pt>
    <dgm:pt modelId="{DBB90AB8-B557-48BD-8563-BE7B5035EF45}" type="pres">
      <dgm:prSet presAssocID="{E00869C1-A715-4C6A-B9C0-A453F1E1B3B8}" presName="bgRect" presStyleLbl="bgShp" presStyleIdx="1" presStyleCnt="4"/>
      <dgm:spPr/>
    </dgm:pt>
    <dgm:pt modelId="{A7F18796-D13E-426B-9F2A-5A5257A30C2F}" type="pres">
      <dgm:prSet presAssocID="{E00869C1-A715-4C6A-B9C0-A453F1E1B3B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1C132151-21FD-4079-8C9B-F87C2621AED1}" type="pres">
      <dgm:prSet presAssocID="{E00869C1-A715-4C6A-B9C0-A453F1E1B3B8}" presName="spaceRect" presStyleCnt="0"/>
      <dgm:spPr/>
    </dgm:pt>
    <dgm:pt modelId="{6FEB7C17-527D-4A78-87F1-3402045E873F}" type="pres">
      <dgm:prSet presAssocID="{E00869C1-A715-4C6A-B9C0-A453F1E1B3B8}" presName="parTx" presStyleLbl="revTx" presStyleIdx="1" presStyleCnt="4">
        <dgm:presLayoutVars>
          <dgm:chMax val="0"/>
          <dgm:chPref val="0"/>
        </dgm:presLayoutVars>
      </dgm:prSet>
      <dgm:spPr/>
    </dgm:pt>
    <dgm:pt modelId="{4C7DA0C6-99BA-49DE-84EA-45F6B70A2AAF}" type="pres">
      <dgm:prSet presAssocID="{CB244CE8-9F17-42A0-9B3D-A54FC0868E65}" presName="sibTrans" presStyleCnt="0"/>
      <dgm:spPr/>
    </dgm:pt>
    <dgm:pt modelId="{1062810F-9827-48FE-BEFA-28A78FA8B9D7}" type="pres">
      <dgm:prSet presAssocID="{208558EE-781D-4E82-AF2C-4AD23415D19D}" presName="compNode" presStyleCnt="0"/>
      <dgm:spPr/>
    </dgm:pt>
    <dgm:pt modelId="{E4237649-C245-4C0C-8622-06AA852D7889}" type="pres">
      <dgm:prSet presAssocID="{208558EE-781D-4E82-AF2C-4AD23415D19D}" presName="bgRect" presStyleLbl="bgShp" presStyleIdx="2" presStyleCnt="4"/>
      <dgm:spPr/>
    </dgm:pt>
    <dgm:pt modelId="{D30C345A-F03C-47C4-AC5E-B3B018921F92}" type="pres">
      <dgm:prSet presAssocID="{208558EE-781D-4E82-AF2C-4AD23415D19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twork"/>
        </a:ext>
      </dgm:extLst>
    </dgm:pt>
    <dgm:pt modelId="{5DBB72CD-EE85-4E05-9C13-2433DB92E12E}" type="pres">
      <dgm:prSet presAssocID="{208558EE-781D-4E82-AF2C-4AD23415D19D}" presName="spaceRect" presStyleCnt="0"/>
      <dgm:spPr/>
    </dgm:pt>
    <dgm:pt modelId="{20313587-A1F7-4745-9CC7-27312CE0A6AF}" type="pres">
      <dgm:prSet presAssocID="{208558EE-781D-4E82-AF2C-4AD23415D19D}" presName="parTx" presStyleLbl="revTx" presStyleIdx="2" presStyleCnt="4">
        <dgm:presLayoutVars>
          <dgm:chMax val="0"/>
          <dgm:chPref val="0"/>
        </dgm:presLayoutVars>
      </dgm:prSet>
      <dgm:spPr/>
    </dgm:pt>
    <dgm:pt modelId="{E977C633-4989-4546-B14C-2EBBEAF0FA20}" type="pres">
      <dgm:prSet presAssocID="{62EC0FAD-D774-44BB-9FCF-816516AEFEA3}" presName="sibTrans" presStyleCnt="0"/>
      <dgm:spPr/>
    </dgm:pt>
    <dgm:pt modelId="{48A813D4-AEFB-43E7-B806-0C4F1E43C3B4}" type="pres">
      <dgm:prSet presAssocID="{3975E2E7-B6D3-45DF-BD5A-7A680C36C30A}" presName="compNode" presStyleCnt="0"/>
      <dgm:spPr/>
    </dgm:pt>
    <dgm:pt modelId="{F113130A-3D0F-4932-A615-776BB8F88CB7}" type="pres">
      <dgm:prSet presAssocID="{3975E2E7-B6D3-45DF-BD5A-7A680C36C30A}" presName="bgRect" presStyleLbl="bgShp" presStyleIdx="3" presStyleCnt="4"/>
      <dgm:spPr/>
    </dgm:pt>
    <dgm:pt modelId="{50E16BD6-F9E0-4486-AC89-501DBCAD43DE}" type="pres">
      <dgm:prSet presAssocID="{3975E2E7-B6D3-45DF-BD5A-7A680C36C30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FCEACDF8-99E4-410B-AC01-025DA86AF26B}" type="pres">
      <dgm:prSet presAssocID="{3975E2E7-B6D3-45DF-BD5A-7A680C36C30A}" presName="spaceRect" presStyleCnt="0"/>
      <dgm:spPr/>
    </dgm:pt>
    <dgm:pt modelId="{08C2D9AD-7B9C-41AE-90B9-9A9774AB87FD}" type="pres">
      <dgm:prSet presAssocID="{3975E2E7-B6D3-45DF-BD5A-7A680C36C30A}" presName="parTx" presStyleLbl="revTx" presStyleIdx="3" presStyleCnt="4">
        <dgm:presLayoutVars>
          <dgm:chMax val="0"/>
          <dgm:chPref val="0"/>
        </dgm:presLayoutVars>
      </dgm:prSet>
      <dgm:spPr/>
    </dgm:pt>
  </dgm:ptLst>
  <dgm:cxnLst>
    <dgm:cxn modelId="{47EA4201-FB5A-4C06-A26B-A6D5C3CEF4DA}" type="presOf" srcId="{3975E2E7-B6D3-45DF-BD5A-7A680C36C30A}" destId="{08C2D9AD-7B9C-41AE-90B9-9A9774AB87FD}" srcOrd="0" destOrd="0" presId="urn:microsoft.com/office/officeart/2018/2/layout/IconVerticalSolidList"/>
    <dgm:cxn modelId="{5B093423-E1E7-4737-AA85-4679819C01FB}" type="presOf" srcId="{52E22772-6823-4AA0-ACB6-F5CB171A6A12}" destId="{6CD55CD2-9667-4A58-AFA3-82B7F872B51F}" srcOrd="0" destOrd="0" presId="urn:microsoft.com/office/officeart/2018/2/layout/IconVerticalSolidList"/>
    <dgm:cxn modelId="{870A9163-300F-4987-AC65-8DA32B68D0DD}" type="presOf" srcId="{E00869C1-A715-4C6A-B9C0-A453F1E1B3B8}" destId="{6FEB7C17-527D-4A78-87F1-3402045E873F}" srcOrd="0" destOrd="0" presId="urn:microsoft.com/office/officeart/2018/2/layout/IconVerticalSolidList"/>
    <dgm:cxn modelId="{DC0B9F4C-6529-4FCD-98F7-177A7AC28FF2}" type="presOf" srcId="{518150E2-81EC-49E3-981D-077AD7109FFD}" destId="{12C3AC12-F6D0-4EFB-8A75-0FEC67F5BE7D}" srcOrd="0" destOrd="0" presId="urn:microsoft.com/office/officeart/2018/2/layout/IconVerticalSolidList"/>
    <dgm:cxn modelId="{3AB81081-E3FF-4189-A256-EA1A9B30A550}" type="presOf" srcId="{208558EE-781D-4E82-AF2C-4AD23415D19D}" destId="{20313587-A1F7-4745-9CC7-27312CE0A6AF}" srcOrd="0" destOrd="0" presId="urn:microsoft.com/office/officeart/2018/2/layout/IconVerticalSolidList"/>
    <dgm:cxn modelId="{BBD9C0B4-3A95-4319-B942-CBCDEA95F990}" srcId="{52E22772-6823-4AA0-ACB6-F5CB171A6A12}" destId="{E00869C1-A715-4C6A-B9C0-A453F1E1B3B8}" srcOrd="1" destOrd="0" parTransId="{1FF55707-8AB3-4AB2-BD23-C6C4D7C5B1EA}" sibTransId="{CB244CE8-9F17-42A0-9B3D-A54FC0868E65}"/>
    <dgm:cxn modelId="{A9E6CFC4-9B21-41C2-9C0E-9DA8DB8683C7}" srcId="{52E22772-6823-4AA0-ACB6-F5CB171A6A12}" destId="{208558EE-781D-4E82-AF2C-4AD23415D19D}" srcOrd="2" destOrd="0" parTransId="{3F15699D-32F5-452C-9D75-01F2D6B49B63}" sibTransId="{62EC0FAD-D774-44BB-9FCF-816516AEFEA3}"/>
    <dgm:cxn modelId="{CB83DDE0-1B65-4CFE-8960-A53A540C7BCF}" srcId="{52E22772-6823-4AA0-ACB6-F5CB171A6A12}" destId="{3975E2E7-B6D3-45DF-BD5A-7A680C36C30A}" srcOrd="3" destOrd="0" parTransId="{896EFBBB-F0D9-4952-834B-4139E2FC7C63}" sibTransId="{D705E2A9-7B5E-4CA1-BF3B-53EC71FE5092}"/>
    <dgm:cxn modelId="{2BB31CE8-A979-46BF-A091-36EE019971C2}" srcId="{52E22772-6823-4AA0-ACB6-F5CB171A6A12}" destId="{518150E2-81EC-49E3-981D-077AD7109FFD}" srcOrd="0" destOrd="0" parTransId="{F3F174D7-2E97-4E29-9C96-5EA4E00E5F65}" sibTransId="{1EA86BAA-0224-4961-8E8B-B581F7DC99DD}"/>
    <dgm:cxn modelId="{E74D097E-2A60-4061-B4EA-BA7A6A341880}" type="presParOf" srcId="{6CD55CD2-9667-4A58-AFA3-82B7F872B51F}" destId="{8F8A47C6-6CDA-4ADD-BA59-E834B404CE19}" srcOrd="0" destOrd="0" presId="urn:microsoft.com/office/officeart/2018/2/layout/IconVerticalSolidList"/>
    <dgm:cxn modelId="{B324892A-62C3-45E0-B073-1FC6DBC889BC}" type="presParOf" srcId="{8F8A47C6-6CDA-4ADD-BA59-E834B404CE19}" destId="{67709CBC-12B2-4CB1-B2DC-990474DF73C1}" srcOrd="0" destOrd="0" presId="urn:microsoft.com/office/officeart/2018/2/layout/IconVerticalSolidList"/>
    <dgm:cxn modelId="{8A78E9D0-456F-4BEE-9A14-C423E935057C}" type="presParOf" srcId="{8F8A47C6-6CDA-4ADD-BA59-E834B404CE19}" destId="{FB72B975-58B9-4B59-B906-50BA570E4142}" srcOrd="1" destOrd="0" presId="urn:microsoft.com/office/officeart/2018/2/layout/IconVerticalSolidList"/>
    <dgm:cxn modelId="{74F0CA40-CD8E-484F-9BE1-4A486B9B95D1}" type="presParOf" srcId="{8F8A47C6-6CDA-4ADD-BA59-E834B404CE19}" destId="{05BB7C76-6142-4918-977C-8BB4DCE0E9F8}" srcOrd="2" destOrd="0" presId="urn:microsoft.com/office/officeart/2018/2/layout/IconVerticalSolidList"/>
    <dgm:cxn modelId="{0841A911-40FF-43D2-909D-695DCD211EB0}" type="presParOf" srcId="{8F8A47C6-6CDA-4ADD-BA59-E834B404CE19}" destId="{12C3AC12-F6D0-4EFB-8A75-0FEC67F5BE7D}" srcOrd="3" destOrd="0" presId="urn:microsoft.com/office/officeart/2018/2/layout/IconVerticalSolidList"/>
    <dgm:cxn modelId="{15F60ADF-BE28-496A-8EB4-7CB1EAEAAC51}" type="presParOf" srcId="{6CD55CD2-9667-4A58-AFA3-82B7F872B51F}" destId="{D348B618-B24E-4C0E-BF52-D9F29B7FDD1E}" srcOrd="1" destOrd="0" presId="urn:microsoft.com/office/officeart/2018/2/layout/IconVerticalSolidList"/>
    <dgm:cxn modelId="{25406CEE-91B4-4BCC-9F1D-D0302E9294F5}" type="presParOf" srcId="{6CD55CD2-9667-4A58-AFA3-82B7F872B51F}" destId="{E5F55325-5BBA-4083-85AD-E60D1FEE72D1}" srcOrd="2" destOrd="0" presId="urn:microsoft.com/office/officeart/2018/2/layout/IconVerticalSolidList"/>
    <dgm:cxn modelId="{7D884BE5-F83B-42E9-B198-9B4C5106F62C}" type="presParOf" srcId="{E5F55325-5BBA-4083-85AD-E60D1FEE72D1}" destId="{DBB90AB8-B557-48BD-8563-BE7B5035EF45}" srcOrd="0" destOrd="0" presId="urn:microsoft.com/office/officeart/2018/2/layout/IconVerticalSolidList"/>
    <dgm:cxn modelId="{CD8F3A42-16B6-4F31-BB57-C4C0AB543DF6}" type="presParOf" srcId="{E5F55325-5BBA-4083-85AD-E60D1FEE72D1}" destId="{A7F18796-D13E-426B-9F2A-5A5257A30C2F}" srcOrd="1" destOrd="0" presId="urn:microsoft.com/office/officeart/2018/2/layout/IconVerticalSolidList"/>
    <dgm:cxn modelId="{23344627-D92B-44E8-86D6-A6F676957164}" type="presParOf" srcId="{E5F55325-5BBA-4083-85AD-E60D1FEE72D1}" destId="{1C132151-21FD-4079-8C9B-F87C2621AED1}" srcOrd="2" destOrd="0" presId="urn:microsoft.com/office/officeart/2018/2/layout/IconVerticalSolidList"/>
    <dgm:cxn modelId="{CCEEFC7A-A0C7-4A25-A1ED-D892A58DE232}" type="presParOf" srcId="{E5F55325-5BBA-4083-85AD-E60D1FEE72D1}" destId="{6FEB7C17-527D-4A78-87F1-3402045E873F}" srcOrd="3" destOrd="0" presId="urn:microsoft.com/office/officeart/2018/2/layout/IconVerticalSolidList"/>
    <dgm:cxn modelId="{8BEA9019-AAB4-427F-B1AD-17F7F46530A3}" type="presParOf" srcId="{6CD55CD2-9667-4A58-AFA3-82B7F872B51F}" destId="{4C7DA0C6-99BA-49DE-84EA-45F6B70A2AAF}" srcOrd="3" destOrd="0" presId="urn:microsoft.com/office/officeart/2018/2/layout/IconVerticalSolidList"/>
    <dgm:cxn modelId="{9727DBD4-AB38-4112-9439-D350B6C8E88C}" type="presParOf" srcId="{6CD55CD2-9667-4A58-AFA3-82B7F872B51F}" destId="{1062810F-9827-48FE-BEFA-28A78FA8B9D7}" srcOrd="4" destOrd="0" presId="urn:microsoft.com/office/officeart/2018/2/layout/IconVerticalSolidList"/>
    <dgm:cxn modelId="{521FCEC8-4446-44AF-BAB2-3C9CD153239B}" type="presParOf" srcId="{1062810F-9827-48FE-BEFA-28A78FA8B9D7}" destId="{E4237649-C245-4C0C-8622-06AA852D7889}" srcOrd="0" destOrd="0" presId="urn:microsoft.com/office/officeart/2018/2/layout/IconVerticalSolidList"/>
    <dgm:cxn modelId="{96312C49-0C2A-4E97-A3DE-A43567994949}" type="presParOf" srcId="{1062810F-9827-48FE-BEFA-28A78FA8B9D7}" destId="{D30C345A-F03C-47C4-AC5E-B3B018921F92}" srcOrd="1" destOrd="0" presId="urn:microsoft.com/office/officeart/2018/2/layout/IconVerticalSolidList"/>
    <dgm:cxn modelId="{754586DD-1AAC-4A64-8D40-896A947DC7C1}" type="presParOf" srcId="{1062810F-9827-48FE-BEFA-28A78FA8B9D7}" destId="{5DBB72CD-EE85-4E05-9C13-2433DB92E12E}" srcOrd="2" destOrd="0" presId="urn:microsoft.com/office/officeart/2018/2/layout/IconVerticalSolidList"/>
    <dgm:cxn modelId="{4F5EC69E-0CAB-4D53-9A3E-DB0FF7F35C45}" type="presParOf" srcId="{1062810F-9827-48FE-BEFA-28A78FA8B9D7}" destId="{20313587-A1F7-4745-9CC7-27312CE0A6AF}" srcOrd="3" destOrd="0" presId="urn:microsoft.com/office/officeart/2018/2/layout/IconVerticalSolidList"/>
    <dgm:cxn modelId="{F8085C57-D206-4207-AC00-8504EF4ADAB4}" type="presParOf" srcId="{6CD55CD2-9667-4A58-AFA3-82B7F872B51F}" destId="{E977C633-4989-4546-B14C-2EBBEAF0FA20}" srcOrd="5" destOrd="0" presId="urn:microsoft.com/office/officeart/2018/2/layout/IconVerticalSolidList"/>
    <dgm:cxn modelId="{F10ADB92-0416-42FA-9B66-71FE76476D80}" type="presParOf" srcId="{6CD55CD2-9667-4A58-AFA3-82B7F872B51F}" destId="{48A813D4-AEFB-43E7-B806-0C4F1E43C3B4}" srcOrd="6" destOrd="0" presId="urn:microsoft.com/office/officeart/2018/2/layout/IconVerticalSolidList"/>
    <dgm:cxn modelId="{C2DFB256-D4D7-4840-96F7-B71B08A34E08}" type="presParOf" srcId="{48A813D4-AEFB-43E7-B806-0C4F1E43C3B4}" destId="{F113130A-3D0F-4932-A615-776BB8F88CB7}" srcOrd="0" destOrd="0" presId="urn:microsoft.com/office/officeart/2018/2/layout/IconVerticalSolidList"/>
    <dgm:cxn modelId="{986F9338-0BA4-4C5C-81A3-BE17C8AFFA83}" type="presParOf" srcId="{48A813D4-AEFB-43E7-B806-0C4F1E43C3B4}" destId="{50E16BD6-F9E0-4486-AC89-501DBCAD43DE}" srcOrd="1" destOrd="0" presId="urn:microsoft.com/office/officeart/2018/2/layout/IconVerticalSolidList"/>
    <dgm:cxn modelId="{FCC29DA7-BF44-436B-99BE-FF5649F8957B}" type="presParOf" srcId="{48A813D4-AEFB-43E7-B806-0C4F1E43C3B4}" destId="{FCEACDF8-99E4-410B-AC01-025DA86AF26B}" srcOrd="2" destOrd="0" presId="urn:microsoft.com/office/officeart/2018/2/layout/IconVerticalSolidList"/>
    <dgm:cxn modelId="{417055FB-9F2F-47B6-A73D-11D5FF8DF81A}" type="presParOf" srcId="{48A813D4-AEFB-43E7-B806-0C4F1E43C3B4}" destId="{08C2D9AD-7B9C-41AE-90B9-9A9774AB87F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EDF9729-B434-4F79-ACCD-3CA213922904}"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6EA822E9-DE37-443B-8CC7-CA6610F94F0D}">
      <dgm:prSet/>
      <dgm:spPr/>
      <dgm:t>
        <a:bodyPr/>
        <a:lstStyle/>
        <a:p>
          <a:r>
            <a:rPr lang="en-GB"/>
            <a:t>TECHNOLOGY ENHANCED LEARNING | YORK ST JOHN UNIVERSITY </a:t>
          </a:r>
          <a:r>
            <a:rPr lang="en-GB" b="1"/>
            <a:t>-16/12/2021</a:t>
          </a:r>
          <a:r>
            <a:rPr lang="en-GB">
              <a:hlinkClick xmlns:r="http://schemas.openxmlformats.org/officeDocument/2006/relationships" r:id="rId1"/>
            </a:rPr>
            <a:t>our-top-5-digital-tools-for-2021</a:t>
          </a:r>
          <a:endParaRPr lang="en-US"/>
        </a:p>
      </dgm:t>
    </dgm:pt>
    <dgm:pt modelId="{F7C61273-B89B-4E61-ADF2-0F2C0117490E}" type="parTrans" cxnId="{F857091A-FC99-4D80-9CA9-27EE96994427}">
      <dgm:prSet/>
      <dgm:spPr/>
      <dgm:t>
        <a:bodyPr/>
        <a:lstStyle/>
        <a:p>
          <a:endParaRPr lang="en-US"/>
        </a:p>
      </dgm:t>
    </dgm:pt>
    <dgm:pt modelId="{0B9291FD-C436-4895-89F8-1F545DE6DD01}" type="sibTrans" cxnId="{F857091A-FC99-4D80-9CA9-27EE96994427}">
      <dgm:prSet/>
      <dgm:spPr/>
      <dgm:t>
        <a:bodyPr/>
        <a:lstStyle/>
        <a:p>
          <a:endParaRPr lang="en-US"/>
        </a:p>
      </dgm:t>
    </dgm:pt>
    <dgm:pt modelId="{153B98C3-9EB7-40F6-9DFE-58BF10ED0439}">
      <dgm:prSet/>
      <dgm:spPr/>
      <dgm:t>
        <a:bodyPr/>
        <a:lstStyle/>
        <a:p>
          <a:r>
            <a:rPr lang="en-GB"/>
            <a:t>LSE 2022 </a:t>
          </a:r>
          <a:r>
            <a:rPr lang="en-GB">
              <a:hlinkClick xmlns:r="http://schemas.openxmlformats.org/officeDocument/2006/relationships" r:id="rId2"/>
            </a:rPr>
            <a:t>https://info.lse.ac.uk/current-students/Assets/Articles/10-best-apps-for-students</a:t>
          </a:r>
          <a:r>
            <a:rPr lang="en-GB"/>
            <a:t> </a:t>
          </a:r>
          <a:endParaRPr lang="en-US"/>
        </a:p>
      </dgm:t>
    </dgm:pt>
    <dgm:pt modelId="{375AFA75-A710-4646-9834-055029C3FF61}" type="parTrans" cxnId="{C278E3F2-E748-42D1-8E9E-64EC5D05F17E}">
      <dgm:prSet/>
      <dgm:spPr/>
      <dgm:t>
        <a:bodyPr/>
        <a:lstStyle/>
        <a:p>
          <a:endParaRPr lang="en-US"/>
        </a:p>
      </dgm:t>
    </dgm:pt>
    <dgm:pt modelId="{322B308C-3D3A-400D-BBB8-239944CB6152}" type="sibTrans" cxnId="{C278E3F2-E748-42D1-8E9E-64EC5D05F17E}">
      <dgm:prSet/>
      <dgm:spPr/>
      <dgm:t>
        <a:bodyPr/>
        <a:lstStyle/>
        <a:p>
          <a:endParaRPr lang="en-US"/>
        </a:p>
      </dgm:t>
    </dgm:pt>
    <dgm:pt modelId="{03ACFCCA-575B-4EC3-9844-11DDB3AC2E9C}">
      <dgm:prSet/>
      <dgm:spPr/>
      <dgm:t>
        <a:bodyPr/>
        <a:lstStyle/>
        <a:p>
          <a:r>
            <a:rPr lang="en-GB"/>
            <a:t>Uwtsd © 2022 University of Wales Trinity Saint David </a:t>
          </a:r>
          <a:r>
            <a:rPr lang="en-GB">
              <a:hlinkClick xmlns:r="http://schemas.openxmlformats.org/officeDocument/2006/relationships" r:id="rId3"/>
            </a:rPr>
            <a:t>https://www.uwtsd.ac.uk</a:t>
          </a:r>
          <a:r>
            <a:rPr lang="en-GB"/>
            <a:t> </a:t>
          </a:r>
          <a:endParaRPr lang="en-US"/>
        </a:p>
      </dgm:t>
    </dgm:pt>
    <dgm:pt modelId="{A5E8B668-B613-4B32-9B0B-65A50A10A7EB}" type="parTrans" cxnId="{56269B2D-82DA-463D-A5F9-613B0D6DD0AB}">
      <dgm:prSet/>
      <dgm:spPr/>
      <dgm:t>
        <a:bodyPr/>
        <a:lstStyle/>
        <a:p>
          <a:endParaRPr lang="en-US"/>
        </a:p>
      </dgm:t>
    </dgm:pt>
    <dgm:pt modelId="{78AB0DCC-66F9-4048-BDC4-1D1A05510CB7}" type="sibTrans" cxnId="{56269B2D-82DA-463D-A5F9-613B0D6DD0AB}">
      <dgm:prSet/>
      <dgm:spPr/>
      <dgm:t>
        <a:bodyPr/>
        <a:lstStyle/>
        <a:p>
          <a:endParaRPr lang="en-US"/>
        </a:p>
      </dgm:t>
    </dgm:pt>
    <dgm:pt modelId="{E0F70F02-A1F3-4B85-94D8-3810A71D8A36}" type="pres">
      <dgm:prSet presAssocID="{FEDF9729-B434-4F79-ACCD-3CA213922904}" presName="Name0" presStyleCnt="0">
        <dgm:presLayoutVars>
          <dgm:dir/>
          <dgm:animLvl val="lvl"/>
          <dgm:resizeHandles val="exact"/>
        </dgm:presLayoutVars>
      </dgm:prSet>
      <dgm:spPr/>
    </dgm:pt>
    <dgm:pt modelId="{DFE924D8-5E08-4E98-8DC4-B3C83CF1A116}" type="pres">
      <dgm:prSet presAssocID="{6EA822E9-DE37-443B-8CC7-CA6610F94F0D}" presName="linNode" presStyleCnt="0"/>
      <dgm:spPr/>
    </dgm:pt>
    <dgm:pt modelId="{AE91F5B8-BD2F-455B-AE96-14DF29B60788}" type="pres">
      <dgm:prSet presAssocID="{6EA822E9-DE37-443B-8CC7-CA6610F94F0D}" presName="parentText" presStyleLbl="node1" presStyleIdx="0" presStyleCnt="3">
        <dgm:presLayoutVars>
          <dgm:chMax val="1"/>
          <dgm:bulletEnabled val="1"/>
        </dgm:presLayoutVars>
      </dgm:prSet>
      <dgm:spPr/>
    </dgm:pt>
    <dgm:pt modelId="{EE010BC2-E16E-4E0D-A5DF-D7EB4C3E5B5B}" type="pres">
      <dgm:prSet presAssocID="{0B9291FD-C436-4895-89F8-1F545DE6DD01}" presName="sp" presStyleCnt="0"/>
      <dgm:spPr/>
    </dgm:pt>
    <dgm:pt modelId="{1FB02D33-611B-4748-831D-6E3E8391B396}" type="pres">
      <dgm:prSet presAssocID="{153B98C3-9EB7-40F6-9DFE-58BF10ED0439}" presName="linNode" presStyleCnt="0"/>
      <dgm:spPr/>
    </dgm:pt>
    <dgm:pt modelId="{D01326C7-A888-4F81-BDEC-5C91729AFB6A}" type="pres">
      <dgm:prSet presAssocID="{153B98C3-9EB7-40F6-9DFE-58BF10ED0439}" presName="parentText" presStyleLbl="node1" presStyleIdx="1" presStyleCnt="3">
        <dgm:presLayoutVars>
          <dgm:chMax val="1"/>
          <dgm:bulletEnabled val="1"/>
        </dgm:presLayoutVars>
      </dgm:prSet>
      <dgm:spPr/>
    </dgm:pt>
    <dgm:pt modelId="{CA3FDA33-7494-47CE-96E0-9599BD4D26E5}" type="pres">
      <dgm:prSet presAssocID="{322B308C-3D3A-400D-BBB8-239944CB6152}" presName="sp" presStyleCnt="0"/>
      <dgm:spPr/>
    </dgm:pt>
    <dgm:pt modelId="{798FEA8E-EA8C-4B9C-86CD-87A6B7DD037A}" type="pres">
      <dgm:prSet presAssocID="{03ACFCCA-575B-4EC3-9844-11DDB3AC2E9C}" presName="linNode" presStyleCnt="0"/>
      <dgm:spPr/>
    </dgm:pt>
    <dgm:pt modelId="{E2A42922-B30B-4C7A-8FF7-BDACBFBC081C}" type="pres">
      <dgm:prSet presAssocID="{03ACFCCA-575B-4EC3-9844-11DDB3AC2E9C}" presName="parentText" presStyleLbl="node1" presStyleIdx="2" presStyleCnt="3">
        <dgm:presLayoutVars>
          <dgm:chMax val="1"/>
          <dgm:bulletEnabled val="1"/>
        </dgm:presLayoutVars>
      </dgm:prSet>
      <dgm:spPr/>
    </dgm:pt>
  </dgm:ptLst>
  <dgm:cxnLst>
    <dgm:cxn modelId="{F857091A-FC99-4D80-9CA9-27EE96994427}" srcId="{FEDF9729-B434-4F79-ACCD-3CA213922904}" destId="{6EA822E9-DE37-443B-8CC7-CA6610F94F0D}" srcOrd="0" destOrd="0" parTransId="{F7C61273-B89B-4E61-ADF2-0F2C0117490E}" sibTransId="{0B9291FD-C436-4895-89F8-1F545DE6DD01}"/>
    <dgm:cxn modelId="{56269B2D-82DA-463D-A5F9-613B0D6DD0AB}" srcId="{FEDF9729-B434-4F79-ACCD-3CA213922904}" destId="{03ACFCCA-575B-4EC3-9844-11DDB3AC2E9C}" srcOrd="2" destOrd="0" parTransId="{A5E8B668-B613-4B32-9B0B-65A50A10A7EB}" sibTransId="{78AB0DCC-66F9-4048-BDC4-1D1A05510CB7}"/>
    <dgm:cxn modelId="{1EE3AA34-05D7-4DEA-91AD-0E8E702500BD}" type="presOf" srcId="{6EA822E9-DE37-443B-8CC7-CA6610F94F0D}" destId="{AE91F5B8-BD2F-455B-AE96-14DF29B60788}" srcOrd="0" destOrd="0" presId="urn:microsoft.com/office/officeart/2005/8/layout/vList5"/>
    <dgm:cxn modelId="{9B4BA4AC-4552-4071-B8D1-DB43449BA221}" type="presOf" srcId="{153B98C3-9EB7-40F6-9DFE-58BF10ED0439}" destId="{D01326C7-A888-4F81-BDEC-5C91729AFB6A}" srcOrd="0" destOrd="0" presId="urn:microsoft.com/office/officeart/2005/8/layout/vList5"/>
    <dgm:cxn modelId="{E0C811EB-6410-4D1D-9263-47B037CD3F64}" type="presOf" srcId="{FEDF9729-B434-4F79-ACCD-3CA213922904}" destId="{E0F70F02-A1F3-4B85-94D8-3810A71D8A36}" srcOrd="0" destOrd="0" presId="urn:microsoft.com/office/officeart/2005/8/layout/vList5"/>
    <dgm:cxn modelId="{C278E3F2-E748-42D1-8E9E-64EC5D05F17E}" srcId="{FEDF9729-B434-4F79-ACCD-3CA213922904}" destId="{153B98C3-9EB7-40F6-9DFE-58BF10ED0439}" srcOrd="1" destOrd="0" parTransId="{375AFA75-A710-4646-9834-055029C3FF61}" sibTransId="{322B308C-3D3A-400D-BBB8-239944CB6152}"/>
    <dgm:cxn modelId="{2E4A01F5-F483-4748-B745-4893D773F776}" type="presOf" srcId="{03ACFCCA-575B-4EC3-9844-11DDB3AC2E9C}" destId="{E2A42922-B30B-4C7A-8FF7-BDACBFBC081C}" srcOrd="0" destOrd="0" presId="urn:microsoft.com/office/officeart/2005/8/layout/vList5"/>
    <dgm:cxn modelId="{77D9D716-B5C7-4143-8FA0-D63A5B2F9724}" type="presParOf" srcId="{E0F70F02-A1F3-4B85-94D8-3810A71D8A36}" destId="{DFE924D8-5E08-4E98-8DC4-B3C83CF1A116}" srcOrd="0" destOrd="0" presId="urn:microsoft.com/office/officeart/2005/8/layout/vList5"/>
    <dgm:cxn modelId="{3D87F941-DA32-43F1-B5A7-D0ADF1F5386D}" type="presParOf" srcId="{DFE924D8-5E08-4E98-8DC4-B3C83CF1A116}" destId="{AE91F5B8-BD2F-455B-AE96-14DF29B60788}" srcOrd="0" destOrd="0" presId="urn:microsoft.com/office/officeart/2005/8/layout/vList5"/>
    <dgm:cxn modelId="{04D22F1F-8C09-4D8E-99D5-DE10B4ABE5A9}" type="presParOf" srcId="{E0F70F02-A1F3-4B85-94D8-3810A71D8A36}" destId="{EE010BC2-E16E-4E0D-A5DF-D7EB4C3E5B5B}" srcOrd="1" destOrd="0" presId="urn:microsoft.com/office/officeart/2005/8/layout/vList5"/>
    <dgm:cxn modelId="{C652801A-E312-4163-AAAA-7078FCD640FA}" type="presParOf" srcId="{E0F70F02-A1F3-4B85-94D8-3810A71D8A36}" destId="{1FB02D33-611B-4748-831D-6E3E8391B396}" srcOrd="2" destOrd="0" presId="urn:microsoft.com/office/officeart/2005/8/layout/vList5"/>
    <dgm:cxn modelId="{4B5579CF-99DE-4E68-9530-BC4B694E94FA}" type="presParOf" srcId="{1FB02D33-611B-4748-831D-6E3E8391B396}" destId="{D01326C7-A888-4F81-BDEC-5C91729AFB6A}" srcOrd="0" destOrd="0" presId="urn:microsoft.com/office/officeart/2005/8/layout/vList5"/>
    <dgm:cxn modelId="{EFDF329C-5EDB-44FA-93D7-A4C2BDF7AD50}" type="presParOf" srcId="{E0F70F02-A1F3-4B85-94D8-3810A71D8A36}" destId="{CA3FDA33-7494-47CE-96E0-9599BD4D26E5}" srcOrd="3" destOrd="0" presId="urn:microsoft.com/office/officeart/2005/8/layout/vList5"/>
    <dgm:cxn modelId="{98FE216C-7B95-442D-B4B3-06D6D2E66779}" type="presParOf" srcId="{E0F70F02-A1F3-4B85-94D8-3810A71D8A36}" destId="{798FEA8E-EA8C-4B9C-86CD-87A6B7DD037A}" srcOrd="4" destOrd="0" presId="urn:microsoft.com/office/officeart/2005/8/layout/vList5"/>
    <dgm:cxn modelId="{94B5FE6A-DAD3-44AD-99B7-71C1C82A246D}" type="presParOf" srcId="{798FEA8E-EA8C-4B9C-86CD-87A6B7DD037A}" destId="{E2A42922-B30B-4C7A-8FF7-BDACBFBC081C}"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B5CFDE-81B9-4C4E-99D6-F3C09FD396A3}">
      <dsp:nvSpPr>
        <dsp:cNvPr id="0" name=""/>
        <dsp:cNvSpPr/>
      </dsp:nvSpPr>
      <dsp:spPr>
        <a:xfrm>
          <a:off x="445092" y="1037529"/>
          <a:ext cx="721406" cy="7214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37F5D1B-AFAA-4573-93DC-6A0979E624FA}">
      <dsp:nvSpPr>
        <dsp:cNvPr id="0" name=""/>
        <dsp:cNvSpPr/>
      </dsp:nvSpPr>
      <dsp:spPr>
        <a:xfrm>
          <a:off x="4232" y="1999458"/>
          <a:ext cx="1603125" cy="6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a:t>Introduction</a:t>
          </a:r>
          <a:endParaRPr lang="en-US" sz="2100" kern="1200"/>
        </a:p>
      </dsp:txBody>
      <dsp:txXfrm>
        <a:off x="4232" y="1999458"/>
        <a:ext cx="1603125" cy="641250"/>
      </dsp:txXfrm>
    </dsp:sp>
    <dsp:sp modelId="{1C6F6AED-CD0D-4957-9C1A-E2D5C93CF0D9}">
      <dsp:nvSpPr>
        <dsp:cNvPr id="0" name=""/>
        <dsp:cNvSpPr/>
      </dsp:nvSpPr>
      <dsp:spPr>
        <a:xfrm>
          <a:off x="2328764" y="1037529"/>
          <a:ext cx="721406" cy="7214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810CC9B-186A-4F68-9FD1-60FD11458F2A}">
      <dsp:nvSpPr>
        <dsp:cNvPr id="0" name=""/>
        <dsp:cNvSpPr/>
      </dsp:nvSpPr>
      <dsp:spPr>
        <a:xfrm>
          <a:off x="1887904" y="1999458"/>
          <a:ext cx="1603125" cy="6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a:t>Rationale </a:t>
          </a:r>
          <a:endParaRPr lang="en-US" sz="2100" kern="1200"/>
        </a:p>
      </dsp:txBody>
      <dsp:txXfrm>
        <a:off x="1887904" y="1999458"/>
        <a:ext cx="1603125" cy="641250"/>
      </dsp:txXfrm>
    </dsp:sp>
    <dsp:sp modelId="{4675A6C4-BAB2-4C16-BD17-5D5FFA64D0BF}">
      <dsp:nvSpPr>
        <dsp:cNvPr id="0" name=""/>
        <dsp:cNvSpPr/>
      </dsp:nvSpPr>
      <dsp:spPr>
        <a:xfrm>
          <a:off x="4212435" y="1037529"/>
          <a:ext cx="721406" cy="72140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6C1F186-C49D-45EE-8882-68F5BE660751}">
      <dsp:nvSpPr>
        <dsp:cNvPr id="0" name=""/>
        <dsp:cNvSpPr/>
      </dsp:nvSpPr>
      <dsp:spPr>
        <a:xfrm>
          <a:off x="3771576" y="1999458"/>
          <a:ext cx="1603125" cy="6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a:t>Proposed method </a:t>
          </a:r>
          <a:endParaRPr lang="en-US" sz="2100" kern="1200"/>
        </a:p>
      </dsp:txBody>
      <dsp:txXfrm>
        <a:off x="3771576" y="1999458"/>
        <a:ext cx="1603125" cy="641250"/>
      </dsp:txXfrm>
    </dsp:sp>
    <dsp:sp modelId="{45B98663-01A8-4FBF-87C5-E6454112FA7A}">
      <dsp:nvSpPr>
        <dsp:cNvPr id="0" name=""/>
        <dsp:cNvSpPr/>
      </dsp:nvSpPr>
      <dsp:spPr>
        <a:xfrm>
          <a:off x="6096107" y="1037529"/>
          <a:ext cx="721406" cy="72140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9F46B46-1C95-42DB-9163-0DE5FF9B5FEA}">
      <dsp:nvSpPr>
        <dsp:cNvPr id="0" name=""/>
        <dsp:cNvSpPr/>
      </dsp:nvSpPr>
      <dsp:spPr>
        <a:xfrm>
          <a:off x="5655248" y="1999458"/>
          <a:ext cx="1603125" cy="6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a:t>Ethical considerations</a:t>
          </a:r>
          <a:endParaRPr lang="en-US" sz="2100" kern="1200"/>
        </a:p>
      </dsp:txBody>
      <dsp:txXfrm>
        <a:off x="5655248" y="1999458"/>
        <a:ext cx="1603125" cy="641250"/>
      </dsp:txXfrm>
    </dsp:sp>
    <dsp:sp modelId="{22A27147-38D9-4CE5-86A2-C9D3E73E31EC}">
      <dsp:nvSpPr>
        <dsp:cNvPr id="0" name=""/>
        <dsp:cNvSpPr/>
      </dsp:nvSpPr>
      <dsp:spPr>
        <a:xfrm>
          <a:off x="7979779" y="1037529"/>
          <a:ext cx="721406" cy="72140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EB59675-B7E7-485F-8DFD-BB4D53FD68AE}">
      <dsp:nvSpPr>
        <dsp:cNvPr id="0" name=""/>
        <dsp:cNvSpPr/>
      </dsp:nvSpPr>
      <dsp:spPr>
        <a:xfrm>
          <a:off x="7538920" y="1999458"/>
          <a:ext cx="1603125" cy="6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a:t>Research methods </a:t>
          </a:r>
          <a:endParaRPr lang="en-US" sz="2100" kern="1200"/>
        </a:p>
      </dsp:txBody>
      <dsp:txXfrm>
        <a:off x="7538920" y="1999458"/>
        <a:ext cx="1603125" cy="641250"/>
      </dsp:txXfrm>
    </dsp:sp>
    <dsp:sp modelId="{943467D9-02B5-45AF-BE87-2DB34E303A56}">
      <dsp:nvSpPr>
        <dsp:cNvPr id="0" name=""/>
        <dsp:cNvSpPr/>
      </dsp:nvSpPr>
      <dsp:spPr>
        <a:xfrm>
          <a:off x="9863451" y="1037529"/>
          <a:ext cx="721406" cy="72140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A928EA7-3737-4E5F-9258-3A20FF2A0098}">
      <dsp:nvSpPr>
        <dsp:cNvPr id="0" name=""/>
        <dsp:cNvSpPr/>
      </dsp:nvSpPr>
      <dsp:spPr>
        <a:xfrm>
          <a:off x="9422592" y="1999458"/>
          <a:ext cx="1603125" cy="641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a:t>Reference list </a:t>
          </a:r>
          <a:endParaRPr lang="en-US" sz="2100" kern="1200"/>
        </a:p>
      </dsp:txBody>
      <dsp:txXfrm>
        <a:off x="9422592" y="1999458"/>
        <a:ext cx="1603125" cy="6412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7991CD-4D42-444A-8AF7-12F7AB78CB0D}">
      <dsp:nvSpPr>
        <dsp:cNvPr id="0" name=""/>
        <dsp:cNvSpPr/>
      </dsp:nvSpPr>
      <dsp:spPr>
        <a:xfrm>
          <a:off x="0" y="1954"/>
          <a:ext cx="7012370" cy="99057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F2DF4E-215C-4C58-A4A0-ACEA7F71CCAB}">
      <dsp:nvSpPr>
        <dsp:cNvPr id="0" name=""/>
        <dsp:cNvSpPr/>
      </dsp:nvSpPr>
      <dsp:spPr>
        <a:xfrm>
          <a:off x="299648" y="224833"/>
          <a:ext cx="544815" cy="5448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078F61-5507-4F62-8FA9-C6A3B76D83F5}">
      <dsp:nvSpPr>
        <dsp:cNvPr id="0" name=""/>
        <dsp:cNvSpPr/>
      </dsp:nvSpPr>
      <dsp:spPr>
        <a:xfrm>
          <a:off x="1144111" y="1954"/>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711200">
            <a:lnSpc>
              <a:spcPct val="100000"/>
            </a:lnSpc>
            <a:spcBef>
              <a:spcPct val="0"/>
            </a:spcBef>
            <a:spcAft>
              <a:spcPct val="35000"/>
            </a:spcAft>
            <a:buNone/>
          </a:pPr>
          <a:r>
            <a:rPr lang="en-GB" sz="1600" kern="1200" dirty="0"/>
            <a:t>This study is about 'Which digital tool is most used by students at UWTSD to collaborate together?' with the purpose of finding which digital tool is most common and </a:t>
          </a:r>
          <a:r>
            <a:rPr lang="en-GB" sz="1600" kern="1200" dirty="0">
              <a:latin typeface="Gill Sans MT" panose="020B0502020104020203"/>
            </a:rPr>
            <a:t>relatively</a:t>
          </a:r>
          <a:r>
            <a:rPr lang="en-GB" sz="1600" kern="1200" dirty="0"/>
            <a:t> convenient to use.</a:t>
          </a:r>
          <a:endParaRPr lang="en-US" sz="1600" kern="1200" dirty="0"/>
        </a:p>
      </dsp:txBody>
      <dsp:txXfrm>
        <a:off x="1144111" y="1954"/>
        <a:ext cx="5868258" cy="990573"/>
      </dsp:txXfrm>
    </dsp:sp>
    <dsp:sp modelId="{4BA98F73-7598-463B-8923-6D64BCC14927}">
      <dsp:nvSpPr>
        <dsp:cNvPr id="0" name=""/>
        <dsp:cNvSpPr/>
      </dsp:nvSpPr>
      <dsp:spPr>
        <a:xfrm>
          <a:off x="0" y="1240170"/>
          <a:ext cx="7012370" cy="99057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7A57DD-16DD-4F03-A5FB-9AC5F786E9B5}">
      <dsp:nvSpPr>
        <dsp:cNvPr id="0" name=""/>
        <dsp:cNvSpPr/>
      </dsp:nvSpPr>
      <dsp:spPr>
        <a:xfrm>
          <a:off x="299648" y="1463049"/>
          <a:ext cx="544815" cy="5448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622402-1D11-4731-A879-6771E0F50C27}">
      <dsp:nvSpPr>
        <dsp:cNvPr id="0" name=""/>
        <dsp:cNvSpPr/>
      </dsp:nvSpPr>
      <dsp:spPr>
        <a:xfrm>
          <a:off x="1144111" y="1240170"/>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711200">
            <a:lnSpc>
              <a:spcPct val="100000"/>
            </a:lnSpc>
            <a:spcBef>
              <a:spcPct val="0"/>
            </a:spcBef>
            <a:spcAft>
              <a:spcPct val="35000"/>
            </a:spcAft>
            <a:buNone/>
          </a:pPr>
          <a:r>
            <a:rPr lang="en-GB" sz="1600" kern="1200" dirty="0"/>
            <a:t>This is to be conducted by Asim Hussain &amp; Misba Hussain in October 2022.</a:t>
          </a:r>
          <a:endParaRPr lang="en-US" sz="1600" kern="1200" dirty="0"/>
        </a:p>
      </dsp:txBody>
      <dsp:txXfrm>
        <a:off x="1144111" y="1240170"/>
        <a:ext cx="5868258" cy="990573"/>
      </dsp:txXfrm>
    </dsp:sp>
    <dsp:sp modelId="{CFF86EC2-DEED-4B3A-B0F7-412393E6C66F}">
      <dsp:nvSpPr>
        <dsp:cNvPr id="0" name=""/>
        <dsp:cNvSpPr/>
      </dsp:nvSpPr>
      <dsp:spPr>
        <a:xfrm>
          <a:off x="0" y="2478387"/>
          <a:ext cx="7012370" cy="99057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F7CDBE-5935-44BA-893C-936E9DDE360E}">
      <dsp:nvSpPr>
        <dsp:cNvPr id="0" name=""/>
        <dsp:cNvSpPr/>
      </dsp:nvSpPr>
      <dsp:spPr>
        <a:xfrm>
          <a:off x="299648" y="2701266"/>
          <a:ext cx="544815" cy="5448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A80C62-0778-4CBD-9FAB-182C07714723}">
      <dsp:nvSpPr>
        <dsp:cNvPr id="0" name=""/>
        <dsp:cNvSpPr/>
      </dsp:nvSpPr>
      <dsp:spPr>
        <a:xfrm>
          <a:off x="1144111" y="2478387"/>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711200" rtl="0">
            <a:lnSpc>
              <a:spcPct val="100000"/>
            </a:lnSpc>
            <a:spcBef>
              <a:spcPct val="0"/>
            </a:spcBef>
            <a:spcAft>
              <a:spcPct val="35000"/>
            </a:spcAft>
            <a:buNone/>
          </a:pPr>
          <a:r>
            <a:rPr lang="en-GB" sz="1600" kern="1200" dirty="0"/>
            <a:t>Target participants will be students </a:t>
          </a:r>
          <a:r>
            <a:rPr lang="en-GB" sz="1600" kern="1200" dirty="0">
              <a:latin typeface="Gill Sans MT" panose="020B0502020104020203"/>
            </a:rPr>
            <a:t>&amp; staff </a:t>
          </a:r>
          <a:r>
            <a:rPr lang="en-GB" sz="1600" kern="1200" dirty="0"/>
            <a:t>at UWTSD.</a:t>
          </a:r>
          <a:endParaRPr lang="en-US" sz="1600" kern="1200" dirty="0"/>
        </a:p>
      </dsp:txBody>
      <dsp:txXfrm>
        <a:off x="1144111" y="2478387"/>
        <a:ext cx="5868258" cy="990573"/>
      </dsp:txXfrm>
    </dsp:sp>
    <dsp:sp modelId="{37F7AC57-FC6B-4830-8A90-3569F980D9E4}">
      <dsp:nvSpPr>
        <dsp:cNvPr id="0" name=""/>
        <dsp:cNvSpPr/>
      </dsp:nvSpPr>
      <dsp:spPr>
        <a:xfrm>
          <a:off x="0" y="3716603"/>
          <a:ext cx="7012370" cy="99057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72DD6D-0869-46F2-B224-617BF62A3D1E}">
      <dsp:nvSpPr>
        <dsp:cNvPr id="0" name=""/>
        <dsp:cNvSpPr/>
      </dsp:nvSpPr>
      <dsp:spPr>
        <a:xfrm>
          <a:off x="299648" y="3939482"/>
          <a:ext cx="544815" cy="5448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C514D4-C2F3-4DF9-BDB0-A5076FB86B66}">
      <dsp:nvSpPr>
        <dsp:cNvPr id="0" name=""/>
        <dsp:cNvSpPr/>
      </dsp:nvSpPr>
      <dsp:spPr>
        <a:xfrm>
          <a:off x="1144111" y="3716603"/>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711200" rtl="0">
            <a:lnSpc>
              <a:spcPct val="100000"/>
            </a:lnSpc>
            <a:spcBef>
              <a:spcPct val="0"/>
            </a:spcBef>
            <a:spcAft>
              <a:spcPct val="35000"/>
            </a:spcAft>
            <a:buNone/>
          </a:pPr>
          <a:r>
            <a:rPr lang="en-GB" sz="1600" kern="1200" dirty="0"/>
            <a:t>The research question is: How do students</a:t>
          </a:r>
          <a:r>
            <a:rPr lang="en-GB" sz="1600" kern="1200" dirty="0">
              <a:latin typeface="Gill Sans MT" panose="020B0502020104020203"/>
            </a:rPr>
            <a:t> </a:t>
          </a:r>
          <a:r>
            <a:rPr lang="en-GB" sz="1600" kern="1200" dirty="0"/>
            <a:t>use technology to collaborate at UWTSD?</a:t>
          </a:r>
          <a:endParaRPr lang="en-US" sz="1600" kern="1200" dirty="0"/>
        </a:p>
      </dsp:txBody>
      <dsp:txXfrm>
        <a:off x="1144111" y="3716603"/>
        <a:ext cx="5868258" cy="9905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7E49FD-9420-4B32-B161-F16DFFEF158C}">
      <dsp:nvSpPr>
        <dsp:cNvPr id="0" name=""/>
        <dsp:cNvSpPr/>
      </dsp:nvSpPr>
      <dsp:spPr>
        <a:xfrm>
          <a:off x="0" y="1954"/>
          <a:ext cx="7012370" cy="99057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E1CAFF-608D-4445-BA80-747EDB620769}">
      <dsp:nvSpPr>
        <dsp:cNvPr id="0" name=""/>
        <dsp:cNvSpPr/>
      </dsp:nvSpPr>
      <dsp:spPr>
        <a:xfrm>
          <a:off x="299648" y="224833"/>
          <a:ext cx="544815" cy="5448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EAE941E-38D8-48FB-B6C3-EA8FAAB4ECC0}">
      <dsp:nvSpPr>
        <dsp:cNvPr id="0" name=""/>
        <dsp:cNvSpPr/>
      </dsp:nvSpPr>
      <dsp:spPr>
        <a:xfrm>
          <a:off x="1144111" y="1954"/>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844550">
            <a:lnSpc>
              <a:spcPct val="90000"/>
            </a:lnSpc>
            <a:spcBef>
              <a:spcPct val="0"/>
            </a:spcBef>
            <a:spcAft>
              <a:spcPct val="35000"/>
            </a:spcAft>
            <a:buNone/>
          </a:pPr>
          <a:r>
            <a:rPr lang="en-GB" sz="1900" kern="1200"/>
            <a:t>Online learning has become more common since the covid-19 pandemic </a:t>
          </a:r>
          <a:endParaRPr lang="en-US" sz="1900" kern="1200"/>
        </a:p>
      </dsp:txBody>
      <dsp:txXfrm>
        <a:off x="1144111" y="1954"/>
        <a:ext cx="5868258" cy="990573"/>
      </dsp:txXfrm>
    </dsp:sp>
    <dsp:sp modelId="{9A13A807-169E-4C6D-8FB0-902F68295BEB}">
      <dsp:nvSpPr>
        <dsp:cNvPr id="0" name=""/>
        <dsp:cNvSpPr/>
      </dsp:nvSpPr>
      <dsp:spPr>
        <a:xfrm>
          <a:off x="0" y="1240170"/>
          <a:ext cx="7012370" cy="99057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9557E3-CDFD-429D-A839-60FB352323D0}">
      <dsp:nvSpPr>
        <dsp:cNvPr id="0" name=""/>
        <dsp:cNvSpPr/>
      </dsp:nvSpPr>
      <dsp:spPr>
        <a:xfrm>
          <a:off x="299648" y="1463049"/>
          <a:ext cx="544815" cy="5448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714F5ED-30AD-43CA-96E8-FE9D03C240CE}">
      <dsp:nvSpPr>
        <dsp:cNvPr id="0" name=""/>
        <dsp:cNvSpPr/>
      </dsp:nvSpPr>
      <dsp:spPr>
        <a:xfrm>
          <a:off x="1144111" y="1240170"/>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844550">
            <a:lnSpc>
              <a:spcPct val="90000"/>
            </a:lnSpc>
            <a:spcBef>
              <a:spcPct val="0"/>
            </a:spcBef>
            <a:spcAft>
              <a:spcPct val="35000"/>
            </a:spcAft>
            <a:buNone/>
          </a:pPr>
          <a:r>
            <a:rPr lang="en-GB" sz="1900" kern="1200"/>
            <a:t>Students have adapted to online platforms more over the years. </a:t>
          </a:r>
          <a:endParaRPr lang="en-US" sz="1900" kern="1200"/>
        </a:p>
      </dsp:txBody>
      <dsp:txXfrm>
        <a:off x="1144111" y="1240170"/>
        <a:ext cx="5868258" cy="990573"/>
      </dsp:txXfrm>
    </dsp:sp>
    <dsp:sp modelId="{D8969B5C-845A-4FB5-9A95-5DB8FB14B859}">
      <dsp:nvSpPr>
        <dsp:cNvPr id="0" name=""/>
        <dsp:cNvSpPr/>
      </dsp:nvSpPr>
      <dsp:spPr>
        <a:xfrm>
          <a:off x="0" y="2478387"/>
          <a:ext cx="7012370" cy="99057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CA1A18-AD5A-4C64-BB41-AF5A9AE6AE28}">
      <dsp:nvSpPr>
        <dsp:cNvPr id="0" name=""/>
        <dsp:cNvSpPr/>
      </dsp:nvSpPr>
      <dsp:spPr>
        <a:xfrm>
          <a:off x="299648" y="2701266"/>
          <a:ext cx="544815" cy="5448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D0F1E2B-F1F5-4FE5-9F40-B52CC6A754C3}">
      <dsp:nvSpPr>
        <dsp:cNvPr id="0" name=""/>
        <dsp:cNvSpPr/>
      </dsp:nvSpPr>
      <dsp:spPr>
        <a:xfrm>
          <a:off x="1144111" y="2478387"/>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844550">
            <a:lnSpc>
              <a:spcPct val="90000"/>
            </a:lnSpc>
            <a:spcBef>
              <a:spcPct val="0"/>
            </a:spcBef>
            <a:spcAft>
              <a:spcPct val="35000"/>
            </a:spcAft>
            <a:buNone/>
          </a:pPr>
          <a:r>
            <a:rPr lang="en-GB" sz="1900" kern="1200"/>
            <a:t>Learning online may be a completely new experience for many students.</a:t>
          </a:r>
          <a:endParaRPr lang="en-US" sz="1900" kern="1200"/>
        </a:p>
      </dsp:txBody>
      <dsp:txXfrm>
        <a:off x="1144111" y="2478387"/>
        <a:ext cx="5868258" cy="990573"/>
      </dsp:txXfrm>
    </dsp:sp>
    <dsp:sp modelId="{8F81C6E6-7140-4899-85E0-8AA15E62AB70}">
      <dsp:nvSpPr>
        <dsp:cNvPr id="0" name=""/>
        <dsp:cNvSpPr/>
      </dsp:nvSpPr>
      <dsp:spPr>
        <a:xfrm>
          <a:off x="0" y="3716603"/>
          <a:ext cx="7012370" cy="99057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E1B580-BC30-4CCC-B361-BAD0034CABAF}">
      <dsp:nvSpPr>
        <dsp:cNvPr id="0" name=""/>
        <dsp:cNvSpPr/>
      </dsp:nvSpPr>
      <dsp:spPr>
        <a:xfrm>
          <a:off x="299648" y="3939482"/>
          <a:ext cx="544815" cy="5448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D0B258D-F97D-439B-9B52-0810C0E8632C}">
      <dsp:nvSpPr>
        <dsp:cNvPr id="0" name=""/>
        <dsp:cNvSpPr/>
      </dsp:nvSpPr>
      <dsp:spPr>
        <a:xfrm>
          <a:off x="1144111" y="3716603"/>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844550">
            <a:lnSpc>
              <a:spcPct val="90000"/>
            </a:lnSpc>
            <a:spcBef>
              <a:spcPct val="0"/>
            </a:spcBef>
            <a:spcAft>
              <a:spcPct val="35000"/>
            </a:spcAft>
            <a:buNone/>
          </a:pPr>
          <a:r>
            <a:rPr lang="en-GB" sz="1900" kern="1200"/>
            <a:t>One of the most important aspect of collaborating tools is to be in connection with staff and students when working off campus</a:t>
          </a:r>
          <a:endParaRPr lang="en-US" sz="1900" kern="1200"/>
        </a:p>
      </dsp:txBody>
      <dsp:txXfrm>
        <a:off x="1144111" y="3716603"/>
        <a:ext cx="5868258" cy="99057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6F82D4-C945-41E6-9640-008F8594BBDD}">
      <dsp:nvSpPr>
        <dsp:cNvPr id="0" name=""/>
        <dsp:cNvSpPr/>
      </dsp:nvSpPr>
      <dsp:spPr>
        <a:xfrm>
          <a:off x="0" y="574"/>
          <a:ext cx="7012370" cy="134513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C73A48-D07C-4956-AB75-AE612988E705}">
      <dsp:nvSpPr>
        <dsp:cNvPr id="0" name=""/>
        <dsp:cNvSpPr/>
      </dsp:nvSpPr>
      <dsp:spPr>
        <a:xfrm>
          <a:off x="406904" y="303230"/>
          <a:ext cx="739825" cy="7398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AC01631-2C6C-44DD-AEBE-165EFDA88028}">
      <dsp:nvSpPr>
        <dsp:cNvPr id="0" name=""/>
        <dsp:cNvSpPr/>
      </dsp:nvSpPr>
      <dsp:spPr>
        <a:xfrm>
          <a:off x="1553633" y="574"/>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marL="0" lvl="0" indent="0" algn="l" defTabSz="1111250">
            <a:lnSpc>
              <a:spcPct val="90000"/>
            </a:lnSpc>
            <a:spcBef>
              <a:spcPct val="0"/>
            </a:spcBef>
            <a:spcAft>
              <a:spcPct val="35000"/>
            </a:spcAft>
            <a:buNone/>
          </a:pPr>
          <a:r>
            <a:rPr lang="en-GB" sz="2500" kern="1200"/>
            <a:t>What: How do students use technology to collaborate at UWTSD?</a:t>
          </a:r>
          <a:endParaRPr lang="en-US" sz="2500" kern="1200"/>
        </a:p>
      </dsp:txBody>
      <dsp:txXfrm>
        <a:off x="1553633" y="574"/>
        <a:ext cx="5458736" cy="1345137"/>
      </dsp:txXfrm>
    </dsp:sp>
    <dsp:sp modelId="{D707A248-B395-4FCE-B279-3D1737D8BA1A}">
      <dsp:nvSpPr>
        <dsp:cNvPr id="0" name=""/>
        <dsp:cNvSpPr/>
      </dsp:nvSpPr>
      <dsp:spPr>
        <a:xfrm>
          <a:off x="0" y="1681996"/>
          <a:ext cx="7012370" cy="134513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AE19AC-D568-4ABF-80A9-519A10D28A18}">
      <dsp:nvSpPr>
        <dsp:cNvPr id="0" name=""/>
        <dsp:cNvSpPr/>
      </dsp:nvSpPr>
      <dsp:spPr>
        <a:xfrm>
          <a:off x="406904" y="1984652"/>
          <a:ext cx="739825" cy="7398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49519A1-3113-4A3D-8D97-8042B3C66C3E}">
      <dsp:nvSpPr>
        <dsp:cNvPr id="0" name=""/>
        <dsp:cNvSpPr/>
      </dsp:nvSpPr>
      <dsp:spPr>
        <a:xfrm>
          <a:off x="1553633" y="1681996"/>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marL="0" lvl="0" indent="0" algn="l" defTabSz="1111250">
            <a:lnSpc>
              <a:spcPct val="90000"/>
            </a:lnSpc>
            <a:spcBef>
              <a:spcPct val="0"/>
            </a:spcBef>
            <a:spcAft>
              <a:spcPct val="35000"/>
            </a:spcAft>
            <a:buNone/>
          </a:pPr>
          <a:r>
            <a:rPr lang="en-GB" sz="2500" kern="1200"/>
            <a:t>Who: students at campus and lecturers</a:t>
          </a:r>
          <a:endParaRPr lang="en-US" sz="2500" kern="1200"/>
        </a:p>
      </dsp:txBody>
      <dsp:txXfrm>
        <a:off x="1553633" y="1681996"/>
        <a:ext cx="5458736" cy="1345137"/>
      </dsp:txXfrm>
    </dsp:sp>
    <dsp:sp modelId="{436D7709-22E9-4E7D-BC27-A06170BBE804}">
      <dsp:nvSpPr>
        <dsp:cNvPr id="0" name=""/>
        <dsp:cNvSpPr/>
      </dsp:nvSpPr>
      <dsp:spPr>
        <a:xfrm>
          <a:off x="0" y="3363418"/>
          <a:ext cx="7012370" cy="134513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55C4A9-967C-4D56-9F97-A8E8D6B0205F}">
      <dsp:nvSpPr>
        <dsp:cNvPr id="0" name=""/>
        <dsp:cNvSpPr/>
      </dsp:nvSpPr>
      <dsp:spPr>
        <a:xfrm>
          <a:off x="406904" y="3666074"/>
          <a:ext cx="739825" cy="7398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41C8A29-F83E-4925-AAC6-43B2CDC09CD4}">
      <dsp:nvSpPr>
        <dsp:cNvPr id="0" name=""/>
        <dsp:cNvSpPr/>
      </dsp:nvSpPr>
      <dsp:spPr>
        <a:xfrm>
          <a:off x="1553633" y="3363418"/>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marL="0" lvl="0" indent="0" algn="l" defTabSz="1111250">
            <a:lnSpc>
              <a:spcPct val="90000"/>
            </a:lnSpc>
            <a:spcBef>
              <a:spcPct val="0"/>
            </a:spcBef>
            <a:spcAft>
              <a:spcPct val="35000"/>
            </a:spcAft>
            <a:buNone/>
          </a:pPr>
          <a:r>
            <a:rPr lang="en-GB" sz="2500" kern="1200"/>
            <a:t>How: questionnaire to establish most used collaborating tools and easy to use.</a:t>
          </a:r>
          <a:endParaRPr lang="en-US" sz="2500" kern="1200"/>
        </a:p>
      </dsp:txBody>
      <dsp:txXfrm>
        <a:off x="1553633" y="3363418"/>
        <a:ext cx="5458736" cy="134513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5BDA9A-1B3E-4EC2-A798-0BDC7E91A518}">
      <dsp:nvSpPr>
        <dsp:cNvPr id="0" name=""/>
        <dsp:cNvSpPr/>
      </dsp:nvSpPr>
      <dsp:spPr>
        <a:xfrm>
          <a:off x="0" y="71445"/>
          <a:ext cx="7012370" cy="1081080"/>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Full consent should be obtained from the participants</a:t>
          </a:r>
          <a:endParaRPr lang="en-US" sz="2800" kern="1200"/>
        </a:p>
      </dsp:txBody>
      <dsp:txXfrm>
        <a:off x="52774" y="124219"/>
        <a:ext cx="6906822" cy="975532"/>
      </dsp:txXfrm>
    </dsp:sp>
    <dsp:sp modelId="{755B631A-9ABE-4781-B33E-E328C52993FE}">
      <dsp:nvSpPr>
        <dsp:cNvPr id="0" name=""/>
        <dsp:cNvSpPr/>
      </dsp:nvSpPr>
      <dsp:spPr>
        <a:xfrm>
          <a:off x="0" y="1233165"/>
          <a:ext cx="7012370" cy="1081080"/>
        </a:xfrm>
        <a:prstGeom prst="roundRect">
          <a:avLst/>
        </a:prstGeom>
        <a:gradFill rotWithShape="0">
          <a:gsLst>
            <a:gs pos="0">
              <a:schemeClr val="accent2">
                <a:hueOff val="397245"/>
                <a:satOff val="2304"/>
                <a:lumOff val="2288"/>
                <a:alphaOff val="0"/>
                <a:tint val="98000"/>
                <a:lumMod val="110000"/>
              </a:schemeClr>
            </a:gs>
            <a:gs pos="84000">
              <a:schemeClr val="accent2">
                <a:hueOff val="397245"/>
                <a:satOff val="2304"/>
                <a:lumOff val="2288"/>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Confidentiality </a:t>
          </a:r>
          <a:endParaRPr lang="en-US" sz="2800" kern="1200"/>
        </a:p>
      </dsp:txBody>
      <dsp:txXfrm>
        <a:off x="52774" y="1285939"/>
        <a:ext cx="6906822" cy="975532"/>
      </dsp:txXfrm>
    </dsp:sp>
    <dsp:sp modelId="{1FA7E9B0-1B73-4AEF-A564-DD2004A30F07}">
      <dsp:nvSpPr>
        <dsp:cNvPr id="0" name=""/>
        <dsp:cNvSpPr/>
      </dsp:nvSpPr>
      <dsp:spPr>
        <a:xfrm>
          <a:off x="0" y="2394885"/>
          <a:ext cx="7012370" cy="1081080"/>
        </a:xfrm>
        <a:prstGeom prst="roundRect">
          <a:avLst/>
        </a:prstGeom>
        <a:gradFill rotWithShape="0">
          <a:gsLst>
            <a:gs pos="0">
              <a:schemeClr val="accent2">
                <a:hueOff val="794490"/>
                <a:satOff val="4609"/>
                <a:lumOff val="4576"/>
                <a:alphaOff val="0"/>
                <a:tint val="98000"/>
                <a:lumMod val="110000"/>
              </a:schemeClr>
            </a:gs>
            <a:gs pos="84000">
              <a:schemeClr val="accent2">
                <a:hueOff val="794490"/>
                <a:satOff val="4609"/>
                <a:lumOff val="4576"/>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Conflict of interest</a:t>
          </a:r>
          <a:endParaRPr lang="en-US" sz="2800" kern="1200"/>
        </a:p>
      </dsp:txBody>
      <dsp:txXfrm>
        <a:off x="52774" y="2447659"/>
        <a:ext cx="6906822" cy="975532"/>
      </dsp:txXfrm>
    </dsp:sp>
    <dsp:sp modelId="{628915C4-9B45-4690-AA86-B9D8DB9B02C3}">
      <dsp:nvSpPr>
        <dsp:cNvPr id="0" name=""/>
        <dsp:cNvSpPr/>
      </dsp:nvSpPr>
      <dsp:spPr>
        <a:xfrm>
          <a:off x="0" y="3556605"/>
          <a:ext cx="7012370" cy="1081080"/>
        </a:xfrm>
        <a:prstGeom prst="roundRect">
          <a:avLst/>
        </a:prstGeom>
        <a:gradFill rotWithShape="0">
          <a:gsLst>
            <a:gs pos="0">
              <a:schemeClr val="accent2">
                <a:hueOff val="1191735"/>
                <a:satOff val="6913"/>
                <a:lumOff val="6864"/>
                <a:alphaOff val="0"/>
                <a:tint val="98000"/>
                <a:lumMod val="110000"/>
              </a:schemeClr>
            </a:gs>
            <a:gs pos="84000">
              <a:schemeClr val="accent2">
                <a:hueOff val="1191735"/>
                <a:satOff val="6913"/>
                <a:lumOff val="6864"/>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People who are not native speakers </a:t>
          </a:r>
          <a:endParaRPr lang="en-US" sz="2800" kern="1200"/>
        </a:p>
      </dsp:txBody>
      <dsp:txXfrm>
        <a:off x="52774" y="3609379"/>
        <a:ext cx="6906822" cy="97553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709CBC-12B2-4CB1-B2DC-990474DF73C1}">
      <dsp:nvSpPr>
        <dsp:cNvPr id="0" name=""/>
        <dsp:cNvSpPr/>
      </dsp:nvSpPr>
      <dsp:spPr>
        <a:xfrm>
          <a:off x="0" y="4251"/>
          <a:ext cx="7012370" cy="81198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72B975-58B9-4B59-B906-50BA570E4142}">
      <dsp:nvSpPr>
        <dsp:cNvPr id="0" name=""/>
        <dsp:cNvSpPr/>
      </dsp:nvSpPr>
      <dsp:spPr>
        <a:xfrm>
          <a:off x="245625" y="186948"/>
          <a:ext cx="447027" cy="4465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2C3AC12-F6D0-4EFB-8A75-0FEC67F5BE7D}">
      <dsp:nvSpPr>
        <dsp:cNvPr id="0" name=""/>
        <dsp:cNvSpPr/>
      </dsp:nvSpPr>
      <dsp:spPr>
        <a:xfrm>
          <a:off x="938278" y="4251"/>
          <a:ext cx="5975824" cy="9896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733" tIns="104733" rIns="104733" bIns="104733" numCol="1" spcCol="1270" anchor="ctr" anchorCtr="0">
          <a:noAutofit/>
        </a:bodyPr>
        <a:lstStyle/>
        <a:p>
          <a:pPr marL="0" lvl="0" indent="0" algn="l" defTabSz="622300">
            <a:lnSpc>
              <a:spcPct val="90000"/>
            </a:lnSpc>
            <a:spcBef>
              <a:spcPct val="0"/>
            </a:spcBef>
            <a:spcAft>
              <a:spcPct val="35000"/>
            </a:spcAft>
            <a:buNone/>
          </a:pPr>
          <a:r>
            <a:rPr lang="en-GB" sz="1400" kern="1200"/>
            <a:t>This research will help to conduct the abilities and confidence of students with online technology collaborating</a:t>
          </a:r>
          <a:endParaRPr lang="en-US" sz="1400" kern="1200"/>
        </a:p>
      </dsp:txBody>
      <dsp:txXfrm>
        <a:off x="938278" y="4251"/>
        <a:ext cx="5975824" cy="989605"/>
      </dsp:txXfrm>
    </dsp:sp>
    <dsp:sp modelId="{DBB90AB8-B557-48BD-8563-BE7B5035EF45}">
      <dsp:nvSpPr>
        <dsp:cNvPr id="0" name=""/>
        <dsp:cNvSpPr/>
      </dsp:nvSpPr>
      <dsp:spPr>
        <a:xfrm>
          <a:off x="0" y="1241259"/>
          <a:ext cx="7012370" cy="81198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F18796-D13E-426B-9F2A-5A5257A30C2F}">
      <dsp:nvSpPr>
        <dsp:cNvPr id="0" name=""/>
        <dsp:cNvSpPr/>
      </dsp:nvSpPr>
      <dsp:spPr>
        <a:xfrm>
          <a:off x="245625" y="1423955"/>
          <a:ext cx="447027" cy="4465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FEB7C17-527D-4A78-87F1-3402045E873F}">
      <dsp:nvSpPr>
        <dsp:cNvPr id="0" name=""/>
        <dsp:cNvSpPr/>
      </dsp:nvSpPr>
      <dsp:spPr>
        <a:xfrm>
          <a:off x="938278" y="1241259"/>
          <a:ext cx="5975824" cy="9896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733" tIns="104733" rIns="104733" bIns="104733" numCol="1" spcCol="1270" anchor="ctr" anchorCtr="0">
          <a:noAutofit/>
        </a:bodyPr>
        <a:lstStyle/>
        <a:p>
          <a:pPr marL="0" lvl="0" indent="0" algn="l" defTabSz="622300">
            <a:lnSpc>
              <a:spcPct val="90000"/>
            </a:lnSpc>
            <a:spcBef>
              <a:spcPct val="0"/>
            </a:spcBef>
            <a:spcAft>
              <a:spcPct val="35000"/>
            </a:spcAft>
            <a:buNone/>
          </a:pPr>
          <a:r>
            <a:rPr lang="en-GB" sz="1400" kern="1200"/>
            <a:t>This will also help to find out if participants who take up the survey are aware of the all the benefits from Microsoft teams .</a:t>
          </a:r>
          <a:endParaRPr lang="en-US" sz="1400" kern="1200"/>
        </a:p>
      </dsp:txBody>
      <dsp:txXfrm>
        <a:off x="938278" y="1241259"/>
        <a:ext cx="5975824" cy="989605"/>
      </dsp:txXfrm>
    </dsp:sp>
    <dsp:sp modelId="{E4237649-C245-4C0C-8622-06AA852D7889}">
      <dsp:nvSpPr>
        <dsp:cNvPr id="0" name=""/>
        <dsp:cNvSpPr/>
      </dsp:nvSpPr>
      <dsp:spPr>
        <a:xfrm>
          <a:off x="0" y="2478266"/>
          <a:ext cx="7012370" cy="81198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0C345A-F03C-47C4-AC5E-B3B018921F92}">
      <dsp:nvSpPr>
        <dsp:cNvPr id="0" name=""/>
        <dsp:cNvSpPr/>
      </dsp:nvSpPr>
      <dsp:spPr>
        <a:xfrm>
          <a:off x="245625" y="2660962"/>
          <a:ext cx="447027" cy="4465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0313587-A1F7-4745-9CC7-27312CE0A6AF}">
      <dsp:nvSpPr>
        <dsp:cNvPr id="0" name=""/>
        <dsp:cNvSpPr/>
      </dsp:nvSpPr>
      <dsp:spPr>
        <a:xfrm>
          <a:off x="938278" y="2478266"/>
          <a:ext cx="5975824" cy="9896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733" tIns="104733" rIns="104733" bIns="104733" numCol="1" spcCol="1270" anchor="ctr" anchorCtr="0">
          <a:noAutofit/>
        </a:bodyPr>
        <a:lstStyle/>
        <a:p>
          <a:pPr marL="0" lvl="0" indent="0" algn="l" defTabSz="622300">
            <a:lnSpc>
              <a:spcPct val="90000"/>
            </a:lnSpc>
            <a:spcBef>
              <a:spcPct val="0"/>
            </a:spcBef>
            <a:spcAft>
              <a:spcPct val="35000"/>
            </a:spcAft>
            <a:buNone/>
          </a:pPr>
          <a:r>
            <a:rPr lang="en-GB" sz="1400" kern="1200"/>
            <a:t>Teams is a centralised hub for communication and collaboration within a team</a:t>
          </a:r>
          <a:endParaRPr lang="en-US" sz="1400" kern="1200"/>
        </a:p>
      </dsp:txBody>
      <dsp:txXfrm>
        <a:off x="938278" y="2478266"/>
        <a:ext cx="5975824" cy="989605"/>
      </dsp:txXfrm>
    </dsp:sp>
    <dsp:sp modelId="{F113130A-3D0F-4932-A615-776BB8F88CB7}">
      <dsp:nvSpPr>
        <dsp:cNvPr id="0" name=""/>
        <dsp:cNvSpPr/>
      </dsp:nvSpPr>
      <dsp:spPr>
        <a:xfrm>
          <a:off x="0" y="3715273"/>
          <a:ext cx="7012370" cy="81198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E16BD6-F9E0-4486-AC89-501DBCAD43DE}">
      <dsp:nvSpPr>
        <dsp:cNvPr id="0" name=""/>
        <dsp:cNvSpPr/>
      </dsp:nvSpPr>
      <dsp:spPr>
        <a:xfrm>
          <a:off x="245865" y="3897969"/>
          <a:ext cx="447027" cy="44659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8C2D9AD-7B9C-41AE-90B9-9A9774AB87FD}">
      <dsp:nvSpPr>
        <dsp:cNvPr id="0" name=""/>
        <dsp:cNvSpPr/>
      </dsp:nvSpPr>
      <dsp:spPr>
        <a:xfrm>
          <a:off x="938758" y="3715273"/>
          <a:ext cx="5868258" cy="9896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733" tIns="104733" rIns="104733" bIns="104733" numCol="1" spcCol="1270" anchor="ctr" anchorCtr="0">
          <a:noAutofit/>
        </a:bodyPr>
        <a:lstStyle/>
        <a:p>
          <a:pPr marL="0" lvl="0" indent="0" algn="l" defTabSz="622300">
            <a:lnSpc>
              <a:spcPct val="90000"/>
            </a:lnSpc>
            <a:spcBef>
              <a:spcPct val="0"/>
            </a:spcBef>
            <a:spcAft>
              <a:spcPct val="35000"/>
            </a:spcAft>
            <a:buNone/>
          </a:pPr>
          <a:r>
            <a:rPr lang="en-GB" sz="1400" kern="1200"/>
            <a:t>Teams combines videos and audio calls, meetings, chat, notes and files. Microsoft teams integrates directly with all office 365 applications such as sharepoint. planner and stream providing one easy to reach location making it easy for you to communicate and callobrate securely wherever you are with students and staff</a:t>
          </a:r>
          <a:endParaRPr lang="en-US" sz="1400" kern="1200"/>
        </a:p>
      </dsp:txBody>
      <dsp:txXfrm>
        <a:off x="938758" y="3715273"/>
        <a:ext cx="5868258" cy="98960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91F5B8-BD2F-455B-AE96-14DF29B60788}">
      <dsp:nvSpPr>
        <dsp:cNvPr id="0" name=""/>
        <dsp:cNvSpPr/>
      </dsp:nvSpPr>
      <dsp:spPr>
        <a:xfrm>
          <a:off x="3529476" y="1796"/>
          <a:ext cx="3970661" cy="118539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kern="1200"/>
            <a:t>TECHNOLOGY ENHANCED LEARNING | YORK ST JOHN UNIVERSITY </a:t>
          </a:r>
          <a:r>
            <a:rPr lang="en-GB" sz="1800" b="1" kern="1200"/>
            <a:t>-16/12/2021</a:t>
          </a:r>
          <a:r>
            <a:rPr lang="en-GB" sz="1800" kern="1200">
              <a:hlinkClick xmlns:r="http://schemas.openxmlformats.org/officeDocument/2006/relationships" r:id="rId1"/>
            </a:rPr>
            <a:t>our-top-5-digital-tools-for-2021</a:t>
          </a:r>
          <a:endParaRPr lang="en-US" sz="1800" kern="1200"/>
        </a:p>
      </dsp:txBody>
      <dsp:txXfrm>
        <a:off x="3587342" y="59662"/>
        <a:ext cx="3854929" cy="1069658"/>
      </dsp:txXfrm>
    </dsp:sp>
    <dsp:sp modelId="{D01326C7-A888-4F81-BDEC-5C91729AFB6A}">
      <dsp:nvSpPr>
        <dsp:cNvPr id="0" name=""/>
        <dsp:cNvSpPr/>
      </dsp:nvSpPr>
      <dsp:spPr>
        <a:xfrm>
          <a:off x="3529476" y="1246456"/>
          <a:ext cx="3970661" cy="118539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kern="1200"/>
            <a:t>LSE 2022 </a:t>
          </a:r>
          <a:r>
            <a:rPr lang="en-GB" sz="1800" kern="1200">
              <a:hlinkClick xmlns:r="http://schemas.openxmlformats.org/officeDocument/2006/relationships" r:id="rId2"/>
            </a:rPr>
            <a:t>https://info.lse.ac.uk/current-students/Assets/Articles/10-best-apps-for-students</a:t>
          </a:r>
          <a:r>
            <a:rPr lang="en-GB" sz="1800" kern="1200"/>
            <a:t> </a:t>
          </a:r>
          <a:endParaRPr lang="en-US" sz="1800" kern="1200"/>
        </a:p>
      </dsp:txBody>
      <dsp:txXfrm>
        <a:off x="3587342" y="1304322"/>
        <a:ext cx="3854929" cy="1069658"/>
      </dsp:txXfrm>
    </dsp:sp>
    <dsp:sp modelId="{E2A42922-B30B-4C7A-8FF7-BDACBFBC081C}">
      <dsp:nvSpPr>
        <dsp:cNvPr id="0" name=""/>
        <dsp:cNvSpPr/>
      </dsp:nvSpPr>
      <dsp:spPr>
        <a:xfrm>
          <a:off x="3529476" y="2491116"/>
          <a:ext cx="3970661" cy="118539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GB" sz="1800" kern="1200"/>
            <a:t>Uwtsd © 2022 University of Wales Trinity Saint David </a:t>
          </a:r>
          <a:r>
            <a:rPr lang="en-GB" sz="1800" kern="1200">
              <a:hlinkClick xmlns:r="http://schemas.openxmlformats.org/officeDocument/2006/relationships" r:id="rId3"/>
            </a:rPr>
            <a:t>https://www.uwtsd.ac.uk</a:t>
          </a:r>
          <a:r>
            <a:rPr lang="en-GB" sz="1800" kern="1200"/>
            <a:t> </a:t>
          </a:r>
          <a:endParaRPr lang="en-US" sz="1800" kern="1200"/>
        </a:p>
      </dsp:txBody>
      <dsp:txXfrm>
        <a:off x="3587342" y="2548982"/>
        <a:ext cx="3854929" cy="106965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10/16/2022</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1437153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178261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10/16/2022</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444289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08675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034144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61095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294972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10/16/2022</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108323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687346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880335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10/16/2022</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5794480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a:p>
            <a:pPr lvl="5"/>
            <a:r>
              <a:rPr lang="en-US"/>
              <a:t>Six</a:t>
            </a:r>
          </a:p>
          <a:p>
            <a:pPr lvl="6"/>
            <a:r>
              <a:rPr lang="en-US"/>
              <a:t>Seve</a:t>
            </a:r>
          </a:p>
          <a:p>
            <a:pPr lvl="7"/>
            <a:r>
              <a:rPr lang="en-US"/>
              <a:t>Eight</a:t>
            </a:r>
          </a:p>
          <a:p>
            <a:pPr lvl="8"/>
            <a:r>
              <a:rPr lang="en-US"/>
              <a:t>nine</a:t>
            </a:r>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10/16/2022</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420939170"/>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9" name="Rectangle 71">
            <a:extLst>
              <a:ext uri="{FF2B5EF4-FFF2-40B4-BE49-F238E27FC236}">
                <a16:creationId xmlns:a16="http://schemas.microsoft.com/office/drawing/2014/main" id="{BF3D65BA-1C65-40FB-92EF-83951BDC1D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8175"/>
            <a:ext cx="12191999" cy="621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7" name="Picture 3">
            <a:extLst>
              <a:ext uri="{FF2B5EF4-FFF2-40B4-BE49-F238E27FC236}">
                <a16:creationId xmlns:a16="http://schemas.microsoft.com/office/drawing/2014/main" id="{C7392C36-2232-DC9F-D258-37D0980C2EFF}"/>
              </a:ext>
            </a:extLst>
          </p:cNvPr>
          <p:cNvPicPr>
            <a:picLocks noChangeAspect="1"/>
          </p:cNvPicPr>
          <p:nvPr/>
        </p:nvPicPr>
        <p:blipFill rotWithShape="1">
          <a:blip r:embed="rId2"/>
          <a:srcRect l="5521" r="5587" b="-4"/>
          <a:stretch/>
        </p:blipFill>
        <p:spPr>
          <a:xfrm>
            <a:off x="771440" y="1640642"/>
            <a:ext cx="6834511" cy="3844431"/>
          </a:xfrm>
          <a:prstGeom prst="rect">
            <a:avLst/>
          </a:prstGeom>
        </p:spPr>
      </p:pic>
      <p:sp>
        <p:nvSpPr>
          <p:cNvPr id="90" name="Rectangle 73">
            <a:extLst>
              <a:ext uri="{FF2B5EF4-FFF2-40B4-BE49-F238E27FC236}">
                <a16:creationId xmlns:a16="http://schemas.microsoft.com/office/drawing/2014/main" id="{ADF52CCA-FCDD-49A0-BFFC-3BD41F1B8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723899"/>
            <a:ext cx="3703320"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296275" y="1419225"/>
            <a:ext cx="3081576" cy="2085869"/>
          </a:xfrm>
        </p:spPr>
        <p:txBody>
          <a:bodyPr vert="horz" lIns="91440" tIns="45720" rIns="91440" bIns="45720" rtlCol="0" anchor="b">
            <a:normAutofit/>
          </a:bodyPr>
          <a:lstStyle/>
          <a:p>
            <a:pPr>
              <a:lnSpc>
                <a:spcPct val="90000"/>
              </a:lnSpc>
            </a:pPr>
            <a:r>
              <a:rPr lang="en-US" sz="2500">
                <a:ln w="22225">
                  <a:solidFill>
                    <a:srgbClr val="FFFFFF"/>
                  </a:solidFill>
                  <a:miter lim="800000"/>
                </a:ln>
                <a:solidFill>
                  <a:srgbClr val="FFFFFF"/>
                </a:solidFill>
              </a:rPr>
              <a:t>How do students use technology to collaborate at UWTSD?</a:t>
            </a:r>
            <a:endParaRPr lang="en-US" sz="2500">
              <a:solidFill>
                <a:srgbClr val="FFFFFF"/>
              </a:solidFill>
            </a:endParaRPr>
          </a:p>
          <a:p>
            <a:pPr>
              <a:lnSpc>
                <a:spcPct val="90000"/>
              </a:lnSpc>
            </a:pPr>
            <a:endParaRPr lang="en-US" sz="2500">
              <a:ln w="22225">
                <a:solidFill>
                  <a:srgbClr val="FFFFFF"/>
                </a:solidFill>
                <a:miter lim="800000"/>
              </a:ln>
              <a:solidFill>
                <a:srgbClr val="FFFFFF"/>
              </a:solidFill>
            </a:endParaRPr>
          </a:p>
        </p:txBody>
      </p:sp>
      <p:sp>
        <p:nvSpPr>
          <p:cNvPr id="3" name="Subtitle 2"/>
          <p:cNvSpPr>
            <a:spLocks noGrp="1"/>
          </p:cNvSpPr>
          <p:nvPr>
            <p:ph type="subTitle" idx="1"/>
          </p:nvPr>
        </p:nvSpPr>
        <p:spPr>
          <a:xfrm>
            <a:off x="8296275" y="3505095"/>
            <a:ext cx="3081576" cy="1733655"/>
          </a:xfrm>
        </p:spPr>
        <p:txBody>
          <a:bodyPr vert="horz" lIns="91440" tIns="45720" rIns="91440" bIns="45720" rtlCol="0" anchor="t">
            <a:normAutofit/>
          </a:bodyPr>
          <a:lstStyle/>
          <a:p>
            <a:r>
              <a:rPr lang="en-US" dirty="0">
                <a:solidFill>
                  <a:srgbClr val="EBEBEB"/>
                </a:solidFill>
              </a:rPr>
              <a:t>By </a:t>
            </a:r>
            <a:r>
              <a:rPr lang="en-US" dirty="0" err="1">
                <a:solidFill>
                  <a:srgbClr val="EBEBEB"/>
                </a:solidFill>
              </a:rPr>
              <a:t>asim</a:t>
            </a:r>
            <a:r>
              <a:rPr lang="en-US" dirty="0">
                <a:solidFill>
                  <a:srgbClr val="EBEBEB"/>
                </a:solidFill>
              </a:rPr>
              <a:t> </a:t>
            </a:r>
            <a:r>
              <a:rPr lang="en-US" dirty="0" err="1">
                <a:solidFill>
                  <a:srgbClr val="EBEBEB"/>
                </a:solidFill>
              </a:rPr>
              <a:t>hussain</a:t>
            </a:r>
          </a:p>
          <a:p>
            <a:r>
              <a:rPr lang="en-US" dirty="0">
                <a:solidFill>
                  <a:srgbClr val="EBEBEB"/>
                </a:solidFill>
              </a:rPr>
              <a:t>2210069</a:t>
            </a:r>
          </a:p>
          <a:p>
            <a:r>
              <a:rPr lang="en-US" dirty="0">
                <a:solidFill>
                  <a:srgbClr val="EBEBEB"/>
                </a:solidFill>
              </a:rPr>
              <a:t> </a:t>
            </a:r>
            <a:r>
              <a:rPr lang="en-US" dirty="0" err="1">
                <a:solidFill>
                  <a:srgbClr val="EBEBEB"/>
                </a:solidFill>
              </a:rPr>
              <a:t>misba</a:t>
            </a:r>
            <a:r>
              <a:rPr lang="en-US" dirty="0">
                <a:solidFill>
                  <a:srgbClr val="EBEBEB"/>
                </a:solidFill>
              </a:rPr>
              <a:t> </a:t>
            </a:r>
            <a:r>
              <a:rPr lang="en-US" dirty="0" err="1">
                <a:solidFill>
                  <a:srgbClr val="EBEBEB"/>
                </a:solidFill>
              </a:rPr>
              <a:t>hussain</a:t>
            </a:r>
          </a:p>
          <a:p>
            <a:r>
              <a:rPr lang="en-US" dirty="0">
                <a:solidFill>
                  <a:srgbClr val="EBEBEB"/>
                </a:solidFill>
              </a:rPr>
              <a:t>2210068</a:t>
            </a:r>
          </a:p>
        </p:txBody>
      </p:sp>
      <p:sp>
        <p:nvSpPr>
          <p:cNvPr id="4" name="TextBox 3">
            <a:extLst>
              <a:ext uri="{FF2B5EF4-FFF2-40B4-BE49-F238E27FC236}">
                <a16:creationId xmlns:a16="http://schemas.microsoft.com/office/drawing/2014/main" id="{23F9F2A9-8895-54B6-F53B-DB358F795CEF}"/>
              </a:ext>
            </a:extLst>
          </p:cNvPr>
          <p:cNvSpPr txBox="1"/>
          <p:nvPr/>
        </p:nvSpPr>
        <p:spPr>
          <a:xfrm>
            <a:off x="8463867" y="5482582"/>
            <a:ext cx="2733123"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solidFill>
                  <a:schemeClr val="bg1"/>
                </a:solidFill>
              </a:rPr>
              <a:t>LCHS4002_BIRM</a:t>
            </a:r>
          </a:p>
          <a:p>
            <a:pPr>
              <a:spcAft>
                <a:spcPts val="600"/>
              </a:spcAft>
            </a:pPr>
            <a:r>
              <a:rPr lang="en-GB">
                <a:solidFill>
                  <a:schemeClr val="bg1"/>
                </a:solidFill>
              </a:rPr>
              <a:t>Zeno Leung</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ABD24-1680-F9D7-DBAF-82EBE37F6FA1}"/>
              </a:ext>
            </a:extLst>
          </p:cNvPr>
          <p:cNvSpPr>
            <a:spLocks noGrp="1"/>
          </p:cNvSpPr>
          <p:nvPr>
            <p:ph type="title"/>
          </p:nvPr>
        </p:nvSpPr>
        <p:spPr>
          <a:xfrm>
            <a:off x="581192" y="702156"/>
            <a:ext cx="11029616" cy="1013800"/>
          </a:xfrm>
        </p:spPr>
        <p:txBody>
          <a:bodyPr>
            <a:normAutofit/>
          </a:bodyPr>
          <a:lstStyle/>
          <a:p>
            <a:r>
              <a:rPr lang="en-GB">
                <a:solidFill>
                  <a:srgbClr val="FFFEFF"/>
                </a:solidFill>
                <a:latin typeface="Batang"/>
                <a:ea typeface="Batang"/>
              </a:rPr>
              <a:t>Content </a:t>
            </a:r>
            <a:endParaRPr lang="en-GB">
              <a:solidFill>
                <a:srgbClr val="FFFEFF"/>
              </a:solidFill>
            </a:endParaRPr>
          </a:p>
        </p:txBody>
      </p:sp>
      <p:graphicFrame>
        <p:nvGraphicFramePr>
          <p:cNvPr id="12" name="Content Placeholder 2">
            <a:extLst>
              <a:ext uri="{FF2B5EF4-FFF2-40B4-BE49-F238E27FC236}">
                <a16:creationId xmlns:a16="http://schemas.microsoft.com/office/drawing/2014/main" id="{1746857A-0E17-5D24-9B37-8A4A65177665}"/>
              </a:ext>
            </a:extLst>
          </p:cNvPr>
          <p:cNvGraphicFramePr>
            <a:graphicFrameLocks noGrp="1"/>
          </p:cNvGraphicFramePr>
          <p:nvPr>
            <p:ph idx="1"/>
            <p:extLst>
              <p:ext uri="{D42A27DB-BD31-4B8C-83A1-F6EECF244321}">
                <p14:modId xmlns:p14="http://schemas.microsoft.com/office/powerpoint/2010/main" val="2632509151"/>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28657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14" name="Rectangle 9">
            <a:extLst>
              <a:ext uri="{FF2B5EF4-FFF2-40B4-BE49-F238E27FC236}">
                <a16:creationId xmlns:a16="http://schemas.microsoft.com/office/drawing/2014/main" id="{75F28DDD-9641-43BA-944D-79B0687051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26D72-B6C6-05B2-B783-B228FBAE4A33}"/>
              </a:ext>
            </a:extLst>
          </p:cNvPr>
          <p:cNvSpPr>
            <a:spLocks noGrp="1"/>
          </p:cNvSpPr>
          <p:nvPr>
            <p:ph type="title"/>
          </p:nvPr>
        </p:nvSpPr>
        <p:spPr>
          <a:xfrm>
            <a:off x="746228" y="1037967"/>
            <a:ext cx="3054091" cy="4709131"/>
          </a:xfrm>
        </p:spPr>
        <p:txBody>
          <a:bodyPr anchor="ctr">
            <a:normAutofit/>
          </a:bodyPr>
          <a:lstStyle/>
          <a:p>
            <a:r>
              <a:rPr lang="en-GB" sz="2600">
                <a:solidFill>
                  <a:schemeClr val="accent1"/>
                </a:solidFill>
                <a:latin typeface="Batang"/>
                <a:ea typeface="Batang"/>
              </a:rPr>
              <a:t>Introduction </a:t>
            </a:r>
            <a:endParaRPr lang="en-GB" sz="2600">
              <a:solidFill>
                <a:schemeClr val="accent1"/>
              </a:solidFill>
            </a:endParaRPr>
          </a:p>
        </p:txBody>
      </p:sp>
      <p:sp>
        <p:nvSpPr>
          <p:cNvPr id="115" name="Rectangle 11">
            <a:extLst>
              <a:ext uri="{FF2B5EF4-FFF2-40B4-BE49-F238E27FC236}">
                <a16:creationId xmlns:a16="http://schemas.microsoft.com/office/drawing/2014/main" id="{32AA2954-062E-4B72-A97B-0B066FB156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6" name="Rectangle 13">
            <a:extLst>
              <a:ext uri="{FF2B5EF4-FFF2-40B4-BE49-F238E27FC236}">
                <a16:creationId xmlns:a16="http://schemas.microsoft.com/office/drawing/2014/main" id="{10CA29A6-E0B1-40CD-ADF7-7B8E932A3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17" name="Rectangle 15">
            <a:extLst>
              <a:ext uri="{FF2B5EF4-FFF2-40B4-BE49-F238E27FC236}">
                <a16:creationId xmlns:a16="http://schemas.microsoft.com/office/drawing/2014/main" id="{8DD5F866-AD72-475A-B6C6-54E4577D4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8" name="Rectangle 17">
            <a:extLst>
              <a:ext uri="{FF2B5EF4-FFF2-40B4-BE49-F238E27FC236}">
                <a16:creationId xmlns:a16="http://schemas.microsoft.com/office/drawing/2014/main" id="{C02BAD4C-6EA9-4F10-92D4-A1C8C53DAE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214454A0-E787-8902-94C2-15DC5C40FA78}"/>
              </a:ext>
            </a:extLst>
          </p:cNvPr>
          <p:cNvGraphicFramePr>
            <a:graphicFrameLocks noGrp="1"/>
          </p:cNvGraphicFramePr>
          <p:nvPr>
            <p:ph idx="1"/>
            <p:extLst>
              <p:ext uri="{D42A27DB-BD31-4B8C-83A1-F6EECF244321}">
                <p14:modId xmlns:p14="http://schemas.microsoft.com/office/powerpoint/2010/main" val="753618072"/>
              </p:ext>
            </p:extLst>
          </p:nvPr>
        </p:nvGraphicFramePr>
        <p:xfrm>
          <a:off x="4534938" y="1355467"/>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074062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5F28DDD-9641-43BA-944D-79B0687051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BFB66E-F744-4FEC-B9C4-6F4810AF556D}"/>
              </a:ext>
            </a:extLst>
          </p:cNvPr>
          <p:cNvSpPr>
            <a:spLocks noGrp="1"/>
          </p:cNvSpPr>
          <p:nvPr>
            <p:ph type="title"/>
          </p:nvPr>
        </p:nvSpPr>
        <p:spPr>
          <a:xfrm>
            <a:off x="746228" y="1037967"/>
            <a:ext cx="3054091" cy="4709131"/>
          </a:xfrm>
        </p:spPr>
        <p:txBody>
          <a:bodyPr anchor="ctr">
            <a:normAutofit/>
          </a:bodyPr>
          <a:lstStyle/>
          <a:p>
            <a:r>
              <a:rPr lang="en-GB">
                <a:solidFill>
                  <a:schemeClr val="accent1"/>
                </a:solidFill>
                <a:latin typeface="Batang"/>
                <a:ea typeface="Batang"/>
              </a:rPr>
              <a:t>Rationale</a:t>
            </a:r>
            <a:endParaRPr lang="en-GB">
              <a:solidFill>
                <a:schemeClr val="accent1"/>
              </a:solidFill>
            </a:endParaRPr>
          </a:p>
        </p:txBody>
      </p:sp>
      <p:sp>
        <p:nvSpPr>
          <p:cNvPr id="11" name="Rectangle 10">
            <a:extLst>
              <a:ext uri="{FF2B5EF4-FFF2-40B4-BE49-F238E27FC236}">
                <a16:creationId xmlns:a16="http://schemas.microsoft.com/office/drawing/2014/main" id="{32AA2954-062E-4B72-A97B-0B066FB156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10CA29A6-E0B1-40CD-ADF7-7B8E932A3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8DD5F866-AD72-475A-B6C6-54E4577D4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C02BAD4C-6EA9-4F10-92D4-A1C8C53DAE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7" name="Content Placeholder 2">
            <a:extLst>
              <a:ext uri="{FF2B5EF4-FFF2-40B4-BE49-F238E27FC236}">
                <a16:creationId xmlns:a16="http://schemas.microsoft.com/office/drawing/2014/main" id="{CD807D2E-54B1-EC1C-3165-283E04B39BCF}"/>
              </a:ext>
            </a:extLst>
          </p:cNvPr>
          <p:cNvGraphicFramePr>
            <a:graphicFrameLocks noGrp="1"/>
          </p:cNvGraphicFramePr>
          <p:nvPr>
            <p:ph idx="1"/>
            <p:extLst>
              <p:ext uri="{D42A27DB-BD31-4B8C-83A1-F6EECF244321}">
                <p14:modId xmlns:p14="http://schemas.microsoft.com/office/powerpoint/2010/main" val="341514460"/>
              </p:ext>
            </p:extLst>
          </p:nvPr>
        </p:nvGraphicFramePr>
        <p:xfrm>
          <a:off x="4598438" y="1037967"/>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74386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9" name="Rectangle 8">
            <a:extLst>
              <a:ext uri="{FF2B5EF4-FFF2-40B4-BE49-F238E27FC236}">
                <a16:creationId xmlns:a16="http://schemas.microsoft.com/office/drawing/2014/main" id="{75F28DDD-9641-43BA-944D-79B0687051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852167-C716-FA0A-C97C-96552338CC85}"/>
              </a:ext>
            </a:extLst>
          </p:cNvPr>
          <p:cNvSpPr>
            <a:spLocks noGrp="1"/>
          </p:cNvSpPr>
          <p:nvPr>
            <p:ph type="title"/>
          </p:nvPr>
        </p:nvSpPr>
        <p:spPr>
          <a:xfrm>
            <a:off x="746228" y="1037967"/>
            <a:ext cx="3054091" cy="4709131"/>
          </a:xfrm>
        </p:spPr>
        <p:txBody>
          <a:bodyPr anchor="ctr">
            <a:normAutofit/>
          </a:bodyPr>
          <a:lstStyle/>
          <a:p>
            <a:r>
              <a:rPr lang="en-GB">
                <a:solidFill>
                  <a:schemeClr val="accent1"/>
                </a:solidFill>
                <a:latin typeface="Batang"/>
                <a:ea typeface="Batang"/>
              </a:rPr>
              <a:t>Proposed method </a:t>
            </a:r>
            <a:endParaRPr lang="en-GB">
              <a:solidFill>
                <a:schemeClr val="accent1"/>
              </a:solidFill>
            </a:endParaRPr>
          </a:p>
        </p:txBody>
      </p:sp>
      <p:sp>
        <p:nvSpPr>
          <p:cNvPr id="20" name="Rectangle 10">
            <a:extLst>
              <a:ext uri="{FF2B5EF4-FFF2-40B4-BE49-F238E27FC236}">
                <a16:creationId xmlns:a16="http://schemas.microsoft.com/office/drawing/2014/main" id="{32AA2954-062E-4B72-A97B-0B066FB156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12">
            <a:extLst>
              <a:ext uri="{FF2B5EF4-FFF2-40B4-BE49-F238E27FC236}">
                <a16:creationId xmlns:a16="http://schemas.microsoft.com/office/drawing/2014/main" id="{10CA29A6-E0B1-40CD-ADF7-7B8E932A3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14">
            <a:extLst>
              <a:ext uri="{FF2B5EF4-FFF2-40B4-BE49-F238E27FC236}">
                <a16:creationId xmlns:a16="http://schemas.microsoft.com/office/drawing/2014/main" id="{8DD5F866-AD72-475A-B6C6-54E4577D4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16">
            <a:extLst>
              <a:ext uri="{FF2B5EF4-FFF2-40B4-BE49-F238E27FC236}">
                <a16:creationId xmlns:a16="http://schemas.microsoft.com/office/drawing/2014/main" id="{C02BAD4C-6EA9-4F10-92D4-A1C8C53DAE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24" name="Content Placeholder 2">
            <a:extLst>
              <a:ext uri="{FF2B5EF4-FFF2-40B4-BE49-F238E27FC236}">
                <a16:creationId xmlns:a16="http://schemas.microsoft.com/office/drawing/2014/main" id="{DC4E0CF0-03E7-464A-920D-64F0913F8AB7}"/>
              </a:ext>
            </a:extLst>
          </p:cNvPr>
          <p:cNvGraphicFramePr>
            <a:graphicFrameLocks noGrp="1"/>
          </p:cNvGraphicFramePr>
          <p:nvPr>
            <p:ph idx="1"/>
            <p:extLst>
              <p:ext uri="{D42A27DB-BD31-4B8C-83A1-F6EECF244321}">
                <p14:modId xmlns:p14="http://schemas.microsoft.com/office/powerpoint/2010/main" val="3977450042"/>
              </p:ext>
            </p:extLst>
          </p:nvPr>
        </p:nvGraphicFramePr>
        <p:xfrm>
          <a:off x="4598438" y="1037967"/>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785545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5F28DDD-9641-43BA-944D-79B0687051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52549E-6DBA-48EC-0830-460F3BB3E7EB}"/>
              </a:ext>
            </a:extLst>
          </p:cNvPr>
          <p:cNvSpPr>
            <a:spLocks noGrp="1"/>
          </p:cNvSpPr>
          <p:nvPr>
            <p:ph type="title"/>
          </p:nvPr>
        </p:nvSpPr>
        <p:spPr>
          <a:xfrm>
            <a:off x="746228" y="1037967"/>
            <a:ext cx="3054091" cy="4709131"/>
          </a:xfrm>
        </p:spPr>
        <p:txBody>
          <a:bodyPr anchor="ctr">
            <a:normAutofit/>
          </a:bodyPr>
          <a:lstStyle/>
          <a:p>
            <a:r>
              <a:rPr lang="en-GB" sz="2400">
                <a:solidFill>
                  <a:schemeClr val="accent1"/>
                </a:solidFill>
                <a:latin typeface="Batang"/>
                <a:ea typeface="Batang"/>
              </a:rPr>
              <a:t>Ethical consideration </a:t>
            </a:r>
            <a:endParaRPr lang="en-US" sz="2400">
              <a:solidFill>
                <a:schemeClr val="accent1"/>
              </a:solidFill>
            </a:endParaRPr>
          </a:p>
        </p:txBody>
      </p:sp>
      <p:sp>
        <p:nvSpPr>
          <p:cNvPr id="11" name="Rectangle 10">
            <a:extLst>
              <a:ext uri="{FF2B5EF4-FFF2-40B4-BE49-F238E27FC236}">
                <a16:creationId xmlns:a16="http://schemas.microsoft.com/office/drawing/2014/main" id="{32AA2954-062E-4B72-A97B-0B066FB156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10CA29A6-E0B1-40CD-ADF7-7B8E932A3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8DD5F866-AD72-475A-B6C6-54E4577D4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C02BAD4C-6EA9-4F10-92D4-A1C8C53DAE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1D7D5BC4-D8BB-3C81-CB3D-A32AB12C6E4B}"/>
              </a:ext>
            </a:extLst>
          </p:cNvPr>
          <p:cNvGraphicFramePr>
            <a:graphicFrameLocks noGrp="1"/>
          </p:cNvGraphicFramePr>
          <p:nvPr>
            <p:ph idx="1"/>
            <p:extLst>
              <p:ext uri="{D42A27DB-BD31-4B8C-83A1-F6EECF244321}">
                <p14:modId xmlns:p14="http://schemas.microsoft.com/office/powerpoint/2010/main" val="486037309"/>
              </p:ext>
            </p:extLst>
          </p:nvPr>
        </p:nvGraphicFramePr>
        <p:xfrm>
          <a:off x="4598438" y="1037967"/>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105877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5F28DDD-9641-43BA-944D-79B0687051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769BBD-2690-4D7F-9810-5A53E893D147}"/>
              </a:ext>
            </a:extLst>
          </p:cNvPr>
          <p:cNvSpPr>
            <a:spLocks noGrp="1"/>
          </p:cNvSpPr>
          <p:nvPr>
            <p:ph type="title"/>
          </p:nvPr>
        </p:nvSpPr>
        <p:spPr>
          <a:xfrm>
            <a:off x="746228" y="1037967"/>
            <a:ext cx="3054091" cy="4709131"/>
          </a:xfrm>
        </p:spPr>
        <p:txBody>
          <a:bodyPr anchor="ctr">
            <a:normAutofit/>
          </a:bodyPr>
          <a:lstStyle/>
          <a:p>
            <a:r>
              <a:rPr lang="en-GB">
                <a:solidFill>
                  <a:schemeClr val="accent1"/>
                </a:solidFill>
                <a:latin typeface="Batang"/>
                <a:ea typeface="Batang"/>
              </a:rPr>
              <a:t>hypothesis</a:t>
            </a:r>
            <a:endParaRPr lang="en-GB">
              <a:solidFill>
                <a:schemeClr val="accent1"/>
              </a:solidFill>
            </a:endParaRPr>
          </a:p>
        </p:txBody>
      </p:sp>
      <p:sp>
        <p:nvSpPr>
          <p:cNvPr id="14" name="Rectangle 13">
            <a:extLst>
              <a:ext uri="{FF2B5EF4-FFF2-40B4-BE49-F238E27FC236}">
                <a16:creationId xmlns:a16="http://schemas.microsoft.com/office/drawing/2014/main" id="{32AA2954-062E-4B72-A97B-0B066FB156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10CA29A6-E0B1-40CD-ADF7-7B8E932A3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8DD5F866-AD72-475A-B6C6-54E4577D4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C02BAD4C-6EA9-4F10-92D4-A1C8C53DAE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8" name="Content Placeholder 5">
            <a:extLst>
              <a:ext uri="{FF2B5EF4-FFF2-40B4-BE49-F238E27FC236}">
                <a16:creationId xmlns:a16="http://schemas.microsoft.com/office/drawing/2014/main" id="{7A8E1C2F-675A-6ED6-FE49-40DB55D802FE}"/>
              </a:ext>
            </a:extLst>
          </p:cNvPr>
          <p:cNvGraphicFramePr>
            <a:graphicFrameLocks noGrp="1"/>
          </p:cNvGraphicFramePr>
          <p:nvPr>
            <p:ph idx="1"/>
            <p:extLst>
              <p:ext uri="{D42A27DB-BD31-4B8C-83A1-F6EECF244321}">
                <p14:modId xmlns:p14="http://schemas.microsoft.com/office/powerpoint/2010/main" val="1311756479"/>
              </p:ext>
            </p:extLst>
          </p:nvPr>
        </p:nvGraphicFramePr>
        <p:xfrm>
          <a:off x="4535463" y="1208000"/>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316735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860CA-7A26-DA20-D548-11D547824CD6}"/>
              </a:ext>
            </a:extLst>
          </p:cNvPr>
          <p:cNvSpPr>
            <a:spLocks noGrp="1"/>
          </p:cNvSpPr>
          <p:nvPr>
            <p:ph type="title"/>
          </p:nvPr>
        </p:nvSpPr>
        <p:spPr/>
        <p:txBody>
          <a:bodyPr/>
          <a:lstStyle/>
          <a:p>
            <a:r>
              <a:rPr lang="en-GB">
                <a:latin typeface="Batang"/>
                <a:ea typeface="Batang"/>
              </a:rPr>
              <a:t>Reference list</a:t>
            </a:r>
            <a:endParaRPr lang="en-GB"/>
          </a:p>
        </p:txBody>
      </p:sp>
      <p:graphicFrame>
        <p:nvGraphicFramePr>
          <p:cNvPr id="15" name="Content Placeholder 2">
            <a:extLst>
              <a:ext uri="{FF2B5EF4-FFF2-40B4-BE49-F238E27FC236}">
                <a16:creationId xmlns:a16="http://schemas.microsoft.com/office/drawing/2014/main" id="{F5933220-E224-8F82-FBA6-8E8F94E1FFA2}"/>
              </a:ext>
            </a:extLst>
          </p:cNvPr>
          <p:cNvGraphicFramePr>
            <a:graphicFrameLocks noGrp="1"/>
          </p:cNvGraphicFramePr>
          <p:nvPr>
            <p:ph idx="1"/>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2811146"/>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Dividend</vt:lpstr>
      <vt:lpstr>How do students use technology to collaborate at UWTSD? </vt:lpstr>
      <vt:lpstr>Content </vt:lpstr>
      <vt:lpstr>Introduction </vt:lpstr>
      <vt:lpstr>Rationale</vt:lpstr>
      <vt:lpstr>Proposed method </vt:lpstr>
      <vt:lpstr>Ethical consideration </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14</cp:revision>
  <dcterms:created xsi:type="dcterms:W3CDTF">2022-10-15T21:25:48Z</dcterms:created>
  <dcterms:modified xsi:type="dcterms:W3CDTF">2022-10-16T22:06:55Z</dcterms:modified>
</cp:coreProperties>
</file>