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tags/tag5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945" r:id="rId1"/>
  </p:sldMasterIdLst>
  <p:notesMasterIdLst>
    <p:notesMasterId r:id="rId14"/>
  </p:notesMasterIdLst>
  <p:sldIdLst>
    <p:sldId id="266" r:id="rId2"/>
    <p:sldId id="269" r:id="rId3"/>
    <p:sldId id="267" r:id="rId4"/>
    <p:sldId id="270" r:id="rId5"/>
    <p:sldId id="268" r:id="rId6"/>
    <p:sldId id="271" r:id="rId7"/>
    <p:sldId id="272" r:id="rId8"/>
    <p:sldId id="276" r:id="rId9"/>
    <p:sldId id="273" r:id="rId10"/>
    <p:sldId id="277" r:id="rId11"/>
    <p:sldId id="274" r:id="rId12"/>
    <p:sldId id="275" r:id="rId13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434AF9F-C160-4B29-A0A3-82825A5E9A86}">
          <p14:sldIdLst>
            <p14:sldId id="266"/>
            <p14:sldId id="269"/>
            <p14:sldId id="267"/>
            <p14:sldId id="270"/>
            <p14:sldId id="268"/>
            <p14:sldId id="271"/>
            <p14:sldId id="272"/>
            <p14:sldId id="276"/>
            <p14:sldId id="273"/>
            <p14:sldId id="277"/>
            <p14:sldId id="274"/>
            <p14:sldId id="2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6" autoAdjust="0"/>
  </p:normalViewPr>
  <p:slideViewPr>
    <p:cSldViewPr snapToGrid="0">
      <p:cViewPr varScale="1">
        <p:scale>
          <a:sx n="53" d="100"/>
          <a:sy n="53" d="100"/>
        </p:scale>
        <p:origin x="703" y="3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9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ress.co.uk/news/royal/847859/Princess-Diana-death-photos-car-crash-pictures-photographs-timeline-Paris" TargetMode="External"/><Relationship Id="rId2" Type="http://schemas.openxmlformats.org/officeDocument/2006/relationships/hyperlink" Target="https://www.cureyourowncancer.org/exposing-the-fraud-and-mythology-of-conventional-cancer-treatments.html" TargetMode="External"/><Relationship Id="rId1" Type="http://schemas.openxmlformats.org/officeDocument/2006/relationships/hyperlink" Target="https://www.worldatlas.com/articles/countries-with-the-most-nuclear-weapons.html" TargetMode="External"/><Relationship Id="rId6" Type="http://schemas.openxmlformats.org/officeDocument/2006/relationships/hyperlink" Target="https://revisesociology.com/2016/04/09/from-modernity-to-post-modernity/" TargetMode="External"/><Relationship Id="rId5" Type="http://schemas.openxmlformats.org/officeDocument/2006/relationships/hyperlink" Target="https://www.telegraph.co.uk/news/2017/06/28/prince-william-harry-rededicate-dianas-grave-private-service/" TargetMode="External"/><Relationship Id="rId4" Type="http://schemas.openxmlformats.org/officeDocument/2006/relationships/hyperlink" Target="https://www.vanityfair.com/style/royals/2013/09/princess-diana-love-hasnat-khan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ress.co.uk/news/royal/847859/Princess-Diana-death-photos-car-crash-pictures-photographs-timeline-Paris" TargetMode="External"/><Relationship Id="rId2" Type="http://schemas.openxmlformats.org/officeDocument/2006/relationships/hyperlink" Target="https://www.cureyourowncancer.org/exposing-the-fraud-and-mythology-of-conventional-cancer-treatments.html" TargetMode="External"/><Relationship Id="rId1" Type="http://schemas.openxmlformats.org/officeDocument/2006/relationships/hyperlink" Target="https://www.worldatlas.com/articles/countries-with-the-most-nuclear-weapons.html" TargetMode="External"/><Relationship Id="rId6" Type="http://schemas.openxmlformats.org/officeDocument/2006/relationships/hyperlink" Target="https://revisesociology.com/2016/04/09/from-modernity-to-post-modernity/" TargetMode="External"/><Relationship Id="rId5" Type="http://schemas.openxmlformats.org/officeDocument/2006/relationships/hyperlink" Target="https://www.telegraph.co.uk/news/2017/06/28/prince-william-harry-rededicate-dianas-grave-private-service/" TargetMode="External"/><Relationship Id="rId4" Type="http://schemas.openxmlformats.org/officeDocument/2006/relationships/hyperlink" Target="https://www.vanityfair.com/style/royals/2013/09/princess-diana-love-hasnat-khan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472B85-C512-492E-A7C6-88731892DD50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3AE322D-196E-4A61-AAFB-2976E7B5E835}">
      <dgm:prSet/>
      <dgm:spPr/>
      <dgm:t>
        <a:bodyPr/>
        <a:lstStyle/>
        <a:p>
          <a:r>
            <a:rPr lang="en-GB"/>
            <a:t>Bauman, Z (2013) </a:t>
          </a:r>
          <a:r>
            <a:rPr lang="en-GB" i="1"/>
            <a:t>Liquid Modernity</a:t>
          </a:r>
          <a:r>
            <a:rPr lang="en-GB"/>
            <a:t>, Cambridge: Polity Press.</a:t>
          </a:r>
          <a:endParaRPr lang="en-US"/>
        </a:p>
      </dgm:t>
    </dgm:pt>
    <dgm:pt modelId="{19C4CE18-5FE3-4498-A58B-C308EB5790B4}" type="parTrans" cxnId="{AC3554AD-D37C-4441-A137-83894D67D581}">
      <dgm:prSet/>
      <dgm:spPr/>
      <dgm:t>
        <a:bodyPr/>
        <a:lstStyle/>
        <a:p>
          <a:endParaRPr lang="en-US"/>
        </a:p>
      </dgm:t>
    </dgm:pt>
    <dgm:pt modelId="{1469657D-8818-43A3-899E-BC74DA6D1A88}" type="sibTrans" cxnId="{AC3554AD-D37C-4441-A137-83894D67D581}">
      <dgm:prSet/>
      <dgm:spPr/>
      <dgm:t>
        <a:bodyPr/>
        <a:lstStyle/>
        <a:p>
          <a:endParaRPr lang="en-US"/>
        </a:p>
      </dgm:t>
    </dgm:pt>
    <dgm:pt modelId="{4AB5D20E-093A-4F2A-B3C6-E231F17D21D1}">
      <dgm:prSet/>
      <dgm:spPr/>
      <dgm:t>
        <a:bodyPr/>
        <a:lstStyle/>
        <a:p>
          <a:r>
            <a:rPr lang="en-US"/>
            <a:t>Browne, K. (2015)</a:t>
          </a:r>
          <a:r>
            <a:rPr lang="en-US" i="1"/>
            <a:t>. Sociology for AQA Volume 1, AS and 1</a:t>
          </a:r>
          <a:r>
            <a:rPr lang="en-US" i="1" baseline="30000"/>
            <a:t>st</a:t>
          </a:r>
          <a:r>
            <a:rPr lang="en-US" i="1"/>
            <a:t> Year A level. </a:t>
          </a:r>
          <a:r>
            <a:rPr lang="en-US"/>
            <a:t>Cambridge; Polity Press</a:t>
          </a:r>
        </a:p>
      </dgm:t>
    </dgm:pt>
    <dgm:pt modelId="{55AEC598-E425-4DEB-BC69-687F20862274}" type="parTrans" cxnId="{F9EE8DC6-E33B-43AB-95BC-7D3F2E6286E7}">
      <dgm:prSet/>
      <dgm:spPr/>
      <dgm:t>
        <a:bodyPr/>
        <a:lstStyle/>
        <a:p>
          <a:endParaRPr lang="en-US"/>
        </a:p>
      </dgm:t>
    </dgm:pt>
    <dgm:pt modelId="{FE312EA4-8854-4949-AFA3-FAE4EEA6B776}" type="sibTrans" cxnId="{F9EE8DC6-E33B-43AB-95BC-7D3F2E6286E7}">
      <dgm:prSet/>
      <dgm:spPr/>
      <dgm:t>
        <a:bodyPr/>
        <a:lstStyle/>
        <a:p>
          <a:endParaRPr lang="en-US"/>
        </a:p>
      </dgm:t>
    </dgm:pt>
    <dgm:pt modelId="{5C135443-C889-42C1-AC5A-E52E24E6E234}">
      <dgm:prSet/>
      <dgm:spPr/>
      <dgm:t>
        <a:bodyPr/>
        <a:lstStyle/>
        <a:p>
          <a:r>
            <a:rPr lang="en-GB"/>
            <a:t>By; The Romancers</a:t>
          </a:r>
          <a:endParaRPr lang="en-US"/>
        </a:p>
      </dgm:t>
    </dgm:pt>
    <dgm:pt modelId="{B431438E-95A4-41A8-9EC4-AFB6FF75F17D}" type="parTrans" cxnId="{E46E29CA-E4A3-47EE-A42A-FFEF72800A5D}">
      <dgm:prSet/>
      <dgm:spPr/>
      <dgm:t>
        <a:bodyPr/>
        <a:lstStyle/>
        <a:p>
          <a:endParaRPr lang="en-US"/>
        </a:p>
      </dgm:t>
    </dgm:pt>
    <dgm:pt modelId="{07365680-81AF-42C3-B892-A0838A99248D}" type="sibTrans" cxnId="{E46E29CA-E4A3-47EE-A42A-FFEF72800A5D}">
      <dgm:prSet/>
      <dgm:spPr/>
      <dgm:t>
        <a:bodyPr/>
        <a:lstStyle/>
        <a:p>
          <a:endParaRPr lang="en-US"/>
        </a:p>
      </dgm:t>
    </dgm:pt>
    <dgm:pt modelId="{534FF773-F33E-464D-BA74-88D7CA8881C4}">
      <dgm:prSet/>
      <dgm:spPr/>
      <dgm:t>
        <a:bodyPr/>
        <a:lstStyle/>
        <a:p>
          <a:r>
            <a:rPr lang="en-GB"/>
            <a:t>Habermas, J (1986) </a:t>
          </a:r>
          <a:r>
            <a:rPr lang="en-GB" i="1"/>
            <a:t>Theory of Communicative Action, Volume 1: Reason and the Rationization of Society: </a:t>
          </a:r>
          <a:r>
            <a:rPr lang="en-GB"/>
            <a:t>Polity</a:t>
          </a:r>
          <a:endParaRPr lang="en-US"/>
        </a:p>
      </dgm:t>
    </dgm:pt>
    <dgm:pt modelId="{C700C511-F9FA-433A-8C97-77984DE13042}" type="parTrans" cxnId="{74EDC798-98E6-44D2-B8BC-EF166E907CE4}">
      <dgm:prSet/>
      <dgm:spPr/>
      <dgm:t>
        <a:bodyPr/>
        <a:lstStyle/>
        <a:p>
          <a:endParaRPr lang="en-US"/>
        </a:p>
      </dgm:t>
    </dgm:pt>
    <dgm:pt modelId="{5F6414C4-5352-4B95-8C89-BFBAC24C2C9A}" type="sibTrans" cxnId="{74EDC798-98E6-44D2-B8BC-EF166E907CE4}">
      <dgm:prSet/>
      <dgm:spPr/>
      <dgm:t>
        <a:bodyPr/>
        <a:lstStyle/>
        <a:p>
          <a:endParaRPr lang="en-US"/>
        </a:p>
      </dgm:t>
    </dgm:pt>
    <dgm:pt modelId="{D6251B22-3A70-4710-A48B-7A7A5C17D842}">
      <dgm:prSet/>
      <dgm:spPr/>
      <dgm:t>
        <a:bodyPr/>
        <a:lstStyle/>
        <a:p>
          <a:r>
            <a:rPr lang="en-GB"/>
            <a:t>Image One, Available online at; </a:t>
          </a:r>
          <a:r>
            <a:rPr lang="en-GB">
              <a:hlinkClick xmlns:r="http://schemas.openxmlformats.org/officeDocument/2006/relationships" r:id="rId1"/>
            </a:rPr>
            <a:t>https://www.worldatlas.com/articles/countries-with-the-most-nuclear-weapons.html</a:t>
          </a:r>
          <a:r>
            <a:rPr lang="en-GB"/>
            <a:t> </a:t>
          </a:r>
          <a:endParaRPr lang="en-US"/>
        </a:p>
      </dgm:t>
    </dgm:pt>
    <dgm:pt modelId="{5105D033-860E-41ED-8EC8-26F515568385}" type="parTrans" cxnId="{A9D76755-E876-4C85-81B5-EA47127AA6D6}">
      <dgm:prSet/>
      <dgm:spPr/>
      <dgm:t>
        <a:bodyPr/>
        <a:lstStyle/>
        <a:p>
          <a:endParaRPr lang="en-US"/>
        </a:p>
      </dgm:t>
    </dgm:pt>
    <dgm:pt modelId="{BA03443E-7BAF-4000-A861-67124DE8D78B}" type="sibTrans" cxnId="{A9D76755-E876-4C85-81B5-EA47127AA6D6}">
      <dgm:prSet/>
      <dgm:spPr/>
      <dgm:t>
        <a:bodyPr/>
        <a:lstStyle/>
        <a:p>
          <a:endParaRPr lang="en-US"/>
        </a:p>
      </dgm:t>
    </dgm:pt>
    <dgm:pt modelId="{642EC9B1-5331-4846-A7F1-966EDB4D2DB4}">
      <dgm:prSet/>
      <dgm:spPr/>
      <dgm:t>
        <a:bodyPr/>
        <a:lstStyle/>
        <a:p>
          <a:r>
            <a:rPr lang="en-GB" dirty="0"/>
            <a:t>Image Two, Available online at; </a:t>
          </a:r>
          <a:r>
            <a:rPr lang="en-GB" dirty="0">
              <a:hlinkClick xmlns:r="http://schemas.openxmlformats.org/officeDocument/2006/relationships" r:id="rId2"/>
            </a:rPr>
            <a:t>https://www.cureyourowncancer.org/exposing-the-fraud-and-mythology-of-conventional-cancer-treatments.html</a:t>
          </a:r>
          <a:r>
            <a:rPr lang="en-GB" dirty="0"/>
            <a:t> </a:t>
          </a:r>
          <a:endParaRPr lang="en-US" dirty="0"/>
        </a:p>
      </dgm:t>
    </dgm:pt>
    <dgm:pt modelId="{29981595-E2AB-4EFC-B32A-767B6112C5B7}" type="parTrans" cxnId="{E1CB357C-7E16-471E-B493-EA377C1D11AD}">
      <dgm:prSet/>
      <dgm:spPr/>
      <dgm:t>
        <a:bodyPr/>
        <a:lstStyle/>
        <a:p>
          <a:endParaRPr lang="en-US"/>
        </a:p>
      </dgm:t>
    </dgm:pt>
    <dgm:pt modelId="{7E1A2DA0-5731-49D9-8C9B-921CADF611A2}" type="sibTrans" cxnId="{E1CB357C-7E16-471E-B493-EA377C1D11AD}">
      <dgm:prSet/>
      <dgm:spPr/>
      <dgm:t>
        <a:bodyPr/>
        <a:lstStyle/>
        <a:p>
          <a:endParaRPr lang="en-US"/>
        </a:p>
      </dgm:t>
    </dgm:pt>
    <dgm:pt modelId="{69BDA974-0FEA-4943-8525-19652FC58F29}">
      <dgm:prSet/>
      <dgm:spPr/>
      <dgm:t>
        <a:bodyPr/>
        <a:lstStyle/>
        <a:p>
          <a:r>
            <a:rPr lang="en-GB" dirty="0"/>
            <a:t>Image Three, Four and Five, Available Online at;</a:t>
          </a:r>
        </a:p>
        <a:p>
          <a:r>
            <a:rPr lang="en-GB" dirty="0"/>
            <a:t> </a:t>
          </a:r>
          <a:r>
            <a:rPr lang="en-GB" dirty="0">
              <a:hlinkClick xmlns:r="http://schemas.openxmlformats.org/officeDocument/2006/relationships" r:id="rId3"/>
            </a:rPr>
            <a:t>https://www.express.co.uk/news/royal/847859/Princess-Diana-death-photos-car-crash-pictures-photographs-timeline-Paris</a:t>
          </a:r>
          <a:r>
            <a:rPr lang="en-GB" dirty="0"/>
            <a:t> </a:t>
          </a:r>
        </a:p>
        <a:p>
          <a:endParaRPr lang="en-GB" dirty="0"/>
        </a:p>
        <a:p>
          <a:r>
            <a:rPr lang="en-GB" dirty="0"/>
            <a:t>Image Six, Available online at </a:t>
          </a:r>
          <a:r>
            <a:rPr lang="en-GB" dirty="0">
              <a:hlinkClick xmlns:r="http://schemas.openxmlformats.org/officeDocument/2006/relationships" r:id="rId4"/>
            </a:rPr>
            <a:t>https://www.vanityfair.com/style/royals/2013/09/princess-diana-love-hasnat-khan</a:t>
          </a:r>
          <a:r>
            <a:rPr lang="en-GB" dirty="0"/>
            <a:t> </a:t>
          </a:r>
        </a:p>
        <a:p>
          <a:endParaRPr lang="en-GB" dirty="0"/>
        </a:p>
        <a:p>
          <a:r>
            <a:rPr lang="en-GB" dirty="0"/>
            <a:t>Image Seven, Available online at: </a:t>
          </a:r>
          <a:r>
            <a:rPr lang="en-GB" dirty="0">
              <a:hlinkClick xmlns:r="http://schemas.openxmlformats.org/officeDocument/2006/relationships" r:id="rId5"/>
            </a:rPr>
            <a:t>https://www.telegraph.co.uk/news/2017/06/28/prince-william-harry-rededicate-dianas-grave-private-service/</a:t>
          </a:r>
          <a:r>
            <a:rPr lang="en-GB" dirty="0"/>
            <a:t> </a:t>
          </a:r>
        </a:p>
      </dgm:t>
    </dgm:pt>
    <dgm:pt modelId="{D1D3E776-55B6-4389-ADCE-6632F63B5F47}" type="parTrans" cxnId="{A953802A-51D2-4DA7-8F44-E5714D7504DD}">
      <dgm:prSet/>
      <dgm:spPr/>
      <dgm:t>
        <a:bodyPr/>
        <a:lstStyle/>
        <a:p>
          <a:endParaRPr lang="en-US"/>
        </a:p>
      </dgm:t>
    </dgm:pt>
    <dgm:pt modelId="{456C3966-8F16-4D9D-B29E-878D58D70E9C}" type="sibTrans" cxnId="{A953802A-51D2-4DA7-8F44-E5714D7504DD}">
      <dgm:prSet/>
      <dgm:spPr/>
      <dgm:t>
        <a:bodyPr/>
        <a:lstStyle/>
        <a:p>
          <a:endParaRPr lang="en-US"/>
        </a:p>
      </dgm:t>
    </dgm:pt>
    <dgm:pt modelId="{731F8E38-ED86-4FF1-9F42-1F9B0D13C3AF}">
      <dgm:prSet/>
      <dgm:spPr/>
      <dgm:t>
        <a:bodyPr/>
        <a:lstStyle/>
        <a:p>
          <a:endParaRPr lang="en-US" dirty="0"/>
        </a:p>
      </dgm:t>
    </dgm:pt>
    <dgm:pt modelId="{E4668AC6-782E-45B2-BED3-B71C91A2816B}" type="parTrans" cxnId="{0F44E30C-B890-4213-9D33-82AF4A2A4FB9}">
      <dgm:prSet/>
      <dgm:spPr/>
      <dgm:t>
        <a:bodyPr/>
        <a:lstStyle/>
        <a:p>
          <a:endParaRPr lang="en-US"/>
        </a:p>
      </dgm:t>
    </dgm:pt>
    <dgm:pt modelId="{705898CE-7B19-4652-AC53-259CAF10DB10}" type="sibTrans" cxnId="{0F44E30C-B890-4213-9D33-82AF4A2A4FB9}">
      <dgm:prSet/>
      <dgm:spPr/>
      <dgm:t>
        <a:bodyPr/>
        <a:lstStyle/>
        <a:p>
          <a:endParaRPr lang="en-US"/>
        </a:p>
      </dgm:t>
    </dgm:pt>
    <dgm:pt modelId="{DF9B5BE9-AD11-4717-B837-049FE568000A}">
      <dgm:prSet/>
      <dgm:spPr/>
      <dgm:t>
        <a:bodyPr/>
        <a:lstStyle/>
        <a:p>
          <a:r>
            <a:rPr lang="en-GB"/>
            <a:t>Lyotard, J.F (1984) </a:t>
          </a:r>
          <a:r>
            <a:rPr lang="en-GB" i="1"/>
            <a:t>The Postmodern Condition: A Report on Knowledge. </a:t>
          </a:r>
          <a:r>
            <a:rPr lang="en-GB"/>
            <a:t>Manchester; Manchester University Press</a:t>
          </a:r>
          <a:endParaRPr lang="en-US"/>
        </a:p>
      </dgm:t>
    </dgm:pt>
    <dgm:pt modelId="{88A0E38B-ACC1-4388-8A36-A58FC871A8ED}" type="parTrans" cxnId="{549F991C-2ACA-4693-B47D-3E7F7547FD2D}">
      <dgm:prSet/>
      <dgm:spPr/>
      <dgm:t>
        <a:bodyPr/>
        <a:lstStyle/>
        <a:p>
          <a:endParaRPr lang="en-US"/>
        </a:p>
      </dgm:t>
    </dgm:pt>
    <dgm:pt modelId="{7CFDF01C-8A94-41A5-87EB-EEFD31E97644}" type="sibTrans" cxnId="{549F991C-2ACA-4693-B47D-3E7F7547FD2D}">
      <dgm:prSet/>
      <dgm:spPr/>
      <dgm:t>
        <a:bodyPr/>
        <a:lstStyle/>
        <a:p>
          <a:endParaRPr lang="en-US"/>
        </a:p>
      </dgm:t>
    </dgm:pt>
    <dgm:pt modelId="{D31828D9-A4CD-4271-9304-B109BC5E1B11}">
      <dgm:prSet/>
      <dgm:spPr/>
      <dgm:t>
        <a:bodyPr/>
        <a:lstStyle/>
        <a:p>
          <a:r>
            <a:rPr lang="en-GB"/>
            <a:t>Revise Sociology (N.D) Availble Online at; </a:t>
          </a:r>
          <a:r>
            <a:rPr lang="en-GB" u="sng">
              <a:hlinkClick xmlns:r="http://schemas.openxmlformats.org/officeDocument/2006/relationships" r:id="rId6"/>
            </a:rPr>
            <a:t>https://revisesociology.com/2016/04/09/from-modernity-to-post-modernity/</a:t>
          </a:r>
          <a:r>
            <a:rPr lang="en-GB"/>
            <a:t>  </a:t>
          </a:r>
          <a:endParaRPr lang="en-US"/>
        </a:p>
      </dgm:t>
    </dgm:pt>
    <dgm:pt modelId="{7F7A8E08-5499-4BD0-A0C4-EB27D98728C6}" type="parTrans" cxnId="{1D8DBB9F-1EAB-4942-A82F-02C0300B51AB}">
      <dgm:prSet/>
      <dgm:spPr/>
      <dgm:t>
        <a:bodyPr/>
        <a:lstStyle/>
        <a:p>
          <a:endParaRPr lang="en-US"/>
        </a:p>
      </dgm:t>
    </dgm:pt>
    <dgm:pt modelId="{ED30E0D1-5F0B-4F74-A33F-407C746F791B}" type="sibTrans" cxnId="{1D8DBB9F-1EAB-4942-A82F-02C0300B51AB}">
      <dgm:prSet/>
      <dgm:spPr/>
      <dgm:t>
        <a:bodyPr/>
        <a:lstStyle/>
        <a:p>
          <a:endParaRPr lang="en-US"/>
        </a:p>
      </dgm:t>
    </dgm:pt>
    <dgm:pt modelId="{519E640E-83CC-497A-8F33-1AF4F0942CCF}">
      <dgm:prSet/>
      <dgm:spPr/>
      <dgm:t>
        <a:bodyPr/>
        <a:lstStyle/>
        <a:p>
          <a:r>
            <a:rPr lang="en-GB"/>
            <a:t>Song: Candle in the Wind (Goodbye Englands Rose) Album : She’s a Lady</a:t>
          </a:r>
          <a:endParaRPr lang="en-US"/>
        </a:p>
      </dgm:t>
    </dgm:pt>
    <dgm:pt modelId="{B02667D7-DA0B-42A3-890E-D96983E4E7F4}" type="parTrans" cxnId="{3535CC99-D920-4938-9E66-0848282DB10D}">
      <dgm:prSet/>
      <dgm:spPr/>
      <dgm:t>
        <a:bodyPr/>
        <a:lstStyle/>
        <a:p>
          <a:endParaRPr lang="en-US"/>
        </a:p>
      </dgm:t>
    </dgm:pt>
    <dgm:pt modelId="{E30384A1-9A9F-48C7-AD7B-FACF1FF1E532}" type="sibTrans" cxnId="{3535CC99-D920-4938-9E66-0848282DB10D}">
      <dgm:prSet/>
      <dgm:spPr/>
      <dgm:t>
        <a:bodyPr/>
        <a:lstStyle/>
        <a:p>
          <a:endParaRPr lang="en-US"/>
        </a:p>
      </dgm:t>
    </dgm:pt>
    <dgm:pt modelId="{2E3CDB61-888C-40F6-A29F-30BD894CAA08}" type="pres">
      <dgm:prSet presAssocID="{EF472B85-C512-492E-A7C6-88731892DD50}" presName="vert0" presStyleCnt="0">
        <dgm:presLayoutVars>
          <dgm:dir/>
          <dgm:animOne val="branch"/>
          <dgm:animLvl val="lvl"/>
        </dgm:presLayoutVars>
      </dgm:prSet>
      <dgm:spPr/>
    </dgm:pt>
    <dgm:pt modelId="{0B61180A-CE30-42FE-A7C6-5C4D8BEAC3DF}" type="pres">
      <dgm:prSet presAssocID="{23AE322D-196E-4A61-AAFB-2976E7B5E835}" presName="thickLine" presStyleLbl="alignNode1" presStyleIdx="0" presStyleCnt="11"/>
      <dgm:spPr/>
    </dgm:pt>
    <dgm:pt modelId="{BBF9B165-63CA-49DD-BF7D-290350B50BA6}" type="pres">
      <dgm:prSet presAssocID="{23AE322D-196E-4A61-AAFB-2976E7B5E835}" presName="horz1" presStyleCnt="0"/>
      <dgm:spPr/>
    </dgm:pt>
    <dgm:pt modelId="{6A7AB29B-7BB2-4DC1-A009-4D53EF9C9B32}" type="pres">
      <dgm:prSet presAssocID="{23AE322D-196E-4A61-AAFB-2976E7B5E835}" presName="tx1" presStyleLbl="revTx" presStyleIdx="0" presStyleCnt="11"/>
      <dgm:spPr/>
    </dgm:pt>
    <dgm:pt modelId="{81481636-453A-4376-9120-344E665BA07A}" type="pres">
      <dgm:prSet presAssocID="{23AE322D-196E-4A61-AAFB-2976E7B5E835}" presName="vert1" presStyleCnt="0"/>
      <dgm:spPr/>
    </dgm:pt>
    <dgm:pt modelId="{E210AE41-30E2-4F53-BCBC-835936702B82}" type="pres">
      <dgm:prSet presAssocID="{4AB5D20E-093A-4F2A-B3C6-E231F17D21D1}" presName="thickLine" presStyleLbl="alignNode1" presStyleIdx="1" presStyleCnt="11"/>
      <dgm:spPr/>
    </dgm:pt>
    <dgm:pt modelId="{4F5B34A9-BAF5-466E-BAC5-2ACE6218EE70}" type="pres">
      <dgm:prSet presAssocID="{4AB5D20E-093A-4F2A-B3C6-E231F17D21D1}" presName="horz1" presStyleCnt="0"/>
      <dgm:spPr/>
    </dgm:pt>
    <dgm:pt modelId="{5E0E574E-66ED-45CF-B356-BA70F3114414}" type="pres">
      <dgm:prSet presAssocID="{4AB5D20E-093A-4F2A-B3C6-E231F17D21D1}" presName="tx1" presStyleLbl="revTx" presStyleIdx="1" presStyleCnt="11"/>
      <dgm:spPr/>
    </dgm:pt>
    <dgm:pt modelId="{1D0DBFF0-AF92-4EAB-8262-CE73D5E69AE3}" type="pres">
      <dgm:prSet presAssocID="{4AB5D20E-093A-4F2A-B3C6-E231F17D21D1}" presName="vert1" presStyleCnt="0"/>
      <dgm:spPr/>
    </dgm:pt>
    <dgm:pt modelId="{37F6A634-9328-4261-A722-E52443351DA2}" type="pres">
      <dgm:prSet presAssocID="{5C135443-C889-42C1-AC5A-E52E24E6E234}" presName="thickLine" presStyleLbl="alignNode1" presStyleIdx="2" presStyleCnt="11"/>
      <dgm:spPr/>
    </dgm:pt>
    <dgm:pt modelId="{06DF5F5A-6B5D-430A-B986-A7CE6621A8C9}" type="pres">
      <dgm:prSet presAssocID="{5C135443-C889-42C1-AC5A-E52E24E6E234}" presName="horz1" presStyleCnt="0"/>
      <dgm:spPr/>
    </dgm:pt>
    <dgm:pt modelId="{969E9743-33E2-4A63-9D20-30706CCF4398}" type="pres">
      <dgm:prSet presAssocID="{5C135443-C889-42C1-AC5A-E52E24E6E234}" presName="tx1" presStyleLbl="revTx" presStyleIdx="2" presStyleCnt="11"/>
      <dgm:spPr/>
    </dgm:pt>
    <dgm:pt modelId="{8816BD4F-9395-4E6F-9B7E-936B09E64D7B}" type="pres">
      <dgm:prSet presAssocID="{5C135443-C889-42C1-AC5A-E52E24E6E234}" presName="vert1" presStyleCnt="0"/>
      <dgm:spPr/>
    </dgm:pt>
    <dgm:pt modelId="{2DDE15BF-C606-4115-977A-E57D16174A38}" type="pres">
      <dgm:prSet presAssocID="{534FF773-F33E-464D-BA74-88D7CA8881C4}" presName="thickLine" presStyleLbl="alignNode1" presStyleIdx="3" presStyleCnt="11"/>
      <dgm:spPr/>
    </dgm:pt>
    <dgm:pt modelId="{E63DEC04-D1CB-4602-97C9-90EB0B357F3F}" type="pres">
      <dgm:prSet presAssocID="{534FF773-F33E-464D-BA74-88D7CA8881C4}" presName="horz1" presStyleCnt="0"/>
      <dgm:spPr/>
    </dgm:pt>
    <dgm:pt modelId="{DB340C15-6A06-4246-8253-BDC4EA532E0A}" type="pres">
      <dgm:prSet presAssocID="{534FF773-F33E-464D-BA74-88D7CA8881C4}" presName="tx1" presStyleLbl="revTx" presStyleIdx="3" presStyleCnt="11"/>
      <dgm:spPr/>
    </dgm:pt>
    <dgm:pt modelId="{9F338873-AC7C-4DD4-9828-61134990EE94}" type="pres">
      <dgm:prSet presAssocID="{534FF773-F33E-464D-BA74-88D7CA8881C4}" presName="vert1" presStyleCnt="0"/>
      <dgm:spPr/>
    </dgm:pt>
    <dgm:pt modelId="{73F52A97-57AA-48D7-8FA1-90B20E912658}" type="pres">
      <dgm:prSet presAssocID="{D6251B22-3A70-4710-A48B-7A7A5C17D842}" presName="thickLine" presStyleLbl="alignNode1" presStyleIdx="4" presStyleCnt="11"/>
      <dgm:spPr/>
    </dgm:pt>
    <dgm:pt modelId="{70A034CD-0449-4CFF-B615-A1C7FD06C50D}" type="pres">
      <dgm:prSet presAssocID="{D6251B22-3A70-4710-A48B-7A7A5C17D842}" presName="horz1" presStyleCnt="0"/>
      <dgm:spPr/>
    </dgm:pt>
    <dgm:pt modelId="{29D7406E-3FAA-4561-8F61-DF02AD846A58}" type="pres">
      <dgm:prSet presAssocID="{D6251B22-3A70-4710-A48B-7A7A5C17D842}" presName="tx1" presStyleLbl="revTx" presStyleIdx="4" presStyleCnt="11"/>
      <dgm:spPr/>
    </dgm:pt>
    <dgm:pt modelId="{28232086-2520-4814-BC09-163D2A7AC97B}" type="pres">
      <dgm:prSet presAssocID="{D6251B22-3A70-4710-A48B-7A7A5C17D842}" presName="vert1" presStyleCnt="0"/>
      <dgm:spPr/>
    </dgm:pt>
    <dgm:pt modelId="{4B00C520-352F-4384-BE92-C8A884FAF864}" type="pres">
      <dgm:prSet presAssocID="{642EC9B1-5331-4846-A7F1-966EDB4D2DB4}" presName="thickLine" presStyleLbl="alignNode1" presStyleIdx="5" presStyleCnt="11"/>
      <dgm:spPr/>
    </dgm:pt>
    <dgm:pt modelId="{1153DE3E-356D-460E-8CD5-6196FCA12C7D}" type="pres">
      <dgm:prSet presAssocID="{642EC9B1-5331-4846-A7F1-966EDB4D2DB4}" presName="horz1" presStyleCnt="0"/>
      <dgm:spPr/>
    </dgm:pt>
    <dgm:pt modelId="{7CC6768C-D543-4771-B26F-6C224622558D}" type="pres">
      <dgm:prSet presAssocID="{642EC9B1-5331-4846-A7F1-966EDB4D2DB4}" presName="tx1" presStyleLbl="revTx" presStyleIdx="5" presStyleCnt="11"/>
      <dgm:spPr/>
    </dgm:pt>
    <dgm:pt modelId="{B8F3C264-4775-4547-9DCB-92EB1B351D96}" type="pres">
      <dgm:prSet presAssocID="{642EC9B1-5331-4846-A7F1-966EDB4D2DB4}" presName="vert1" presStyleCnt="0"/>
      <dgm:spPr/>
    </dgm:pt>
    <dgm:pt modelId="{403F1D05-7CEC-45C0-BFF5-47BE1D470A22}" type="pres">
      <dgm:prSet presAssocID="{69BDA974-0FEA-4943-8525-19652FC58F29}" presName="thickLine" presStyleLbl="alignNode1" presStyleIdx="6" presStyleCnt="11"/>
      <dgm:spPr/>
    </dgm:pt>
    <dgm:pt modelId="{ED5521BB-CE97-4799-8759-84886DCD7A30}" type="pres">
      <dgm:prSet presAssocID="{69BDA974-0FEA-4943-8525-19652FC58F29}" presName="horz1" presStyleCnt="0"/>
      <dgm:spPr/>
    </dgm:pt>
    <dgm:pt modelId="{517F3A22-97B8-497B-8501-858A50D16396}" type="pres">
      <dgm:prSet presAssocID="{69BDA974-0FEA-4943-8525-19652FC58F29}" presName="tx1" presStyleLbl="revTx" presStyleIdx="6" presStyleCnt="11" custScaleY="490799"/>
      <dgm:spPr/>
    </dgm:pt>
    <dgm:pt modelId="{8385208D-4C66-4341-A14D-F898BF84E0A1}" type="pres">
      <dgm:prSet presAssocID="{69BDA974-0FEA-4943-8525-19652FC58F29}" presName="vert1" presStyleCnt="0"/>
      <dgm:spPr/>
    </dgm:pt>
    <dgm:pt modelId="{0D201D95-F13C-4FBC-9816-72F74F09CE10}" type="pres">
      <dgm:prSet presAssocID="{731F8E38-ED86-4FF1-9F42-1F9B0D13C3AF}" presName="thickLine" presStyleLbl="alignNode1" presStyleIdx="7" presStyleCnt="11"/>
      <dgm:spPr/>
    </dgm:pt>
    <dgm:pt modelId="{8D0866AB-63EC-44B2-8460-07431BD5A27A}" type="pres">
      <dgm:prSet presAssocID="{731F8E38-ED86-4FF1-9F42-1F9B0D13C3AF}" presName="horz1" presStyleCnt="0"/>
      <dgm:spPr/>
    </dgm:pt>
    <dgm:pt modelId="{430BDC19-ECFB-4AE1-960D-86C51373F66A}" type="pres">
      <dgm:prSet presAssocID="{731F8E38-ED86-4FF1-9F42-1F9B0D13C3AF}" presName="tx1" presStyleLbl="revTx" presStyleIdx="7" presStyleCnt="11"/>
      <dgm:spPr/>
    </dgm:pt>
    <dgm:pt modelId="{E9955F67-2E92-4E51-AEE2-CF5CB08BD5DA}" type="pres">
      <dgm:prSet presAssocID="{731F8E38-ED86-4FF1-9F42-1F9B0D13C3AF}" presName="vert1" presStyleCnt="0"/>
      <dgm:spPr/>
    </dgm:pt>
    <dgm:pt modelId="{DF936D95-F42B-475F-8C9D-D12D0E457F5B}" type="pres">
      <dgm:prSet presAssocID="{DF9B5BE9-AD11-4717-B837-049FE568000A}" presName="thickLine" presStyleLbl="alignNode1" presStyleIdx="8" presStyleCnt="11"/>
      <dgm:spPr/>
    </dgm:pt>
    <dgm:pt modelId="{0066BB38-3A2A-4C39-B3EC-2B6039D10F9B}" type="pres">
      <dgm:prSet presAssocID="{DF9B5BE9-AD11-4717-B837-049FE568000A}" presName="horz1" presStyleCnt="0"/>
      <dgm:spPr/>
    </dgm:pt>
    <dgm:pt modelId="{9D7510E0-69AB-437F-B8CA-2FC06E02B523}" type="pres">
      <dgm:prSet presAssocID="{DF9B5BE9-AD11-4717-B837-049FE568000A}" presName="tx1" presStyleLbl="revTx" presStyleIdx="8" presStyleCnt="11"/>
      <dgm:spPr/>
    </dgm:pt>
    <dgm:pt modelId="{F493FAB9-2F68-43D2-B7EA-6A749529035C}" type="pres">
      <dgm:prSet presAssocID="{DF9B5BE9-AD11-4717-B837-049FE568000A}" presName="vert1" presStyleCnt="0"/>
      <dgm:spPr/>
    </dgm:pt>
    <dgm:pt modelId="{15BE95B6-81DB-49D2-9F4B-533D97D560D7}" type="pres">
      <dgm:prSet presAssocID="{D31828D9-A4CD-4271-9304-B109BC5E1B11}" presName="thickLine" presStyleLbl="alignNode1" presStyleIdx="9" presStyleCnt="11"/>
      <dgm:spPr/>
    </dgm:pt>
    <dgm:pt modelId="{26FA3F53-878B-45A8-9952-A5E2D6C6FB55}" type="pres">
      <dgm:prSet presAssocID="{D31828D9-A4CD-4271-9304-B109BC5E1B11}" presName="horz1" presStyleCnt="0"/>
      <dgm:spPr/>
    </dgm:pt>
    <dgm:pt modelId="{E11988D6-93FB-4EAA-8C92-20B74EC368F0}" type="pres">
      <dgm:prSet presAssocID="{D31828D9-A4CD-4271-9304-B109BC5E1B11}" presName="tx1" presStyleLbl="revTx" presStyleIdx="9" presStyleCnt="11"/>
      <dgm:spPr/>
    </dgm:pt>
    <dgm:pt modelId="{CF89CA84-FBFD-4B9C-9A92-587B24918904}" type="pres">
      <dgm:prSet presAssocID="{D31828D9-A4CD-4271-9304-B109BC5E1B11}" presName="vert1" presStyleCnt="0"/>
      <dgm:spPr/>
    </dgm:pt>
    <dgm:pt modelId="{ED4E4470-E8CD-4D49-A5B8-011CC5E3C4BA}" type="pres">
      <dgm:prSet presAssocID="{519E640E-83CC-497A-8F33-1AF4F0942CCF}" presName="thickLine" presStyleLbl="alignNode1" presStyleIdx="10" presStyleCnt="11"/>
      <dgm:spPr/>
    </dgm:pt>
    <dgm:pt modelId="{394552DB-440A-4AFA-94CF-69B4000FC8C3}" type="pres">
      <dgm:prSet presAssocID="{519E640E-83CC-497A-8F33-1AF4F0942CCF}" presName="horz1" presStyleCnt="0"/>
      <dgm:spPr/>
    </dgm:pt>
    <dgm:pt modelId="{AC210CCF-8F5F-4249-AD19-5BCD440BAD45}" type="pres">
      <dgm:prSet presAssocID="{519E640E-83CC-497A-8F33-1AF4F0942CCF}" presName="tx1" presStyleLbl="revTx" presStyleIdx="10" presStyleCnt="11"/>
      <dgm:spPr/>
    </dgm:pt>
    <dgm:pt modelId="{62AFD1EC-E50E-4E9D-A690-8575DBBC6ECC}" type="pres">
      <dgm:prSet presAssocID="{519E640E-83CC-497A-8F33-1AF4F0942CCF}" presName="vert1" presStyleCnt="0"/>
      <dgm:spPr/>
    </dgm:pt>
  </dgm:ptLst>
  <dgm:cxnLst>
    <dgm:cxn modelId="{6D9E3806-C210-4F1F-B978-5135B7E2511A}" type="presOf" srcId="{642EC9B1-5331-4846-A7F1-966EDB4D2DB4}" destId="{7CC6768C-D543-4771-B26F-6C224622558D}" srcOrd="0" destOrd="0" presId="urn:microsoft.com/office/officeart/2008/layout/LinedList"/>
    <dgm:cxn modelId="{0F44E30C-B890-4213-9D33-82AF4A2A4FB9}" srcId="{EF472B85-C512-492E-A7C6-88731892DD50}" destId="{731F8E38-ED86-4FF1-9F42-1F9B0D13C3AF}" srcOrd="7" destOrd="0" parTransId="{E4668AC6-782E-45B2-BED3-B71C91A2816B}" sibTransId="{705898CE-7B19-4652-AC53-259CAF10DB10}"/>
    <dgm:cxn modelId="{549F991C-2ACA-4693-B47D-3E7F7547FD2D}" srcId="{EF472B85-C512-492E-A7C6-88731892DD50}" destId="{DF9B5BE9-AD11-4717-B837-049FE568000A}" srcOrd="8" destOrd="0" parTransId="{88A0E38B-ACC1-4388-8A36-A58FC871A8ED}" sibTransId="{7CFDF01C-8A94-41A5-87EB-EEFD31E97644}"/>
    <dgm:cxn modelId="{A953802A-51D2-4DA7-8F44-E5714D7504DD}" srcId="{EF472B85-C512-492E-A7C6-88731892DD50}" destId="{69BDA974-0FEA-4943-8525-19652FC58F29}" srcOrd="6" destOrd="0" parTransId="{D1D3E776-55B6-4389-ADCE-6632F63B5F47}" sibTransId="{456C3966-8F16-4D9D-B29E-878D58D70E9C}"/>
    <dgm:cxn modelId="{0816192D-9D52-47CF-A039-E3F847CE040E}" type="presOf" srcId="{DF9B5BE9-AD11-4717-B837-049FE568000A}" destId="{9D7510E0-69AB-437F-B8CA-2FC06E02B523}" srcOrd="0" destOrd="0" presId="urn:microsoft.com/office/officeart/2008/layout/LinedList"/>
    <dgm:cxn modelId="{96DD7A2D-2A61-4479-B094-81D67768A413}" type="presOf" srcId="{D6251B22-3A70-4710-A48B-7A7A5C17D842}" destId="{29D7406E-3FAA-4561-8F61-DF02AD846A58}" srcOrd="0" destOrd="0" presId="urn:microsoft.com/office/officeart/2008/layout/LinedList"/>
    <dgm:cxn modelId="{18E20F42-4BD5-4745-BCB8-1C9450ABB94D}" type="presOf" srcId="{23AE322D-196E-4A61-AAFB-2976E7B5E835}" destId="{6A7AB29B-7BB2-4DC1-A009-4D53EF9C9B32}" srcOrd="0" destOrd="0" presId="urn:microsoft.com/office/officeart/2008/layout/LinedList"/>
    <dgm:cxn modelId="{7E3CA073-864E-4301-8934-A0BE16C42AC2}" type="presOf" srcId="{D31828D9-A4CD-4271-9304-B109BC5E1B11}" destId="{E11988D6-93FB-4EAA-8C92-20B74EC368F0}" srcOrd="0" destOrd="0" presId="urn:microsoft.com/office/officeart/2008/layout/LinedList"/>
    <dgm:cxn modelId="{A9D76755-E876-4C85-81B5-EA47127AA6D6}" srcId="{EF472B85-C512-492E-A7C6-88731892DD50}" destId="{D6251B22-3A70-4710-A48B-7A7A5C17D842}" srcOrd="4" destOrd="0" parTransId="{5105D033-860E-41ED-8EC8-26F515568385}" sibTransId="{BA03443E-7BAF-4000-A861-67124DE8D78B}"/>
    <dgm:cxn modelId="{E1CB357C-7E16-471E-B493-EA377C1D11AD}" srcId="{EF472B85-C512-492E-A7C6-88731892DD50}" destId="{642EC9B1-5331-4846-A7F1-966EDB4D2DB4}" srcOrd="5" destOrd="0" parTransId="{29981595-E2AB-4EFC-B32A-767B6112C5B7}" sibTransId="{7E1A2DA0-5731-49D9-8C9B-921CADF611A2}"/>
    <dgm:cxn modelId="{5280B48D-4F69-4A28-BB70-D1F17BF4E919}" type="presOf" srcId="{4AB5D20E-093A-4F2A-B3C6-E231F17D21D1}" destId="{5E0E574E-66ED-45CF-B356-BA70F3114414}" srcOrd="0" destOrd="0" presId="urn:microsoft.com/office/officeart/2008/layout/LinedList"/>
    <dgm:cxn modelId="{4FC30D8F-191A-4F59-88A7-E2C59C0856CB}" type="presOf" srcId="{534FF773-F33E-464D-BA74-88D7CA8881C4}" destId="{DB340C15-6A06-4246-8253-BDC4EA532E0A}" srcOrd="0" destOrd="0" presId="urn:microsoft.com/office/officeart/2008/layout/LinedList"/>
    <dgm:cxn modelId="{3C9BD697-614C-4BA2-A867-68260E6F9BB0}" type="presOf" srcId="{5C135443-C889-42C1-AC5A-E52E24E6E234}" destId="{969E9743-33E2-4A63-9D20-30706CCF4398}" srcOrd="0" destOrd="0" presId="urn:microsoft.com/office/officeart/2008/layout/LinedList"/>
    <dgm:cxn modelId="{74EDC798-98E6-44D2-B8BC-EF166E907CE4}" srcId="{EF472B85-C512-492E-A7C6-88731892DD50}" destId="{534FF773-F33E-464D-BA74-88D7CA8881C4}" srcOrd="3" destOrd="0" parTransId="{C700C511-F9FA-433A-8C97-77984DE13042}" sibTransId="{5F6414C4-5352-4B95-8C89-BFBAC24C2C9A}"/>
    <dgm:cxn modelId="{3535CC99-D920-4938-9E66-0848282DB10D}" srcId="{EF472B85-C512-492E-A7C6-88731892DD50}" destId="{519E640E-83CC-497A-8F33-1AF4F0942CCF}" srcOrd="10" destOrd="0" parTransId="{B02667D7-DA0B-42A3-890E-D96983E4E7F4}" sibTransId="{E30384A1-9A9F-48C7-AD7B-FACF1FF1E532}"/>
    <dgm:cxn modelId="{1D8DBB9F-1EAB-4942-A82F-02C0300B51AB}" srcId="{EF472B85-C512-492E-A7C6-88731892DD50}" destId="{D31828D9-A4CD-4271-9304-B109BC5E1B11}" srcOrd="9" destOrd="0" parTransId="{7F7A8E08-5499-4BD0-A0C4-EB27D98728C6}" sibTransId="{ED30E0D1-5F0B-4F74-A33F-407C746F791B}"/>
    <dgm:cxn modelId="{E083BAA0-7CE1-4D4F-A109-D8DEA217F3FC}" type="presOf" srcId="{EF472B85-C512-492E-A7C6-88731892DD50}" destId="{2E3CDB61-888C-40F6-A29F-30BD894CAA08}" srcOrd="0" destOrd="0" presId="urn:microsoft.com/office/officeart/2008/layout/LinedList"/>
    <dgm:cxn modelId="{AC3554AD-D37C-4441-A137-83894D67D581}" srcId="{EF472B85-C512-492E-A7C6-88731892DD50}" destId="{23AE322D-196E-4A61-AAFB-2976E7B5E835}" srcOrd="0" destOrd="0" parTransId="{19C4CE18-5FE3-4498-A58B-C308EB5790B4}" sibTransId="{1469657D-8818-43A3-899E-BC74DA6D1A88}"/>
    <dgm:cxn modelId="{F9EE8DC6-E33B-43AB-95BC-7D3F2E6286E7}" srcId="{EF472B85-C512-492E-A7C6-88731892DD50}" destId="{4AB5D20E-093A-4F2A-B3C6-E231F17D21D1}" srcOrd="1" destOrd="0" parTransId="{55AEC598-E425-4DEB-BC69-687F20862274}" sibTransId="{FE312EA4-8854-4949-AFA3-FAE4EEA6B776}"/>
    <dgm:cxn modelId="{E46E29CA-E4A3-47EE-A42A-FFEF72800A5D}" srcId="{EF472B85-C512-492E-A7C6-88731892DD50}" destId="{5C135443-C889-42C1-AC5A-E52E24E6E234}" srcOrd="2" destOrd="0" parTransId="{B431438E-95A4-41A8-9EC4-AFB6FF75F17D}" sibTransId="{07365680-81AF-42C3-B892-A0838A99248D}"/>
    <dgm:cxn modelId="{A05EA2E3-9D1E-42ED-A5F4-C3747DBBA2A4}" type="presOf" srcId="{519E640E-83CC-497A-8F33-1AF4F0942CCF}" destId="{AC210CCF-8F5F-4249-AD19-5BCD440BAD45}" srcOrd="0" destOrd="0" presId="urn:microsoft.com/office/officeart/2008/layout/LinedList"/>
    <dgm:cxn modelId="{B02346E9-096D-40AE-94B9-29BF8B27942C}" type="presOf" srcId="{731F8E38-ED86-4FF1-9F42-1F9B0D13C3AF}" destId="{430BDC19-ECFB-4AE1-960D-86C51373F66A}" srcOrd="0" destOrd="0" presId="urn:microsoft.com/office/officeart/2008/layout/LinedList"/>
    <dgm:cxn modelId="{CE6393F2-3A4B-4614-9329-C1D2B6A00497}" type="presOf" srcId="{69BDA974-0FEA-4943-8525-19652FC58F29}" destId="{517F3A22-97B8-497B-8501-858A50D16396}" srcOrd="0" destOrd="0" presId="urn:microsoft.com/office/officeart/2008/layout/LinedList"/>
    <dgm:cxn modelId="{6C713673-C487-4453-A7A2-FA899FB9ACB0}" type="presParOf" srcId="{2E3CDB61-888C-40F6-A29F-30BD894CAA08}" destId="{0B61180A-CE30-42FE-A7C6-5C4D8BEAC3DF}" srcOrd="0" destOrd="0" presId="urn:microsoft.com/office/officeart/2008/layout/LinedList"/>
    <dgm:cxn modelId="{1AE4C5DC-7F3D-4B35-9944-FA040D76A5E3}" type="presParOf" srcId="{2E3CDB61-888C-40F6-A29F-30BD894CAA08}" destId="{BBF9B165-63CA-49DD-BF7D-290350B50BA6}" srcOrd="1" destOrd="0" presId="urn:microsoft.com/office/officeart/2008/layout/LinedList"/>
    <dgm:cxn modelId="{31DE3605-44AE-4513-BA06-FF843BC0FE3C}" type="presParOf" srcId="{BBF9B165-63CA-49DD-BF7D-290350B50BA6}" destId="{6A7AB29B-7BB2-4DC1-A009-4D53EF9C9B32}" srcOrd="0" destOrd="0" presId="urn:microsoft.com/office/officeart/2008/layout/LinedList"/>
    <dgm:cxn modelId="{FCBD1273-0303-492D-A059-39205B1AE68F}" type="presParOf" srcId="{BBF9B165-63CA-49DD-BF7D-290350B50BA6}" destId="{81481636-453A-4376-9120-344E665BA07A}" srcOrd="1" destOrd="0" presId="urn:microsoft.com/office/officeart/2008/layout/LinedList"/>
    <dgm:cxn modelId="{11CE4F8C-6634-41BE-B3FC-FFA7A2E0C497}" type="presParOf" srcId="{2E3CDB61-888C-40F6-A29F-30BD894CAA08}" destId="{E210AE41-30E2-4F53-BCBC-835936702B82}" srcOrd="2" destOrd="0" presId="urn:microsoft.com/office/officeart/2008/layout/LinedList"/>
    <dgm:cxn modelId="{CAA1383D-EC59-4BED-AB5F-FF43F3B76A39}" type="presParOf" srcId="{2E3CDB61-888C-40F6-A29F-30BD894CAA08}" destId="{4F5B34A9-BAF5-466E-BAC5-2ACE6218EE70}" srcOrd="3" destOrd="0" presId="urn:microsoft.com/office/officeart/2008/layout/LinedList"/>
    <dgm:cxn modelId="{E90E44F5-010E-4854-BAED-D6A825B575EA}" type="presParOf" srcId="{4F5B34A9-BAF5-466E-BAC5-2ACE6218EE70}" destId="{5E0E574E-66ED-45CF-B356-BA70F3114414}" srcOrd="0" destOrd="0" presId="urn:microsoft.com/office/officeart/2008/layout/LinedList"/>
    <dgm:cxn modelId="{86F563F4-E0E8-428F-983C-7DDE728D3946}" type="presParOf" srcId="{4F5B34A9-BAF5-466E-BAC5-2ACE6218EE70}" destId="{1D0DBFF0-AF92-4EAB-8262-CE73D5E69AE3}" srcOrd="1" destOrd="0" presId="urn:microsoft.com/office/officeart/2008/layout/LinedList"/>
    <dgm:cxn modelId="{8EBC1854-022F-4519-A67A-6BA2515DF2FD}" type="presParOf" srcId="{2E3CDB61-888C-40F6-A29F-30BD894CAA08}" destId="{37F6A634-9328-4261-A722-E52443351DA2}" srcOrd="4" destOrd="0" presId="urn:microsoft.com/office/officeart/2008/layout/LinedList"/>
    <dgm:cxn modelId="{FA58EB76-47CE-4A24-98D3-240CD934ED7A}" type="presParOf" srcId="{2E3CDB61-888C-40F6-A29F-30BD894CAA08}" destId="{06DF5F5A-6B5D-430A-B986-A7CE6621A8C9}" srcOrd="5" destOrd="0" presId="urn:microsoft.com/office/officeart/2008/layout/LinedList"/>
    <dgm:cxn modelId="{04C0D763-228F-4E73-B542-5A04FB5A5998}" type="presParOf" srcId="{06DF5F5A-6B5D-430A-B986-A7CE6621A8C9}" destId="{969E9743-33E2-4A63-9D20-30706CCF4398}" srcOrd="0" destOrd="0" presId="urn:microsoft.com/office/officeart/2008/layout/LinedList"/>
    <dgm:cxn modelId="{20B25D40-CCC8-4FC7-8C81-CE6302DB41AD}" type="presParOf" srcId="{06DF5F5A-6B5D-430A-B986-A7CE6621A8C9}" destId="{8816BD4F-9395-4E6F-9B7E-936B09E64D7B}" srcOrd="1" destOrd="0" presId="urn:microsoft.com/office/officeart/2008/layout/LinedList"/>
    <dgm:cxn modelId="{A392B346-2CD2-4EE7-B4B8-E21CF59B9D7A}" type="presParOf" srcId="{2E3CDB61-888C-40F6-A29F-30BD894CAA08}" destId="{2DDE15BF-C606-4115-977A-E57D16174A38}" srcOrd="6" destOrd="0" presId="urn:microsoft.com/office/officeart/2008/layout/LinedList"/>
    <dgm:cxn modelId="{0CA12653-1B4B-488B-BC0B-268A6F7ADBFC}" type="presParOf" srcId="{2E3CDB61-888C-40F6-A29F-30BD894CAA08}" destId="{E63DEC04-D1CB-4602-97C9-90EB0B357F3F}" srcOrd="7" destOrd="0" presId="urn:microsoft.com/office/officeart/2008/layout/LinedList"/>
    <dgm:cxn modelId="{CEA96D81-0A17-441C-923B-C5A8D845394C}" type="presParOf" srcId="{E63DEC04-D1CB-4602-97C9-90EB0B357F3F}" destId="{DB340C15-6A06-4246-8253-BDC4EA532E0A}" srcOrd="0" destOrd="0" presId="urn:microsoft.com/office/officeart/2008/layout/LinedList"/>
    <dgm:cxn modelId="{F2AD9297-BCA2-4C9C-B763-0593110EFADC}" type="presParOf" srcId="{E63DEC04-D1CB-4602-97C9-90EB0B357F3F}" destId="{9F338873-AC7C-4DD4-9828-61134990EE94}" srcOrd="1" destOrd="0" presId="urn:microsoft.com/office/officeart/2008/layout/LinedList"/>
    <dgm:cxn modelId="{01063EAE-FAE8-4A46-A0EE-C631D0EE5C29}" type="presParOf" srcId="{2E3CDB61-888C-40F6-A29F-30BD894CAA08}" destId="{73F52A97-57AA-48D7-8FA1-90B20E912658}" srcOrd="8" destOrd="0" presId="urn:microsoft.com/office/officeart/2008/layout/LinedList"/>
    <dgm:cxn modelId="{90A927D9-7DDD-4608-B03F-8C060B4AEC29}" type="presParOf" srcId="{2E3CDB61-888C-40F6-A29F-30BD894CAA08}" destId="{70A034CD-0449-4CFF-B615-A1C7FD06C50D}" srcOrd="9" destOrd="0" presId="urn:microsoft.com/office/officeart/2008/layout/LinedList"/>
    <dgm:cxn modelId="{4B56FD8D-B1EF-4DB3-B340-FC0E00D0C9D9}" type="presParOf" srcId="{70A034CD-0449-4CFF-B615-A1C7FD06C50D}" destId="{29D7406E-3FAA-4561-8F61-DF02AD846A58}" srcOrd="0" destOrd="0" presId="urn:microsoft.com/office/officeart/2008/layout/LinedList"/>
    <dgm:cxn modelId="{FE959BAE-DAAC-4B1A-B362-6A877608F9C1}" type="presParOf" srcId="{70A034CD-0449-4CFF-B615-A1C7FD06C50D}" destId="{28232086-2520-4814-BC09-163D2A7AC97B}" srcOrd="1" destOrd="0" presId="urn:microsoft.com/office/officeart/2008/layout/LinedList"/>
    <dgm:cxn modelId="{4C62ACE5-4480-42FD-B5C7-009B4BFEE53B}" type="presParOf" srcId="{2E3CDB61-888C-40F6-A29F-30BD894CAA08}" destId="{4B00C520-352F-4384-BE92-C8A884FAF864}" srcOrd="10" destOrd="0" presId="urn:microsoft.com/office/officeart/2008/layout/LinedList"/>
    <dgm:cxn modelId="{2785A116-D418-4F58-BAFD-351AD7EC22B0}" type="presParOf" srcId="{2E3CDB61-888C-40F6-A29F-30BD894CAA08}" destId="{1153DE3E-356D-460E-8CD5-6196FCA12C7D}" srcOrd="11" destOrd="0" presId="urn:microsoft.com/office/officeart/2008/layout/LinedList"/>
    <dgm:cxn modelId="{91BD6049-DBCD-499D-9E66-290FD59FF4BA}" type="presParOf" srcId="{1153DE3E-356D-460E-8CD5-6196FCA12C7D}" destId="{7CC6768C-D543-4771-B26F-6C224622558D}" srcOrd="0" destOrd="0" presId="urn:microsoft.com/office/officeart/2008/layout/LinedList"/>
    <dgm:cxn modelId="{5AABBF51-0D28-4734-8871-B5F9890776E9}" type="presParOf" srcId="{1153DE3E-356D-460E-8CD5-6196FCA12C7D}" destId="{B8F3C264-4775-4547-9DCB-92EB1B351D96}" srcOrd="1" destOrd="0" presId="urn:microsoft.com/office/officeart/2008/layout/LinedList"/>
    <dgm:cxn modelId="{C530223F-7943-4F85-86F3-310470471639}" type="presParOf" srcId="{2E3CDB61-888C-40F6-A29F-30BD894CAA08}" destId="{403F1D05-7CEC-45C0-BFF5-47BE1D470A22}" srcOrd="12" destOrd="0" presId="urn:microsoft.com/office/officeart/2008/layout/LinedList"/>
    <dgm:cxn modelId="{346D94EC-B9FE-4338-A5C2-B5867B0B1AB7}" type="presParOf" srcId="{2E3CDB61-888C-40F6-A29F-30BD894CAA08}" destId="{ED5521BB-CE97-4799-8759-84886DCD7A30}" srcOrd="13" destOrd="0" presId="urn:microsoft.com/office/officeart/2008/layout/LinedList"/>
    <dgm:cxn modelId="{E9F74380-97B8-4012-8553-332D703135B4}" type="presParOf" srcId="{ED5521BB-CE97-4799-8759-84886DCD7A30}" destId="{517F3A22-97B8-497B-8501-858A50D16396}" srcOrd="0" destOrd="0" presId="urn:microsoft.com/office/officeart/2008/layout/LinedList"/>
    <dgm:cxn modelId="{55B321A9-82F4-4F26-BA3D-95D504D503A3}" type="presParOf" srcId="{ED5521BB-CE97-4799-8759-84886DCD7A30}" destId="{8385208D-4C66-4341-A14D-F898BF84E0A1}" srcOrd="1" destOrd="0" presId="urn:microsoft.com/office/officeart/2008/layout/LinedList"/>
    <dgm:cxn modelId="{DA4A1C54-8EFE-4944-B414-26A3D1E19705}" type="presParOf" srcId="{2E3CDB61-888C-40F6-A29F-30BD894CAA08}" destId="{0D201D95-F13C-4FBC-9816-72F74F09CE10}" srcOrd="14" destOrd="0" presId="urn:microsoft.com/office/officeart/2008/layout/LinedList"/>
    <dgm:cxn modelId="{40C0B4AF-7119-41E0-AF6C-ECC146FFBA06}" type="presParOf" srcId="{2E3CDB61-888C-40F6-A29F-30BD894CAA08}" destId="{8D0866AB-63EC-44B2-8460-07431BD5A27A}" srcOrd="15" destOrd="0" presId="urn:microsoft.com/office/officeart/2008/layout/LinedList"/>
    <dgm:cxn modelId="{9AAAB4EF-39EA-4718-AF1E-88B1BD8B65BC}" type="presParOf" srcId="{8D0866AB-63EC-44B2-8460-07431BD5A27A}" destId="{430BDC19-ECFB-4AE1-960D-86C51373F66A}" srcOrd="0" destOrd="0" presId="urn:microsoft.com/office/officeart/2008/layout/LinedList"/>
    <dgm:cxn modelId="{13EC6648-4555-4BA4-958F-9EE0077726D0}" type="presParOf" srcId="{8D0866AB-63EC-44B2-8460-07431BD5A27A}" destId="{E9955F67-2E92-4E51-AEE2-CF5CB08BD5DA}" srcOrd="1" destOrd="0" presId="urn:microsoft.com/office/officeart/2008/layout/LinedList"/>
    <dgm:cxn modelId="{5167A982-08FE-450F-B698-47D2B5383B2F}" type="presParOf" srcId="{2E3CDB61-888C-40F6-A29F-30BD894CAA08}" destId="{DF936D95-F42B-475F-8C9D-D12D0E457F5B}" srcOrd="16" destOrd="0" presId="urn:microsoft.com/office/officeart/2008/layout/LinedList"/>
    <dgm:cxn modelId="{355538DD-1565-41F7-9B93-218528AD8422}" type="presParOf" srcId="{2E3CDB61-888C-40F6-A29F-30BD894CAA08}" destId="{0066BB38-3A2A-4C39-B3EC-2B6039D10F9B}" srcOrd="17" destOrd="0" presId="urn:microsoft.com/office/officeart/2008/layout/LinedList"/>
    <dgm:cxn modelId="{166D6981-14B5-488A-9736-226DFF8B7ACB}" type="presParOf" srcId="{0066BB38-3A2A-4C39-B3EC-2B6039D10F9B}" destId="{9D7510E0-69AB-437F-B8CA-2FC06E02B523}" srcOrd="0" destOrd="0" presId="urn:microsoft.com/office/officeart/2008/layout/LinedList"/>
    <dgm:cxn modelId="{D3F966E9-CEF2-4FF4-85CC-4156D3301CB7}" type="presParOf" srcId="{0066BB38-3A2A-4C39-B3EC-2B6039D10F9B}" destId="{F493FAB9-2F68-43D2-B7EA-6A749529035C}" srcOrd="1" destOrd="0" presId="urn:microsoft.com/office/officeart/2008/layout/LinedList"/>
    <dgm:cxn modelId="{00B114DA-5FA1-4869-A470-A27CE2585EBE}" type="presParOf" srcId="{2E3CDB61-888C-40F6-A29F-30BD894CAA08}" destId="{15BE95B6-81DB-49D2-9F4B-533D97D560D7}" srcOrd="18" destOrd="0" presId="urn:microsoft.com/office/officeart/2008/layout/LinedList"/>
    <dgm:cxn modelId="{BA415811-A017-4A30-B06B-B8329B4FDB27}" type="presParOf" srcId="{2E3CDB61-888C-40F6-A29F-30BD894CAA08}" destId="{26FA3F53-878B-45A8-9952-A5E2D6C6FB55}" srcOrd="19" destOrd="0" presId="urn:microsoft.com/office/officeart/2008/layout/LinedList"/>
    <dgm:cxn modelId="{5BF78844-757B-458C-B6B1-83B3C3573997}" type="presParOf" srcId="{26FA3F53-878B-45A8-9952-A5E2D6C6FB55}" destId="{E11988D6-93FB-4EAA-8C92-20B74EC368F0}" srcOrd="0" destOrd="0" presId="urn:microsoft.com/office/officeart/2008/layout/LinedList"/>
    <dgm:cxn modelId="{BD88AE27-541A-4695-B880-582EAC866437}" type="presParOf" srcId="{26FA3F53-878B-45A8-9952-A5E2D6C6FB55}" destId="{CF89CA84-FBFD-4B9C-9A92-587B24918904}" srcOrd="1" destOrd="0" presId="urn:microsoft.com/office/officeart/2008/layout/LinedList"/>
    <dgm:cxn modelId="{86D1DBF4-6FB0-4DB8-B399-58AE592FC9AA}" type="presParOf" srcId="{2E3CDB61-888C-40F6-A29F-30BD894CAA08}" destId="{ED4E4470-E8CD-4D49-A5B8-011CC5E3C4BA}" srcOrd="20" destOrd="0" presId="urn:microsoft.com/office/officeart/2008/layout/LinedList"/>
    <dgm:cxn modelId="{9117DFA9-936F-4C3F-989E-C6C6C1C09CB6}" type="presParOf" srcId="{2E3CDB61-888C-40F6-A29F-30BD894CAA08}" destId="{394552DB-440A-4AFA-94CF-69B4000FC8C3}" srcOrd="21" destOrd="0" presId="urn:microsoft.com/office/officeart/2008/layout/LinedList"/>
    <dgm:cxn modelId="{8991CD87-0D3B-4B04-AB0C-9A658FE0597A}" type="presParOf" srcId="{394552DB-440A-4AFA-94CF-69B4000FC8C3}" destId="{AC210CCF-8F5F-4249-AD19-5BCD440BAD45}" srcOrd="0" destOrd="0" presId="urn:microsoft.com/office/officeart/2008/layout/LinedList"/>
    <dgm:cxn modelId="{47D48EB7-57AB-45A6-8E52-02DD219B68F2}" type="presParOf" srcId="{394552DB-440A-4AFA-94CF-69B4000FC8C3}" destId="{62AFD1EC-E50E-4E9D-A690-8575DBBC6E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61180A-CE30-42FE-A7C6-5C4D8BEAC3DF}">
      <dsp:nvSpPr>
        <dsp:cNvPr id="0" name=""/>
        <dsp:cNvSpPr/>
      </dsp:nvSpPr>
      <dsp:spPr>
        <a:xfrm>
          <a:off x="0" y="3060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7AB29B-7BB2-4DC1-A009-4D53EF9C9B32}">
      <dsp:nvSpPr>
        <dsp:cNvPr id="0" name=""/>
        <dsp:cNvSpPr/>
      </dsp:nvSpPr>
      <dsp:spPr>
        <a:xfrm>
          <a:off x="0" y="3060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Bauman, Z (2013) </a:t>
          </a:r>
          <a:r>
            <a:rPr lang="en-GB" sz="1200" i="1" kern="1200"/>
            <a:t>Liquid Modernity</a:t>
          </a:r>
          <a:r>
            <a:rPr lang="en-GB" sz="1200" kern="1200"/>
            <a:t>, Cambridge: Polity Press.</a:t>
          </a:r>
          <a:endParaRPr lang="en-US" sz="1200" kern="1200"/>
        </a:p>
      </dsp:txBody>
      <dsp:txXfrm>
        <a:off x="0" y="3060"/>
        <a:ext cx="7798086" cy="447206"/>
      </dsp:txXfrm>
    </dsp:sp>
    <dsp:sp modelId="{E210AE41-30E2-4F53-BCBC-835936702B82}">
      <dsp:nvSpPr>
        <dsp:cNvPr id="0" name=""/>
        <dsp:cNvSpPr/>
      </dsp:nvSpPr>
      <dsp:spPr>
        <a:xfrm>
          <a:off x="0" y="450266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0E574E-66ED-45CF-B356-BA70F3114414}">
      <dsp:nvSpPr>
        <dsp:cNvPr id="0" name=""/>
        <dsp:cNvSpPr/>
      </dsp:nvSpPr>
      <dsp:spPr>
        <a:xfrm>
          <a:off x="0" y="450266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Browne, K. (2015)</a:t>
          </a:r>
          <a:r>
            <a:rPr lang="en-US" sz="1200" i="1" kern="1200"/>
            <a:t>. Sociology for AQA Volume 1, AS and 1</a:t>
          </a:r>
          <a:r>
            <a:rPr lang="en-US" sz="1200" i="1" kern="1200" baseline="30000"/>
            <a:t>st</a:t>
          </a:r>
          <a:r>
            <a:rPr lang="en-US" sz="1200" i="1" kern="1200"/>
            <a:t> Year A level. </a:t>
          </a:r>
          <a:r>
            <a:rPr lang="en-US" sz="1200" kern="1200"/>
            <a:t>Cambridge; Polity Press</a:t>
          </a:r>
        </a:p>
      </dsp:txBody>
      <dsp:txXfrm>
        <a:off x="0" y="450266"/>
        <a:ext cx="7798086" cy="447206"/>
      </dsp:txXfrm>
    </dsp:sp>
    <dsp:sp modelId="{37F6A634-9328-4261-A722-E52443351DA2}">
      <dsp:nvSpPr>
        <dsp:cNvPr id="0" name=""/>
        <dsp:cNvSpPr/>
      </dsp:nvSpPr>
      <dsp:spPr>
        <a:xfrm>
          <a:off x="0" y="897472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9E9743-33E2-4A63-9D20-30706CCF4398}">
      <dsp:nvSpPr>
        <dsp:cNvPr id="0" name=""/>
        <dsp:cNvSpPr/>
      </dsp:nvSpPr>
      <dsp:spPr>
        <a:xfrm>
          <a:off x="0" y="897472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By; The Romancers</a:t>
          </a:r>
          <a:endParaRPr lang="en-US" sz="1200" kern="1200"/>
        </a:p>
      </dsp:txBody>
      <dsp:txXfrm>
        <a:off x="0" y="897472"/>
        <a:ext cx="7798086" cy="447206"/>
      </dsp:txXfrm>
    </dsp:sp>
    <dsp:sp modelId="{2DDE15BF-C606-4115-977A-E57D16174A38}">
      <dsp:nvSpPr>
        <dsp:cNvPr id="0" name=""/>
        <dsp:cNvSpPr/>
      </dsp:nvSpPr>
      <dsp:spPr>
        <a:xfrm>
          <a:off x="0" y="1344678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340C15-6A06-4246-8253-BDC4EA532E0A}">
      <dsp:nvSpPr>
        <dsp:cNvPr id="0" name=""/>
        <dsp:cNvSpPr/>
      </dsp:nvSpPr>
      <dsp:spPr>
        <a:xfrm>
          <a:off x="0" y="1344678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Habermas, J (1986) </a:t>
          </a:r>
          <a:r>
            <a:rPr lang="en-GB" sz="1200" i="1" kern="1200"/>
            <a:t>Theory of Communicative Action, Volume 1: Reason and the Rationization of Society: </a:t>
          </a:r>
          <a:r>
            <a:rPr lang="en-GB" sz="1200" kern="1200"/>
            <a:t>Polity</a:t>
          </a:r>
          <a:endParaRPr lang="en-US" sz="1200" kern="1200"/>
        </a:p>
      </dsp:txBody>
      <dsp:txXfrm>
        <a:off x="0" y="1344678"/>
        <a:ext cx="7798086" cy="447206"/>
      </dsp:txXfrm>
    </dsp:sp>
    <dsp:sp modelId="{73F52A97-57AA-48D7-8FA1-90B20E912658}">
      <dsp:nvSpPr>
        <dsp:cNvPr id="0" name=""/>
        <dsp:cNvSpPr/>
      </dsp:nvSpPr>
      <dsp:spPr>
        <a:xfrm>
          <a:off x="0" y="1791884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D7406E-3FAA-4561-8F61-DF02AD846A58}">
      <dsp:nvSpPr>
        <dsp:cNvPr id="0" name=""/>
        <dsp:cNvSpPr/>
      </dsp:nvSpPr>
      <dsp:spPr>
        <a:xfrm>
          <a:off x="0" y="1791884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Image One, Available online at; </a:t>
          </a:r>
          <a:r>
            <a:rPr lang="en-GB" sz="1200" kern="1200">
              <a:hlinkClick xmlns:r="http://schemas.openxmlformats.org/officeDocument/2006/relationships" r:id="rId1"/>
            </a:rPr>
            <a:t>https://www.worldatlas.com/articles/countries-with-the-most-nuclear-weapons.html</a:t>
          </a:r>
          <a:r>
            <a:rPr lang="en-GB" sz="1200" kern="1200"/>
            <a:t> </a:t>
          </a:r>
          <a:endParaRPr lang="en-US" sz="1200" kern="1200"/>
        </a:p>
      </dsp:txBody>
      <dsp:txXfrm>
        <a:off x="0" y="1791884"/>
        <a:ext cx="7798086" cy="447206"/>
      </dsp:txXfrm>
    </dsp:sp>
    <dsp:sp modelId="{4B00C520-352F-4384-BE92-C8A884FAF864}">
      <dsp:nvSpPr>
        <dsp:cNvPr id="0" name=""/>
        <dsp:cNvSpPr/>
      </dsp:nvSpPr>
      <dsp:spPr>
        <a:xfrm>
          <a:off x="0" y="2239090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C6768C-D543-4771-B26F-6C224622558D}">
      <dsp:nvSpPr>
        <dsp:cNvPr id="0" name=""/>
        <dsp:cNvSpPr/>
      </dsp:nvSpPr>
      <dsp:spPr>
        <a:xfrm>
          <a:off x="0" y="2239090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Image Two, Available online at; </a:t>
          </a:r>
          <a:r>
            <a:rPr lang="en-GB" sz="1200" kern="1200" dirty="0">
              <a:hlinkClick xmlns:r="http://schemas.openxmlformats.org/officeDocument/2006/relationships" r:id="rId2"/>
            </a:rPr>
            <a:t>https://www.cureyourowncancer.org/exposing-the-fraud-and-mythology-of-conventional-cancer-treatments.html</a:t>
          </a:r>
          <a:r>
            <a:rPr lang="en-GB" sz="1200" kern="1200" dirty="0"/>
            <a:t> </a:t>
          </a:r>
          <a:endParaRPr lang="en-US" sz="1200" kern="1200" dirty="0"/>
        </a:p>
      </dsp:txBody>
      <dsp:txXfrm>
        <a:off x="0" y="2239090"/>
        <a:ext cx="7798086" cy="447206"/>
      </dsp:txXfrm>
    </dsp:sp>
    <dsp:sp modelId="{403F1D05-7CEC-45C0-BFF5-47BE1D470A22}">
      <dsp:nvSpPr>
        <dsp:cNvPr id="0" name=""/>
        <dsp:cNvSpPr/>
      </dsp:nvSpPr>
      <dsp:spPr>
        <a:xfrm>
          <a:off x="0" y="2686297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7F3A22-97B8-497B-8501-858A50D16396}">
      <dsp:nvSpPr>
        <dsp:cNvPr id="0" name=""/>
        <dsp:cNvSpPr/>
      </dsp:nvSpPr>
      <dsp:spPr>
        <a:xfrm>
          <a:off x="0" y="2686297"/>
          <a:ext cx="7790470" cy="2194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Image Three, Four and Five, Available Online at;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</a:t>
          </a:r>
          <a:r>
            <a:rPr lang="en-GB" sz="1200" kern="1200" dirty="0">
              <a:hlinkClick xmlns:r="http://schemas.openxmlformats.org/officeDocument/2006/relationships" r:id="rId3"/>
            </a:rPr>
            <a:t>https://www.express.co.uk/news/royal/847859/Princess-Diana-death-photos-car-crash-pictures-photographs-timeline-Paris</a:t>
          </a:r>
          <a:r>
            <a:rPr lang="en-GB" sz="1200" kern="1200" dirty="0"/>
            <a:t>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Image Six, Available online at </a:t>
          </a:r>
          <a:r>
            <a:rPr lang="en-GB" sz="1200" kern="1200" dirty="0">
              <a:hlinkClick xmlns:r="http://schemas.openxmlformats.org/officeDocument/2006/relationships" r:id="rId4"/>
            </a:rPr>
            <a:t>https://www.vanityfair.com/style/royals/2013/09/princess-diana-love-hasnat-khan</a:t>
          </a:r>
          <a:r>
            <a:rPr lang="en-GB" sz="1200" kern="1200" dirty="0"/>
            <a:t>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Image Seven, Available online at: </a:t>
          </a:r>
          <a:r>
            <a:rPr lang="en-GB" sz="1200" kern="1200" dirty="0">
              <a:hlinkClick xmlns:r="http://schemas.openxmlformats.org/officeDocument/2006/relationships" r:id="rId5"/>
            </a:rPr>
            <a:t>https://www.telegraph.co.uk/news/2017/06/28/prince-william-harry-rededicate-dianas-grave-private-service/</a:t>
          </a:r>
          <a:r>
            <a:rPr lang="en-GB" sz="1200" kern="1200" dirty="0"/>
            <a:t> </a:t>
          </a:r>
        </a:p>
      </dsp:txBody>
      <dsp:txXfrm>
        <a:off x="0" y="2686297"/>
        <a:ext cx="7790470" cy="2194883"/>
      </dsp:txXfrm>
    </dsp:sp>
    <dsp:sp modelId="{0D201D95-F13C-4FBC-9816-72F74F09CE10}">
      <dsp:nvSpPr>
        <dsp:cNvPr id="0" name=""/>
        <dsp:cNvSpPr/>
      </dsp:nvSpPr>
      <dsp:spPr>
        <a:xfrm>
          <a:off x="0" y="4881180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0BDC19-ECFB-4AE1-960D-86C51373F66A}">
      <dsp:nvSpPr>
        <dsp:cNvPr id="0" name=""/>
        <dsp:cNvSpPr/>
      </dsp:nvSpPr>
      <dsp:spPr>
        <a:xfrm>
          <a:off x="0" y="4881180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>
        <a:off x="0" y="4881180"/>
        <a:ext cx="7798086" cy="447206"/>
      </dsp:txXfrm>
    </dsp:sp>
    <dsp:sp modelId="{DF936D95-F42B-475F-8C9D-D12D0E457F5B}">
      <dsp:nvSpPr>
        <dsp:cNvPr id="0" name=""/>
        <dsp:cNvSpPr/>
      </dsp:nvSpPr>
      <dsp:spPr>
        <a:xfrm>
          <a:off x="0" y="5328386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7510E0-69AB-437F-B8CA-2FC06E02B523}">
      <dsp:nvSpPr>
        <dsp:cNvPr id="0" name=""/>
        <dsp:cNvSpPr/>
      </dsp:nvSpPr>
      <dsp:spPr>
        <a:xfrm>
          <a:off x="0" y="5328386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Lyotard, J.F (1984) </a:t>
          </a:r>
          <a:r>
            <a:rPr lang="en-GB" sz="1200" i="1" kern="1200"/>
            <a:t>The Postmodern Condition: A Report on Knowledge. </a:t>
          </a:r>
          <a:r>
            <a:rPr lang="en-GB" sz="1200" kern="1200"/>
            <a:t>Manchester; Manchester University Press</a:t>
          </a:r>
          <a:endParaRPr lang="en-US" sz="1200" kern="1200"/>
        </a:p>
      </dsp:txBody>
      <dsp:txXfrm>
        <a:off x="0" y="5328386"/>
        <a:ext cx="7798086" cy="447206"/>
      </dsp:txXfrm>
    </dsp:sp>
    <dsp:sp modelId="{15BE95B6-81DB-49D2-9F4B-533D97D560D7}">
      <dsp:nvSpPr>
        <dsp:cNvPr id="0" name=""/>
        <dsp:cNvSpPr/>
      </dsp:nvSpPr>
      <dsp:spPr>
        <a:xfrm>
          <a:off x="0" y="5775592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11988D6-93FB-4EAA-8C92-20B74EC368F0}">
      <dsp:nvSpPr>
        <dsp:cNvPr id="0" name=""/>
        <dsp:cNvSpPr/>
      </dsp:nvSpPr>
      <dsp:spPr>
        <a:xfrm>
          <a:off x="0" y="5775592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Revise Sociology (N.D) Availble Online at; </a:t>
          </a:r>
          <a:r>
            <a:rPr lang="en-GB" sz="1200" u="sng" kern="1200">
              <a:hlinkClick xmlns:r="http://schemas.openxmlformats.org/officeDocument/2006/relationships" r:id="rId6"/>
            </a:rPr>
            <a:t>https://revisesociology.com/2016/04/09/from-modernity-to-post-modernity/</a:t>
          </a:r>
          <a:r>
            <a:rPr lang="en-GB" sz="1200" kern="1200"/>
            <a:t>  </a:t>
          </a:r>
          <a:endParaRPr lang="en-US" sz="1200" kern="1200"/>
        </a:p>
      </dsp:txBody>
      <dsp:txXfrm>
        <a:off x="0" y="5775592"/>
        <a:ext cx="7798086" cy="447206"/>
      </dsp:txXfrm>
    </dsp:sp>
    <dsp:sp modelId="{ED4E4470-E8CD-4D49-A5B8-011CC5E3C4BA}">
      <dsp:nvSpPr>
        <dsp:cNvPr id="0" name=""/>
        <dsp:cNvSpPr/>
      </dsp:nvSpPr>
      <dsp:spPr>
        <a:xfrm>
          <a:off x="0" y="6222798"/>
          <a:ext cx="779808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210CCF-8F5F-4249-AD19-5BCD440BAD45}">
      <dsp:nvSpPr>
        <dsp:cNvPr id="0" name=""/>
        <dsp:cNvSpPr/>
      </dsp:nvSpPr>
      <dsp:spPr>
        <a:xfrm>
          <a:off x="0" y="6222798"/>
          <a:ext cx="7798086" cy="4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Song: Candle in the Wind (Goodbye Englands Rose) Album : She’s a Lady</a:t>
          </a:r>
          <a:endParaRPr lang="en-US" sz="1200" kern="1200"/>
        </a:p>
      </dsp:txBody>
      <dsp:txXfrm>
        <a:off x="0" y="6222798"/>
        <a:ext cx="7798086" cy="447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C2E7044-5B15-FA4C-9782-C6B151F1EB7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A53036-4AE1-7E49-97D2-94AA00F6E75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E51AFBC-6736-F84E-B01E-5F0EB7AD03D0}" type="datetimeFigureOut">
              <a:rPr lang="en-US"/>
              <a:pPr>
                <a:defRPr/>
              </a:pPr>
              <a:t>4/3/2019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5C5920D-E95B-1B46-A8F5-40BB1238926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11DE339-DD0D-2F48-A65E-308B602EA9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9DED5C-BFE0-1546-AA70-83FF5B68527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0BEBCA-E264-5B4B-A376-4233BDA63C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CC06776-B046-B547-9777-FBDFF889AF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>
            <a:extLst>
              <a:ext uri="{FF2B5EF4-FFF2-40B4-BE49-F238E27FC236}">
                <a16:creationId xmlns:a16="http://schemas.microsoft.com/office/drawing/2014/main" id="{5EB2BDD0-298C-524D-BD6A-B0F14C7C85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8" name="Notes Placeholder 2">
            <a:extLst>
              <a:ext uri="{FF2B5EF4-FFF2-40B4-BE49-F238E27FC236}">
                <a16:creationId xmlns:a16="http://schemas.microsoft.com/office/drawing/2014/main" id="{0EAFD3ED-7525-8D47-9F3F-E0294676333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9699" name="Slide Number Placeholder 3">
            <a:extLst>
              <a:ext uri="{FF2B5EF4-FFF2-40B4-BE49-F238E27FC236}">
                <a16:creationId xmlns:a16="http://schemas.microsoft.com/office/drawing/2014/main" id="{0336D17D-058E-6C40-84BE-A2F4A78966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F303196-5C5A-034D-9764-0B38F38D2FD5}" type="slidenum">
              <a:rPr lang="en-US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>
            <a:extLst>
              <a:ext uri="{FF2B5EF4-FFF2-40B4-BE49-F238E27FC236}">
                <a16:creationId xmlns:a16="http://schemas.microsoft.com/office/drawing/2014/main" id="{5EB2BDD0-298C-524D-BD6A-B0F14C7C85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8" name="Notes Placeholder 2">
            <a:extLst>
              <a:ext uri="{FF2B5EF4-FFF2-40B4-BE49-F238E27FC236}">
                <a16:creationId xmlns:a16="http://schemas.microsoft.com/office/drawing/2014/main" id="{0EAFD3ED-7525-8D47-9F3F-E0294676333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9699" name="Slide Number Placeholder 3">
            <a:extLst>
              <a:ext uri="{FF2B5EF4-FFF2-40B4-BE49-F238E27FC236}">
                <a16:creationId xmlns:a16="http://schemas.microsoft.com/office/drawing/2014/main" id="{0336D17D-058E-6C40-84BE-A2F4A78966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F303196-5C5A-034D-9764-0B38F38D2FD5}" type="slidenum">
              <a:rPr lang="en-US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3491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>
            <a:extLst>
              <a:ext uri="{FF2B5EF4-FFF2-40B4-BE49-F238E27FC236}">
                <a16:creationId xmlns:a16="http://schemas.microsoft.com/office/drawing/2014/main" id="{B16F2183-EB4E-1148-AC95-DE5C371A30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6" name="Notes Placeholder 2">
            <a:extLst>
              <a:ext uri="{FF2B5EF4-FFF2-40B4-BE49-F238E27FC236}">
                <a16:creationId xmlns:a16="http://schemas.microsoft.com/office/drawing/2014/main" id="{7439B6AE-4810-024F-B499-86E69433A1E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1747" name="Slide Number Placeholder 3">
            <a:extLst>
              <a:ext uri="{FF2B5EF4-FFF2-40B4-BE49-F238E27FC236}">
                <a16:creationId xmlns:a16="http://schemas.microsoft.com/office/drawing/2014/main" id="{70A86763-68A0-DF4D-837B-BAEACEF9F1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A118B47-EF0D-8A46-86C4-3F68D3BB9F77}" type="slidenum">
              <a:rPr lang="en-US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>
            <a:extLst>
              <a:ext uri="{FF2B5EF4-FFF2-40B4-BE49-F238E27FC236}">
                <a16:creationId xmlns:a16="http://schemas.microsoft.com/office/drawing/2014/main" id="{B16F2183-EB4E-1148-AC95-DE5C371A30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6" name="Notes Placeholder 2">
            <a:extLst>
              <a:ext uri="{FF2B5EF4-FFF2-40B4-BE49-F238E27FC236}">
                <a16:creationId xmlns:a16="http://schemas.microsoft.com/office/drawing/2014/main" id="{7439B6AE-4810-024F-B499-86E69433A1E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1747" name="Slide Number Placeholder 3">
            <a:extLst>
              <a:ext uri="{FF2B5EF4-FFF2-40B4-BE49-F238E27FC236}">
                <a16:creationId xmlns:a16="http://schemas.microsoft.com/office/drawing/2014/main" id="{70A86763-68A0-DF4D-837B-BAEACEF9F1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A118B47-EF0D-8A46-86C4-3F68D3BB9F77}" type="slidenum">
              <a:rPr lang="en-US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46955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B73D5283-5B8A-254B-A368-CC1DEFECBBC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31DFAFC4-B0AF-6B4E-AE3B-4BDC9017645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128FC941-B660-CE40-9D68-2EF9EEDF70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A227BED-0C80-5740-8084-17E8648A3BC5}" type="slidenum">
              <a:rPr lang="en-US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B73D5283-5B8A-254B-A368-CC1DEFECBBC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31DFAFC4-B0AF-6B4E-AE3B-4BDC9017645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128FC941-B660-CE40-9D68-2EF9EEDF70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A227BED-0C80-5740-8084-17E8648A3BC5}" type="slidenum">
              <a:rPr lang="en-US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3188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697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229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18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93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266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003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94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443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672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988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664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64052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3732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501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4184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4213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5998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Option 1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5E6520E-2CCF-A84A-B040-7E326394690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EC5C60C-DA96-9941-8768-7A13FD301352}"/>
              </a:ext>
            </a:extLst>
          </p:cNvPr>
          <p:cNvSpPr/>
          <p:nvPr userDrawn="1"/>
        </p:nvSpPr>
        <p:spPr>
          <a:xfrm>
            <a:off x="3351213" y="700088"/>
            <a:ext cx="5489575" cy="5457825"/>
          </a:xfrm>
          <a:prstGeom prst="ellipse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48EF677-8D00-E24F-94C5-F01E3BF9186F}"/>
              </a:ext>
            </a:extLst>
          </p:cNvPr>
          <p:cNvGrpSpPr/>
          <p:nvPr userDrawn="1"/>
        </p:nvGrpSpPr>
        <p:grpSpPr>
          <a:xfrm>
            <a:off x="5703147" y="3346450"/>
            <a:ext cx="785707" cy="192088"/>
            <a:chOff x="5696373" y="3346450"/>
            <a:chExt cx="785707" cy="192088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87D127DC-5439-7542-9F22-AB75514DF8A2}"/>
                </a:ext>
              </a:extLst>
            </p:cNvPr>
            <p:cNvSpPr/>
            <p:nvPr userDrawn="1"/>
          </p:nvSpPr>
          <p:spPr>
            <a:xfrm>
              <a:off x="5994135" y="3346450"/>
              <a:ext cx="191030" cy="19208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255F9312-4008-4345-B887-EE3FEA6CFEAE}"/>
                </a:ext>
              </a:extLst>
            </p:cNvPr>
            <p:cNvSpPr/>
            <p:nvPr userDrawn="1"/>
          </p:nvSpPr>
          <p:spPr>
            <a:xfrm>
              <a:off x="6288088" y="3346450"/>
              <a:ext cx="193992" cy="19208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9CB9E724-D0EE-C746-8056-C90723D0ECBA}"/>
                </a:ext>
              </a:extLst>
            </p:cNvPr>
            <p:cNvSpPr/>
            <p:nvPr userDrawn="1"/>
          </p:nvSpPr>
          <p:spPr>
            <a:xfrm>
              <a:off x="5696373" y="3346450"/>
              <a:ext cx="194840" cy="19208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95806" y="1675328"/>
            <a:ext cx="4000388" cy="1332242"/>
          </a:xfrm>
        </p:spPr>
        <p:txBody>
          <a:bodyPr>
            <a:noAutofit/>
          </a:bodyPr>
          <a:lstStyle>
            <a:lvl1pPr algn="ctr">
              <a:defRPr sz="42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96473" y="3862276"/>
            <a:ext cx="4763716" cy="709724"/>
          </a:xfrm>
        </p:spPr>
        <p:txBody>
          <a:bodyPr anchor="ctr">
            <a:noAutofit/>
          </a:bodyPr>
          <a:lstStyle>
            <a:lvl1pPr marL="0" indent="0" algn="ctr">
              <a:buNone/>
              <a:defRPr sz="2200" i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65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4" grpId="2" animBg="1"/>
      <p:bldP spid="5" grpId="0" animBg="1"/>
      <p:bldP spid="5" grpId="1" animBg="1"/>
      <p:bldP spid="5" grpId="2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Option 2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13AC31F-52A9-C448-A1DF-63E7D0E17D56}"/>
              </a:ext>
            </a:extLst>
          </p:cNvPr>
          <p:cNvSpPr/>
          <p:nvPr userDrawn="1"/>
        </p:nvSpPr>
        <p:spPr>
          <a:xfrm>
            <a:off x="398463" y="381000"/>
            <a:ext cx="11430000" cy="60960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0" y="715633"/>
            <a:ext cx="11125200" cy="584789"/>
          </a:xfrm>
        </p:spPr>
        <p:txBody>
          <a:bodyPr>
            <a:noAutofit/>
          </a:bodyPr>
          <a:lstStyle>
            <a:lvl1pPr marL="228600" algn="l">
              <a:defRPr sz="42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" y="1635053"/>
            <a:ext cx="9547725" cy="841248"/>
          </a:xfrm>
          <a:solidFill>
            <a:schemeClr val="tx1"/>
          </a:solidFill>
          <a:ln>
            <a:noFill/>
          </a:ln>
        </p:spPr>
        <p:txBody>
          <a:bodyPr anchor="ctr">
            <a:noAutofit/>
          </a:bodyPr>
          <a:lstStyle>
            <a:lvl1pPr marL="640080" indent="0" algn="l">
              <a:buNone/>
              <a:defRPr sz="2800" i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86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4" grpId="2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utline Slide Option 1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183CF7-6CD8-3441-9A59-3867AE608C2B}"/>
              </a:ext>
            </a:extLst>
          </p:cNvPr>
          <p:cNvSpPr/>
          <p:nvPr userDrawn="1"/>
        </p:nvSpPr>
        <p:spPr>
          <a:xfrm>
            <a:off x="541338" y="390525"/>
            <a:ext cx="11125200" cy="6097588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6CE3C0D-1B0D-3240-98E1-7C9A277F7935}"/>
              </a:ext>
            </a:extLst>
          </p:cNvPr>
          <p:cNvSpPr/>
          <p:nvPr userDrawn="1"/>
        </p:nvSpPr>
        <p:spPr>
          <a:xfrm>
            <a:off x="3503613" y="2833688"/>
            <a:ext cx="60325" cy="46037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0A5CAE6-CBA2-FC49-82F7-D847EBE3EA63}"/>
              </a:ext>
            </a:extLst>
          </p:cNvPr>
          <p:cNvSpPr/>
          <p:nvPr userDrawn="1"/>
        </p:nvSpPr>
        <p:spPr>
          <a:xfrm>
            <a:off x="3606800" y="2833688"/>
            <a:ext cx="61913" cy="46037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706A284-BA80-5F45-9123-71EE52CAA741}"/>
              </a:ext>
            </a:extLst>
          </p:cNvPr>
          <p:cNvSpPr/>
          <p:nvPr userDrawn="1"/>
        </p:nvSpPr>
        <p:spPr>
          <a:xfrm>
            <a:off x="3397250" y="2833688"/>
            <a:ext cx="61913" cy="46037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82EC0BD-2A54-9944-8ACD-EB06ED78EF06}"/>
              </a:ext>
            </a:extLst>
          </p:cNvPr>
          <p:cNvSpPr/>
          <p:nvPr userDrawn="1"/>
        </p:nvSpPr>
        <p:spPr>
          <a:xfrm>
            <a:off x="6604000" y="2833688"/>
            <a:ext cx="61913" cy="46037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5831615-C365-2446-B852-770DA000D06A}"/>
              </a:ext>
            </a:extLst>
          </p:cNvPr>
          <p:cNvSpPr/>
          <p:nvPr userDrawn="1"/>
        </p:nvSpPr>
        <p:spPr>
          <a:xfrm>
            <a:off x="6710363" y="2833688"/>
            <a:ext cx="60325" cy="46037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6AE0C90-A9C7-5F40-970E-C6FBCD1CF140}"/>
              </a:ext>
            </a:extLst>
          </p:cNvPr>
          <p:cNvSpPr/>
          <p:nvPr userDrawn="1"/>
        </p:nvSpPr>
        <p:spPr>
          <a:xfrm>
            <a:off x="6500813" y="2833688"/>
            <a:ext cx="58737" cy="46037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44AA589-0B05-9147-B459-2A8AA9F2728C}"/>
              </a:ext>
            </a:extLst>
          </p:cNvPr>
          <p:cNvSpPr/>
          <p:nvPr userDrawn="1"/>
        </p:nvSpPr>
        <p:spPr>
          <a:xfrm>
            <a:off x="9736138" y="2833688"/>
            <a:ext cx="61912" cy="46037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5604EB2-3996-1C46-9ACF-737F9705C921}"/>
              </a:ext>
            </a:extLst>
          </p:cNvPr>
          <p:cNvSpPr/>
          <p:nvPr userDrawn="1"/>
        </p:nvSpPr>
        <p:spPr>
          <a:xfrm>
            <a:off x="9842500" y="2833688"/>
            <a:ext cx="58738" cy="46037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B54A111-0E40-DA44-A4C5-EBD1069315F8}"/>
              </a:ext>
            </a:extLst>
          </p:cNvPr>
          <p:cNvSpPr/>
          <p:nvPr userDrawn="1"/>
        </p:nvSpPr>
        <p:spPr>
          <a:xfrm>
            <a:off x="9631363" y="2833688"/>
            <a:ext cx="60325" cy="46037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E7B3ADB-AC37-BD43-8F32-8D4149E461C0}"/>
              </a:ext>
            </a:extLst>
          </p:cNvPr>
          <p:cNvSpPr/>
          <p:nvPr userDrawn="1"/>
        </p:nvSpPr>
        <p:spPr>
          <a:xfrm>
            <a:off x="3503613" y="5505450"/>
            <a:ext cx="60325" cy="46038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87136EFC-543F-2C42-88D7-AD534D22CF48}"/>
              </a:ext>
            </a:extLst>
          </p:cNvPr>
          <p:cNvSpPr/>
          <p:nvPr userDrawn="1"/>
        </p:nvSpPr>
        <p:spPr>
          <a:xfrm>
            <a:off x="3606800" y="5505450"/>
            <a:ext cx="61913" cy="46038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93B2E69-5C75-564D-A308-D180A3903B23}"/>
              </a:ext>
            </a:extLst>
          </p:cNvPr>
          <p:cNvSpPr/>
          <p:nvPr userDrawn="1"/>
        </p:nvSpPr>
        <p:spPr>
          <a:xfrm>
            <a:off x="3397250" y="5505450"/>
            <a:ext cx="61913" cy="46038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D9FDF74-1C7F-334F-9A68-ADE646758E1C}"/>
              </a:ext>
            </a:extLst>
          </p:cNvPr>
          <p:cNvSpPr/>
          <p:nvPr userDrawn="1"/>
        </p:nvSpPr>
        <p:spPr>
          <a:xfrm>
            <a:off x="6604000" y="5505450"/>
            <a:ext cx="61913" cy="46038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E37FD00-9F73-C149-804D-E2BDEF046768}"/>
              </a:ext>
            </a:extLst>
          </p:cNvPr>
          <p:cNvSpPr/>
          <p:nvPr userDrawn="1"/>
        </p:nvSpPr>
        <p:spPr>
          <a:xfrm>
            <a:off x="6710363" y="5505450"/>
            <a:ext cx="60325" cy="46038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E99D0A55-E8F8-824F-8E68-EAAA98F79FBD}"/>
              </a:ext>
            </a:extLst>
          </p:cNvPr>
          <p:cNvSpPr/>
          <p:nvPr userDrawn="1"/>
        </p:nvSpPr>
        <p:spPr>
          <a:xfrm>
            <a:off x="6500813" y="5505450"/>
            <a:ext cx="58737" cy="46038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8B5C7976-0B8C-9E41-B9A3-D61BCC2CEBDD}"/>
              </a:ext>
            </a:extLst>
          </p:cNvPr>
          <p:cNvSpPr/>
          <p:nvPr userDrawn="1"/>
        </p:nvSpPr>
        <p:spPr>
          <a:xfrm>
            <a:off x="9736138" y="5505450"/>
            <a:ext cx="61912" cy="46038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760B51DC-FE13-4E49-A78C-BF5A2B9C6086}"/>
              </a:ext>
            </a:extLst>
          </p:cNvPr>
          <p:cNvSpPr/>
          <p:nvPr userDrawn="1"/>
        </p:nvSpPr>
        <p:spPr>
          <a:xfrm>
            <a:off x="9842500" y="5505450"/>
            <a:ext cx="58738" cy="46038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6AFB3094-E1B9-CF47-B56B-50E35397FA31}"/>
              </a:ext>
            </a:extLst>
          </p:cNvPr>
          <p:cNvSpPr/>
          <p:nvPr userDrawn="1"/>
        </p:nvSpPr>
        <p:spPr>
          <a:xfrm>
            <a:off x="9631363" y="5505450"/>
            <a:ext cx="60325" cy="46038"/>
          </a:xfrm>
          <a:prstGeom prst="ellipse">
            <a:avLst/>
          </a:prstGeom>
          <a:solidFill>
            <a:srgbClr val="9B9B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989A109A-17E3-AE48-A89B-9166F226F9FA}"/>
              </a:ext>
            </a:extLst>
          </p:cNvPr>
          <p:cNvSpPr/>
          <p:nvPr userDrawn="1"/>
        </p:nvSpPr>
        <p:spPr>
          <a:xfrm>
            <a:off x="2311400" y="3659188"/>
            <a:ext cx="2408238" cy="2393950"/>
          </a:xfrm>
          <a:prstGeom prst="ellipse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9B76505E-7264-034D-B57A-3F46EFB53CED}"/>
              </a:ext>
            </a:extLst>
          </p:cNvPr>
          <p:cNvSpPr/>
          <p:nvPr userDrawn="1"/>
        </p:nvSpPr>
        <p:spPr>
          <a:xfrm>
            <a:off x="5416550" y="3659188"/>
            <a:ext cx="2408238" cy="2393950"/>
          </a:xfrm>
          <a:prstGeom prst="ellipse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95A3A19-4E1E-A741-8BE9-432894F50D43}"/>
              </a:ext>
            </a:extLst>
          </p:cNvPr>
          <p:cNvSpPr/>
          <p:nvPr userDrawn="1"/>
        </p:nvSpPr>
        <p:spPr>
          <a:xfrm>
            <a:off x="2311400" y="836613"/>
            <a:ext cx="2408238" cy="2393950"/>
          </a:xfrm>
          <a:prstGeom prst="ellipse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7C067705-75FA-F043-AECC-2E157E73C1EE}"/>
              </a:ext>
            </a:extLst>
          </p:cNvPr>
          <p:cNvSpPr/>
          <p:nvPr userDrawn="1"/>
        </p:nvSpPr>
        <p:spPr>
          <a:xfrm>
            <a:off x="8545513" y="3659188"/>
            <a:ext cx="2408237" cy="2393950"/>
          </a:xfrm>
          <a:prstGeom prst="ellipse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7BD266AD-9346-5D44-B70D-EC0556C9B06E}"/>
              </a:ext>
            </a:extLst>
          </p:cNvPr>
          <p:cNvSpPr/>
          <p:nvPr userDrawn="1"/>
        </p:nvSpPr>
        <p:spPr>
          <a:xfrm>
            <a:off x="5416550" y="836613"/>
            <a:ext cx="2408238" cy="2393950"/>
          </a:xfrm>
          <a:prstGeom prst="ellipse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A85E8EE4-C239-1743-880A-1AE574F4DE36}"/>
              </a:ext>
            </a:extLst>
          </p:cNvPr>
          <p:cNvSpPr/>
          <p:nvPr userDrawn="1"/>
        </p:nvSpPr>
        <p:spPr>
          <a:xfrm>
            <a:off x="8545513" y="836613"/>
            <a:ext cx="2408237" cy="2393950"/>
          </a:xfrm>
          <a:prstGeom prst="ellipse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6200000">
            <a:off x="-1691409" y="3039142"/>
            <a:ext cx="6096000" cy="779719"/>
          </a:xfrm>
        </p:spPr>
        <p:txBody>
          <a:bodyPr>
            <a:noAutofit/>
          </a:bodyPr>
          <a:lstStyle>
            <a:lvl1pPr marL="0" algn="ctr">
              <a:defRPr sz="38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2410691" y="1472944"/>
            <a:ext cx="2161309" cy="1094509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4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4"/>
          <p:cNvSpPr>
            <a:spLocks noGrp="1"/>
          </p:cNvSpPr>
          <p:nvPr>
            <p:ph type="body" sz="quarter" idx="17"/>
          </p:nvPr>
        </p:nvSpPr>
        <p:spPr>
          <a:xfrm>
            <a:off x="5512424" y="1472944"/>
            <a:ext cx="2161309" cy="1094509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4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4"/>
          <p:cNvSpPr>
            <a:spLocks noGrp="1"/>
          </p:cNvSpPr>
          <p:nvPr>
            <p:ph type="body" sz="quarter" idx="18"/>
          </p:nvPr>
        </p:nvSpPr>
        <p:spPr>
          <a:xfrm>
            <a:off x="8644794" y="1472944"/>
            <a:ext cx="2161309" cy="1094509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4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8644794" y="4294909"/>
            <a:ext cx="2161309" cy="1094509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400" b="1" baseline="0">
                <a:solidFill>
                  <a:schemeClr val="bg1"/>
                </a:solidFill>
                <a:latin typeface="+mn-lt"/>
                <a:cs typeface="Glegoo" pitchFamily="2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4"/>
          <p:cNvSpPr>
            <a:spLocks noGrp="1"/>
          </p:cNvSpPr>
          <p:nvPr>
            <p:ph type="body" sz="quarter" idx="20"/>
          </p:nvPr>
        </p:nvSpPr>
        <p:spPr>
          <a:xfrm>
            <a:off x="5512424" y="4294909"/>
            <a:ext cx="2161309" cy="1094509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400" b="1" baseline="0">
                <a:solidFill>
                  <a:schemeClr val="bg1"/>
                </a:solidFill>
                <a:latin typeface="+mn-lt"/>
                <a:cs typeface="Glegoo" pitchFamily="2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4"/>
          <p:cNvSpPr>
            <a:spLocks noGrp="1"/>
          </p:cNvSpPr>
          <p:nvPr>
            <p:ph type="body" sz="quarter" idx="19"/>
          </p:nvPr>
        </p:nvSpPr>
        <p:spPr>
          <a:xfrm>
            <a:off x="2410691" y="4294909"/>
            <a:ext cx="2161309" cy="1094509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4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2839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500"/>
                            </p:stCondLst>
                            <p:childTnLst>
                              <p:par>
                                <p:cTn id="10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500"/>
                            </p:stCondLst>
                            <p:childTnLst>
                              <p:par>
                                <p:cTn id="1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3000"/>
                            </p:stCondLst>
                            <p:childTnLst>
                              <p:par>
                                <p:cTn id="1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9" grpId="3" animBg="1"/>
      <p:bldP spid="10" grpId="0" animBg="1"/>
      <p:bldP spid="10" grpId="1" animBg="1"/>
      <p:bldP spid="10" grpId="2" animBg="1"/>
      <p:bldP spid="10" grpId="3" animBg="1"/>
      <p:bldP spid="11" grpId="0" animBg="1"/>
      <p:bldP spid="11" grpId="1" animBg="1"/>
      <p:bldP spid="11" grpId="2" animBg="1"/>
      <p:bldP spid="11" grpId="3" animBg="1"/>
      <p:bldP spid="12" grpId="0" animBg="1"/>
      <p:bldP spid="12" grpId="1" animBg="1"/>
      <p:bldP spid="12" grpId="2" animBg="1"/>
      <p:bldP spid="12" grpId="3" animBg="1"/>
      <p:bldP spid="14" grpId="0" animBg="1"/>
      <p:bldP spid="14" grpId="1" animBg="1"/>
      <p:bldP spid="14" grpId="2" animBg="1"/>
      <p:bldP spid="14" grpId="3" animBg="1"/>
      <p:bldP spid="15" grpId="0" animBg="1"/>
      <p:bldP spid="15" grpId="1" animBg="1"/>
      <p:bldP spid="15" grpId="2" animBg="1"/>
      <p:bldP spid="15" grpId="3" animBg="1"/>
      <p:bldP spid="16" grpId="0" animBg="1"/>
      <p:bldP spid="16" grpId="1" animBg="1"/>
      <p:bldP spid="16" grpId="2" animBg="1"/>
      <p:bldP spid="16" grpId="3" animBg="1"/>
      <p:bldP spid="17" grpId="0" animBg="1"/>
      <p:bldP spid="17" grpId="1" animBg="1"/>
      <p:bldP spid="17" grpId="2" animBg="1"/>
      <p:bldP spid="17" grpId="3" animBg="1"/>
      <p:bldP spid="18" grpId="0" animBg="1"/>
      <p:bldP spid="18" grpId="1" animBg="1"/>
      <p:bldP spid="18" grpId="2" animBg="1"/>
      <p:bldP spid="18" grpId="3" animBg="1"/>
      <p:bldP spid="20" grpId="0" animBg="1"/>
      <p:bldP spid="20" grpId="1" animBg="1"/>
      <p:bldP spid="20" grpId="2" animBg="1"/>
      <p:bldP spid="20" grpId="3" animBg="1"/>
      <p:bldP spid="21" grpId="0" animBg="1"/>
      <p:bldP spid="21" grpId="1" animBg="1"/>
      <p:bldP spid="21" grpId="2" animBg="1"/>
      <p:bldP spid="21" grpId="3" animBg="1"/>
      <p:bldP spid="22" grpId="0" animBg="1"/>
      <p:bldP spid="22" grpId="1" animBg="1"/>
      <p:bldP spid="22" grpId="2" animBg="1"/>
      <p:bldP spid="22" grpId="3" animBg="1"/>
      <p:bldP spid="24" grpId="0" animBg="1"/>
      <p:bldP spid="24" grpId="1" animBg="1"/>
      <p:bldP spid="24" grpId="2" animBg="1"/>
      <p:bldP spid="24" grpId="3" animBg="1"/>
      <p:bldP spid="25" grpId="0" animBg="1"/>
      <p:bldP spid="25" grpId="1" animBg="1"/>
      <p:bldP spid="25" grpId="2" animBg="1"/>
      <p:bldP spid="25" grpId="3" animBg="1"/>
      <p:bldP spid="26" grpId="0" animBg="1"/>
      <p:bldP spid="26" grpId="1" animBg="1"/>
      <p:bldP spid="26" grpId="2" animBg="1"/>
      <p:bldP spid="26" grpId="3" animBg="1"/>
      <p:bldP spid="27" grpId="0" animBg="1"/>
      <p:bldP spid="27" grpId="1" animBg="1"/>
      <p:bldP spid="27" grpId="2" animBg="1"/>
      <p:bldP spid="27" grpId="3" animBg="1"/>
      <p:bldP spid="29" grpId="0" animBg="1"/>
      <p:bldP spid="29" grpId="1" animBg="1"/>
      <p:bldP spid="29" grpId="2" animBg="1"/>
      <p:bldP spid="29" grpId="3" animBg="1"/>
      <p:bldP spid="30" grpId="0" animBg="1"/>
      <p:bldP spid="30" grpId="1" animBg="1"/>
      <p:bldP spid="30" grpId="2" animBg="1"/>
      <p:bldP spid="30" grpId="3" animBg="1"/>
      <p:bldP spid="31" grpId="0" animBg="1"/>
      <p:bldP spid="31" grpId="1" animBg="1"/>
      <p:bldP spid="31" grpId="2" animBg="1"/>
      <p:bldP spid="31" grpId="3" animBg="1"/>
      <p:bldP spid="32" grpId="0" animBg="1"/>
      <p:bldP spid="32" grpId="1" animBg="1"/>
      <p:bldP spid="32" grpId="2" animBg="1"/>
      <p:bldP spid="32" grpId="3" animBg="1"/>
      <p:bldP spid="33" grpId="0" animBg="1"/>
      <p:bldP spid="33" grpId="1" animBg="1"/>
      <p:bldP spid="33" grpId="2" animBg="1"/>
      <p:bldP spid="33" grpId="3" animBg="1"/>
      <p:bldP spid="35" grpId="0" animBg="1"/>
      <p:bldP spid="35" grpId="1" animBg="1"/>
      <p:bldP spid="35" grpId="2" animBg="1"/>
      <p:bldP spid="35" grpId="3" animBg="1"/>
      <p:bldP spid="36" grpId="0" animBg="1"/>
      <p:bldP spid="36" grpId="1" animBg="1"/>
      <p:bldP spid="36" grpId="2" animBg="1"/>
      <p:bldP spid="36" grpId="3" animBg="1"/>
      <p:bldP spid="37" grpId="0" animBg="1"/>
      <p:bldP spid="37" grpId="1" animBg="1"/>
      <p:bldP spid="37" grpId="2" animBg="1"/>
      <p:bldP spid="37" grpId="3" animBg="1"/>
      <p:bldP spid="39" grpId="0" animBg="1"/>
      <p:bldP spid="39" grpId="1" animBg="1"/>
      <p:bldP spid="39" grpId="2" animBg="1"/>
      <p:bldP spid="39" grpId="3" animBg="1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ycle / Proces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D5A83B2-B368-0B40-A418-5F9BD277AA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746"/>
          <a:stretch/>
        </p:blipFill>
        <p:spPr>
          <a:xfrm>
            <a:off x="0" y="1105397"/>
            <a:ext cx="12892558" cy="5752603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3F211676-FA4B-9041-A1CD-960DCA3377DC}"/>
              </a:ext>
            </a:extLst>
          </p:cNvPr>
          <p:cNvSpPr/>
          <p:nvPr userDrawn="1"/>
        </p:nvSpPr>
        <p:spPr>
          <a:xfrm>
            <a:off x="4683989" y="1341347"/>
            <a:ext cx="2813970" cy="2738231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45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187294"/>
            <a:ext cx="11125200" cy="899190"/>
          </a:xfrm>
        </p:spPr>
        <p:txBody>
          <a:bodyPr>
            <a:noAutofit/>
          </a:bodyPr>
          <a:lstStyle>
            <a:lvl1pPr marL="0" algn="ctr">
              <a:defRPr sz="5200" b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4865148" y="2058296"/>
            <a:ext cx="2451652" cy="1280214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7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178544B6-2101-744E-835F-174F541F2D2B}"/>
              </a:ext>
            </a:extLst>
          </p:cNvPr>
          <p:cNvSpPr/>
          <p:nvPr userDrawn="1"/>
        </p:nvSpPr>
        <p:spPr>
          <a:xfrm>
            <a:off x="6797522" y="3848963"/>
            <a:ext cx="2813970" cy="2738231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45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97005381-244B-DC45-9BF9-126B17A9581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979118" y="4530989"/>
            <a:ext cx="2451652" cy="1280214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7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6357D1C3-09E4-A844-8278-E6598936708A}"/>
              </a:ext>
            </a:extLst>
          </p:cNvPr>
          <p:cNvSpPr/>
          <p:nvPr userDrawn="1"/>
        </p:nvSpPr>
        <p:spPr>
          <a:xfrm>
            <a:off x="2695658" y="3848963"/>
            <a:ext cx="2813970" cy="2738231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45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 Placeholder 4">
            <a:extLst>
              <a:ext uri="{FF2B5EF4-FFF2-40B4-BE49-F238E27FC236}">
                <a16:creationId xmlns:a16="http://schemas.microsoft.com/office/drawing/2014/main" id="{C09C843D-49F7-0840-8A34-82843E1E67D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877254" y="4530989"/>
            <a:ext cx="2451652" cy="1280214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7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Bent-Up Arrow 4">
            <a:extLst>
              <a:ext uri="{FF2B5EF4-FFF2-40B4-BE49-F238E27FC236}">
                <a16:creationId xmlns:a16="http://schemas.microsoft.com/office/drawing/2014/main" id="{7C42AE4F-27C7-CB45-8089-3333B75812F1}"/>
              </a:ext>
            </a:extLst>
          </p:cNvPr>
          <p:cNvSpPr/>
          <p:nvPr userDrawn="1"/>
        </p:nvSpPr>
        <p:spPr>
          <a:xfrm rot="5400000" flipH="1">
            <a:off x="3543096" y="2552325"/>
            <a:ext cx="603539" cy="895696"/>
          </a:xfrm>
          <a:prstGeom prst="bentUp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Bent-Up Arrow 40">
            <a:extLst>
              <a:ext uri="{FF2B5EF4-FFF2-40B4-BE49-F238E27FC236}">
                <a16:creationId xmlns:a16="http://schemas.microsoft.com/office/drawing/2014/main" id="{65F4C381-0E10-AB4F-AF60-5163B074CD4D}"/>
              </a:ext>
            </a:extLst>
          </p:cNvPr>
          <p:cNvSpPr/>
          <p:nvPr userDrawn="1"/>
        </p:nvSpPr>
        <p:spPr>
          <a:xfrm rot="16200000" flipH="1">
            <a:off x="5886995" y="5785776"/>
            <a:ext cx="603539" cy="895696"/>
          </a:xfrm>
          <a:prstGeom prst="bentUp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Bent-Up Arrow 41">
            <a:extLst>
              <a:ext uri="{FF2B5EF4-FFF2-40B4-BE49-F238E27FC236}">
                <a16:creationId xmlns:a16="http://schemas.microsoft.com/office/drawing/2014/main" id="{5C84F4BD-51E1-8246-8852-8BA7E226732A}"/>
              </a:ext>
            </a:extLst>
          </p:cNvPr>
          <p:cNvSpPr/>
          <p:nvPr userDrawn="1"/>
        </p:nvSpPr>
        <p:spPr>
          <a:xfrm rot="10800000" flipH="1">
            <a:off x="8122182" y="2698404"/>
            <a:ext cx="603539" cy="895696"/>
          </a:xfrm>
          <a:prstGeom prst="bentUp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13D01B5-0B7D-8E46-8321-BD7B64948062}"/>
              </a:ext>
            </a:extLst>
          </p:cNvPr>
          <p:cNvGrpSpPr/>
          <p:nvPr userDrawn="1"/>
        </p:nvGrpSpPr>
        <p:grpSpPr>
          <a:xfrm>
            <a:off x="5850778" y="3507604"/>
            <a:ext cx="480391" cy="134938"/>
            <a:chOff x="5888659" y="3441700"/>
            <a:chExt cx="480391" cy="134938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1BB957DD-57EF-3645-AC81-D688F5E9A952}"/>
                </a:ext>
              </a:extLst>
            </p:cNvPr>
            <p:cNvSpPr/>
            <p:nvPr userDrawn="1"/>
          </p:nvSpPr>
          <p:spPr>
            <a:xfrm>
              <a:off x="6060109" y="3441700"/>
              <a:ext cx="137492" cy="134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8CBBAEA-8418-EC4D-8B49-B19FEE94429E}"/>
                </a:ext>
              </a:extLst>
            </p:cNvPr>
            <p:cNvSpPr/>
            <p:nvPr userDrawn="1"/>
          </p:nvSpPr>
          <p:spPr>
            <a:xfrm>
              <a:off x="6234734" y="3441700"/>
              <a:ext cx="134316" cy="134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DAC8E92-114B-A74E-AF32-B30E816D7201}"/>
                </a:ext>
              </a:extLst>
            </p:cNvPr>
            <p:cNvSpPr/>
            <p:nvPr userDrawn="1"/>
          </p:nvSpPr>
          <p:spPr>
            <a:xfrm>
              <a:off x="5888659" y="3441700"/>
              <a:ext cx="134316" cy="134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EFA2363-C6CD-C948-B67D-C716CB9BC11B}"/>
              </a:ext>
            </a:extLst>
          </p:cNvPr>
          <p:cNvGrpSpPr/>
          <p:nvPr userDrawn="1"/>
        </p:nvGrpSpPr>
        <p:grpSpPr>
          <a:xfrm>
            <a:off x="3862447" y="5986132"/>
            <a:ext cx="480391" cy="134938"/>
            <a:chOff x="5888659" y="3441700"/>
            <a:chExt cx="480391" cy="134938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D6A33278-33DB-294A-9D29-8CA55703E413}"/>
                </a:ext>
              </a:extLst>
            </p:cNvPr>
            <p:cNvSpPr/>
            <p:nvPr userDrawn="1"/>
          </p:nvSpPr>
          <p:spPr>
            <a:xfrm>
              <a:off x="6060109" y="3441700"/>
              <a:ext cx="137492" cy="134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96CCED25-4B9C-A846-88FF-A3DAD428E54D}"/>
                </a:ext>
              </a:extLst>
            </p:cNvPr>
            <p:cNvSpPr/>
            <p:nvPr userDrawn="1"/>
          </p:nvSpPr>
          <p:spPr>
            <a:xfrm>
              <a:off x="6234734" y="3441700"/>
              <a:ext cx="134316" cy="134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50C21DF1-10B1-CF49-81EA-733CF27F45C2}"/>
                </a:ext>
              </a:extLst>
            </p:cNvPr>
            <p:cNvSpPr/>
            <p:nvPr userDrawn="1"/>
          </p:nvSpPr>
          <p:spPr>
            <a:xfrm>
              <a:off x="5888659" y="3441700"/>
              <a:ext cx="134316" cy="134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3B40EC5-5E19-B34C-B4CF-C42A1AC1186A}"/>
              </a:ext>
            </a:extLst>
          </p:cNvPr>
          <p:cNvGrpSpPr/>
          <p:nvPr userDrawn="1"/>
        </p:nvGrpSpPr>
        <p:grpSpPr>
          <a:xfrm>
            <a:off x="7964311" y="5986132"/>
            <a:ext cx="480391" cy="134938"/>
            <a:chOff x="5888659" y="3441700"/>
            <a:chExt cx="480391" cy="134938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001502CE-1988-8047-9CD1-BFBC4457C00B}"/>
                </a:ext>
              </a:extLst>
            </p:cNvPr>
            <p:cNvSpPr/>
            <p:nvPr userDrawn="1"/>
          </p:nvSpPr>
          <p:spPr>
            <a:xfrm>
              <a:off x="6060109" y="3441700"/>
              <a:ext cx="137492" cy="134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9D35D92F-6265-F746-B463-BA32A94307BB}"/>
                </a:ext>
              </a:extLst>
            </p:cNvPr>
            <p:cNvSpPr/>
            <p:nvPr userDrawn="1"/>
          </p:nvSpPr>
          <p:spPr>
            <a:xfrm>
              <a:off x="6234734" y="3441700"/>
              <a:ext cx="134316" cy="134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EF6CC73E-2080-3F4C-9152-0411336792C5}"/>
                </a:ext>
              </a:extLst>
            </p:cNvPr>
            <p:cNvSpPr/>
            <p:nvPr userDrawn="1"/>
          </p:nvSpPr>
          <p:spPr>
            <a:xfrm>
              <a:off x="5888659" y="3441700"/>
              <a:ext cx="134316" cy="134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9835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31" grpId="0" animBg="1"/>
      <p:bldP spid="31" grpId="1" animBg="1"/>
      <p:bldP spid="36" grpId="0" animBg="1"/>
      <p:bldP spid="36" grpId="1" animBg="1"/>
    </p:bld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6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0571ED9-AE3B-4846-93C5-82E9047AAD9C}"/>
              </a:ext>
            </a:extLst>
          </p:cNvPr>
          <p:cNvSpPr/>
          <p:nvPr userDrawn="1"/>
        </p:nvSpPr>
        <p:spPr>
          <a:xfrm>
            <a:off x="-1588" y="1815548"/>
            <a:ext cx="12193588" cy="5042452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0" y="713291"/>
            <a:ext cx="11125200" cy="584789"/>
          </a:xfrm>
        </p:spPr>
        <p:txBody>
          <a:bodyPr>
            <a:noAutofit/>
          </a:bodyPr>
          <a:lstStyle>
            <a:lvl1pPr marL="0" algn="ctr">
              <a:defRPr sz="58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508001" y="2199504"/>
            <a:ext cx="5282441" cy="4378718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7" name="Text Placeholder 9"/>
          <p:cNvSpPr>
            <a:spLocks noGrp="1"/>
          </p:cNvSpPr>
          <p:nvPr>
            <p:ph type="body" sz="quarter" idx="11"/>
          </p:nvPr>
        </p:nvSpPr>
        <p:spPr>
          <a:xfrm>
            <a:off x="6298444" y="2199504"/>
            <a:ext cx="5282441" cy="4378718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18555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7" grpId="2" animBg="1"/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3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F370304-2217-994C-AAB1-D32CE625EDA7}"/>
              </a:ext>
            </a:extLst>
          </p:cNvPr>
          <p:cNvSpPr/>
          <p:nvPr userDrawn="1"/>
        </p:nvSpPr>
        <p:spPr>
          <a:xfrm>
            <a:off x="542925" y="366523"/>
            <a:ext cx="11125200" cy="60960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E9BDE16-B340-7542-9280-7D4837E5A4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3625" y="461317"/>
            <a:ext cx="10008359" cy="1211047"/>
          </a:xfrm>
        </p:spPr>
        <p:txBody>
          <a:bodyPr>
            <a:noAutofit/>
          </a:bodyPr>
          <a:lstStyle>
            <a:lvl1pPr marL="0" algn="l">
              <a:defRPr sz="57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9">
            <a:extLst>
              <a:ext uri="{FF2B5EF4-FFF2-40B4-BE49-F238E27FC236}">
                <a16:creationId xmlns:a16="http://schemas.microsoft.com/office/drawing/2014/main" id="{F3504CB2-C36C-4847-80A6-049FBE75C57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73623" y="1874520"/>
            <a:ext cx="4855845" cy="4360024"/>
          </a:xfrm>
        </p:spPr>
        <p:txBody>
          <a:bodyPr numCol="1"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4765BE69-5D34-4B4C-B9F0-4645314AC87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26139" y="1874520"/>
            <a:ext cx="4855845" cy="4360024"/>
          </a:xfrm>
        </p:spPr>
        <p:txBody>
          <a:bodyPr numCol="1"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4994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7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31E013-B41B-984B-AD43-2B7B2B37EFA3}"/>
              </a:ext>
            </a:extLst>
          </p:cNvPr>
          <p:cNvSpPr/>
          <p:nvPr userDrawn="1"/>
        </p:nvSpPr>
        <p:spPr>
          <a:xfrm>
            <a:off x="-1588" y="4744278"/>
            <a:ext cx="12193588" cy="18288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28049" y="4839032"/>
            <a:ext cx="10463284" cy="639934"/>
          </a:xfrm>
        </p:spPr>
        <p:txBody>
          <a:bodyPr>
            <a:noAutofit/>
          </a:bodyPr>
          <a:lstStyle>
            <a:lvl1pPr marL="0"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928049" y="5478966"/>
            <a:ext cx="10463284" cy="994992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5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5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5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3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3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7921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dule Title Option 1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D73E3C-5E60-2441-9C1C-2FD2C9604D75}"/>
              </a:ext>
            </a:extLst>
          </p:cNvPr>
          <p:cNvSpPr/>
          <p:nvPr userDrawn="1"/>
        </p:nvSpPr>
        <p:spPr>
          <a:xfrm>
            <a:off x="508000" y="390525"/>
            <a:ext cx="11125200" cy="1527175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0" y="893277"/>
            <a:ext cx="11125200" cy="584789"/>
          </a:xfrm>
        </p:spPr>
        <p:txBody>
          <a:bodyPr>
            <a:noAutofit/>
          </a:bodyPr>
          <a:lstStyle>
            <a:lvl1pPr marL="0" algn="ctr">
              <a:defRPr sz="52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583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C8FEB73F-1A3E-394A-AA59-620BB482D3AD}"/>
              </a:ext>
            </a:extLst>
          </p:cNvPr>
          <p:cNvSpPr/>
          <p:nvPr userDrawn="1"/>
        </p:nvSpPr>
        <p:spPr>
          <a:xfrm>
            <a:off x="398463" y="1692275"/>
            <a:ext cx="11430000" cy="4784725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14A5D69-7F02-4A46-B9BB-35EF24D95F74}"/>
              </a:ext>
            </a:extLst>
          </p:cNvPr>
          <p:cNvSpPr/>
          <p:nvPr userDrawn="1"/>
        </p:nvSpPr>
        <p:spPr>
          <a:xfrm>
            <a:off x="398463" y="393700"/>
            <a:ext cx="11430000" cy="1298575"/>
          </a:xfrm>
          <a:prstGeom prst="rect">
            <a:avLst/>
          </a:prstGeom>
          <a:solidFill>
            <a:schemeClr val="tx1">
              <a:alpha val="9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reeform 8">
            <a:extLst>
              <a:ext uri="{FF2B5EF4-FFF2-40B4-BE49-F238E27FC236}">
                <a16:creationId xmlns:a16="http://schemas.microsoft.com/office/drawing/2014/main" id="{96D10121-2170-DB42-A21F-4C57A7B80790}"/>
              </a:ext>
            </a:extLst>
          </p:cNvPr>
          <p:cNvSpPr>
            <a:spLocks/>
          </p:cNvSpPr>
          <p:nvPr userDrawn="1"/>
        </p:nvSpPr>
        <p:spPr bwMode="auto">
          <a:xfrm>
            <a:off x="1211263" y="2422525"/>
            <a:ext cx="503237" cy="48101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" name="Freeform 9">
            <a:extLst>
              <a:ext uri="{FF2B5EF4-FFF2-40B4-BE49-F238E27FC236}">
                <a16:creationId xmlns:a16="http://schemas.microsoft.com/office/drawing/2014/main" id="{E68D13C5-9DF3-0242-973D-78A6E9E7A421}"/>
              </a:ext>
            </a:extLst>
          </p:cNvPr>
          <p:cNvSpPr>
            <a:spLocks/>
          </p:cNvSpPr>
          <p:nvPr userDrawn="1"/>
        </p:nvSpPr>
        <p:spPr bwMode="auto">
          <a:xfrm>
            <a:off x="1211263" y="3838575"/>
            <a:ext cx="503237" cy="479425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9" name="Freeform 10">
            <a:extLst>
              <a:ext uri="{FF2B5EF4-FFF2-40B4-BE49-F238E27FC236}">
                <a16:creationId xmlns:a16="http://schemas.microsoft.com/office/drawing/2014/main" id="{528EB13B-D870-8D4E-BCC8-469F47FBD02A}"/>
              </a:ext>
            </a:extLst>
          </p:cNvPr>
          <p:cNvSpPr>
            <a:spLocks/>
          </p:cNvSpPr>
          <p:nvPr userDrawn="1"/>
        </p:nvSpPr>
        <p:spPr bwMode="auto">
          <a:xfrm>
            <a:off x="1211263" y="5295900"/>
            <a:ext cx="503237" cy="479425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113ABE86-2528-5C4D-95C0-8EDFB1DFCD7B}"/>
              </a:ext>
            </a:extLst>
          </p:cNvPr>
          <p:cNvSpPr>
            <a:spLocks/>
          </p:cNvSpPr>
          <p:nvPr userDrawn="1"/>
        </p:nvSpPr>
        <p:spPr bwMode="auto">
          <a:xfrm>
            <a:off x="6370641" y="2444750"/>
            <a:ext cx="503237" cy="48101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1" name="Freeform 12">
            <a:extLst>
              <a:ext uri="{FF2B5EF4-FFF2-40B4-BE49-F238E27FC236}">
                <a16:creationId xmlns:a16="http://schemas.microsoft.com/office/drawing/2014/main" id="{DAAB2BAB-3473-3441-964A-9419A3797339}"/>
              </a:ext>
            </a:extLst>
          </p:cNvPr>
          <p:cNvSpPr>
            <a:spLocks/>
          </p:cNvSpPr>
          <p:nvPr userDrawn="1"/>
        </p:nvSpPr>
        <p:spPr bwMode="auto">
          <a:xfrm>
            <a:off x="6370641" y="3860800"/>
            <a:ext cx="503237" cy="48101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2" name="Freeform 13">
            <a:extLst>
              <a:ext uri="{FF2B5EF4-FFF2-40B4-BE49-F238E27FC236}">
                <a16:creationId xmlns:a16="http://schemas.microsoft.com/office/drawing/2014/main" id="{1B5AA16D-9E77-8A4D-B8F6-F4BB571D9169}"/>
              </a:ext>
            </a:extLst>
          </p:cNvPr>
          <p:cNvSpPr>
            <a:spLocks/>
          </p:cNvSpPr>
          <p:nvPr userDrawn="1"/>
        </p:nvSpPr>
        <p:spPr bwMode="auto">
          <a:xfrm>
            <a:off x="6370641" y="5318125"/>
            <a:ext cx="503237" cy="48101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8938BB2-A07B-5445-BD83-273EC0D45D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728" y="753589"/>
            <a:ext cx="11125200" cy="584789"/>
          </a:xfrm>
        </p:spPr>
        <p:txBody>
          <a:bodyPr>
            <a:noAutofit/>
          </a:bodyPr>
          <a:lstStyle>
            <a:lvl1pPr marL="0" algn="ctr">
              <a:defRPr sz="58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5F794336-3DC0-D649-8BEF-CADEEBEECD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929492" y="2348431"/>
            <a:ext cx="3917027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2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8A8BE200-0CAE-1A48-BBFB-8AB094DBBDC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929492" y="3759581"/>
            <a:ext cx="3917027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2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51F7BEA8-2B68-A94D-84BF-46B8DC081B3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929492" y="5216909"/>
            <a:ext cx="3917027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2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FF78FDE7-159F-5C4F-94E0-AC1225D5EA9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087536" y="2348431"/>
            <a:ext cx="3917027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2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DAFA1B1-FE49-2445-92A8-ECFF97140230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087536" y="3759581"/>
            <a:ext cx="3917027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2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9C9039BA-C8BD-6A46-A9D0-BD29E1F0EAF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087536" y="5230764"/>
            <a:ext cx="3917027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2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8304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bjectives Option 1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2F497B6-986D-804C-81F3-B7BE26DCF083}"/>
              </a:ext>
            </a:extLst>
          </p:cNvPr>
          <p:cNvSpPr/>
          <p:nvPr userDrawn="1"/>
        </p:nvSpPr>
        <p:spPr>
          <a:xfrm>
            <a:off x="-1588" y="0"/>
            <a:ext cx="12193588" cy="68580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reeform 7">
            <a:extLst>
              <a:ext uri="{FF2B5EF4-FFF2-40B4-BE49-F238E27FC236}">
                <a16:creationId xmlns:a16="http://schemas.microsoft.com/office/drawing/2014/main" id="{CD9FD14F-866B-CE48-9941-4F2304B4C46E}"/>
              </a:ext>
            </a:extLst>
          </p:cNvPr>
          <p:cNvSpPr>
            <a:spLocks/>
          </p:cNvSpPr>
          <p:nvPr userDrawn="1"/>
        </p:nvSpPr>
        <p:spPr bwMode="auto">
          <a:xfrm>
            <a:off x="830263" y="2011363"/>
            <a:ext cx="503237" cy="481012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70717FAF-6EEA-0D4B-9F85-3DB240679A7A}"/>
              </a:ext>
            </a:extLst>
          </p:cNvPr>
          <p:cNvSpPr>
            <a:spLocks/>
          </p:cNvSpPr>
          <p:nvPr userDrawn="1"/>
        </p:nvSpPr>
        <p:spPr bwMode="auto">
          <a:xfrm>
            <a:off x="830263" y="4760913"/>
            <a:ext cx="503237" cy="481012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Freeform 9">
            <a:extLst>
              <a:ext uri="{FF2B5EF4-FFF2-40B4-BE49-F238E27FC236}">
                <a16:creationId xmlns:a16="http://schemas.microsoft.com/office/drawing/2014/main" id="{9A5DF538-8BAA-4546-8249-1124F5FCC2EA}"/>
              </a:ext>
            </a:extLst>
          </p:cNvPr>
          <p:cNvSpPr>
            <a:spLocks/>
          </p:cNvSpPr>
          <p:nvPr userDrawn="1"/>
        </p:nvSpPr>
        <p:spPr bwMode="auto">
          <a:xfrm>
            <a:off x="830263" y="2894013"/>
            <a:ext cx="503237" cy="481012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Freeform 10">
            <a:extLst>
              <a:ext uri="{FF2B5EF4-FFF2-40B4-BE49-F238E27FC236}">
                <a16:creationId xmlns:a16="http://schemas.microsoft.com/office/drawing/2014/main" id="{3D993824-973D-7C4F-9EBA-880A7D66BFFE}"/>
              </a:ext>
            </a:extLst>
          </p:cNvPr>
          <p:cNvSpPr>
            <a:spLocks/>
          </p:cNvSpPr>
          <p:nvPr userDrawn="1"/>
        </p:nvSpPr>
        <p:spPr bwMode="auto">
          <a:xfrm>
            <a:off x="830263" y="5684838"/>
            <a:ext cx="503237" cy="481012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EC16C0A-A32A-C44A-9BE1-D13D0DD8E7BB}"/>
              </a:ext>
            </a:extLst>
          </p:cNvPr>
          <p:cNvSpPr>
            <a:spLocks/>
          </p:cNvSpPr>
          <p:nvPr userDrawn="1"/>
        </p:nvSpPr>
        <p:spPr bwMode="auto">
          <a:xfrm>
            <a:off x="830263" y="3838575"/>
            <a:ext cx="503237" cy="48101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0" y="713291"/>
            <a:ext cx="11125200" cy="584789"/>
          </a:xfrm>
        </p:spPr>
        <p:txBody>
          <a:bodyPr>
            <a:noAutofit/>
          </a:bodyPr>
          <a:lstStyle>
            <a:lvl1pPr marL="0" algn="ctr">
              <a:defRPr sz="58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9" name="Text Placeholder 4"/>
          <p:cNvSpPr>
            <a:spLocks noGrp="1"/>
          </p:cNvSpPr>
          <p:nvPr>
            <p:ph type="body" sz="quarter" idx="17"/>
          </p:nvPr>
        </p:nvSpPr>
        <p:spPr>
          <a:xfrm>
            <a:off x="1638301" y="2835866"/>
            <a:ext cx="9885338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4"/>
          <p:cNvSpPr>
            <a:spLocks noGrp="1"/>
          </p:cNvSpPr>
          <p:nvPr>
            <p:ph type="body" sz="quarter" idx="18"/>
          </p:nvPr>
        </p:nvSpPr>
        <p:spPr>
          <a:xfrm>
            <a:off x="1638301" y="3759396"/>
            <a:ext cx="9885338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9" name="Text Placeholder 4"/>
          <p:cNvSpPr>
            <a:spLocks noGrp="1"/>
          </p:cNvSpPr>
          <p:nvPr>
            <p:ph type="body" sz="quarter" idx="23"/>
          </p:nvPr>
        </p:nvSpPr>
        <p:spPr>
          <a:xfrm>
            <a:off x="1638301" y="5606457"/>
            <a:ext cx="9885338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1638301" y="1912336"/>
            <a:ext cx="9885338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8" name="Text Placeholder 4"/>
          <p:cNvSpPr>
            <a:spLocks noGrp="1"/>
          </p:cNvSpPr>
          <p:nvPr>
            <p:ph type="body" sz="quarter" idx="22"/>
          </p:nvPr>
        </p:nvSpPr>
        <p:spPr>
          <a:xfrm>
            <a:off x="1638301" y="4682926"/>
            <a:ext cx="9885338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80821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bjectives Option 2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8BB21E7-06DA-EB48-ABBE-2AE4753EB39F}"/>
              </a:ext>
            </a:extLst>
          </p:cNvPr>
          <p:cNvSpPr/>
          <p:nvPr userDrawn="1"/>
        </p:nvSpPr>
        <p:spPr>
          <a:xfrm>
            <a:off x="508000" y="390525"/>
            <a:ext cx="11125200" cy="1527175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A45808E-35EF-5542-BDDD-D8F68893B782}"/>
              </a:ext>
            </a:extLst>
          </p:cNvPr>
          <p:cNvSpPr/>
          <p:nvPr userDrawn="1"/>
        </p:nvSpPr>
        <p:spPr>
          <a:xfrm>
            <a:off x="508000" y="2552700"/>
            <a:ext cx="3322638" cy="330358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795F482-83D3-9242-A0BD-90FA8A982523}"/>
              </a:ext>
            </a:extLst>
          </p:cNvPr>
          <p:cNvSpPr/>
          <p:nvPr userDrawn="1"/>
        </p:nvSpPr>
        <p:spPr>
          <a:xfrm>
            <a:off x="8267700" y="2552700"/>
            <a:ext cx="3322638" cy="330358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31901F-74D3-5B40-960F-970A3C8B14B9}"/>
              </a:ext>
            </a:extLst>
          </p:cNvPr>
          <p:cNvSpPr/>
          <p:nvPr userDrawn="1"/>
        </p:nvSpPr>
        <p:spPr>
          <a:xfrm>
            <a:off x="4387850" y="2552700"/>
            <a:ext cx="3322638" cy="330358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0" y="856701"/>
            <a:ext cx="11125200" cy="584789"/>
          </a:xfrm>
        </p:spPr>
        <p:txBody>
          <a:bodyPr>
            <a:noAutofit/>
          </a:bodyPr>
          <a:lstStyle>
            <a:lvl1pPr marL="0" algn="ctr">
              <a:defRPr sz="52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649357" y="3564835"/>
            <a:ext cx="3021496" cy="119766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2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4A9ECE79-3623-1742-B02D-0EF962C6922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415131" y="3564835"/>
            <a:ext cx="3034748" cy="119766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2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F5159A3A-4068-1E45-96E8-79A4A1FDA76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505739" y="3564835"/>
            <a:ext cx="3048000" cy="119766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2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7968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dule Title Option 2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5F7F835-DAC2-214C-A864-CEAE615374F0}"/>
              </a:ext>
            </a:extLst>
          </p:cNvPr>
          <p:cNvSpPr/>
          <p:nvPr userDrawn="1"/>
        </p:nvSpPr>
        <p:spPr>
          <a:xfrm>
            <a:off x="0" y="0"/>
            <a:ext cx="12172950" cy="68580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B3D2A36-C834-944C-B484-0557693020A6}"/>
              </a:ext>
            </a:extLst>
          </p:cNvPr>
          <p:cNvSpPr/>
          <p:nvPr userDrawn="1"/>
        </p:nvSpPr>
        <p:spPr>
          <a:xfrm>
            <a:off x="220663" y="700088"/>
            <a:ext cx="5489575" cy="5457825"/>
          </a:xfrm>
          <a:prstGeom prst="ellipse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Freeform 8">
            <a:extLst>
              <a:ext uri="{FF2B5EF4-FFF2-40B4-BE49-F238E27FC236}">
                <a16:creationId xmlns:a16="http://schemas.microsoft.com/office/drawing/2014/main" id="{04E32299-C0AC-0E46-9874-4681EE319FE5}"/>
              </a:ext>
            </a:extLst>
          </p:cNvPr>
          <p:cNvSpPr>
            <a:spLocks/>
          </p:cNvSpPr>
          <p:nvPr userDrawn="1"/>
        </p:nvSpPr>
        <p:spPr bwMode="auto">
          <a:xfrm>
            <a:off x="6189663" y="1787525"/>
            <a:ext cx="503237" cy="48101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" name="Freeform 9">
            <a:extLst>
              <a:ext uri="{FF2B5EF4-FFF2-40B4-BE49-F238E27FC236}">
                <a16:creationId xmlns:a16="http://schemas.microsoft.com/office/drawing/2014/main" id="{CB86CF74-4F4C-F64E-936A-F3F3252F74D1}"/>
              </a:ext>
            </a:extLst>
          </p:cNvPr>
          <p:cNvSpPr>
            <a:spLocks/>
          </p:cNvSpPr>
          <p:nvPr userDrawn="1"/>
        </p:nvSpPr>
        <p:spPr bwMode="auto">
          <a:xfrm>
            <a:off x="6189663" y="2716213"/>
            <a:ext cx="503237" cy="481012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" name="Freeform 10">
            <a:extLst>
              <a:ext uri="{FF2B5EF4-FFF2-40B4-BE49-F238E27FC236}">
                <a16:creationId xmlns:a16="http://schemas.microsoft.com/office/drawing/2014/main" id="{B875EAA0-4721-CB4D-A35B-37CDBFED00D4}"/>
              </a:ext>
            </a:extLst>
          </p:cNvPr>
          <p:cNvSpPr>
            <a:spLocks/>
          </p:cNvSpPr>
          <p:nvPr userDrawn="1"/>
        </p:nvSpPr>
        <p:spPr bwMode="auto">
          <a:xfrm>
            <a:off x="6189663" y="3644900"/>
            <a:ext cx="503237" cy="48101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6" name="Freeform 11">
            <a:extLst>
              <a:ext uri="{FF2B5EF4-FFF2-40B4-BE49-F238E27FC236}">
                <a16:creationId xmlns:a16="http://schemas.microsoft.com/office/drawing/2014/main" id="{82864287-1380-A64F-A391-FF65C7D04F93}"/>
              </a:ext>
            </a:extLst>
          </p:cNvPr>
          <p:cNvSpPr>
            <a:spLocks/>
          </p:cNvSpPr>
          <p:nvPr userDrawn="1"/>
        </p:nvSpPr>
        <p:spPr bwMode="auto">
          <a:xfrm>
            <a:off x="6189663" y="4573588"/>
            <a:ext cx="503237" cy="481012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9491" y="2452256"/>
            <a:ext cx="5084618" cy="1925780"/>
          </a:xfrm>
        </p:spPr>
        <p:txBody>
          <a:bodyPr>
            <a:noAutofit/>
          </a:bodyPr>
          <a:lstStyle>
            <a:lvl1pPr marL="0" algn="ctr">
              <a:defRPr sz="36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17"/>
          </p:nvPr>
        </p:nvSpPr>
        <p:spPr>
          <a:xfrm>
            <a:off x="6969458" y="2636890"/>
            <a:ext cx="4663741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3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"/>
          <p:cNvSpPr>
            <a:spLocks noGrp="1"/>
          </p:cNvSpPr>
          <p:nvPr>
            <p:ph type="body" sz="quarter" idx="18"/>
          </p:nvPr>
        </p:nvSpPr>
        <p:spPr>
          <a:xfrm>
            <a:off x="6969458" y="3564425"/>
            <a:ext cx="4663741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3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6969458" y="1709355"/>
            <a:ext cx="4663741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3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"/>
          <p:cNvSpPr>
            <a:spLocks noGrp="1"/>
          </p:cNvSpPr>
          <p:nvPr>
            <p:ph type="body" sz="quarter" idx="19"/>
          </p:nvPr>
        </p:nvSpPr>
        <p:spPr>
          <a:xfrm>
            <a:off x="6969458" y="4491960"/>
            <a:ext cx="4663741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3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0626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1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C5EC5E4-83ED-514F-853E-AB724778CD15}"/>
              </a:ext>
            </a:extLst>
          </p:cNvPr>
          <p:cNvSpPr/>
          <p:nvPr userDrawn="1"/>
        </p:nvSpPr>
        <p:spPr>
          <a:xfrm>
            <a:off x="515938" y="358775"/>
            <a:ext cx="11125200" cy="6118225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0FD9902-EDC6-AD4E-A5CD-9FBCAF7DE6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3625" y="461317"/>
            <a:ext cx="10008359" cy="1211047"/>
          </a:xfrm>
        </p:spPr>
        <p:txBody>
          <a:bodyPr>
            <a:noAutofit/>
          </a:bodyPr>
          <a:lstStyle>
            <a:lvl1pPr marL="0" algn="l">
              <a:defRPr sz="57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67DDD03F-8E78-EA4B-A5F1-C9F6D3307B0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73623" y="1874520"/>
            <a:ext cx="10008361" cy="4360024"/>
          </a:xfrm>
        </p:spPr>
        <p:txBody>
          <a:bodyPr numCol="1"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91374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2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B11CB33-1443-DA46-9095-750894B820AA}"/>
              </a:ext>
            </a:extLst>
          </p:cNvPr>
          <p:cNvSpPr/>
          <p:nvPr userDrawn="1"/>
        </p:nvSpPr>
        <p:spPr>
          <a:xfrm>
            <a:off x="515938" y="358775"/>
            <a:ext cx="11125200" cy="6118225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BFA4A0F-E771-C44B-8EF4-6CEFA69A86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3625" y="461317"/>
            <a:ext cx="10008359" cy="1211047"/>
          </a:xfrm>
        </p:spPr>
        <p:txBody>
          <a:bodyPr>
            <a:noAutofit/>
          </a:bodyPr>
          <a:lstStyle>
            <a:lvl1pPr marL="0" algn="l">
              <a:defRPr sz="57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6DBDA52E-DB09-F640-94B1-63297BC08D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73623" y="1874520"/>
            <a:ext cx="10008361" cy="1988820"/>
          </a:xfrm>
        </p:spPr>
        <p:txBody>
          <a:bodyPr numCol="1"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EA88D9A0-D97F-B34B-A821-D51EEB1F017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73623" y="4057650"/>
            <a:ext cx="10008361" cy="1988820"/>
          </a:xfrm>
        </p:spPr>
        <p:txBody>
          <a:bodyPr numCol="1"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2379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4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CA356540-5534-654B-8100-E89AC29DF686}"/>
              </a:ext>
            </a:extLst>
          </p:cNvPr>
          <p:cNvSpPr/>
          <p:nvPr userDrawn="1"/>
        </p:nvSpPr>
        <p:spPr>
          <a:xfrm>
            <a:off x="0" y="0"/>
            <a:ext cx="12172950" cy="68580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0507" y="490967"/>
            <a:ext cx="10540101" cy="1211047"/>
          </a:xfrm>
        </p:spPr>
        <p:txBody>
          <a:bodyPr>
            <a:noAutofit/>
          </a:bodyPr>
          <a:lstStyle>
            <a:lvl1pPr marL="0" algn="ctr">
              <a:defRPr sz="57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1896643" y="2160676"/>
            <a:ext cx="9433965" cy="1042416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4" name="Text Placeholder 9"/>
          <p:cNvSpPr>
            <a:spLocks noGrp="1"/>
          </p:cNvSpPr>
          <p:nvPr>
            <p:ph type="body" sz="quarter" idx="22"/>
          </p:nvPr>
        </p:nvSpPr>
        <p:spPr>
          <a:xfrm>
            <a:off x="1896643" y="3557015"/>
            <a:ext cx="9433965" cy="1042416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5" name="Text Placeholder 9"/>
          <p:cNvSpPr>
            <a:spLocks noGrp="1"/>
          </p:cNvSpPr>
          <p:nvPr>
            <p:ph type="body" sz="quarter" idx="23"/>
          </p:nvPr>
        </p:nvSpPr>
        <p:spPr>
          <a:xfrm>
            <a:off x="1896643" y="4953354"/>
            <a:ext cx="9433965" cy="1042416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6" name="Freeform 7">
            <a:extLst>
              <a:ext uri="{FF2B5EF4-FFF2-40B4-BE49-F238E27FC236}">
                <a16:creationId xmlns:a16="http://schemas.microsoft.com/office/drawing/2014/main" id="{A1AD5348-F4C4-F94E-ABD5-6F64F7656FB3}"/>
              </a:ext>
            </a:extLst>
          </p:cNvPr>
          <p:cNvSpPr>
            <a:spLocks/>
          </p:cNvSpPr>
          <p:nvPr userDrawn="1"/>
        </p:nvSpPr>
        <p:spPr bwMode="auto">
          <a:xfrm>
            <a:off x="790507" y="2246965"/>
            <a:ext cx="813006" cy="777100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Freeform 7">
            <a:extLst>
              <a:ext uri="{FF2B5EF4-FFF2-40B4-BE49-F238E27FC236}">
                <a16:creationId xmlns:a16="http://schemas.microsoft.com/office/drawing/2014/main" id="{E0905B88-AC32-004B-897C-CF7D836D9CCF}"/>
              </a:ext>
            </a:extLst>
          </p:cNvPr>
          <p:cNvSpPr>
            <a:spLocks/>
          </p:cNvSpPr>
          <p:nvPr userDrawn="1"/>
        </p:nvSpPr>
        <p:spPr bwMode="auto">
          <a:xfrm>
            <a:off x="797132" y="5116062"/>
            <a:ext cx="813006" cy="777100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Freeform 7">
            <a:extLst>
              <a:ext uri="{FF2B5EF4-FFF2-40B4-BE49-F238E27FC236}">
                <a16:creationId xmlns:a16="http://schemas.microsoft.com/office/drawing/2014/main" id="{CFB5491F-FDF0-8A4C-802D-FADA00F43A22}"/>
              </a:ext>
            </a:extLst>
          </p:cNvPr>
          <p:cNvSpPr>
            <a:spLocks/>
          </p:cNvSpPr>
          <p:nvPr userDrawn="1"/>
        </p:nvSpPr>
        <p:spPr bwMode="auto">
          <a:xfrm>
            <a:off x="790508" y="3744465"/>
            <a:ext cx="813006" cy="777100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79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5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C69D417-F18D-6C49-B969-D6C8144C4C1B}"/>
              </a:ext>
            </a:extLst>
          </p:cNvPr>
          <p:cNvSpPr/>
          <p:nvPr userDrawn="1"/>
        </p:nvSpPr>
        <p:spPr>
          <a:xfrm>
            <a:off x="-1588" y="13252"/>
            <a:ext cx="12193588" cy="68580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02019" y="713340"/>
            <a:ext cx="5485464" cy="1105077"/>
          </a:xfrm>
        </p:spPr>
        <p:txBody>
          <a:bodyPr>
            <a:noAutofit/>
          </a:bodyPr>
          <a:lstStyle>
            <a:lvl1pPr marL="0" algn="l">
              <a:defRPr sz="33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6202019" y="1818417"/>
            <a:ext cx="5485464" cy="4413325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600" b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C16F715-A360-0847-860D-808D2F0BB9C8}"/>
              </a:ext>
            </a:extLst>
          </p:cNvPr>
          <p:cNvSpPr/>
          <p:nvPr userDrawn="1"/>
        </p:nvSpPr>
        <p:spPr>
          <a:xfrm>
            <a:off x="326679" y="713340"/>
            <a:ext cx="5489575" cy="5457825"/>
          </a:xfrm>
          <a:prstGeom prst="ellipse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7878E07-08CD-9647-8B49-DC09266F23AF}"/>
              </a:ext>
            </a:extLst>
          </p:cNvPr>
          <p:cNvSpPr txBox="1">
            <a:spLocks/>
          </p:cNvSpPr>
          <p:nvPr userDrawn="1"/>
        </p:nvSpPr>
        <p:spPr bwMode="auto">
          <a:xfrm>
            <a:off x="535507" y="2465508"/>
            <a:ext cx="5084618" cy="1925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marL="0"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r>
              <a:rPr lang="en-US">
                <a:latin typeface="+mj-lt"/>
              </a:rPr>
              <a:t>Click to edit Master title style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5629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8" grpId="0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8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1DF5F82-5C78-6D40-AB3C-3D65963A3043}"/>
              </a:ext>
            </a:extLst>
          </p:cNvPr>
          <p:cNvSpPr/>
          <p:nvPr userDrawn="1"/>
        </p:nvSpPr>
        <p:spPr>
          <a:xfrm>
            <a:off x="-1588" y="0"/>
            <a:ext cx="12193588" cy="68580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B951C82-72DF-2A49-B5A3-EC29A7C9E0CD}"/>
              </a:ext>
            </a:extLst>
          </p:cNvPr>
          <p:cNvSpPr/>
          <p:nvPr userDrawn="1"/>
        </p:nvSpPr>
        <p:spPr>
          <a:xfrm>
            <a:off x="508000" y="395288"/>
            <a:ext cx="11125200" cy="1490662"/>
          </a:xfrm>
          <a:prstGeom prst="rect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itle 1"/>
          <p:cNvSpPr>
            <a:spLocks noGrp="1"/>
          </p:cNvSpPr>
          <p:nvPr>
            <p:ph type="ctrTitle"/>
          </p:nvPr>
        </p:nvSpPr>
        <p:spPr>
          <a:xfrm>
            <a:off x="838958" y="498158"/>
            <a:ext cx="10463284" cy="639934"/>
          </a:xfrm>
        </p:spPr>
        <p:txBody>
          <a:bodyPr>
            <a:noAutofit/>
          </a:bodyPr>
          <a:lstStyle>
            <a:lvl1pPr marL="0" algn="l">
              <a:defRPr sz="3600" b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838958" y="1325880"/>
            <a:ext cx="10463284" cy="560070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500" b="1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300" b="1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300" b="1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3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3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09FB5047-670B-204B-9026-3840CD2AE38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08000" y="2281238"/>
            <a:ext cx="11125200" cy="4344849"/>
          </a:xfrm>
        </p:spPr>
        <p:txBody>
          <a:bodyPr numCol="3"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4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529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9" grpId="0" animBg="1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9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BB01454-0EF0-ED43-8FC4-DDF0AE387F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8000" y="383385"/>
            <a:ext cx="11190288" cy="12446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29EE19E-03B3-3244-A564-A13444E9B068}"/>
              </a:ext>
            </a:extLst>
          </p:cNvPr>
          <p:cNvSpPr/>
          <p:nvPr userDrawn="1"/>
        </p:nvSpPr>
        <p:spPr>
          <a:xfrm>
            <a:off x="508000" y="383385"/>
            <a:ext cx="11190288" cy="12446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4D7908-4F41-DB49-A512-6EC3A76D51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8000" y="1828422"/>
            <a:ext cx="11190288" cy="47498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7F8FC67-3458-454E-BB5F-7817F383506A}"/>
              </a:ext>
            </a:extLst>
          </p:cNvPr>
          <p:cNvSpPr/>
          <p:nvPr userDrawn="1"/>
        </p:nvSpPr>
        <p:spPr>
          <a:xfrm>
            <a:off x="508000" y="1828422"/>
            <a:ext cx="11190288" cy="47498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itle 1"/>
          <p:cNvSpPr>
            <a:spLocks noGrp="1"/>
          </p:cNvSpPr>
          <p:nvPr>
            <p:ph type="ctrTitle"/>
          </p:nvPr>
        </p:nvSpPr>
        <p:spPr>
          <a:xfrm>
            <a:off x="508000" y="713291"/>
            <a:ext cx="11125200" cy="584789"/>
          </a:xfrm>
        </p:spPr>
        <p:txBody>
          <a:bodyPr>
            <a:noAutofit/>
          </a:bodyPr>
          <a:lstStyle>
            <a:lvl1pPr marL="0" algn="ctr">
              <a:defRPr sz="58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1073625" y="2014249"/>
            <a:ext cx="4716817" cy="4563973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3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3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3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1"/>
          </p:nvPr>
        </p:nvSpPr>
        <p:spPr>
          <a:xfrm>
            <a:off x="6298443" y="2014249"/>
            <a:ext cx="4874524" cy="4563973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3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3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3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44047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9" grpId="0" animBg="1"/>
    </p:bld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age Title 10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8F3F5FF-ADC8-E741-9DB1-F1231DA3E319}"/>
              </a:ext>
            </a:extLst>
          </p:cNvPr>
          <p:cNvSpPr/>
          <p:nvPr userDrawn="1"/>
        </p:nvSpPr>
        <p:spPr>
          <a:xfrm>
            <a:off x="1" y="377209"/>
            <a:ext cx="12192000" cy="1389279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BACA43-6442-844D-A783-F674F6A846F3}"/>
              </a:ext>
            </a:extLst>
          </p:cNvPr>
          <p:cNvSpPr/>
          <p:nvPr userDrawn="1"/>
        </p:nvSpPr>
        <p:spPr>
          <a:xfrm>
            <a:off x="508000" y="2162175"/>
            <a:ext cx="11125200" cy="4306888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itle 1"/>
          <p:cNvSpPr>
            <a:spLocks noGrp="1"/>
          </p:cNvSpPr>
          <p:nvPr>
            <p:ph type="ctrTitle"/>
          </p:nvPr>
        </p:nvSpPr>
        <p:spPr>
          <a:xfrm>
            <a:off x="508000" y="786013"/>
            <a:ext cx="11125200" cy="584789"/>
          </a:xfrm>
        </p:spPr>
        <p:txBody>
          <a:bodyPr>
            <a:noAutofit/>
          </a:bodyPr>
          <a:lstStyle>
            <a:lvl1pPr marL="0" algn="ctr">
              <a:defRPr sz="58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1073625" y="2415654"/>
            <a:ext cx="4716817" cy="4053625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600" b="1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600" b="1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600" b="1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1"/>
          </p:nvPr>
        </p:nvSpPr>
        <p:spPr>
          <a:xfrm>
            <a:off x="6298443" y="2415654"/>
            <a:ext cx="4874524" cy="4053625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1600" b="1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1600" b="1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1600" b="1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1600" b="1">
                <a:solidFill>
                  <a:srgbClr val="FFFFFF"/>
                </a:solidFill>
                <a:latin typeface="Cantarell" panose="02000603000000000000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777536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 animBg="1"/>
    </p:bld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Slide Option 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D856B2B-578E-5744-BC86-72C6E0CDE008}"/>
              </a:ext>
            </a:extLst>
          </p:cNvPr>
          <p:cNvSpPr/>
          <p:nvPr userDrawn="1"/>
        </p:nvSpPr>
        <p:spPr>
          <a:xfrm>
            <a:off x="-1588" y="13252"/>
            <a:ext cx="12193588" cy="6858000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B24191-1F6B-E34A-BF32-8BDC797C5DCF}"/>
              </a:ext>
            </a:extLst>
          </p:cNvPr>
          <p:cNvSpPr/>
          <p:nvPr userDrawn="1"/>
        </p:nvSpPr>
        <p:spPr>
          <a:xfrm>
            <a:off x="508000" y="4440437"/>
            <a:ext cx="3361445" cy="20286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2AF578D-49C5-6541-BFD4-97DE1E3F01F6}"/>
              </a:ext>
            </a:extLst>
          </p:cNvPr>
          <p:cNvSpPr/>
          <p:nvPr userDrawn="1"/>
        </p:nvSpPr>
        <p:spPr>
          <a:xfrm>
            <a:off x="4389886" y="4440437"/>
            <a:ext cx="3361445" cy="20286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F82F957-D9E9-B74C-A1D2-5E8B04D09658}"/>
              </a:ext>
            </a:extLst>
          </p:cNvPr>
          <p:cNvSpPr/>
          <p:nvPr userDrawn="1"/>
        </p:nvSpPr>
        <p:spPr>
          <a:xfrm>
            <a:off x="507999" y="2070195"/>
            <a:ext cx="3361445" cy="20286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5DE6B86-7B9E-1049-9DC7-40F2A18FEBE1}"/>
              </a:ext>
            </a:extLst>
          </p:cNvPr>
          <p:cNvSpPr/>
          <p:nvPr userDrawn="1"/>
        </p:nvSpPr>
        <p:spPr>
          <a:xfrm>
            <a:off x="4366266" y="2090043"/>
            <a:ext cx="3361445" cy="20286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284D0E-9C8D-014C-BAB0-E537B337F35B}"/>
              </a:ext>
            </a:extLst>
          </p:cNvPr>
          <p:cNvSpPr/>
          <p:nvPr userDrawn="1"/>
        </p:nvSpPr>
        <p:spPr>
          <a:xfrm>
            <a:off x="8195056" y="2090043"/>
            <a:ext cx="3361445" cy="20286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533F0CE-36C5-FA4B-9BED-B9B707F8BFFD}"/>
              </a:ext>
            </a:extLst>
          </p:cNvPr>
          <p:cNvSpPr/>
          <p:nvPr userDrawn="1"/>
        </p:nvSpPr>
        <p:spPr>
          <a:xfrm>
            <a:off x="8180199" y="4411552"/>
            <a:ext cx="3361445" cy="20286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0" y="856701"/>
            <a:ext cx="11125200" cy="584789"/>
          </a:xfrm>
        </p:spPr>
        <p:txBody>
          <a:bodyPr>
            <a:noAutofit/>
          </a:bodyPr>
          <a:lstStyle>
            <a:lvl1pPr marL="0" algn="ctr">
              <a:defRPr sz="52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539576" y="2072789"/>
            <a:ext cx="3253153" cy="2026032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7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17"/>
          </p:nvPr>
        </p:nvSpPr>
        <p:spPr>
          <a:xfrm>
            <a:off x="4428245" y="2092637"/>
            <a:ext cx="3208011" cy="2026032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7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4"/>
          <p:cNvSpPr>
            <a:spLocks noGrp="1"/>
          </p:cNvSpPr>
          <p:nvPr>
            <p:ph type="body" sz="quarter" idx="18"/>
          </p:nvPr>
        </p:nvSpPr>
        <p:spPr>
          <a:xfrm>
            <a:off x="8256915" y="2105319"/>
            <a:ext cx="3208011" cy="2026032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7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4"/>
          <p:cNvSpPr>
            <a:spLocks noGrp="1"/>
          </p:cNvSpPr>
          <p:nvPr>
            <p:ph type="body" sz="quarter" idx="19"/>
          </p:nvPr>
        </p:nvSpPr>
        <p:spPr>
          <a:xfrm>
            <a:off x="539576" y="4420589"/>
            <a:ext cx="3253153" cy="2026032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7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4"/>
          <p:cNvSpPr>
            <a:spLocks noGrp="1"/>
          </p:cNvSpPr>
          <p:nvPr>
            <p:ph type="body" sz="quarter" idx="20"/>
          </p:nvPr>
        </p:nvSpPr>
        <p:spPr>
          <a:xfrm>
            <a:off x="4466594" y="4443031"/>
            <a:ext cx="3208011" cy="2026032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7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8256915" y="4398870"/>
            <a:ext cx="3208011" cy="2026032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700" b="1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4069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6" grpId="0" animBg="1"/>
      <p:bldP spid="25" grpId="0" animBg="1"/>
      <p:bldP spid="27" grpId="0" animBg="1"/>
      <p:bldP spid="28" grpId="0" animBg="1"/>
      <p:bldP spid="29" grpId="0" animBg="1"/>
    </p:bld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Title Slide Option 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2ADF475-C159-FF41-9E59-BB977A7DA82C}"/>
              </a:ext>
            </a:extLst>
          </p:cNvPr>
          <p:cNvSpPr/>
          <p:nvPr userDrawn="1"/>
        </p:nvSpPr>
        <p:spPr>
          <a:xfrm>
            <a:off x="263456" y="251791"/>
            <a:ext cx="11663501" cy="6347792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3625" y="358446"/>
            <a:ext cx="10008359" cy="1164472"/>
          </a:xfrm>
        </p:spPr>
        <p:txBody>
          <a:bodyPr anchor="b">
            <a:noAutofit/>
          </a:bodyPr>
          <a:lstStyle>
            <a:lvl1pPr marL="0" algn="l">
              <a:defRPr sz="48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1073625" y="1665028"/>
            <a:ext cx="10008359" cy="4811973"/>
          </a:xfrm>
        </p:spPr>
        <p:txBody>
          <a:bodyPr spcCol="182880">
            <a:normAutofit/>
          </a:bodyPr>
          <a:lstStyle>
            <a:lvl1pPr marL="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00000"/>
              </a:lnSpc>
              <a:buFontTx/>
              <a:buNone/>
              <a:defRPr sz="2000" b="1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19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Title Slide Option 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E829C82-6520-C047-AE04-0A13168D6BD7}"/>
              </a:ext>
            </a:extLst>
          </p:cNvPr>
          <p:cNvSpPr/>
          <p:nvPr userDrawn="1"/>
        </p:nvSpPr>
        <p:spPr>
          <a:xfrm>
            <a:off x="6010275" y="0"/>
            <a:ext cx="6181725" cy="6884988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0" y="303854"/>
            <a:ext cx="5537200" cy="760670"/>
          </a:xfrm>
        </p:spPr>
        <p:txBody>
          <a:bodyPr anchor="t">
            <a:noAutofit/>
          </a:bodyPr>
          <a:lstStyle>
            <a:lvl1pPr marL="0" algn="ctr">
              <a:defRPr sz="32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6096000" y="1269241"/>
            <a:ext cx="5537200" cy="5098576"/>
          </a:xfrm>
        </p:spPr>
        <p:txBody>
          <a:bodyPr spcCol="182880">
            <a:normAutofit/>
          </a:bodyPr>
          <a:lstStyle>
            <a:lvl1pPr marL="0" indent="0" algn="l">
              <a:lnSpc>
                <a:spcPct val="100000"/>
              </a:lnSpc>
              <a:spcAft>
                <a:spcPts val="1000"/>
              </a:spcAft>
              <a:buFontTx/>
              <a:buNone/>
              <a:defRPr sz="1600" b="1">
                <a:solidFill>
                  <a:schemeClr val="bg1"/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Aft>
                <a:spcPts val="1000"/>
              </a:spcAft>
              <a:buFontTx/>
              <a:buNone/>
              <a:defRPr sz="1600" b="1">
                <a:solidFill>
                  <a:schemeClr val="bg1"/>
                </a:solidFill>
                <a:latin typeface="+mn-lt"/>
              </a:defRPr>
            </a:lvl2pPr>
            <a:lvl3pPr marL="914400" indent="0" algn="l">
              <a:lnSpc>
                <a:spcPct val="100000"/>
              </a:lnSpc>
              <a:spcAft>
                <a:spcPts val="1000"/>
              </a:spcAft>
              <a:buFontTx/>
              <a:buNone/>
              <a:defRPr sz="1600" b="1">
                <a:solidFill>
                  <a:schemeClr val="bg1"/>
                </a:solidFill>
                <a:latin typeface="+mn-lt"/>
              </a:defRPr>
            </a:lvl3pPr>
            <a:lvl4pPr marL="1371600" indent="0" algn="l">
              <a:lnSpc>
                <a:spcPct val="100000"/>
              </a:lnSpc>
              <a:spcAft>
                <a:spcPts val="1000"/>
              </a:spcAft>
              <a:buFontTx/>
              <a:buNone/>
              <a:defRPr sz="1600" b="1">
                <a:solidFill>
                  <a:schemeClr val="bg1"/>
                </a:solidFill>
                <a:latin typeface="+mn-lt"/>
              </a:defRPr>
            </a:lvl4pPr>
            <a:lvl5pPr marL="1828800" indent="0" algn="l">
              <a:lnSpc>
                <a:spcPct val="100000"/>
              </a:lnSpc>
              <a:spcAft>
                <a:spcPts val="1000"/>
              </a:spcAft>
              <a:buFontTx/>
              <a:buNone/>
              <a:defRPr sz="1600" b="1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657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itle Slide Option 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D0538F4-3F8A-5743-84C7-D216AB93D9A9}"/>
              </a:ext>
            </a:extLst>
          </p:cNvPr>
          <p:cNvSpPr/>
          <p:nvPr userDrawn="1"/>
        </p:nvSpPr>
        <p:spPr>
          <a:xfrm>
            <a:off x="-1" y="0"/>
            <a:ext cx="12192001" cy="6868319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0" y="417539"/>
            <a:ext cx="11125200" cy="1017225"/>
          </a:xfrm>
          <a:solidFill>
            <a:srgbClr val="FFFFFF"/>
          </a:solidFill>
        </p:spPr>
        <p:txBody>
          <a:bodyPr>
            <a:noAutofit/>
          </a:bodyPr>
          <a:lstStyle>
            <a:lvl1pPr marL="0" algn="ctr">
              <a:defRPr sz="3300" b="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9" name="Text Placeholder 4"/>
          <p:cNvSpPr>
            <a:spLocks noGrp="1"/>
          </p:cNvSpPr>
          <p:nvPr>
            <p:ph type="body" sz="quarter" idx="17"/>
          </p:nvPr>
        </p:nvSpPr>
        <p:spPr>
          <a:xfrm>
            <a:off x="1364974" y="2904209"/>
            <a:ext cx="10268225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4"/>
          <p:cNvSpPr>
            <a:spLocks noGrp="1"/>
          </p:cNvSpPr>
          <p:nvPr>
            <p:ph type="body" sz="quarter" idx="18"/>
          </p:nvPr>
        </p:nvSpPr>
        <p:spPr>
          <a:xfrm>
            <a:off x="1364974" y="3827739"/>
            <a:ext cx="10268225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9" name="Text Placeholder 4"/>
          <p:cNvSpPr>
            <a:spLocks noGrp="1"/>
          </p:cNvSpPr>
          <p:nvPr>
            <p:ph type="body" sz="quarter" idx="23"/>
          </p:nvPr>
        </p:nvSpPr>
        <p:spPr>
          <a:xfrm>
            <a:off x="1364974" y="5674800"/>
            <a:ext cx="10268225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1364974" y="1980679"/>
            <a:ext cx="10268226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8" name="Text Placeholder 4"/>
          <p:cNvSpPr>
            <a:spLocks noGrp="1"/>
          </p:cNvSpPr>
          <p:nvPr>
            <p:ph type="body" sz="quarter" idx="22"/>
          </p:nvPr>
        </p:nvSpPr>
        <p:spPr>
          <a:xfrm>
            <a:off x="1364974" y="4751269"/>
            <a:ext cx="10268225" cy="637287"/>
          </a:xfrm>
        </p:spPr>
        <p:txBody>
          <a:bodyPr anchor="ctr">
            <a:noAutofit/>
          </a:bodyPr>
          <a:lstStyle>
            <a:lvl1pPr marL="182880" indent="0" algn="l">
              <a:spcBef>
                <a:spcPts val="0"/>
              </a:spcBef>
              <a:buFontTx/>
              <a:buNone/>
              <a:defRPr sz="28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Freeform 7">
            <a:extLst>
              <a:ext uri="{FF2B5EF4-FFF2-40B4-BE49-F238E27FC236}">
                <a16:creationId xmlns:a16="http://schemas.microsoft.com/office/drawing/2014/main" id="{CDEACDAE-C3F8-1048-A7CC-793954924CB3}"/>
              </a:ext>
            </a:extLst>
          </p:cNvPr>
          <p:cNvSpPr>
            <a:spLocks/>
          </p:cNvSpPr>
          <p:nvPr userDrawn="1"/>
        </p:nvSpPr>
        <p:spPr bwMode="auto">
          <a:xfrm>
            <a:off x="516525" y="1994268"/>
            <a:ext cx="627476" cy="599764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" name="Freeform 8">
            <a:extLst>
              <a:ext uri="{FF2B5EF4-FFF2-40B4-BE49-F238E27FC236}">
                <a16:creationId xmlns:a16="http://schemas.microsoft.com/office/drawing/2014/main" id="{17E29689-BB0B-8B4A-BAF0-A6D7F50E216E}"/>
              </a:ext>
            </a:extLst>
          </p:cNvPr>
          <p:cNvSpPr>
            <a:spLocks/>
          </p:cNvSpPr>
          <p:nvPr userDrawn="1"/>
        </p:nvSpPr>
        <p:spPr bwMode="auto">
          <a:xfrm>
            <a:off x="516525" y="5693561"/>
            <a:ext cx="627476" cy="599764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9" name="Freeform 9">
            <a:extLst>
              <a:ext uri="{FF2B5EF4-FFF2-40B4-BE49-F238E27FC236}">
                <a16:creationId xmlns:a16="http://schemas.microsoft.com/office/drawing/2014/main" id="{8BB91098-2754-E349-A793-9D15048F8530}"/>
              </a:ext>
            </a:extLst>
          </p:cNvPr>
          <p:cNvSpPr>
            <a:spLocks/>
          </p:cNvSpPr>
          <p:nvPr userDrawn="1"/>
        </p:nvSpPr>
        <p:spPr bwMode="auto">
          <a:xfrm>
            <a:off x="516525" y="2922970"/>
            <a:ext cx="627476" cy="599764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AC4503A5-AD67-CF47-B3A5-E56FCC7E8D29}"/>
              </a:ext>
            </a:extLst>
          </p:cNvPr>
          <p:cNvSpPr>
            <a:spLocks/>
          </p:cNvSpPr>
          <p:nvPr userDrawn="1"/>
        </p:nvSpPr>
        <p:spPr bwMode="auto">
          <a:xfrm>
            <a:off x="516525" y="4788791"/>
            <a:ext cx="627476" cy="599765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1" name="Freeform 9">
            <a:extLst>
              <a:ext uri="{FF2B5EF4-FFF2-40B4-BE49-F238E27FC236}">
                <a16:creationId xmlns:a16="http://schemas.microsoft.com/office/drawing/2014/main" id="{CBB3E28C-8603-1D41-B293-9DF5BFDFBCF5}"/>
              </a:ext>
            </a:extLst>
          </p:cNvPr>
          <p:cNvSpPr>
            <a:spLocks/>
          </p:cNvSpPr>
          <p:nvPr userDrawn="1"/>
        </p:nvSpPr>
        <p:spPr bwMode="auto">
          <a:xfrm>
            <a:off x="516525" y="3846500"/>
            <a:ext cx="627476" cy="599764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39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Title Slide Option 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7440CF9C-9865-C14F-8547-FDEBF02D4683}"/>
              </a:ext>
            </a:extLst>
          </p:cNvPr>
          <p:cNvSpPr/>
          <p:nvPr userDrawn="1"/>
        </p:nvSpPr>
        <p:spPr>
          <a:xfrm>
            <a:off x="-1" y="0"/>
            <a:ext cx="12192001" cy="6868319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94B338F-AE2E-9142-8F9E-6626076CFC4A}"/>
              </a:ext>
            </a:extLst>
          </p:cNvPr>
          <p:cNvSpPr/>
          <p:nvPr userDrawn="1"/>
        </p:nvSpPr>
        <p:spPr>
          <a:xfrm>
            <a:off x="625922" y="3960813"/>
            <a:ext cx="2482782" cy="246842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0" y="358446"/>
            <a:ext cx="11125200" cy="787966"/>
          </a:xfrm>
        </p:spPr>
        <p:txBody>
          <a:bodyPr anchor="b">
            <a:noAutofit/>
          </a:bodyPr>
          <a:lstStyle>
            <a:lvl1pPr marL="0" algn="ctr">
              <a:defRPr sz="3300" b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4"/>
          <p:cNvSpPr>
            <a:spLocks noGrp="1"/>
          </p:cNvSpPr>
          <p:nvPr>
            <p:ph type="body" sz="quarter" idx="20"/>
          </p:nvPr>
        </p:nvSpPr>
        <p:spPr>
          <a:xfrm>
            <a:off x="768626" y="4638260"/>
            <a:ext cx="2160104" cy="112643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600" b="0" baseline="0">
                <a:solidFill>
                  <a:schemeClr val="bg1"/>
                </a:solidFill>
                <a:latin typeface="+mn-lt"/>
                <a:cs typeface="Glegoo" pitchFamily="2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C96F7DA9-1422-B349-80C8-F6098E551491}"/>
              </a:ext>
            </a:extLst>
          </p:cNvPr>
          <p:cNvSpPr/>
          <p:nvPr userDrawn="1"/>
        </p:nvSpPr>
        <p:spPr>
          <a:xfrm>
            <a:off x="3383980" y="3960813"/>
            <a:ext cx="2482782" cy="246842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29E66F15-EB17-AD4A-9BEF-22D7AE04827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526684" y="4638260"/>
            <a:ext cx="2160104" cy="112643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6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64FFDAC1-065C-3646-A1C6-0E78782241E2}"/>
              </a:ext>
            </a:extLst>
          </p:cNvPr>
          <p:cNvSpPr/>
          <p:nvPr userDrawn="1"/>
        </p:nvSpPr>
        <p:spPr>
          <a:xfrm>
            <a:off x="6142038" y="3960813"/>
            <a:ext cx="2482782" cy="246842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26BA6EB9-9A1E-0E4F-B17C-1039D0C8AE9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284742" y="4638260"/>
            <a:ext cx="2160104" cy="112643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6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08EFBF7C-6968-4148-B375-E409AE0A88DC}"/>
              </a:ext>
            </a:extLst>
          </p:cNvPr>
          <p:cNvSpPr/>
          <p:nvPr userDrawn="1"/>
        </p:nvSpPr>
        <p:spPr>
          <a:xfrm>
            <a:off x="8900096" y="3960813"/>
            <a:ext cx="2482782" cy="246842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738E026D-A054-7147-91B8-23B56B534678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042800" y="4638260"/>
            <a:ext cx="2160104" cy="112643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6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736A21DA-E9DA-8C45-801A-A9A90826C338}"/>
              </a:ext>
            </a:extLst>
          </p:cNvPr>
          <p:cNvSpPr/>
          <p:nvPr userDrawn="1"/>
        </p:nvSpPr>
        <p:spPr>
          <a:xfrm>
            <a:off x="508000" y="1319401"/>
            <a:ext cx="2482782" cy="246842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B7455404-DA79-C54C-8A77-FBCAC682E79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50704" y="1996848"/>
            <a:ext cx="2160104" cy="112643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600" b="0" baseline="0">
                <a:solidFill>
                  <a:schemeClr val="bg1"/>
                </a:solidFill>
                <a:latin typeface="+mn-lt"/>
                <a:cs typeface="Glegoo" pitchFamily="2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63068BB9-E420-D745-8DC9-69A11E13608E}"/>
              </a:ext>
            </a:extLst>
          </p:cNvPr>
          <p:cNvSpPr/>
          <p:nvPr userDrawn="1"/>
        </p:nvSpPr>
        <p:spPr>
          <a:xfrm>
            <a:off x="3266058" y="1319401"/>
            <a:ext cx="2482782" cy="246842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8875DCA5-9C96-ED49-B522-6FF06A33AAF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3408762" y="1996848"/>
            <a:ext cx="2160104" cy="112643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6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BB2DD266-D8D8-4141-8755-CE9D044B5253}"/>
              </a:ext>
            </a:extLst>
          </p:cNvPr>
          <p:cNvSpPr/>
          <p:nvPr userDrawn="1"/>
        </p:nvSpPr>
        <p:spPr>
          <a:xfrm>
            <a:off x="6024116" y="1319401"/>
            <a:ext cx="2482782" cy="246842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1" name="Text Placeholder 4">
            <a:extLst>
              <a:ext uri="{FF2B5EF4-FFF2-40B4-BE49-F238E27FC236}">
                <a16:creationId xmlns:a16="http://schemas.microsoft.com/office/drawing/2014/main" id="{FD698468-EBF3-1C44-B0D1-3C24AE49087D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166820" y="1996848"/>
            <a:ext cx="2160104" cy="112643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6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4DCEE813-0741-CC41-958D-6ADED6ED43E4}"/>
              </a:ext>
            </a:extLst>
          </p:cNvPr>
          <p:cNvSpPr/>
          <p:nvPr userDrawn="1"/>
        </p:nvSpPr>
        <p:spPr>
          <a:xfrm>
            <a:off x="8782174" y="1319401"/>
            <a:ext cx="2482782" cy="246842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3" name="Text Placeholder 4">
            <a:extLst>
              <a:ext uri="{FF2B5EF4-FFF2-40B4-BE49-F238E27FC236}">
                <a16:creationId xmlns:a16="http://schemas.microsoft.com/office/drawing/2014/main" id="{04E1351F-777F-3E48-809F-22D7CF35997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8924878" y="1996848"/>
            <a:ext cx="2160104" cy="1126435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600" b="0" baseline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636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27" grpId="0" animBg="1"/>
      <p:bldP spid="29" grpId="0" animBg="1"/>
      <p:bldP spid="32" grpId="0" animBg="1"/>
      <p:bldP spid="34" grpId="0" animBg="1"/>
      <p:bldP spid="36" grpId="0" animBg="1"/>
      <p:bldP spid="38" grpId="0" animBg="1"/>
      <p:bldP spid="40" grpId="0" animBg="1"/>
      <p:bldP spid="42" grpId="0" animBg="1"/>
    </p:bld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la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B187E1-9D4E-3847-8318-1DF406E4E76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60363" y="351693"/>
            <a:ext cx="11471275" cy="615461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95AD243-15AB-0A40-A83C-ACFE191B75C2}"/>
              </a:ext>
            </a:extLst>
          </p:cNvPr>
          <p:cNvSpPr/>
          <p:nvPr userDrawn="1"/>
        </p:nvSpPr>
        <p:spPr>
          <a:xfrm>
            <a:off x="360363" y="351692"/>
            <a:ext cx="11471275" cy="6154616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73000"/>
                </a:schemeClr>
              </a:gs>
              <a:gs pos="100000">
                <a:schemeClr val="accent5">
                  <a:lumMod val="50000"/>
                  <a:alpha val="83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ctrTitle"/>
          </p:nvPr>
        </p:nvSpPr>
        <p:spPr>
          <a:xfrm>
            <a:off x="360363" y="2476559"/>
            <a:ext cx="11471275" cy="1767882"/>
          </a:xfrm>
        </p:spPr>
        <p:txBody>
          <a:bodyPr>
            <a:noAutofit/>
          </a:bodyPr>
          <a:lstStyle>
            <a:lvl1pPr marL="0" algn="ctr"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360363" y="816939"/>
            <a:ext cx="11471275" cy="637287"/>
          </a:xfrm>
        </p:spPr>
        <p:txBody>
          <a:bodyPr anchor="ctr">
            <a:noAutofit/>
          </a:bodyPr>
          <a:lstStyle>
            <a:lvl1pPr marL="182880" indent="0" algn="ctr">
              <a:spcBef>
                <a:spcPts val="0"/>
              </a:spcBef>
              <a:buFontTx/>
              <a:buNone/>
              <a:defRPr sz="3200" b="1" baseline="0">
                <a:solidFill>
                  <a:schemeClr val="bg1"/>
                </a:solidFill>
                <a:latin typeface="+mn-lt"/>
                <a:cs typeface="Glegoo" pitchFamily="2" charset="0"/>
              </a:defRPr>
            </a:lvl1pPr>
            <a:lvl2pPr marL="457200" indent="0">
              <a:buFontTx/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FontTx/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FontTx/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FontTx/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C1ED0E79-26C1-B248-89EC-66F36D8A0D3C}"/>
              </a:ext>
            </a:extLst>
          </p:cNvPr>
          <p:cNvSpPr>
            <a:spLocks/>
          </p:cNvSpPr>
          <p:nvPr userDrawn="1"/>
        </p:nvSpPr>
        <p:spPr bwMode="auto">
          <a:xfrm>
            <a:off x="5501395" y="4831309"/>
            <a:ext cx="1138410" cy="108813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4" name="Freeform 9">
            <a:extLst>
              <a:ext uri="{FF2B5EF4-FFF2-40B4-BE49-F238E27FC236}">
                <a16:creationId xmlns:a16="http://schemas.microsoft.com/office/drawing/2014/main" id="{0D1DB5DC-3ECA-FA44-905E-15ACAF4B8ECF}"/>
              </a:ext>
            </a:extLst>
          </p:cNvPr>
          <p:cNvSpPr>
            <a:spLocks/>
          </p:cNvSpPr>
          <p:nvPr userDrawn="1"/>
        </p:nvSpPr>
        <p:spPr bwMode="auto">
          <a:xfrm>
            <a:off x="6912751" y="4831309"/>
            <a:ext cx="1138410" cy="108813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5" name="Freeform 9">
            <a:extLst>
              <a:ext uri="{FF2B5EF4-FFF2-40B4-BE49-F238E27FC236}">
                <a16:creationId xmlns:a16="http://schemas.microsoft.com/office/drawing/2014/main" id="{CD1D295F-F7ED-D447-BC31-6D586338FD4C}"/>
              </a:ext>
            </a:extLst>
          </p:cNvPr>
          <p:cNvSpPr>
            <a:spLocks/>
          </p:cNvSpPr>
          <p:nvPr userDrawn="1"/>
        </p:nvSpPr>
        <p:spPr bwMode="auto">
          <a:xfrm>
            <a:off x="4090039" y="4831308"/>
            <a:ext cx="1138410" cy="1088133"/>
          </a:xfrm>
          <a:custGeom>
            <a:avLst/>
            <a:gdLst>
              <a:gd name="T0" fmla="*/ 180818334 w 1691"/>
              <a:gd name="T1" fmla="*/ 65990893 h 1610"/>
              <a:gd name="T2" fmla="*/ 111700816 w 1691"/>
              <a:gd name="T3" fmla="*/ 65990893 h 1610"/>
              <a:gd name="T4" fmla="*/ 90730244 w 1691"/>
              <a:gd name="T5" fmla="*/ 0 h 1610"/>
              <a:gd name="T6" fmla="*/ 69010690 w 1691"/>
              <a:gd name="T7" fmla="*/ 65668372 h 1610"/>
              <a:gd name="T8" fmla="*/ 0 w 1691"/>
              <a:gd name="T9" fmla="*/ 65453358 h 1610"/>
              <a:gd name="T10" fmla="*/ 641856 w 1691"/>
              <a:gd name="T11" fmla="*/ 65990893 h 1610"/>
              <a:gd name="T12" fmla="*/ 0 w 1691"/>
              <a:gd name="T13" fmla="*/ 65990893 h 1610"/>
              <a:gd name="T14" fmla="*/ 55850408 w 1691"/>
              <a:gd name="T15" fmla="*/ 106617260 h 1610"/>
              <a:gd name="T16" fmla="*/ 34665883 w 1691"/>
              <a:gd name="T17" fmla="*/ 172715362 h 1610"/>
              <a:gd name="T18" fmla="*/ 90516292 w 1691"/>
              <a:gd name="T19" fmla="*/ 131981787 h 1610"/>
              <a:gd name="T20" fmla="*/ 145938796 w 1691"/>
              <a:gd name="T21" fmla="*/ 172930376 h 1610"/>
              <a:gd name="T22" fmla="*/ 124861098 w 1691"/>
              <a:gd name="T23" fmla="*/ 106831975 h 1610"/>
              <a:gd name="T24" fmla="*/ 180818334 w 1691"/>
              <a:gd name="T25" fmla="*/ 65990893 h 1610"/>
              <a:gd name="T26" fmla="*/ 127107743 w 1691"/>
              <a:gd name="T27" fmla="*/ 146921104 h 1610"/>
              <a:gd name="T28" fmla="*/ 90302340 w 1691"/>
              <a:gd name="T29" fmla="*/ 119836761 h 1610"/>
              <a:gd name="T30" fmla="*/ 53282686 w 1691"/>
              <a:gd name="T31" fmla="*/ 146921104 h 1610"/>
              <a:gd name="T32" fmla="*/ 67512728 w 1691"/>
              <a:gd name="T33" fmla="*/ 103177926 h 1610"/>
              <a:gd name="T34" fmla="*/ 30493075 w 1691"/>
              <a:gd name="T35" fmla="*/ 76093582 h 1610"/>
              <a:gd name="T36" fmla="*/ 30920979 w 1691"/>
              <a:gd name="T37" fmla="*/ 76093582 h 1610"/>
              <a:gd name="T38" fmla="*/ 30279123 w 1691"/>
              <a:gd name="T39" fmla="*/ 75663852 h 1610"/>
              <a:gd name="T40" fmla="*/ 76072000 w 1691"/>
              <a:gd name="T41" fmla="*/ 75878866 h 1610"/>
              <a:gd name="T42" fmla="*/ 90516292 w 1691"/>
              <a:gd name="T43" fmla="*/ 32135688 h 1610"/>
              <a:gd name="T44" fmla="*/ 104532382 w 1691"/>
              <a:gd name="T45" fmla="*/ 76093582 h 1610"/>
              <a:gd name="T46" fmla="*/ 150539508 w 1691"/>
              <a:gd name="T47" fmla="*/ 76093582 h 1610"/>
              <a:gd name="T48" fmla="*/ 113305903 w 1691"/>
              <a:gd name="T49" fmla="*/ 103392940 h 1610"/>
              <a:gd name="T50" fmla="*/ 127107743 w 1691"/>
              <a:gd name="T51" fmla="*/ 146921104 h 161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1691" h="1610">
                <a:moveTo>
                  <a:pt x="1690" y="614"/>
                </a:moveTo>
                <a:lnTo>
                  <a:pt x="1044" y="614"/>
                </a:lnTo>
                <a:lnTo>
                  <a:pt x="848" y="0"/>
                </a:lnTo>
                <a:lnTo>
                  <a:pt x="645" y="611"/>
                </a:lnTo>
                <a:lnTo>
                  <a:pt x="0" y="609"/>
                </a:lnTo>
                <a:lnTo>
                  <a:pt x="6" y="614"/>
                </a:lnTo>
                <a:lnTo>
                  <a:pt x="0" y="614"/>
                </a:lnTo>
                <a:lnTo>
                  <a:pt x="522" y="992"/>
                </a:lnTo>
                <a:lnTo>
                  <a:pt x="324" y="1607"/>
                </a:lnTo>
                <a:lnTo>
                  <a:pt x="846" y="1228"/>
                </a:lnTo>
                <a:lnTo>
                  <a:pt x="1364" y="1609"/>
                </a:lnTo>
                <a:lnTo>
                  <a:pt x="1167" y="994"/>
                </a:lnTo>
                <a:lnTo>
                  <a:pt x="1690" y="614"/>
                </a:lnTo>
                <a:close/>
                <a:moveTo>
                  <a:pt x="1188" y="1367"/>
                </a:moveTo>
                <a:lnTo>
                  <a:pt x="844" y="1115"/>
                </a:lnTo>
                <a:lnTo>
                  <a:pt x="498" y="1367"/>
                </a:lnTo>
                <a:lnTo>
                  <a:pt x="631" y="960"/>
                </a:lnTo>
                <a:lnTo>
                  <a:pt x="285" y="708"/>
                </a:lnTo>
                <a:lnTo>
                  <a:pt x="289" y="708"/>
                </a:lnTo>
                <a:lnTo>
                  <a:pt x="283" y="704"/>
                </a:lnTo>
                <a:lnTo>
                  <a:pt x="711" y="706"/>
                </a:lnTo>
                <a:lnTo>
                  <a:pt x="846" y="299"/>
                </a:lnTo>
                <a:lnTo>
                  <a:pt x="977" y="708"/>
                </a:lnTo>
                <a:lnTo>
                  <a:pt x="1407" y="708"/>
                </a:lnTo>
                <a:lnTo>
                  <a:pt x="1059" y="962"/>
                </a:lnTo>
                <a:lnTo>
                  <a:pt x="1188" y="13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10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43458A7-00DB-2F4D-A10D-863E6495F149}" type="datetimeFigureOut">
              <a:rPr lang="en-US" smtClean="0"/>
              <a:pPr>
                <a:defRPr/>
              </a:pPr>
              <a:t>4/3/2019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84B6B05-D73D-1A49-8C93-5682AA1886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2185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  <p:sldLayoutId id="2147483957" r:id="rId12"/>
    <p:sldLayoutId id="2147483958" r:id="rId13"/>
    <p:sldLayoutId id="2147483959" r:id="rId14"/>
    <p:sldLayoutId id="2147483960" r:id="rId15"/>
    <p:sldLayoutId id="2147483961" r:id="rId16"/>
    <p:sldLayoutId id="2147483962" r:id="rId17"/>
    <p:sldLayoutId id="2147483963" r:id="rId18"/>
    <p:sldLayoutId id="2147483964" r:id="rId19"/>
    <p:sldLayoutId id="2147483965" r:id="rId20"/>
    <p:sldLayoutId id="2147483966" r:id="rId21"/>
    <p:sldLayoutId id="2147483967" r:id="rId22"/>
    <p:sldLayoutId id="2147483968" r:id="rId23"/>
    <p:sldLayoutId id="2147483969" r:id="rId24"/>
    <p:sldLayoutId id="2147483970" r:id="rId25"/>
    <p:sldLayoutId id="2147483923" r:id="rId26"/>
    <p:sldLayoutId id="2147483924" r:id="rId27"/>
    <p:sldLayoutId id="2147483925" r:id="rId28"/>
    <p:sldLayoutId id="2147483927" r:id="rId29"/>
    <p:sldLayoutId id="2147483928" r:id="rId30"/>
    <p:sldLayoutId id="2147483929" r:id="rId31"/>
    <p:sldLayoutId id="2147483931" r:id="rId32"/>
    <p:sldLayoutId id="2147483932" r:id="rId33"/>
    <p:sldLayoutId id="2147483935" r:id="rId34"/>
    <p:sldLayoutId id="2147483936" r:id="rId35"/>
    <p:sldLayoutId id="2147483937" r:id="rId36"/>
    <p:sldLayoutId id="2147483939" r:id="rId37"/>
    <p:sldLayoutId id="2147483940" r:id="rId38"/>
    <p:sldLayoutId id="2147483941" r:id="rId39"/>
    <p:sldLayoutId id="2147483942" r:id="rId40"/>
    <p:sldLayoutId id="2147483943" r:id="rId41"/>
    <p:sldLayoutId id="2147483944" r:id="rId42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0.sv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.xml"/><Relationship Id="rId6" Type="http://schemas.openxmlformats.org/officeDocument/2006/relationships/image" Target="../media/image9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3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0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0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16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Picture 72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BB912AE0-CAD9-4F8F-A2A2-BDF07D4E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BD7C2DEF-63C5-495B-BBE5-720E5D12B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id="{FE21E403-0B61-4473-BE57-AB0F16379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8673" name="Title 2">
            <a:extLst>
              <a:ext uri="{FF2B5EF4-FFF2-40B4-BE49-F238E27FC236}">
                <a16:creationId xmlns:a16="http://schemas.microsoft.com/office/drawing/2014/main" id="{26569B9A-5FC2-8040-BF84-F3F35E2950E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36696" y="643464"/>
            <a:ext cx="3761964" cy="3273061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>
                <a:solidFill>
                  <a:schemeClr val="tx1"/>
                </a:solidFill>
                <a:cs typeface="+mj-cs"/>
              </a:rPr>
              <a:t>The Landscape of Social Inclusion</a:t>
            </a:r>
            <a:endParaRPr lang="en-US" altLang="en-US" sz="4800" dirty="0">
              <a:solidFill>
                <a:schemeClr val="tx1"/>
              </a:solidFill>
              <a:cs typeface="+mj-cs"/>
            </a:endParaRPr>
          </a:p>
        </p:txBody>
      </p:sp>
      <p:sp>
        <p:nvSpPr>
          <p:cNvPr id="28674" name="Subtitle 3">
            <a:extLst>
              <a:ext uri="{FF2B5EF4-FFF2-40B4-BE49-F238E27FC236}">
                <a16:creationId xmlns:a16="http://schemas.microsoft.com/office/drawing/2014/main" id="{53C3E4A7-412A-9C43-80F1-77487C4A756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36695" y="3923151"/>
            <a:ext cx="3761965" cy="2293885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altLang="en-US" sz="2000">
                <a:solidFill>
                  <a:schemeClr val="tx1"/>
                </a:solidFill>
                <a:cs typeface="+mn-cs"/>
              </a:rPr>
              <a:t>Jennifer Davies : 1804460</a:t>
            </a:r>
          </a:p>
        </p:txBody>
      </p:sp>
      <p:pic>
        <p:nvPicPr>
          <p:cNvPr id="70" name="Graphic 69" descr="Group">
            <a:extLst>
              <a:ext uri="{FF2B5EF4-FFF2-40B4-BE49-F238E27FC236}">
                <a16:creationId xmlns:a16="http://schemas.microsoft.com/office/drawing/2014/main" id="{B5EA5CD5-1D5B-4F59-8345-B3A7B130F4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578097" y="941122"/>
            <a:ext cx="5115048" cy="511504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8673" name="Title 2">
            <a:extLst>
              <a:ext uri="{FF2B5EF4-FFF2-40B4-BE49-F238E27FC236}">
                <a16:creationId xmlns:a16="http://schemas.microsoft.com/office/drawing/2014/main" id="{26569B9A-5FC2-8040-BF84-F3F35E2950E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dirty="0">
                <a:solidFill>
                  <a:schemeClr val="tx1"/>
                </a:solidFill>
                <a:cs typeface="+mj-cs"/>
              </a:rPr>
              <a:t>Post Modernism</a:t>
            </a:r>
            <a:endParaRPr lang="en-US" altLang="en-US" sz="5400" dirty="0">
              <a:solidFill>
                <a:schemeClr val="tx1"/>
              </a:solidFill>
              <a:cs typeface="+mj-cs"/>
            </a:endParaRPr>
          </a:p>
        </p:txBody>
      </p:sp>
      <p:sp>
        <p:nvSpPr>
          <p:cNvPr id="28674" name="Subtitle 3">
            <a:extLst>
              <a:ext uri="{FF2B5EF4-FFF2-40B4-BE49-F238E27FC236}">
                <a16:creationId xmlns:a16="http://schemas.microsoft.com/office/drawing/2014/main" id="{53C3E4A7-412A-9C43-80F1-77487C4A756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altLang="en-US" sz="2000">
                <a:solidFill>
                  <a:schemeClr val="tx1"/>
                </a:solidFill>
                <a:cs typeface="+mn-cs"/>
              </a:rPr>
              <a:t>Jennifer Davies : 1804460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98821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35696B9F-2891-2949-9DD9-329C389C922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534988" y="715963"/>
            <a:ext cx="9713912" cy="584200"/>
          </a:xfrm>
        </p:spPr>
        <p:txBody>
          <a:bodyPr/>
          <a:lstStyle/>
          <a:p>
            <a:r>
              <a:rPr lang="en-US" dirty="0"/>
              <a:t>What is Post Modernism?</a:t>
            </a:r>
            <a:endParaRPr lang="en-US" altLang="en-US" dirty="0"/>
          </a:p>
        </p:txBody>
      </p:sp>
      <p:sp>
        <p:nvSpPr>
          <p:cNvPr id="30722" name="Subtitle 2">
            <a:extLst>
              <a:ext uri="{FF2B5EF4-FFF2-40B4-BE49-F238E27FC236}">
                <a16:creationId xmlns:a16="http://schemas.microsoft.com/office/drawing/2014/main" id="{C25DC482-24F8-1548-A70F-D202525212C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0" y="1635125"/>
            <a:ext cx="8685213" cy="841375"/>
          </a:xfrm>
          <a:solidFill>
            <a:schemeClr val="tx1"/>
          </a:solidFill>
        </p:spPr>
        <p:txBody>
          <a:bodyPr/>
          <a:lstStyle/>
          <a:p>
            <a:pPr marL="639763" eaLnBrk="1" hangingPunct="1"/>
            <a:r>
              <a:rPr lang="en-US" altLang="en-US" dirty="0">
                <a:ea typeface="Glegoo" pitchFamily="2" charset="0"/>
                <a:cs typeface="Glegoo" pitchFamily="2" charset="0"/>
              </a:rPr>
              <a:t>(Browne, 2015)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22D124-310C-4CFB-A368-0C8A65940EC8}"/>
              </a:ext>
            </a:extLst>
          </p:cNvPr>
          <p:cNvSpPr txBox="1"/>
          <p:nvPr/>
        </p:nvSpPr>
        <p:spPr>
          <a:xfrm>
            <a:off x="1010653" y="3144253"/>
            <a:ext cx="8534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3600" dirty="0"/>
              <a:t>‘Social structures like the family or social class are breaking down and being replaced by a whole range of different and constantly changing social relationships.’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35696B9F-2891-2949-9DD9-329C389C922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534988" y="715963"/>
            <a:ext cx="9713912" cy="584200"/>
          </a:xfrm>
        </p:spPr>
        <p:txBody>
          <a:bodyPr/>
          <a:lstStyle/>
          <a:p>
            <a:r>
              <a:rPr lang="en-US" dirty="0"/>
              <a:t>What is Modernism?</a:t>
            </a:r>
            <a:endParaRPr lang="en-US" altLang="en-US" dirty="0"/>
          </a:p>
        </p:txBody>
      </p:sp>
      <p:sp>
        <p:nvSpPr>
          <p:cNvPr id="30722" name="Subtitle 2">
            <a:extLst>
              <a:ext uri="{FF2B5EF4-FFF2-40B4-BE49-F238E27FC236}">
                <a16:creationId xmlns:a16="http://schemas.microsoft.com/office/drawing/2014/main" id="{C25DC482-24F8-1548-A70F-D202525212C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0" y="1635125"/>
            <a:ext cx="8685213" cy="841375"/>
          </a:xfrm>
          <a:solidFill>
            <a:schemeClr val="tx1"/>
          </a:solidFill>
        </p:spPr>
        <p:txBody>
          <a:bodyPr/>
          <a:lstStyle/>
          <a:p>
            <a:pPr marL="639763" eaLnBrk="1" hangingPunct="1"/>
            <a:endParaRPr lang="en-US" altLang="en-US" dirty="0">
              <a:ea typeface="Glegoo" pitchFamily="2" charset="0"/>
              <a:cs typeface="Glegoo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22D124-310C-4CFB-A368-0C8A65940EC8}"/>
              </a:ext>
            </a:extLst>
          </p:cNvPr>
          <p:cNvSpPr txBox="1"/>
          <p:nvPr/>
        </p:nvSpPr>
        <p:spPr>
          <a:xfrm>
            <a:off x="979831" y="2811462"/>
            <a:ext cx="85344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Began mid-late 18</a:t>
            </a:r>
            <a:r>
              <a:rPr lang="en-US" sz="3600" baseline="30000" dirty="0"/>
              <a:t>th</a:t>
            </a:r>
            <a:r>
              <a:rPr lang="en-US" sz="3600" dirty="0"/>
              <a:t> century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Social, Political and Economic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Development of capitalism, industrialization, nation states and science.</a:t>
            </a:r>
          </a:p>
          <a:p>
            <a:pPr algn="just"/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D333CA-E822-42B1-9F96-8FD3B3AD76BF}"/>
              </a:ext>
            </a:extLst>
          </p:cNvPr>
          <p:cNvSpPr txBox="1"/>
          <p:nvPr/>
        </p:nvSpPr>
        <p:spPr>
          <a:xfrm>
            <a:off x="9180387" y="5818871"/>
            <a:ext cx="2655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Revisesociology.com, N.D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70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>
            <a:extLst>
              <a:ext uri="{FF2B5EF4-FFF2-40B4-BE49-F238E27FC236}">
                <a16:creationId xmlns:a16="http://schemas.microsoft.com/office/drawing/2014/main" id="{C8FF8349-7E8B-C34C-B27A-1B6029B3979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 rot="16200000">
            <a:off x="-1855787" y="3122613"/>
            <a:ext cx="6096000" cy="584200"/>
          </a:xfrm>
        </p:spPr>
        <p:txBody>
          <a:bodyPr/>
          <a:lstStyle/>
          <a:p>
            <a:pPr eaLnBrk="1" hangingPunct="1"/>
            <a:r>
              <a:rPr lang="en-US" altLang="en-US" dirty="0"/>
              <a:t>Summary of Modernism</a:t>
            </a:r>
          </a:p>
        </p:txBody>
      </p:sp>
      <p:sp>
        <p:nvSpPr>
          <p:cNvPr id="32770" name="Text Placeholder 2">
            <a:extLst>
              <a:ext uri="{FF2B5EF4-FFF2-40B4-BE49-F238E27FC236}">
                <a16:creationId xmlns:a16="http://schemas.microsoft.com/office/drawing/2014/main" id="{1114010C-3634-1B44-977D-17B3D44C12F9}"/>
              </a:ext>
            </a:extLst>
          </p:cNvPr>
          <p:cNvSpPr>
            <a:spLocks noGrp="1" noChangeArrowheads="1"/>
          </p:cNvSpPr>
          <p:nvPr>
            <p:ph type="body" sz="quarter" idx="16"/>
          </p:nvPr>
        </p:nvSpPr>
        <p:spPr>
          <a:xfrm>
            <a:off x="2416175" y="1725613"/>
            <a:ext cx="2178050" cy="636587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Direction</a:t>
            </a:r>
          </a:p>
        </p:txBody>
      </p:sp>
      <p:sp>
        <p:nvSpPr>
          <p:cNvPr id="32771" name="Text Placeholder 3">
            <a:extLst>
              <a:ext uri="{FF2B5EF4-FFF2-40B4-BE49-F238E27FC236}">
                <a16:creationId xmlns:a16="http://schemas.microsoft.com/office/drawing/2014/main" id="{E6BADBB5-108D-E045-BD88-BFE4A66839FB}"/>
              </a:ext>
            </a:extLst>
          </p:cNvPr>
          <p:cNvSpPr>
            <a:spLocks noGrp="1" noChangeArrowheads="1"/>
          </p:cNvSpPr>
          <p:nvPr>
            <p:ph type="body" sz="quarter" idx="17"/>
          </p:nvPr>
        </p:nvSpPr>
        <p:spPr>
          <a:xfrm>
            <a:off x="5530850" y="1697038"/>
            <a:ext cx="2179638" cy="636587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Order</a:t>
            </a:r>
          </a:p>
        </p:txBody>
      </p:sp>
      <p:sp>
        <p:nvSpPr>
          <p:cNvPr id="32772" name="Text Placeholder 4">
            <a:extLst>
              <a:ext uri="{FF2B5EF4-FFF2-40B4-BE49-F238E27FC236}">
                <a16:creationId xmlns:a16="http://schemas.microsoft.com/office/drawing/2014/main" id="{59EA3EE8-3EE7-6D4A-9AAA-8845C68C4F39}"/>
              </a:ext>
            </a:extLst>
          </p:cNvPr>
          <p:cNvSpPr>
            <a:spLocks noGrp="1" noChangeArrowheads="1"/>
          </p:cNvSpPr>
          <p:nvPr>
            <p:ph type="body" sz="quarter" idx="18"/>
          </p:nvPr>
        </p:nvSpPr>
        <p:spPr>
          <a:xfrm>
            <a:off x="8656638" y="1641475"/>
            <a:ext cx="2179637" cy="636588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Coherence</a:t>
            </a:r>
          </a:p>
        </p:txBody>
      </p:sp>
      <p:sp>
        <p:nvSpPr>
          <p:cNvPr id="32775" name="Text Placeholder 7">
            <a:extLst>
              <a:ext uri="{FF2B5EF4-FFF2-40B4-BE49-F238E27FC236}">
                <a16:creationId xmlns:a16="http://schemas.microsoft.com/office/drawing/2014/main" id="{C39D8CF6-BEB0-0F4F-97A8-7C26E94815A0}"/>
              </a:ext>
            </a:extLst>
          </p:cNvPr>
          <p:cNvSpPr>
            <a:spLocks noGrp="1" noChangeArrowheads="1"/>
          </p:cNvSpPr>
          <p:nvPr>
            <p:ph type="body" sz="quarter" idx="21"/>
          </p:nvPr>
        </p:nvSpPr>
        <p:spPr>
          <a:xfrm>
            <a:off x="8656638" y="4537075"/>
            <a:ext cx="2179637" cy="636588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Control</a:t>
            </a:r>
          </a:p>
        </p:txBody>
      </p:sp>
      <p:sp>
        <p:nvSpPr>
          <p:cNvPr id="32774" name="Text Placeholder 6">
            <a:extLst>
              <a:ext uri="{FF2B5EF4-FFF2-40B4-BE49-F238E27FC236}">
                <a16:creationId xmlns:a16="http://schemas.microsoft.com/office/drawing/2014/main" id="{7ED4706B-F41D-A444-800C-C9D922941213}"/>
              </a:ext>
            </a:extLst>
          </p:cNvPr>
          <p:cNvSpPr>
            <a:spLocks noGrp="1" noChangeArrowheads="1"/>
          </p:cNvSpPr>
          <p:nvPr>
            <p:ph type="body" sz="quarter" idx="20"/>
          </p:nvPr>
        </p:nvSpPr>
        <p:spPr>
          <a:xfrm>
            <a:off x="5530850" y="4510088"/>
            <a:ext cx="2179638" cy="636587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Simplicity</a:t>
            </a:r>
          </a:p>
        </p:txBody>
      </p:sp>
      <p:sp>
        <p:nvSpPr>
          <p:cNvPr id="32773" name="Text Placeholder 5">
            <a:extLst>
              <a:ext uri="{FF2B5EF4-FFF2-40B4-BE49-F238E27FC236}">
                <a16:creationId xmlns:a16="http://schemas.microsoft.com/office/drawing/2014/main" id="{4B4E83D9-EDE4-374C-834F-A46BFCB1618C}"/>
              </a:ext>
            </a:extLst>
          </p:cNvPr>
          <p:cNvSpPr>
            <a:spLocks noGrp="1" noChangeArrowheads="1"/>
          </p:cNvSpPr>
          <p:nvPr>
            <p:ph type="body" sz="quarter" idx="19"/>
          </p:nvPr>
        </p:nvSpPr>
        <p:spPr>
          <a:xfrm>
            <a:off x="2416175" y="4578350"/>
            <a:ext cx="2178050" cy="636588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Stability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89D27B-E5B8-489D-98A2-25D557B2A922}"/>
              </a:ext>
            </a:extLst>
          </p:cNvPr>
          <p:cNvSpPr txBox="1"/>
          <p:nvPr/>
        </p:nvSpPr>
        <p:spPr>
          <a:xfrm>
            <a:off x="9123452" y="6205591"/>
            <a:ext cx="2558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Revisesociology.com, N.D</a:t>
            </a:r>
            <a:endParaRPr lang="en-GB" dirty="0"/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build="p"/>
      <p:bldP spid="32771" grpId="0" build="p"/>
      <p:bldP spid="32772" grpId="0" build="p"/>
      <p:bldP spid="32775" grpId="0" build="p"/>
      <p:bldP spid="3277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>
            <a:extLst>
              <a:ext uri="{FF2B5EF4-FFF2-40B4-BE49-F238E27FC236}">
                <a16:creationId xmlns:a16="http://schemas.microsoft.com/office/drawing/2014/main" id="{C8FF8349-7E8B-C34C-B27A-1B6029B3979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 rot="16200000">
            <a:off x="-1855787" y="3122613"/>
            <a:ext cx="6096000" cy="584200"/>
          </a:xfrm>
        </p:spPr>
        <p:txBody>
          <a:bodyPr/>
          <a:lstStyle/>
          <a:p>
            <a:pPr eaLnBrk="1" hangingPunct="1"/>
            <a:r>
              <a:rPr lang="en-US" altLang="en-US" dirty="0"/>
              <a:t>Comparison to Post Modernism</a:t>
            </a:r>
          </a:p>
        </p:txBody>
      </p:sp>
      <p:sp>
        <p:nvSpPr>
          <p:cNvPr id="32770" name="Text Placeholder 2">
            <a:extLst>
              <a:ext uri="{FF2B5EF4-FFF2-40B4-BE49-F238E27FC236}">
                <a16:creationId xmlns:a16="http://schemas.microsoft.com/office/drawing/2014/main" id="{1114010C-3634-1B44-977D-17B3D44C12F9}"/>
              </a:ext>
            </a:extLst>
          </p:cNvPr>
          <p:cNvSpPr>
            <a:spLocks noGrp="1" noChangeArrowheads="1"/>
          </p:cNvSpPr>
          <p:nvPr>
            <p:ph type="body" sz="quarter" idx="16"/>
          </p:nvPr>
        </p:nvSpPr>
        <p:spPr>
          <a:xfrm>
            <a:off x="2270589" y="1725613"/>
            <a:ext cx="2445790" cy="636587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Fragmentation</a:t>
            </a:r>
          </a:p>
        </p:txBody>
      </p:sp>
      <p:sp>
        <p:nvSpPr>
          <p:cNvPr id="32771" name="Text Placeholder 3">
            <a:extLst>
              <a:ext uri="{FF2B5EF4-FFF2-40B4-BE49-F238E27FC236}">
                <a16:creationId xmlns:a16="http://schemas.microsoft.com/office/drawing/2014/main" id="{E6BADBB5-108D-E045-BD88-BFE4A66839FB}"/>
              </a:ext>
            </a:extLst>
          </p:cNvPr>
          <p:cNvSpPr>
            <a:spLocks noGrp="1" noChangeArrowheads="1"/>
          </p:cNvSpPr>
          <p:nvPr>
            <p:ph type="body" sz="quarter" idx="17"/>
          </p:nvPr>
        </p:nvSpPr>
        <p:spPr>
          <a:xfrm>
            <a:off x="5530850" y="1697038"/>
            <a:ext cx="2179638" cy="636587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Diversity</a:t>
            </a:r>
          </a:p>
        </p:txBody>
      </p:sp>
      <p:sp>
        <p:nvSpPr>
          <p:cNvPr id="32772" name="Text Placeholder 4">
            <a:extLst>
              <a:ext uri="{FF2B5EF4-FFF2-40B4-BE49-F238E27FC236}">
                <a16:creationId xmlns:a16="http://schemas.microsoft.com/office/drawing/2014/main" id="{59EA3EE8-3EE7-6D4A-9AAA-8845C68C4F39}"/>
              </a:ext>
            </a:extLst>
          </p:cNvPr>
          <p:cNvSpPr>
            <a:spLocks noGrp="1" noChangeArrowheads="1"/>
          </p:cNvSpPr>
          <p:nvPr>
            <p:ph type="body" sz="quarter" idx="18"/>
          </p:nvPr>
        </p:nvSpPr>
        <p:spPr>
          <a:xfrm>
            <a:off x="8656638" y="1641475"/>
            <a:ext cx="2179637" cy="636588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Discontinuity</a:t>
            </a:r>
          </a:p>
        </p:txBody>
      </p:sp>
      <p:sp>
        <p:nvSpPr>
          <p:cNvPr id="32775" name="Text Placeholder 7">
            <a:extLst>
              <a:ext uri="{FF2B5EF4-FFF2-40B4-BE49-F238E27FC236}">
                <a16:creationId xmlns:a16="http://schemas.microsoft.com/office/drawing/2014/main" id="{C39D8CF6-BEB0-0F4F-97A8-7C26E94815A0}"/>
              </a:ext>
            </a:extLst>
          </p:cNvPr>
          <p:cNvSpPr>
            <a:spLocks noGrp="1" noChangeArrowheads="1"/>
          </p:cNvSpPr>
          <p:nvPr>
            <p:ph type="body" sz="quarter" idx="21"/>
          </p:nvPr>
        </p:nvSpPr>
        <p:spPr>
          <a:xfrm>
            <a:off x="8656638" y="4537075"/>
            <a:ext cx="2179637" cy="636588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Connections</a:t>
            </a:r>
          </a:p>
        </p:txBody>
      </p:sp>
      <p:sp>
        <p:nvSpPr>
          <p:cNvPr id="32774" name="Text Placeholder 6">
            <a:extLst>
              <a:ext uri="{FF2B5EF4-FFF2-40B4-BE49-F238E27FC236}">
                <a16:creationId xmlns:a16="http://schemas.microsoft.com/office/drawing/2014/main" id="{7ED4706B-F41D-A444-800C-C9D922941213}"/>
              </a:ext>
            </a:extLst>
          </p:cNvPr>
          <p:cNvSpPr>
            <a:spLocks noGrp="1" noChangeArrowheads="1"/>
          </p:cNvSpPr>
          <p:nvPr>
            <p:ph type="body" sz="quarter" idx="20"/>
          </p:nvPr>
        </p:nvSpPr>
        <p:spPr>
          <a:xfrm>
            <a:off x="5530850" y="4510088"/>
            <a:ext cx="2179638" cy="636587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Pragmatism</a:t>
            </a:r>
          </a:p>
        </p:txBody>
      </p:sp>
      <p:sp>
        <p:nvSpPr>
          <p:cNvPr id="32773" name="Text Placeholder 5">
            <a:extLst>
              <a:ext uri="{FF2B5EF4-FFF2-40B4-BE49-F238E27FC236}">
                <a16:creationId xmlns:a16="http://schemas.microsoft.com/office/drawing/2014/main" id="{4B4E83D9-EDE4-374C-834F-A46BFCB1618C}"/>
              </a:ext>
            </a:extLst>
          </p:cNvPr>
          <p:cNvSpPr>
            <a:spLocks noGrp="1" noChangeArrowheads="1"/>
          </p:cNvSpPr>
          <p:nvPr>
            <p:ph type="body" sz="quarter" idx="19"/>
          </p:nvPr>
        </p:nvSpPr>
        <p:spPr>
          <a:xfrm>
            <a:off x="2416175" y="4578350"/>
            <a:ext cx="2178050" cy="636588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Glegoo" pitchFamily="2" charset="0"/>
              </a:rPr>
              <a:t>Contingency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73231D-A805-40D1-9AF3-537F59DC1F45}"/>
              </a:ext>
            </a:extLst>
          </p:cNvPr>
          <p:cNvSpPr txBox="1"/>
          <p:nvPr/>
        </p:nvSpPr>
        <p:spPr>
          <a:xfrm>
            <a:off x="8656638" y="6133672"/>
            <a:ext cx="3004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Revisesociology.com, N.D</a:t>
            </a:r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7242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2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build="p"/>
      <p:bldP spid="32771" grpId="0" build="p"/>
      <p:bldP spid="32772" grpId="0" build="p"/>
      <p:bldP spid="32775" grpId="0" build="p"/>
      <p:bldP spid="3277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0026EA9-7E0C-4DA2-9AD7-DFA1B34047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374" y="290036"/>
            <a:ext cx="11125200" cy="899190"/>
          </a:xfrm>
        </p:spPr>
        <p:txBody>
          <a:bodyPr/>
          <a:lstStyle/>
          <a:p>
            <a:r>
              <a:rPr lang="en-US" dirty="0"/>
              <a:t>Influential Postmodernist Theorists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5DE7932-10A5-4197-BAF2-1ABD4DE12F1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(Bauman, 2013)</a:t>
            </a:r>
          </a:p>
          <a:p>
            <a:r>
              <a:rPr lang="en-US" dirty="0"/>
              <a:t>‘post modernism is the passage from ‘solid’ (stable) times to ‘liquid’ times’</a:t>
            </a:r>
          </a:p>
          <a:p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556204F-4EB8-40CA-AA01-3B0682D4C46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dirty="0"/>
              <a:t>(Baudrillard, 2001) </a:t>
            </a:r>
          </a:p>
          <a:p>
            <a:r>
              <a:rPr lang="en-US" dirty="0"/>
              <a:t>‘Hyper-reality’</a:t>
            </a:r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F3EDE59-4DF7-488B-84E7-8D514266462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(Lyotard, 1984)</a:t>
            </a:r>
          </a:p>
          <a:p>
            <a:r>
              <a:rPr lang="en-US" dirty="0"/>
              <a:t>‘post modernism is the end of metanarratives’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393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20645D5-3FA4-4F7F-AEDB-DA514BEA4E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The Power of Money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7EEEDA-34F6-49C0-9B06-56B94F0E1EB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8000" y="2083919"/>
            <a:ext cx="5282441" cy="449430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868A064-D6DF-4E91-A366-875DE703CE5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01561" y="2199503"/>
            <a:ext cx="5282441" cy="437871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0" name="Picture 2" descr="Which Country Has the Most Nuclear Weapons?">
            <a:extLst>
              <a:ext uri="{FF2B5EF4-FFF2-40B4-BE49-F238E27FC236}">
                <a16:creationId xmlns:a16="http://schemas.microsoft.com/office/drawing/2014/main" id="{9DCA1050-F76D-4BC2-9F38-807664BEF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2137071"/>
            <a:ext cx="5282441" cy="444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icture">
            <a:extLst>
              <a:ext uri="{FF2B5EF4-FFF2-40B4-BE49-F238E27FC236}">
                <a16:creationId xmlns:a16="http://schemas.microsoft.com/office/drawing/2014/main" id="{E56CAB46-A0A6-404B-A911-D2DF0C3927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559" y="2199502"/>
            <a:ext cx="5282441" cy="4378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E3DF69B-EF91-48D1-AA9A-FB7476BA07B3}"/>
              </a:ext>
            </a:extLst>
          </p:cNvPr>
          <p:cNvSpPr txBox="1"/>
          <p:nvPr/>
        </p:nvSpPr>
        <p:spPr>
          <a:xfrm>
            <a:off x="339047" y="6631373"/>
            <a:ext cx="2250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Image One</a:t>
            </a:r>
            <a:endParaRPr lang="en-GB" sz="1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D6D7BC-FBD2-480F-A33C-7FA5935C728E}"/>
              </a:ext>
            </a:extLst>
          </p:cNvPr>
          <p:cNvSpPr txBox="1"/>
          <p:nvPr/>
        </p:nvSpPr>
        <p:spPr>
          <a:xfrm>
            <a:off x="9472773" y="6631373"/>
            <a:ext cx="2013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Image Two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960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0FA5322-918D-4046-B38E-F9D33E70C1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/>
              <a:t>Hyper Reality Explained</a:t>
            </a:r>
            <a:endParaRPr lang="en-GB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FDEEDFA-F651-4C20-A523-85228FC669A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b="0" dirty="0"/>
              <a:t>CCTV footage in the Ritz Hotel in Paris captured Diana's final hour</a:t>
            </a:r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980A059-58C2-4826-8CC1-3260E1435F6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484870" y="1664133"/>
            <a:ext cx="2216415" cy="773515"/>
          </a:xfrm>
        </p:spPr>
        <p:txBody>
          <a:bodyPr/>
          <a:lstStyle/>
          <a:p>
            <a:r>
              <a:rPr lang="en-US" b="0" dirty="0"/>
              <a:t>Princess Diana tried to get away in an unmarked Mercedes</a:t>
            </a:r>
            <a:endParaRPr lang="en-GB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112232DD-1308-4E31-B091-10CB42BC1B7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3675109" y="1262131"/>
            <a:ext cx="1126754" cy="63961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48B13D82-154D-4E48-8F5B-5AFE53EB0E1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8D4E4E4-7853-4571-983B-5BFD145D1F1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4C58C8-BE9F-4FA1-B92F-CFA12F941B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5269" y="459021"/>
            <a:ext cx="347663" cy="3476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69649D8-27A5-4DFA-B7F4-A0487FF88C0F}"/>
              </a:ext>
            </a:extLst>
          </p:cNvPr>
          <p:cNvSpPr txBox="1"/>
          <p:nvPr/>
        </p:nvSpPr>
        <p:spPr>
          <a:xfrm>
            <a:off x="1720487" y="6234541"/>
            <a:ext cx="11198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Image Three</a:t>
            </a:r>
            <a:endParaRPr lang="en-GB" sz="12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E18DE7-72AB-4A28-B065-2A88A990E1B8}"/>
              </a:ext>
            </a:extLst>
          </p:cNvPr>
          <p:cNvSpPr txBox="1"/>
          <p:nvPr/>
        </p:nvSpPr>
        <p:spPr>
          <a:xfrm>
            <a:off x="4922161" y="6200003"/>
            <a:ext cx="14144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Image Four</a:t>
            </a:r>
            <a:endParaRPr lang="en-GB" sz="1200" b="1" dirty="0"/>
          </a:p>
        </p:txBody>
      </p:sp>
      <p:pic>
        <p:nvPicPr>
          <p:cNvPr id="1030" name="Picture 6" descr="Princess Diana car crash in Paris">
            <a:extLst>
              <a:ext uri="{FF2B5EF4-FFF2-40B4-BE49-F238E27FC236}">
                <a16:creationId xmlns:a16="http://schemas.microsoft.com/office/drawing/2014/main" id="{0EE33B12-B7C8-46CA-B005-C1A18F5E0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39" y="3546341"/>
            <a:ext cx="2929740" cy="2591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rincess Diana entering the Mercedes">
            <a:extLst>
              <a:ext uri="{FF2B5EF4-FFF2-40B4-BE49-F238E27FC236}">
                <a16:creationId xmlns:a16="http://schemas.microsoft.com/office/drawing/2014/main" id="{39DB8964-5D2A-4E0B-B9B9-B50039AB0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740" y="3546341"/>
            <a:ext cx="3232081" cy="2591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rincess Diana and Dodi Al Fayed">
            <a:extLst>
              <a:ext uri="{FF2B5EF4-FFF2-40B4-BE49-F238E27FC236}">
                <a16:creationId xmlns:a16="http://schemas.microsoft.com/office/drawing/2014/main" id="{70DBF249-9773-4AA8-AC6C-119EFE8E78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069" y="3546341"/>
            <a:ext cx="2824642" cy="2591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19715D2-DB68-4A0C-8F36-29054B01BB4B}"/>
              </a:ext>
            </a:extLst>
          </p:cNvPr>
          <p:cNvSpPr txBox="1"/>
          <p:nvPr/>
        </p:nvSpPr>
        <p:spPr>
          <a:xfrm>
            <a:off x="8762324" y="1021826"/>
            <a:ext cx="20379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Princess Diana was pronounced dead at 4am after suffering a cardiac arrest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1795F05-CBCE-45E0-B7F9-23FB1C233CCA}"/>
              </a:ext>
            </a:extLst>
          </p:cNvPr>
          <p:cNvSpPr txBox="1"/>
          <p:nvPr/>
        </p:nvSpPr>
        <p:spPr>
          <a:xfrm>
            <a:off x="8917969" y="6200003"/>
            <a:ext cx="24863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Image Five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5875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10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6B2F9-89B5-458A-A1B4-0F1C500D51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7999" y="918774"/>
            <a:ext cx="11125200" cy="584789"/>
          </a:xfrm>
        </p:spPr>
        <p:txBody>
          <a:bodyPr/>
          <a:lstStyle/>
          <a:p>
            <a:r>
              <a:rPr lang="en-US" dirty="0"/>
              <a:t>Media Vs Reality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BE889-79D7-4C66-B49D-321C39E3FC9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2902D7-BB87-4364-8BC8-3D86B58B59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Princess Diana and her sons at Thorpe Park in 1993">
            <a:extLst>
              <a:ext uri="{FF2B5EF4-FFF2-40B4-BE49-F238E27FC236}">
                <a16:creationId xmlns:a16="http://schemas.microsoft.com/office/drawing/2014/main" id="{A6216D2B-D2BD-47EA-8B5D-135BEF30B1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444" y="2199504"/>
            <a:ext cx="5275472" cy="437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rincess-diana-in-love-01.jpg">
            <a:extLst>
              <a:ext uri="{FF2B5EF4-FFF2-40B4-BE49-F238E27FC236}">
                <a16:creationId xmlns:a16="http://schemas.microsoft.com/office/drawing/2014/main" id="{90607288-3D8D-4268-83C7-484933F9B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99" y="2126751"/>
            <a:ext cx="5275471" cy="447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090562-B930-4F05-A514-50457CC658BC}"/>
              </a:ext>
            </a:extLst>
          </p:cNvPr>
          <p:cNvSpPr txBox="1"/>
          <p:nvPr/>
        </p:nvSpPr>
        <p:spPr>
          <a:xfrm>
            <a:off x="595901" y="6600430"/>
            <a:ext cx="23425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Image 6</a:t>
            </a:r>
            <a:endParaRPr lang="en-GB" sz="1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411A60-EE96-45D3-845B-AC5DBFCFAB3B}"/>
              </a:ext>
            </a:extLst>
          </p:cNvPr>
          <p:cNvSpPr txBox="1"/>
          <p:nvPr/>
        </p:nvSpPr>
        <p:spPr>
          <a:xfrm>
            <a:off x="8006874" y="6596390"/>
            <a:ext cx="218839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Image Seven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34800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702A653-21D7-47F1-B9F3-7E878385EA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solidFill>
                  <a:schemeClr val="tx1"/>
                </a:solidFill>
              </a:rPr>
              <a:t>Conclusion</a:t>
            </a:r>
            <a:br>
              <a:rPr lang="en-US" sz="5400" dirty="0">
                <a:solidFill>
                  <a:schemeClr val="tx1"/>
                </a:solidFill>
              </a:rPr>
            </a:br>
            <a:endParaRPr lang="en-US" sz="5400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744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0BD2399-7475-404C-BAC9-E55E16769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D748104-6E76-4AD9-9940-82154F97E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E0CD7D6-C2C1-4688-A044-A076D5DD43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066163"/>
            <a:ext cx="3306744" cy="51483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200">
                <a:solidFill>
                  <a:schemeClr val="tx1"/>
                </a:solidFill>
                <a:cs typeface="+mj-cs"/>
              </a:rPr>
              <a:t>References</a:t>
            </a:r>
          </a:p>
        </p:txBody>
      </p:sp>
      <p:graphicFrame>
        <p:nvGraphicFramePr>
          <p:cNvPr id="8" name="Text Placeholder 5">
            <a:extLst>
              <a:ext uri="{FF2B5EF4-FFF2-40B4-BE49-F238E27FC236}">
                <a16:creationId xmlns:a16="http://schemas.microsoft.com/office/drawing/2014/main" id="{DE49DAB7-D2ED-4CFA-9805-C544800D9F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8780198"/>
              </p:ext>
            </p:extLst>
          </p:nvPr>
        </p:nvGraphicFramePr>
        <p:xfrm>
          <a:off x="4253501" y="184934"/>
          <a:ext cx="7798086" cy="6673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6795075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LAYERS_CUSTOMIZATION" val="UEsDBBQAAgAIAM1m2EZaf7mZOgQAAOEOAAAdAAAAdW5pdmVyc2FsL2NvbW1vbl9tZXNzYWdlcy5sbmetV/9u2zYQ/r9A34EQUGADtrQd0KIYEge0xNhCZMmV6DjZDwiMxNhEKDGTKLfZX32aPtieZEfKbuymg6R0gG2YtO+7091335HHpx8LiTa8qoUqT5zXR68cxMtM5aJcnTgLevbzOwfVmpU5k6rkJ06pHHQ6ev7sWLJy1bAVh+/PnyF0XPC6hmU9MquHNRL5iTMfp240m+PwKg2iSZSO/YkzclVxx8p7FKiV+qP64Ze37z6+fvP2x+OXW8s+QMkMB8EhFLJIb171AAppHAUpoJEgDckldUbmc5hdtKCBHxJntP0yzHoekwtnZD477RZxTEKaJoHvkdRP0jCiNhcBocRzRleqQWu24UgrtBH8A9JrDpXUouKoliK3P2QKNsqGdznzohn2wzQmCY19l/pR6IwSVVX3P1lY1ui1qsBdjXJRs2vJc+sTOGN/v6t4Da6ZBk4heOm1gH+qgonyqNN1jJd+OElpFAVJSkJvt+OMSJkjr2LGzUCUGCckBoCK1bx6gm1qWWbNEZZyGMLUn0wDeFMTwlSs1hLeemgccwI1mPOyywo4QmJgV5Iso9gzSQNXiKE7VtcfVJUf8GO/UF3AfuhGQEGX7oFTg7EDhhoLUI6q4pnuApuRJMETko6jSyAy9F00xCI6h3Y7H2JxRRJoEZJ02YT4wp9gQ3jTYjv+7/orY4bO8h6xLAM7k76NUE0NOyal0AW20+phXhLyfgFV83HwjS5uASGxtl4rseEQQpV3swc0xSWe4c/7hf9beob9gHgpEMqLlim1YmecMZCHUmnEpFTmAcAvyzeszDi65hlrgPD38Ldc5PZvptg2kr8a8TdieistL7aqFHrk8sXRwNAOhOxxhEVTQ3ha8+JOd7neC/8pURhi/2cIfR59oP+kbdaxDx0wFqq/BQF5NoIEiir7W/nhGTiatz0PouCXNwN8htEWIFToqRgXkKqDEC4ghQPsl2Sc+BSG7ZJf10J3zjFb2bZA3y5qBgcHyTV/KOw1v1HQE5KzTTvOQNZspTsLujctD7SH+jSAkEMAXLUjESClKCD+vAfmYkZ2GWgl4+BJlqqRuW1RKW6tbEBum4I/nsM3lSrsrmT1jrytap1+TxTtw8Wt0/mAeZIQHLvT1MWhS8wRzjSN7GkEXDQxBTRJAzw25kDKgulsDVp5o5oy7wnUnsI8coYBbJvShLMqW//z6XNPjK8iaXfRdvfXQSDQYUaIyBew30Olef1nFwjF40M7u+hjtT217ux6HmKpD3T4X06HrNX0QhWwddTtF9i2LRqmFLvTGRAysfxTTZV1j959hBmOz0FU7PnKGc1YdQuKRJWSg1Bsqg0B9TDvDxeHRktR8iG236fp5oGpP0+x59lbFDSfFNltO7xyOCtm2+uUhOtUXzB3ikMQvK/weC70QEA7I3byAo3erh/afPN4ZHxZ1fYyevxy7276L1BLAwQUAAIACADNZthGmd7J2s4DAAAxDwAAJwAAAHVuaXZlcnNhbC9mbGFzaF9wdWJsaXNoaW5nX3NldHRpbmdzLnhtbNVXX3PaRhB/51PcqJPHIDu1a4cReDy2GDPBQJDcJtPpeA7dgq4+3am6E4Q89dPkg/WTdE9nYwg4Fc244w4PoNXub//9do8Lzj5lgsyh0FzJtnfYPPAIyEQxLmdt7ybuvj71iDZUMiqUhLYnlUfOOo0gLyeC6zQCY1BVE4SRupWbtpcak7d8f7FYNLnOC/tWidIgvm4mKvPzAjRIA4WfC7rEL7PMQXudRoOQwImuFSsFEM4wBMltdFR0BdWp5zu1CU3uZoUqJbtQQhWkmE3a3g+n5/bzoOOgLnkG0ianOyi0YtOijHEbDxUR/wwkBT5LMfCTI48sODNp23tzZFFQ299GqbBdDtSiXChMRpp7+AwMZdRQ9+j8Gfhk9IPAidhS0ownMb4hNv+2dxnfRv3eZXg7GMZhdHsVX/ddDHsYxeGHeA+juBf3w33068JffRyF435v8O42Hg77cW/0aIUV3ShI4G9WLMDKqrJIYFWwwKRlNpGUCyTbV2XUYJCughYziFWXYxOnVGjwyO85zN6XVHCzRFYfIKvvAPJznUNixrZtbc8UJXiPcA4QA8Nerihx/HZFiZPTjdR95/0xrZ1RBtQYmqRIHpRVoQX+uuhBbarkRmr2mUyUYKuEIJsAG9AM1kYiuuOyi5qHHpliEwSmel5wKjzCDaaerIx1OdGGm2oIu+uaBLFw2IFcR1ulSFJa6I2Kr6puiZ90fh0oA/o3Vwonekr1F1UKRpaqJILfATGKYJvLDH+lQNaHiUwLlVVSHHdDtOAY3JzDAthZHUcf0UVWoiVumlyAcR7+KPlnMoGpKhAX6Bx3Esq5dvjNvYBzqvUjKH2I8ZUbkd7gMvzwyiZI2ZzKZE9w5AZkuXkOfIq5S4UuhFBYzTUIrExCSw1VfxhnlVqdNGv7Tum8arptZAWK7eYYj8PEFwmymMsS6gImVBIlxZLQBDeFthSac1VqlDiyOGj9rwJ0poTLKtQZDhs6KxgUddAODt/8eHT808np21bT/+vPL6+/aXS/PUeCWm9ufV48uZ7rWX21pP/B6Buresu2q4rMMpRtOd19/Nyvye1FEvh2we3ed9VafonrLgrPxxdXZBxGN/04atUhw0ARLFiSIpum9s9KHZvhTYztCOuojsbhz7XCwL7UmoQwqgU3rJXHuzpaY3cMjNaOgFoh4A6fuQMDt7jgGUdW/i/G86lJ+f7J/k+m87v+jbjRfqbpBFokKXb02Vjw4rffc5b3JVXMPa3uDxsXhsDfeTWzbzIueYZ1tKf76j7XOT46wCvIzleNBqJtXnM7jb8BUEsDBBQAAgAIAM1m2EY6Kj9OugIAAFgKAAAhAAAAdW5pdmVyc2FsL2ZsYXNoX3NraW5fc2V0dGluZ3MueG1slVbbTuMwEH3nK6rue8Ney0qmEpSuhNRdECDenWSaWHXsyJ6U7d+v7TjEbhua7QipnjnHc/UUordMLC4mE5JJLtUzIDJRaKvpdBOWX0/TBlGKWSYFgsCZkKqifLr49Mt9SOKQ51hyB2osZ0Mz6N3M3WcMxfv4PrcyRMhkVVOxX8tCzlKabQslG5GfDa3c16A4E1uDvPw5X64GHXCm8R6himJaXVkZR6kVaA02pB8rK2dZnKbAO0+X7jOS07v6OPsD2o5pho5289nKEK2mBcRFvrqxMowX5va4K3MrHxMQ/qKBfv1iZRDK6R5UfPndNyuDDFk39f/MSK1kYQsacz5u4juHS5qb52ejurRylmATso7OdsGXx+V6F4D81/DdE/tcleSPtq4HC8E2PeWwQNUASbpTa9OlfHto0LyPzh5qesyjifmRNhoWG8q1h/XKHvgEb0zkIcpresir5E0FyzbgEBkbesJyeeuWRYh91wUxKth5ZZ9KoOyRf0xhj5CBskc+c5bDg+D74wgOTS2p6/It9f0MGuDJUQeMGQQ1x9yH0p06q3W1to9XB7F6RYepZA4LbeN5YRXY1pHE6dqYkqOgiKA7VlBkUvy2uHTvstEkOTD4aTs9WwQZcjg1ci5Gs6jDernzxdmCkPaHoU+uPU/Q7PHrKUWkWVmZHyY9nXieeSimMNPkNMNuSgMHdS82MuA430OkiqotqBcp+Vg3QiLosdfL9n0NwUkS1IAkp6tM/CWnyi+aKgW1Ml1joLsqx8oWWLKi5OYPXxm8QX7AGLC2VCzNfYKy97kMFH4IgKqs7Ka2PbSWquHIOOyAe2ugcCkP5Ua0mdKhgbvBNWwwHDmvGTWTfln0sxIvkUB/Av9qwoouPrCMGHukqXaZRS+/28TB1dFy7haanb5wl7mzH6boZmM/LqFR2v8o/wFQSwMEFAACAAgAzWbYRrJ85P+jAwAAQg4AACYAAAB1bml2ZXJzYWwvaHRtbF9wdWJsaXNoaW5nX3NldHRpbmdzLnhtbNVXUXPaOBB+51do3OljcdJLLyljyGQSZ8KUAAWn187NTUZYC9ZFllxJhtKn/pr+sP6SrqyEhJLkzF3buxsewOvdb3e/XX020eGHXJA5aMOVbAe7zZ2AgEwV43LWDi6S02cHATGWSkaFktAOpArIYacRFeVEcJONwVp0NQRhpGkVth1k1hatMFwsFk1uCu3uKlFaxDfNVOVhocGAtKDDQtAlftllASboNBqERN50rlgpgHCGJUjuqqPizOYiCL3XhKZXM61KyY6VUJro2aQdPDk4cp8bH490wnOQrjfTQaMz2xZljLtyqBjzj0Ay4LMM697fC8iCM5u1g+d7DgW9w02UCtu3QB3KscJepL2Gz8FSRi31lz6fhQ/W3Bi8iS0lzXma4B3i2m8HJ8nluNc9iS/7gyQeX54l5z1fwxZBSfw22SIo6Sa9eBv/uvBn74bxqNftv7pMBoNe0h3eRiGja4RE4TpjETKrSp3CirDIZmU+kZQL3LVvaDRgcVsF1TNI1CnHIU6pMBCQPwuYvS6p4HaJS72DS30FUByZAlI7cmNrB1aXENzCeUAsDGe5WokXL1crsX+w1nros9+2dW+VEbWWphkuD9qq0qLwrunGbarkWmvumkyUYKuGpsiywF6ONKciINxib+nqrnUM2FMukH8Xu9ucSrvRXJpRbdY4XPHoVjnt/N5XFswfvjlvesj1N1UKRpaqJIJfAbGK4ODKHH9lQO4eDzLVKq+sghpLjOAMyJzDAthhnUTvMEVeYiRKRyHA+gzvS/6RTGCqNOICnaPIoJ0bj9/cCrigxtyC0psan/ql7/ZP4rdPXYOUzalMtwTHaUNe2B+BT7F3qTCFEArZvAOBzKS0NFDNh3FWudVps3bujM6robtBVqA4bo71eEy8keIWcllCXcCUSqKkWBKa4tk3boXmXJUGLX5ZPLT5WwX6UMJlVeoMHyiYTDPQddB2dp//svfi1/2Dl61m+OXT52ePBl3r4VBQl80L4vGDglsv6hvZ/YugR8R3I/ZU6dxtKNtIev8D5Vr4NoUkCp3s3K9gldD+HAEbx0ej4zMyiscXvWTcqjPeviJIQZrhfkzdC0WdmMFFggTHdVyHo/hNrTKQ6Vq7HY9rwQ1q9fGqjtfIC/vwjqjXKgFVeeYfAajLgucc9+x/ceAe2v1/flZ/ynl7/I3Bn8bvdd6A6jTDGf2wuf77CvVdCfsvceCvVu/hay/eUXjvX5wG2tf/93UaXwFQSwMEFAACAAgAzWbYRoITx3SWAQAAIgYAAB8AAAB1bml2ZXJzYWwvaHRtbF9za2luX3NldHRpbmdzLmpzjZTLbsIwEEX3fAVytxWiT2h3qFCpEotKZVd1YcIQIhzbsk0KRfx7M+YVO5NSzya+OrrziDzbVrs8LGHt5/bWf/v7e3j3GqDmzAquQ1006DnqzIpsBpMsB5FJYBFSIDLnwsJJ350RyplJ7zrdfKCvrRgyRdD6lKAiGgK0FFgQ4DcFrinxJ2zu0Ni+qcqopyvnlOwkSjqQriOVybln2NWrP9UeI1gVYC6gc55AYNrzp4k8Oz70MKpconLN5WasUtWZ8mSZGrWSs6b8i40GU/705R7oPvVeRoGdyKx7c5DHiUd9jGZSG7AWDnkfRxgkLPgURMW3688faGBcbyiii8xm7kgPbjCqtOYp1KbUH2CEmCy9atPsYdQ5B2u3J+5uMQJC8A2YmtXwHiMAlV7pf/xAbVSKE6mh9ZmfUKH4LJPpIXUXg+SwWLRtmt65UV/+kAVPSEVPaEE9v7xpecSgJUB31IK8Nso7puwEJUoih6JATYAFvUhcvEjw/tlm3DmeLPJyP5TrsZwDN0swE6VEWf7XpULjXK3dL1BLAwQUAAIACADNZthGGtrqO6oAAAAfAQAAGgAAAHVuaXZlcnNhbC9pMThuX3ByZXNldHMueG1snY8xD8IgEIV3fgW5XbBb0wDdTNwcdDYVUUno0XDU+vOF1Bhnh0vuXd73Xk71rzHwp0vkI2poxBa4QxuvHu8aTsfdpgVOecDrECI6DRiB94Yp37R4SI5cJl4ikDQ8cp46KZdlEZ6mVBIohjmXYBI2jrLMGFFWUk4rCivb+b/ozw0MY5yry+xD3qMpe1GrhVOyGipzdig83iLIalDy667KzpRLRRFK/jxm2BtQSwMEFAACAAgAzWbYRj+zTKhuAAAAcwAAABwAAAB1bml2ZXJzYWwvbG9jYWxfc2V0dGluZ3MueG1sDco9DoMwDEDhnVNYnsrQHzYGAgNSxy7QA1jBQpEcGyVpVW7fbO9J3zD9osCXUw6mDrvbA4HV2xZ0d/hen9ceIRfSjcSUHaohTGMziHmShUupMMMhdHJaOdYo/KJY5RLqMcz2SZnh4u04W7yPzR9QSwMEFAACAAgAg4CPRc6CCTfsAgAAiAgAABQAAAB1bml2ZXJzYWwvcGxheWVyLnhtbK1VTW/bMAw9p8D+g6F7raRd1zSQW3QFih3WoUDWbbdAtRlbi215klw3/fWj/G3P6VZgBwM2xfdI8ZE0u3pOYucJlBYy9cjCnRMHUl8GIg098vD19nhJri7fHbEs5ntQjgg8kqfCAnhMnAC0r0RmEHzPTeSRnsFFZuJkSkglzB65z5C7i7Qk745m6JJqj0TGZCtKi6JwhUZEGmoZ55ZEu75MaKZAQ2pA0SoN4jTYlfk7Gp9EptTsM9A9ZGbeHrgmaTmetRiQFKeuVCE9mc8X9Mfd57UfQcKPRaoNT30gDlZyVpbykfu7OxnkMWhrm7EqyTUYY5MobTNmVmKxTB2tfI9UDpsEtOYhaDdOQ0IrLJ0As23MdVTz6AGt5dU7UfOWfhv7vWncSuVo55zlj7HQER71IZ11EsjoMCpLyuuWHfTQdNCtZSKOgl+5UBCUn9/aFpkvSBWw7bgyT1cXPh7g2y33jVT7G4RhF9UKuq1obiWaW4JaDreNvu4oSHPbLXCTK2hKNWNPIgD5hSvFbVtcGpUDoyNjjaVDMKPVlWuROkFYZJL47B+0sX4jaX7q15QpAf9DmE9I1NZEpAE83wr0MZBgTQ1gsa3NNVns2phdTjp/THp9PTBVOdai4EUcw1UIOIYBN5x2dnoICoprdPFzNcL2Dg6CIxFGMT5mkmF8epAm4Wo3ydA7OAiOpb+bgLbmtox0XMdRM7UdxOjEOmF+ro1MxEvZnoM9Y1ZlH742cs3RdSbag/P5H6M4iNEM5pZMrC771ttXzeG9nVOjO59NVlkG3YrzACbPKq9mFvJs5BPAluexuenn1OzDHnSU89R0THN9x36XxVq8gFOIwP7pFqe2JhHYnvHIh+VpjwH1xO0yCF+apiIyWktSqXlIOYa1eRJQVJhqVj6i6qGSeRqMtHGz7uegY9xV1wq4E8MWM12cYPPJzCPv8aW+y8XZRXeV88VFgy3zuq8CV7m8YVXXCXedQet+bS/C6pnH199QSwMEFAACAAgAzWbYRtOZkxsdCAAAYx4AACkAAAB1bml2ZXJzYWwvc2tpbl9jdXN0b21pemF0aW9uX3NldHRpbmdzLnhtbK1ZbW/bOBL+3l9B+LDALnCIX+S3LFwf9EInQh3ZaylJe4eFQUtMLEQSfRLtNgt/uF+zP2x/yQ4pKZYcx5Hai5qiGs48MxzOPCTVUfLkR/o24Sz0/yDcZ5FNOfejx2T8AaGRywIWz2OaUJ40D5J7P/LYVzN6YEIG0oSTyCOxp4vRZNxCE/mDhgN1aAzhrat1O2jQxR08RAbu6TB2qRiXig5jRqetj5pHECluTF0a8dOoo2Zp9LWBGSU05mbk0W9jpaxdHCrP4Comng96ybjfFc8+97o3uuJB3XZv0MP7jqooSh/pPaNttPaDweVAbSPc6vZayl4bdpSOgtq9Xvuyv28POj0F3iaXfUDp4ss+6g663Y6x7+AOWCNV1YyOvh8ol+22Ct7w8FLfTybaoNVC7XZb6Rr7Xl+ZaC0E2gpgqMpQJFAxFE3p71VNbQ8VNNEn2qS7xwbu6z007OB+q7XvaprSah2Se5hdMV0HaeXp5Ol8B/DkEpwcFbXVPFFcI3cbx6Ds0HATEE5RREL6sWH78EqRzrZxQtHPLts8/9LIKlRWc66fB1aWpkIQC7TxKbBRUw7lejKyYmsU5cj3PjZWW85ZdOGyiEO4FxGLQxI0xv9IqyebWxVLtqNxHbsH4tKDu4H8qWqW+YKKhueckcvCDYmep+yRXayI+/QYs23kVQpz/byhceBHT6Dduhzo+KyjwE+4yWlYig8PxVPdbAOMlVARXh+Lp5JlQFY0yD225E8Nu4PL9zNyZLrzE59LU7UtnnOmG/JIywswVMVz3iYCL+VVG4jnfSNOv3FQVwQBdM6qB+SZxmUnKWGetWKb7aZuPW1i9iiSXbZ7f6Ff7AIG/BM9ighb4qlkJCYoHFZapSxtcv7GkWL2eswloxC8wOIWySUTSci5ttRnN3PV+rKczq5mS828aoz1tCuRaMsPP3f6w2/tXh+oKzOsCGXfqNNpGQxJsF6rGpblLGbTJQDi6dLCn53GWPxd23R260xNCzfG2T9qA8wX+K4xFn9XMb1dLLDlLO2paeClaS+tmSPzMsUONhrjL2yL1mRHEWdo59OviK8pAn72Y4qSwPfkgOBsP9rSCv6M2Y1qWssFtp2FqTvmzGqMbRbHz/+UyGTL11A9a5Igz0/IKqCedAs1IscFv4B3eURD8IevfdBkIfGjiyreF+q9aV0tndlsai+xZeSSxhhHHjJiIjzVB1qoNl4ARkxgK/8+86WsPomA1CCoDXJtXl1P4dcRgVz7j+sAfvl3RDPHsCRzGlUwhMLBC6g6276fLQyRQ3CICNqQJPnKYq9UNMWlq4BtWvoMSlN3CviOgMmxYeH9yIXSoS6vgHeDbVu9wktt9hlqHHpzVtNo9gla8lNNoy/Yhh7CdgUzS70zr1TREaIN8wbJe9Alot6DZ0RcF+xENnc+2yYgERmGNpHdmNR2ZOPfbmEdTXV6otlTTMizXMFHf0chitirVFVAQDo2RF39dmv+ezlRzSk2llBoxux+6Uh+FP4IEEnEOCJBwMQ0wDXxdiRyKVpRl2yhHZ5BzfM9qSaWXwbz363/ByI8I6GfMv6yDPz5p4v60ZVY73WQIRybwRkcVjb8Pe+FGXxnIKLg34yiSgLqh2CnrayZ0Bmaz2oZYWB0QV1AwkEtQ9OagLt5ygtAHOKyUwvAmmUYFkM/AHMHmSsFcgcZrQdxjzXbdGDTvqcrcYytYCyXO1210ystLhsBhbvey2qv6AODdgko2aUbInCgXP4qq1zYcksU5ZjOFAK3APMx3VcBNfBDcRivBnt7g/NUpLRSms892wae7OHAf5LUAnnehvT1fv4Qs1BKA5LkdZ2S279+MJB0iovU77zeRmRjdaFfL3XV0rE4H4quCqrbQY2KyKaOvZyqmkCAYg0Jd9dArA/i2F4dKz3fGXiiAl6WXpuS2F3/9b8/q8McxZNKUSb9tS4OtKBgLfyC9x+LcZr8XgHHUbWyqXypaJgdj3PT6qdlx4Qy+b8cQEm6GYQsFF8sKrmGQsyWUXUcVb++gVq1ZWmybexW2r+LIDfq4hPQjzy5NcY3JH4C+nIYC+oCycyL2uS1YzhcWLY88CNa0/yH9wMxececL1XDkDc56NHAd5/STdCD42j21QYFcKWrgadfqxZw5BEk9XxeH1NuMTkdASWk7wdC2J3ccV4Eh/sx3L/Zlpeu2xGPWTAXHypef5kDBfFdBcp4zGNxQcvfihrJmn3N1i7TKkqONecQwlycy8YPJEgy5YPwWH0hescr6maSY8U7FgA76+l0ivrlgWMzXdfkl7yixYvsVexwas6GDhMtCI/1LfqNv9IvCI/1bbFnzeCY/jqm46Giaf55RSNxUV5YvAzoxOqBEo0kT2Uh5m9lHRHCVHxnSwozyQRlzZB5dCw3X8cPadbQQlaMuPlGyKPo5RhxI2xWz3Z2LTkaOBRw83wFj7jPA/p2ect5QBMWcy3fP9RK4yj9HnycjFSK+POGfmzABYC4a8H1SQNlGB8bIp3pN/e37DY5owlCK1jKaM6bhpLRJaHXchkJHq/niqX9ft5o1HyVp1Hz3AqNMti3FzDahisaY6gBH3guW6GysKi+zj9t3MmT4ZHdG6NFAL4G7AjuKnknFASlwpIHq7xb0pfieLgNuB/QHQ0ynYKgkJzz8x8l0B3ni1vlU/rAi+WdSWp3QUZ2h1osk2BB/qaVvBmViL88UrPpOFklcvYn2CrffwrOTmxJOVGLei9yNONHy9484Qt030r/qFncaYGkXv3H2bEMTAHvzf9H/htQSwMEFAACAAgAzWbYRlVrhjhHCQAAJBYAABcAAAB1bml2ZXJzYWwvdW5pdmVyc2FsLnBuZ+2Yf1RSaRrHb1Mz1rRWM+5sO2Y5zW51miY9TYMalU5mlk2KmqYRSEkzBkpYDGkY2I6T/ZKYyWYt1NiyMEVhGfwFBNZmchxHyfhxUUIsGn+AyJhcUFDYi3Paztn/9uy//nHPPc99Pu/zvPd53/f73HMvJibs9n838F0AAPzj9sQkA8D8FQDwVsnCd+AnRT/fLYZv8yjJu6MBfnfQCGwsyNoRvwMAhKzF00fehu1FuXsOUgBgySPfNU9BvncUAD4Qx8XsSMnPsBpkrEOp4Pnn0+C1a0/OhdyOTvnh2PfHkhMTE+/s2BuwKOmLwI+wT9/+1/lB+oE7j6Vb0Js916dOl1BII8lB7iBFlv4HBylYua0F3V4eTuYzPFNDPA7DNVI5pOTMBwAMT38LeZuWudLb1i5o9SDH/gAA/xSYL62yZZo0vDSTb+rna+X5y1eQjfKV4bAVcYDaXoRsJkreA4CBdM2HSxmTz8+PxwLAWXxq1rbrx2GkZaNwHgDEXPAHgI+ic+AH72XCqS4sg4vyxXc62P64Da7MstVh8KCFc+gcOofOoXPoHDqHzqFz6Bw6h86h/we6lOG2Nm+APdK1/2OoC1WZJsgCpqFubhPT7MM9mt3B9G+gh37BuWfZIraU/YjdSbgyD+jWSP5UoUV6P4AmO8twjNNP2HVN9XSad0Tu3WAeXwfe8VO0d5aFCiKnf3s0/vBkC7uTrSLw4XFdl5eHhrzqGkSXaoTxivu1pJATGzHKkUhF4b0ivGncpDDNf5mPqFZh5gMVpbQi+1UlcWpUpGw3ZWjCVPKyf9zUSxkB0wO632raDbwtlYOBwABGTQhbGhwZBH5WdhTp0DQo19QMTYagapARYVy/x9Z4ij+QG2K+7yH4UwhcPC7ejWHT+NX4qGJdRMBsniJkWSG6FXN7ZDJNFVn2tdEmGN2ZU3HRN9+xQ5XJlA6jSscePIywUi6av6kdmVy6Jqy77XMQAJzWq63Ltt+YddWYFe4ESu5C4Ym1XPE7QAsKxYlcCW4sy2Gf902pwDHaG7HULSnTTdpVKIHc47LkyV1mHo8V5ZnENYMQ7sz441a+hU7UP3WjzI6+1lCBU+VySJ45nVNDHJy0y+XskBg3zcYOtVlsB8oHM+G0HWZEbnnw+YKnusmXpSg+Y+rXMh4hZZ/9FIIxPa4otB5a7ApsxIoJamtjIS7DVg1ZqWKbras83OtCNR4XeeiBsi7h70GbpzY168O/6nRxxxxME21CrMU3HnhGjbrbD4y573VaIu+O8Y5Lj6/MLyWEHFBFStX4GjxGYFHoyCU22n7poCCEbAwSuOst2f7SMRH1F0yD/kyh6Y6w5zLkEq1tWCLx1AlD7NnqMIscEYdoCtCAIMcCzZCx4UJ6AZZPop1xGvJMYSqj7elscW91azjaDW7Jcfu3BdgCkmJiSJnXjxIEZM+k492L9rWK6YYPQ8JvDOIRVtGXLCpWgtU7kJRAasG5dCa1C/M8qWrIxBViNwSbdTZyxadhTaVCl0NPNhq0X6HxUkNNZlW7I47jEGfPboI+p7Ewip+6JAmP7Uw9WgdCfdnY1tQ/36dBZgO0chFC6+6tDb+YXccJVMsRn0RoSU5EVwexL6tsFfUM3XCKJFUiRc4aE39gWNcXm6q0xVPySmikfZSTpaWP26lJiU2hLYH6jt7I1XpLs1OP0p1yW+Gl8M4wHjouU9x3nMZmvDudtakLATyoMTxGcdja3TOEndh+/gy6dZ7B0hwYXi9yGTyIT5E5XBXPsen35FT7JjLYpKcOUWmrCtzWoL/fNErTq/jmRtgf39buDRF4GUacLBEkaelmZeqMYph0BTGbI95ybafm3q4T9cK9u2NkAbhmZx9PmyTz9B1XOTczqQaQU2x3bqdtkm9vJOJUFXVc+qmaJAWaVX9FEHlxGJElSLU4CGrIQqce1qRHrT9YP7HVwFihqnj28qiw50cxY91tyBk25v68Vs5irLZfpvYN8WdPIlGF/DURZHpOUgQy5B+J6j6eXCC8+b4aBANzGhnEnh+SCx3rU1Q0yn+SsqQs6ZUJiS6dJcoxqjNQnFo9qEd7t4Jv8qEYTGidv/o7aHH94gaFBMt5oUbt+bIt1itTNCix5T6VUI+9aD4Hpkf16viKpmxBhpK0XIs4tfG6u9KDPuss1+s5um8uEBJmN/awaRhhPVUvsSFF0XdjBRzQxmu4acRS8u69XtHYkVd1SX44yS/a5WmtA8T3C6SBjVZaoaVpJpMkQ8meuCP3erfCu7pfPvBl6zKinSpT0gpJ/lX4fbM1MJ6Z6Go5sCVGUMbV/9zgMG/e2xTFNHPdBMu6v1JP9339+t17FELGZ0mm73XDor/RrAerxrKlS+Ifx8rCuFvEHXH4qhR6fQAG/8lPVy6sgt56xlDJ1XfAGH5w9Y+XLkkYPHwVWdAJLdD8CkWazz1x26mgIeu9FcCDu/mwsLdk9KYx0cHxzT+uD9OKDtPmZVRpmXoq6JC7A5iBMu1W7efBPAIHS6xjiQv3ZjNJOXUKHbHy4MR+ShIt/pkCa3kpt129wKTF75sQdnbgi3pnD+1zuHl4K/oZJeiX/Q3DnP7hjY35fMvWaPMrqnaGOG4AUeSE4Ew2C9bEEKilaSIpq0cNzRRD/PDG7ATzK0e8S86B1MKbRn1xGg+Mlq3lTul2vRbjTuy0nOm9PSs/ZWO9oiwT5o1Sq0rXodqpnWvKB4/4dHFVFGNb9yN5W/uN677ll28/M5mLkWJqCUt8g2sZLrWwGoV4rdbkUJz8vsYZ7snmbkmHO0Tt8tCMkjdqHuFH7fY0MMQxqnEBlx7So6pGKUxR1143kMvIvEL0Iwx7ROdrIINNRlX6yqAVNpXiWHUyBek7blvEVpsxIs89XTwqnfS3DI3qjNUnKuGOR6/p2y/ppC0A9ojtNvKoaK30ZWPu9mYoCKWg1/n87quJ6BdxbwN7akL9cS/QuUZE713+Ocv1sReLnx/yU8TW+J0cCa6qjO46MktJGhoHbmX/5JyZXHoixdfrRz/+ry+AFw9trd7IftiVW2cu8SuE20T+XwDggbB286rpGafRxIRditru/Fyo9bkKHjHAT8Gp85evQHimJ5QndsLR6Klp9sl1YcRpCMSl+X6L5r0FAC0J1Biozcvi8bzzZ/TWiKKJXffgSEDcroQYfvThb/8NUEsDBBQAAgAIAM1m2EZqfcGNSwAAAGoAAAAbAAAAdW5pdmVyc2FsL3VuaXZlcnNhbC5wbmcueG1ss7GvyM1RKEstKs7Mz7NVMtQzULK34+WyKShKLctMLVeoAIoBBSFASaESyDVCcMszU0oybJXMzZGUZKRmpmeU2CqZmlvABfWBRgIAUEsBAgAAFAACAAgAzWbYRlp/uZk6BAAA4Q4AAB0AAAAAAAAAAQAAAAAAAAAAAHVuaXZlcnNhbC9jb21tb25fbWVzc2FnZXMubG5nUEsBAgAAFAACAAgAzWbYRpneydrOAwAAMQ8AACcAAAAAAAAAAQAAAAAAdQQAAHVuaXZlcnNhbC9mbGFzaF9wdWJsaXNoaW5nX3NldHRpbmdzLnhtbFBLAQIAABQAAgAIAM1m2EY6Kj9OugIAAFgKAAAhAAAAAAAAAAEAAAAAAIgIAAB1bml2ZXJzYWwvZmxhc2hfc2tpbl9zZXR0aW5ncy54bWxQSwECAAAUAAIACADNZthGsnzk/6MDAABCDgAAJgAAAAAAAAABAAAAAACBCwAAdW5pdmVyc2FsL2h0bWxfcHVibGlzaGluZ19zZXR0aW5ncy54bWxQSwECAAAUAAIACADNZthGghPHdJYBAAAiBgAAHwAAAAAAAAABAAAAAABoDwAAdW5pdmVyc2FsL2h0bWxfc2tpbl9zZXR0aW5ncy5qc1BLAQIAABQAAgAIAM1m2EYa2uo7qgAAAB8BAAAaAAAAAAAAAAEAAAAAADsRAAB1bml2ZXJzYWwvaTE4bl9wcmVzZXRzLnhtbFBLAQIAABQAAgAIAM1m2EY/s0yobgAAAHMAAAAcAAAAAAAAAAEAAAAAAB0SAAB1bml2ZXJzYWwvbG9jYWxfc2V0dGluZ3MueG1sUEsBAgAAFAACAAgAg4CPRc6CCTfsAgAAiAgAABQAAAAAAAAAAQAAAAAAxRIAAHVuaXZlcnNhbC9wbGF5ZXIueG1sUEsBAgAAFAACAAgAzWbYRtOZkxsdCAAAYx4AACkAAAAAAAAAAQAAAAAA4xUAAHVuaXZlcnNhbC9za2luX2N1c3RvbWl6YXRpb25fc2V0dGluZ3MueG1sUEsBAgAAFAACAAgAzWbYRlVrhjhHCQAAJBYAABcAAAAAAAAAAAAAAAAARx4AAHVuaXZlcnNhbC91bml2ZXJzYWwucG5nUEsBAgAAFAACAAgAzWbYRmp9wY1LAAAAagAAABsAAAAAAAAAAQAAAAAAwycAAHVuaXZlcnNhbC91bml2ZXJzYWwucG5nLnhtbFBLBQYAAAAACwALAEkDAABHKAAAAAA="/>
  <p:tag name="ISPRING_ULTRA_SCORM_COURSE_ID" val="FFB65A0F-99F2-4AB4-B984-25A3494E0190"/>
  <p:tag name="ISPRING_SCORM_RATE_SLIDES" val="1"/>
  <p:tag name="ISPRING_SCORM_PASSING_SCORE" val="100.0000000000"/>
  <p:tag name="ISPRINGONLINEFOLDERID" val="0"/>
  <p:tag name="ISPRINGONLINEFOLDERPATH" val="Content List"/>
  <p:tag name="ISPRINGCLOUDFOLDERID" val="0"/>
  <p:tag name="ISPRINGCLOUDFOLDERPATH" val="Content List"/>
  <p:tag name="ISPRING_PRESENTATION_TITLE" val="Business 05"/>
  <p:tag name="ARTICULATE_SLIDE_COUNT" val="26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ARTICULATE_PROJECT_OPEN" val="0"/>
  <p:tag name="ISPRING_RESOURCE_PATHS_HASH_PRESENTER" val="cb70f085bf509c4f9262f4c046274447532afc8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467</Words>
  <Application>Microsoft Office PowerPoint</Application>
  <PresentationFormat>Widescreen</PresentationFormat>
  <Paragraphs>71</Paragraphs>
  <Slides>12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Cantarell</vt:lpstr>
      <vt:lpstr>Century Gothic</vt:lpstr>
      <vt:lpstr>Vapor Trail</vt:lpstr>
      <vt:lpstr>The Landscape of Social Inclusion</vt:lpstr>
      <vt:lpstr>Post Modernism</vt:lpstr>
      <vt:lpstr>What is Post Modernism?</vt:lpstr>
      <vt:lpstr>What is Modernism?</vt:lpstr>
      <vt:lpstr>Summary of Modernism</vt:lpstr>
      <vt:lpstr>Comparison to Post Modernism</vt:lpstr>
      <vt:lpstr>Influential Postmodernist Theorists</vt:lpstr>
      <vt:lpstr>The Power of Money</vt:lpstr>
      <vt:lpstr>Hyper Reality Explained</vt:lpstr>
      <vt:lpstr>Media Vs Reality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2019-03-25T12:54:58Z</dcterms:created>
  <dcterms:modified xsi:type="dcterms:W3CDTF">2019-04-03T10:10:04Z</dcterms:modified>
</cp:coreProperties>
</file>