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6"/>
  </p:notesMasterIdLst>
  <p:sldIdLst>
    <p:sldId id="278" r:id="rId2"/>
    <p:sldId id="279" r:id="rId3"/>
    <p:sldId id="280" r:id="rId4"/>
    <p:sldId id="294" r:id="rId5"/>
    <p:sldId id="295" r:id="rId6"/>
    <p:sldId id="296" r:id="rId7"/>
    <p:sldId id="297" r:id="rId8"/>
    <p:sldId id="298" r:id="rId9"/>
    <p:sldId id="299" r:id="rId10"/>
    <p:sldId id="301" r:id="rId11"/>
    <p:sldId id="300" r:id="rId12"/>
    <p:sldId id="282" r:id="rId13"/>
    <p:sldId id="302" r:id="rId14"/>
    <p:sldId id="303" r:id="rId15"/>
    <p:sldId id="308" r:id="rId16"/>
    <p:sldId id="304" r:id="rId17"/>
    <p:sldId id="305" r:id="rId18"/>
    <p:sldId id="306" r:id="rId19"/>
    <p:sldId id="307" r:id="rId20"/>
    <p:sldId id="309" r:id="rId21"/>
    <p:sldId id="310" r:id="rId22"/>
    <p:sldId id="311" r:id="rId23"/>
    <p:sldId id="312" r:id="rId24"/>
    <p:sldId id="293" r:id="rId2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596D8A-2DDF-43B8-8864-8CAC04FFDEFF}" v="4" dt="2023-03-03T13:23:50.407"/>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09" autoAdjust="0"/>
  </p:normalViewPr>
  <p:slideViewPr>
    <p:cSldViewPr snapToGrid="0" snapToObjects="1">
      <p:cViewPr varScale="1">
        <p:scale>
          <a:sx n="85" d="100"/>
          <a:sy n="85" d="100"/>
        </p:scale>
        <p:origin x="48" y="225"/>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D8596D8A-2DDF-43B8-8864-8CAC04FFDEFF}"/>
    <pc:docChg chg="undo custSel addSld delSld modSld">
      <pc:chgData name="James Drew" userId="7bac6938-da9f-4849-b7bb-5bcb1c7aced0" providerId="ADAL" clId="{D8596D8A-2DDF-43B8-8864-8CAC04FFDEFF}" dt="2023-03-06T19:04:15.210" v="1078" actId="255"/>
      <pc:docMkLst>
        <pc:docMk/>
      </pc:docMkLst>
      <pc:sldChg chg="addSp delSp modSp mod modClrScheme chgLayout">
        <pc:chgData name="James Drew" userId="7bac6938-da9f-4849-b7bb-5bcb1c7aced0" providerId="ADAL" clId="{D8596D8A-2DDF-43B8-8864-8CAC04FFDEFF}" dt="2023-03-03T12:52:30.254" v="224" actId="14100"/>
        <pc:sldMkLst>
          <pc:docMk/>
          <pc:sldMk cId="685681062" sldId="282"/>
        </pc:sldMkLst>
        <pc:spChg chg="mod">
          <ac:chgData name="James Drew" userId="7bac6938-da9f-4849-b7bb-5bcb1c7aced0" providerId="ADAL" clId="{D8596D8A-2DDF-43B8-8864-8CAC04FFDEFF}" dt="2023-03-03T12:52:22.843" v="221" actId="1076"/>
          <ac:spMkLst>
            <pc:docMk/>
            <pc:sldMk cId="685681062" sldId="282"/>
            <ac:spMk id="2" creationId="{FD5E8954-9BCB-7FD9-A210-38DC54382D45}"/>
          </ac:spMkLst>
        </pc:spChg>
        <pc:spChg chg="del mod">
          <ac:chgData name="James Drew" userId="7bac6938-da9f-4849-b7bb-5bcb1c7aced0" providerId="ADAL" clId="{D8596D8A-2DDF-43B8-8864-8CAC04FFDEFF}" dt="2023-03-03T12:51:23.535" v="206" actId="478"/>
          <ac:spMkLst>
            <pc:docMk/>
            <pc:sldMk cId="685681062" sldId="282"/>
            <ac:spMk id="4" creationId="{D2BBD890-6A99-C160-C084-2916E2310718}"/>
          </ac:spMkLst>
        </pc:spChg>
        <pc:spChg chg="del mod">
          <ac:chgData name="James Drew" userId="7bac6938-da9f-4849-b7bb-5bcb1c7aced0" providerId="ADAL" clId="{D8596D8A-2DDF-43B8-8864-8CAC04FFDEFF}" dt="2023-03-03T12:51:20.854" v="205" actId="478"/>
          <ac:spMkLst>
            <pc:docMk/>
            <pc:sldMk cId="685681062" sldId="282"/>
            <ac:spMk id="5" creationId="{EEE736C0-59DE-A4DF-7A05-6F22D48CC0D3}"/>
          </ac:spMkLst>
        </pc:spChg>
        <pc:spChg chg="del mod">
          <ac:chgData name="James Drew" userId="7bac6938-da9f-4849-b7bb-5bcb1c7aced0" providerId="ADAL" clId="{D8596D8A-2DDF-43B8-8864-8CAC04FFDEFF}" dt="2023-03-03T12:51:18.214" v="204" actId="478"/>
          <ac:spMkLst>
            <pc:docMk/>
            <pc:sldMk cId="685681062" sldId="282"/>
            <ac:spMk id="6" creationId="{8E016EE4-D06F-BB48-F27D-14F290F0FE86}"/>
          </ac:spMkLst>
        </pc:spChg>
        <pc:spChg chg="mod">
          <ac:chgData name="James Drew" userId="7bac6938-da9f-4849-b7bb-5bcb1c7aced0" providerId="ADAL" clId="{D8596D8A-2DDF-43B8-8864-8CAC04FFDEFF}" dt="2023-03-03T12:52:19.010" v="220" actId="26606"/>
          <ac:spMkLst>
            <pc:docMk/>
            <pc:sldMk cId="685681062" sldId="282"/>
            <ac:spMk id="23" creationId="{94FF72B7-0438-3641-5939-75128934B0DF}"/>
          </ac:spMkLst>
        </pc:spChg>
        <pc:spChg chg="add del mod ord">
          <ac:chgData name="James Drew" userId="7bac6938-da9f-4849-b7bb-5bcb1c7aced0" providerId="ADAL" clId="{D8596D8A-2DDF-43B8-8864-8CAC04FFDEFF}" dt="2023-03-03T12:52:25.249" v="222" actId="478"/>
          <ac:spMkLst>
            <pc:docMk/>
            <pc:sldMk cId="685681062" sldId="282"/>
            <ac:spMk id="29" creationId="{6148053A-F118-5AAA-30E2-16FC018E0B58}"/>
          </ac:spMkLst>
        </pc:spChg>
        <pc:picChg chg="add mod">
          <ac:chgData name="James Drew" userId="7bac6938-da9f-4849-b7bb-5bcb1c7aced0" providerId="ADAL" clId="{D8596D8A-2DDF-43B8-8864-8CAC04FFDEFF}" dt="2023-03-03T12:52:30.254" v="224" actId="14100"/>
          <ac:picMkLst>
            <pc:docMk/>
            <pc:sldMk cId="685681062" sldId="282"/>
            <ac:picMk id="25" creationId="{E38A8995-925D-FFE8-9ED7-C4B139E7A552}"/>
          </ac:picMkLst>
        </pc:picChg>
      </pc:sldChg>
      <pc:sldChg chg="del">
        <pc:chgData name="James Drew" userId="7bac6938-da9f-4849-b7bb-5bcb1c7aced0" providerId="ADAL" clId="{D8596D8A-2DDF-43B8-8864-8CAC04FFDEFF}" dt="2023-03-03T13:05:47.732" v="486" actId="47"/>
        <pc:sldMkLst>
          <pc:docMk/>
          <pc:sldMk cId="94818171" sldId="292"/>
        </pc:sldMkLst>
      </pc:sldChg>
      <pc:sldChg chg="delSp modSp new mod">
        <pc:chgData name="James Drew" userId="7bac6938-da9f-4849-b7bb-5bcb1c7aced0" providerId="ADAL" clId="{D8596D8A-2DDF-43B8-8864-8CAC04FFDEFF}" dt="2023-03-03T12:41:49.902" v="37" actId="13926"/>
        <pc:sldMkLst>
          <pc:docMk/>
          <pc:sldMk cId="3787193866" sldId="295"/>
        </pc:sldMkLst>
        <pc:spChg chg="mod">
          <ac:chgData name="James Drew" userId="7bac6938-da9f-4849-b7bb-5bcb1c7aced0" providerId="ADAL" clId="{D8596D8A-2DDF-43B8-8864-8CAC04FFDEFF}" dt="2023-03-03T12:41:24.321" v="33" actId="1076"/>
          <ac:spMkLst>
            <pc:docMk/>
            <pc:sldMk cId="3787193866" sldId="295"/>
            <ac:spMk id="2" creationId="{8F7B4EFC-ACB4-B010-60EC-37F1FD195835}"/>
          </ac:spMkLst>
        </pc:spChg>
        <pc:spChg chg="mod">
          <ac:chgData name="James Drew" userId="7bac6938-da9f-4849-b7bb-5bcb1c7aced0" providerId="ADAL" clId="{D8596D8A-2DDF-43B8-8864-8CAC04FFDEFF}" dt="2023-03-03T12:41:49.902" v="37" actId="13926"/>
          <ac:spMkLst>
            <pc:docMk/>
            <pc:sldMk cId="3787193866" sldId="295"/>
            <ac:spMk id="3" creationId="{C79B8F08-5361-4A44-0051-0771D8466FCF}"/>
          </ac:spMkLst>
        </pc:spChg>
        <pc:spChg chg="del">
          <ac:chgData name="James Drew" userId="7bac6938-da9f-4849-b7bb-5bcb1c7aced0" providerId="ADAL" clId="{D8596D8A-2DDF-43B8-8864-8CAC04FFDEFF}" dt="2023-03-03T12:39:57.173" v="15" actId="478"/>
          <ac:spMkLst>
            <pc:docMk/>
            <pc:sldMk cId="3787193866" sldId="295"/>
            <ac:spMk id="4" creationId="{7E82C25C-728F-3ACE-D0B6-54817C3AF023}"/>
          </ac:spMkLst>
        </pc:spChg>
      </pc:sldChg>
      <pc:sldChg chg="addSp delSp modSp new mod modClrScheme chgLayout">
        <pc:chgData name="James Drew" userId="7bac6938-da9f-4849-b7bb-5bcb1c7aced0" providerId="ADAL" clId="{D8596D8A-2DDF-43B8-8864-8CAC04FFDEFF}" dt="2023-03-03T12:43:41.601" v="93" actId="1076"/>
        <pc:sldMkLst>
          <pc:docMk/>
          <pc:sldMk cId="433938373" sldId="296"/>
        </pc:sldMkLst>
        <pc:spChg chg="mod">
          <ac:chgData name="James Drew" userId="7bac6938-da9f-4849-b7bb-5bcb1c7aced0" providerId="ADAL" clId="{D8596D8A-2DDF-43B8-8864-8CAC04FFDEFF}" dt="2023-03-03T12:43:24.618" v="88" actId="1076"/>
          <ac:spMkLst>
            <pc:docMk/>
            <pc:sldMk cId="433938373" sldId="296"/>
            <ac:spMk id="2" creationId="{966F7FB0-500D-BF77-D54A-335EF4BC8F42}"/>
          </ac:spMkLst>
        </pc:spChg>
        <pc:spChg chg="mod">
          <ac:chgData name="James Drew" userId="7bac6938-da9f-4849-b7bb-5bcb1c7aced0" providerId="ADAL" clId="{D8596D8A-2DDF-43B8-8864-8CAC04FFDEFF}" dt="2023-03-03T12:43:41.601" v="93" actId="1076"/>
          <ac:spMkLst>
            <pc:docMk/>
            <pc:sldMk cId="433938373" sldId="296"/>
            <ac:spMk id="3" creationId="{B44B327A-8537-2E48-8A8B-DE38D65FC48F}"/>
          </ac:spMkLst>
        </pc:spChg>
        <pc:spChg chg="del">
          <ac:chgData name="James Drew" userId="7bac6938-da9f-4849-b7bb-5bcb1c7aced0" providerId="ADAL" clId="{D8596D8A-2DDF-43B8-8864-8CAC04FFDEFF}" dt="2023-03-03T12:42:58.498" v="79" actId="478"/>
          <ac:spMkLst>
            <pc:docMk/>
            <pc:sldMk cId="433938373" sldId="296"/>
            <ac:spMk id="4" creationId="{14272FCC-F22B-6357-E034-239E160313D5}"/>
          </ac:spMkLst>
        </pc:spChg>
        <pc:spChg chg="mod">
          <ac:chgData name="James Drew" userId="7bac6938-da9f-4849-b7bb-5bcb1c7aced0" providerId="ADAL" clId="{D8596D8A-2DDF-43B8-8864-8CAC04FFDEFF}" dt="2023-03-03T12:43:20.582" v="87" actId="26606"/>
          <ac:spMkLst>
            <pc:docMk/>
            <pc:sldMk cId="433938373" sldId="296"/>
            <ac:spMk id="5" creationId="{69FE5D24-FB06-AE36-4C15-183CACF1B60C}"/>
          </ac:spMkLst>
        </pc:spChg>
        <pc:spChg chg="add del mod">
          <ac:chgData name="James Drew" userId="7bac6938-da9f-4849-b7bb-5bcb1c7aced0" providerId="ADAL" clId="{D8596D8A-2DDF-43B8-8864-8CAC04FFDEFF}" dt="2023-03-03T12:43:27.171" v="89" actId="478"/>
          <ac:spMkLst>
            <pc:docMk/>
            <pc:sldMk cId="433938373" sldId="296"/>
            <ac:spMk id="10" creationId="{760423BD-714A-A4B7-8263-FB384BB30C03}"/>
          </ac:spMkLst>
        </pc:spChg>
      </pc:sldChg>
      <pc:sldChg chg="delSp modSp new mod">
        <pc:chgData name="James Drew" userId="7bac6938-da9f-4849-b7bb-5bcb1c7aced0" providerId="ADAL" clId="{D8596D8A-2DDF-43B8-8864-8CAC04FFDEFF}" dt="2023-03-03T12:45:37.558" v="113" actId="255"/>
        <pc:sldMkLst>
          <pc:docMk/>
          <pc:sldMk cId="1163027328" sldId="297"/>
        </pc:sldMkLst>
        <pc:spChg chg="mod">
          <ac:chgData name="James Drew" userId="7bac6938-da9f-4849-b7bb-5bcb1c7aced0" providerId="ADAL" clId="{D8596D8A-2DDF-43B8-8864-8CAC04FFDEFF}" dt="2023-03-03T12:44:25.513" v="99" actId="1076"/>
          <ac:spMkLst>
            <pc:docMk/>
            <pc:sldMk cId="1163027328" sldId="297"/>
            <ac:spMk id="2" creationId="{9B7AC948-9F71-57B5-038A-6E2AF09B049D}"/>
          </ac:spMkLst>
        </pc:spChg>
        <pc:spChg chg="mod">
          <ac:chgData name="James Drew" userId="7bac6938-da9f-4849-b7bb-5bcb1c7aced0" providerId="ADAL" clId="{D8596D8A-2DDF-43B8-8864-8CAC04FFDEFF}" dt="2023-03-03T12:45:37.558" v="113" actId="255"/>
          <ac:spMkLst>
            <pc:docMk/>
            <pc:sldMk cId="1163027328" sldId="297"/>
            <ac:spMk id="3" creationId="{2606A0EC-36CA-F68A-290A-D3ADCD8A340E}"/>
          </ac:spMkLst>
        </pc:spChg>
        <pc:spChg chg="del">
          <ac:chgData name="James Drew" userId="7bac6938-da9f-4849-b7bb-5bcb1c7aced0" providerId="ADAL" clId="{D8596D8A-2DDF-43B8-8864-8CAC04FFDEFF}" dt="2023-03-03T12:44:27.459" v="100" actId="478"/>
          <ac:spMkLst>
            <pc:docMk/>
            <pc:sldMk cId="1163027328" sldId="297"/>
            <ac:spMk id="4" creationId="{13C358FB-C2A5-D55D-C0A5-662217660311}"/>
          </ac:spMkLst>
        </pc:spChg>
      </pc:sldChg>
      <pc:sldChg chg="addSp delSp modSp new mod modClrScheme chgLayout">
        <pc:chgData name="James Drew" userId="7bac6938-da9f-4849-b7bb-5bcb1c7aced0" providerId="ADAL" clId="{D8596D8A-2DDF-43B8-8864-8CAC04FFDEFF}" dt="2023-03-03T12:46:31.322" v="133" actId="26606"/>
        <pc:sldMkLst>
          <pc:docMk/>
          <pc:sldMk cId="2947226823" sldId="298"/>
        </pc:sldMkLst>
        <pc:spChg chg="mod">
          <ac:chgData name="James Drew" userId="7bac6938-da9f-4849-b7bb-5bcb1c7aced0" providerId="ADAL" clId="{D8596D8A-2DDF-43B8-8864-8CAC04FFDEFF}" dt="2023-03-03T12:46:31.322" v="133" actId="26606"/>
          <ac:spMkLst>
            <pc:docMk/>
            <pc:sldMk cId="2947226823" sldId="298"/>
            <ac:spMk id="2" creationId="{73FB4C4A-5C08-7684-8F88-ED34573B765B}"/>
          </ac:spMkLst>
        </pc:spChg>
        <pc:spChg chg="del mod">
          <ac:chgData name="James Drew" userId="7bac6938-da9f-4849-b7bb-5bcb1c7aced0" providerId="ADAL" clId="{D8596D8A-2DDF-43B8-8864-8CAC04FFDEFF}" dt="2023-03-03T12:46:31.322" v="133" actId="26606"/>
          <ac:spMkLst>
            <pc:docMk/>
            <pc:sldMk cId="2947226823" sldId="298"/>
            <ac:spMk id="3" creationId="{E1E090DA-360C-A92F-BCE2-C6D58481003C}"/>
          </ac:spMkLst>
        </pc:spChg>
        <pc:spChg chg="mod">
          <ac:chgData name="James Drew" userId="7bac6938-da9f-4849-b7bb-5bcb1c7aced0" providerId="ADAL" clId="{D8596D8A-2DDF-43B8-8864-8CAC04FFDEFF}" dt="2023-03-03T12:46:31.322" v="133" actId="26606"/>
          <ac:spMkLst>
            <pc:docMk/>
            <pc:sldMk cId="2947226823" sldId="298"/>
            <ac:spMk id="4" creationId="{9F11680C-BFBC-5984-EF6D-E8C7047B1D77}"/>
          </ac:spMkLst>
        </pc:spChg>
        <pc:spChg chg="mod">
          <ac:chgData name="James Drew" userId="7bac6938-da9f-4849-b7bb-5bcb1c7aced0" providerId="ADAL" clId="{D8596D8A-2DDF-43B8-8864-8CAC04FFDEFF}" dt="2023-03-03T12:46:31.322" v="133" actId="26606"/>
          <ac:spMkLst>
            <pc:docMk/>
            <pc:sldMk cId="2947226823" sldId="298"/>
            <ac:spMk id="5" creationId="{6B8E0C11-41C2-F8F2-DEB0-9BF0B349543D}"/>
          </ac:spMkLst>
        </pc:spChg>
        <pc:graphicFrameChg chg="add mod">
          <ac:chgData name="James Drew" userId="7bac6938-da9f-4849-b7bb-5bcb1c7aced0" providerId="ADAL" clId="{D8596D8A-2DDF-43B8-8864-8CAC04FFDEFF}" dt="2023-03-03T12:46:31.322" v="133" actId="26606"/>
          <ac:graphicFrameMkLst>
            <pc:docMk/>
            <pc:sldMk cId="2947226823" sldId="298"/>
            <ac:graphicFrameMk id="7" creationId="{AA1A5B7E-BAB7-33BD-DEA8-877214E4D7F9}"/>
          </ac:graphicFrameMkLst>
        </pc:graphicFrameChg>
      </pc:sldChg>
      <pc:sldChg chg="modSp new mod">
        <pc:chgData name="James Drew" userId="7bac6938-da9f-4849-b7bb-5bcb1c7aced0" providerId="ADAL" clId="{D8596D8A-2DDF-43B8-8864-8CAC04FFDEFF}" dt="2023-03-03T12:47:38.413" v="148" actId="14100"/>
        <pc:sldMkLst>
          <pc:docMk/>
          <pc:sldMk cId="1547849592" sldId="299"/>
        </pc:sldMkLst>
        <pc:spChg chg="mod">
          <ac:chgData name="James Drew" userId="7bac6938-da9f-4849-b7bb-5bcb1c7aced0" providerId="ADAL" clId="{D8596D8A-2DDF-43B8-8864-8CAC04FFDEFF}" dt="2023-03-03T12:47:16.493" v="141" actId="255"/>
          <ac:spMkLst>
            <pc:docMk/>
            <pc:sldMk cId="1547849592" sldId="299"/>
            <ac:spMk id="2" creationId="{E22CA80F-91B4-E6B8-9DB3-12BF096351D5}"/>
          </ac:spMkLst>
        </pc:spChg>
        <pc:spChg chg="mod">
          <ac:chgData name="James Drew" userId="7bac6938-da9f-4849-b7bb-5bcb1c7aced0" providerId="ADAL" clId="{D8596D8A-2DDF-43B8-8864-8CAC04FFDEFF}" dt="2023-03-03T12:47:38.413" v="148" actId="14100"/>
          <ac:spMkLst>
            <pc:docMk/>
            <pc:sldMk cId="1547849592" sldId="299"/>
            <ac:spMk id="3" creationId="{273914B1-79C1-7F41-F7EF-3222C4377D3D}"/>
          </ac:spMkLst>
        </pc:spChg>
      </pc:sldChg>
      <pc:sldChg chg="modSp new mod modClrScheme chgLayout">
        <pc:chgData name="James Drew" userId="7bac6938-da9f-4849-b7bb-5bcb1c7aced0" providerId="ADAL" clId="{D8596D8A-2DDF-43B8-8864-8CAC04FFDEFF}" dt="2023-03-03T12:49:03.520" v="168" actId="20577"/>
        <pc:sldMkLst>
          <pc:docMk/>
          <pc:sldMk cId="2418682556" sldId="300"/>
        </pc:sldMkLst>
        <pc:spChg chg="mod">
          <ac:chgData name="James Drew" userId="7bac6938-da9f-4849-b7bb-5bcb1c7aced0" providerId="ADAL" clId="{D8596D8A-2DDF-43B8-8864-8CAC04FFDEFF}" dt="2023-03-03T12:48:51.163" v="160" actId="26606"/>
          <ac:spMkLst>
            <pc:docMk/>
            <pc:sldMk cId="2418682556" sldId="300"/>
            <ac:spMk id="2" creationId="{59473FF9-4956-669F-34D0-77BE043C922E}"/>
          </ac:spMkLst>
        </pc:spChg>
        <pc:spChg chg="mod">
          <ac:chgData name="James Drew" userId="7bac6938-da9f-4849-b7bb-5bcb1c7aced0" providerId="ADAL" clId="{D8596D8A-2DDF-43B8-8864-8CAC04FFDEFF}" dt="2023-03-03T12:49:03.520" v="168" actId="20577"/>
          <ac:spMkLst>
            <pc:docMk/>
            <pc:sldMk cId="2418682556" sldId="300"/>
            <ac:spMk id="3" creationId="{54A166D7-D280-222A-88CE-B38BA6354A64}"/>
          </ac:spMkLst>
        </pc:spChg>
        <pc:spChg chg="mod ord">
          <ac:chgData name="James Drew" userId="7bac6938-da9f-4849-b7bb-5bcb1c7aced0" providerId="ADAL" clId="{D8596D8A-2DDF-43B8-8864-8CAC04FFDEFF}" dt="2023-03-03T12:48:51.163" v="160" actId="26606"/>
          <ac:spMkLst>
            <pc:docMk/>
            <pc:sldMk cId="2418682556" sldId="300"/>
            <ac:spMk id="4" creationId="{9BCB4D2E-2C27-500D-8BAC-938D6CB36813}"/>
          </ac:spMkLst>
        </pc:spChg>
        <pc:spChg chg="mod">
          <ac:chgData name="James Drew" userId="7bac6938-da9f-4849-b7bb-5bcb1c7aced0" providerId="ADAL" clId="{D8596D8A-2DDF-43B8-8864-8CAC04FFDEFF}" dt="2023-03-03T12:48:51.163" v="160" actId="26606"/>
          <ac:spMkLst>
            <pc:docMk/>
            <pc:sldMk cId="2418682556" sldId="300"/>
            <ac:spMk id="5" creationId="{A96A5D5A-1224-3AD9-425B-1280397F20DA}"/>
          </ac:spMkLst>
        </pc:spChg>
      </pc:sldChg>
      <pc:sldChg chg="delSp modSp new mod">
        <pc:chgData name="James Drew" userId="7bac6938-da9f-4849-b7bb-5bcb1c7aced0" providerId="ADAL" clId="{D8596D8A-2DDF-43B8-8864-8CAC04FFDEFF}" dt="2023-03-03T12:50:37.254" v="198" actId="13926"/>
        <pc:sldMkLst>
          <pc:docMk/>
          <pc:sldMk cId="3892003231" sldId="301"/>
        </pc:sldMkLst>
        <pc:spChg chg="mod">
          <ac:chgData name="James Drew" userId="7bac6938-da9f-4849-b7bb-5bcb1c7aced0" providerId="ADAL" clId="{D8596D8A-2DDF-43B8-8864-8CAC04FFDEFF}" dt="2023-03-03T12:50:14.768" v="196" actId="14100"/>
          <ac:spMkLst>
            <pc:docMk/>
            <pc:sldMk cId="3892003231" sldId="301"/>
            <ac:spMk id="2" creationId="{357C49B9-FDB1-E6B4-B825-5B7E76F6A8E2}"/>
          </ac:spMkLst>
        </pc:spChg>
        <pc:spChg chg="mod">
          <ac:chgData name="James Drew" userId="7bac6938-da9f-4849-b7bb-5bcb1c7aced0" providerId="ADAL" clId="{D8596D8A-2DDF-43B8-8864-8CAC04FFDEFF}" dt="2023-03-03T12:50:37.254" v="198" actId="13926"/>
          <ac:spMkLst>
            <pc:docMk/>
            <pc:sldMk cId="3892003231" sldId="301"/>
            <ac:spMk id="3" creationId="{3BC3C0B7-01B8-C1CA-2EDA-9DD7B49B7400}"/>
          </ac:spMkLst>
        </pc:spChg>
        <pc:spChg chg="del">
          <ac:chgData name="James Drew" userId="7bac6938-da9f-4849-b7bb-5bcb1c7aced0" providerId="ADAL" clId="{D8596D8A-2DDF-43B8-8864-8CAC04FFDEFF}" dt="2023-03-03T12:50:05.520" v="194" actId="478"/>
          <ac:spMkLst>
            <pc:docMk/>
            <pc:sldMk cId="3892003231" sldId="301"/>
            <ac:spMk id="4" creationId="{7F339173-1824-D90C-6D3C-CA729453D0F7}"/>
          </ac:spMkLst>
        </pc:spChg>
      </pc:sldChg>
      <pc:sldChg chg="delSp modSp new mod">
        <pc:chgData name="James Drew" userId="7bac6938-da9f-4849-b7bb-5bcb1c7aced0" providerId="ADAL" clId="{D8596D8A-2DDF-43B8-8864-8CAC04FFDEFF}" dt="2023-03-03T12:54:14.587" v="239" actId="20577"/>
        <pc:sldMkLst>
          <pc:docMk/>
          <pc:sldMk cId="293262049" sldId="302"/>
        </pc:sldMkLst>
        <pc:spChg chg="mod">
          <ac:chgData name="James Drew" userId="7bac6938-da9f-4849-b7bb-5bcb1c7aced0" providerId="ADAL" clId="{D8596D8A-2DDF-43B8-8864-8CAC04FFDEFF}" dt="2023-03-03T12:53:57.891" v="235" actId="1076"/>
          <ac:spMkLst>
            <pc:docMk/>
            <pc:sldMk cId="293262049" sldId="302"/>
            <ac:spMk id="2" creationId="{81A63CC3-66E8-B5A0-C040-B61489F9B9C5}"/>
          </ac:spMkLst>
        </pc:spChg>
        <pc:spChg chg="mod">
          <ac:chgData name="James Drew" userId="7bac6938-da9f-4849-b7bb-5bcb1c7aced0" providerId="ADAL" clId="{D8596D8A-2DDF-43B8-8864-8CAC04FFDEFF}" dt="2023-03-03T12:54:14.587" v="239" actId="20577"/>
          <ac:spMkLst>
            <pc:docMk/>
            <pc:sldMk cId="293262049" sldId="302"/>
            <ac:spMk id="3" creationId="{6D5F2AC0-C5F9-8055-E6E8-DCAD0FC34A2F}"/>
          </ac:spMkLst>
        </pc:spChg>
        <pc:spChg chg="del">
          <ac:chgData name="James Drew" userId="7bac6938-da9f-4849-b7bb-5bcb1c7aced0" providerId="ADAL" clId="{D8596D8A-2DDF-43B8-8864-8CAC04FFDEFF}" dt="2023-03-03T12:54:00.008" v="236" actId="478"/>
          <ac:spMkLst>
            <pc:docMk/>
            <pc:sldMk cId="293262049" sldId="302"/>
            <ac:spMk id="4" creationId="{2197EDE9-5E66-5526-9CED-99B04ADA6740}"/>
          </ac:spMkLst>
        </pc:spChg>
      </pc:sldChg>
      <pc:sldChg chg="delSp modSp new mod">
        <pc:chgData name="James Drew" userId="7bac6938-da9f-4849-b7bb-5bcb1c7aced0" providerId="ADAL" clId="{D8596D8A-2DDF-43B8-8864-8CAC04FFDEFF}" dt="2023-03-03T13:26:43.344" v="765" actId="20577"/>
        <pc:sldMkLst>
          <pc:docMk/>
          <pc:sldMk cId="1267379303" sldId="303"/>
        </pc:sldMkLst>
        <pc:spChg chg="del">
          <ac:chgData name="James Drew" userId="7bac6938-da9f-4849-b7bb-5bcb1c7aced0" providerId="ADAL" clId="{D8596D8A-2DDF-43B8-8864-8CAC04FFDEFF}" dt="2023-03-03T12:54:47.845" v="242" actId="478"/>
          <ac:spMkLst>
            <pc:docMk/>
            <pc:sldMk cId="1267379303" sldId="303"/>
            <ac:spMk id="2" creationId="{AA56ACCA-C68A-192C-E66D-DEAEF8792D99}"/>
          </ac:spMkLst>
        </pc:spChg>
        <pc:spChg chg="mod">
          <ac:chgData name="James Drew" userId="7bac6938-da9f-4849-b7bb-5bcb1c7aced0" providerId="ADAL" clId="{D8596D8A-2DDF-43B8-8864-8CAC04FFDEFF}" dt="2023-03-03T13:26:43.344" v="765" actId="20577"/>
          <ac:spMkLst>
            <pc:docMk/>
            <pc:sldMk cId="1267379303" sldId="303"/>
            <ac:spMk id="3" creationId="{ED6F8E0A-DA0E-27B9-AC5A-6FC0DAEF586E}"/>
          </ac:spMkLst>
        </pc:spChg>
        <pc:spChg chg="del">
          <ac:chgData name="James Drew" userId="7bac6938-da9f-4849-b7bb-5bcb1c7aced0" providerId="ADAL" clId="{D8596D8A-2DDF-43B8-8864-8CAC04FFDEFF}" dt="2023-03-03T12:54:53.935" v="244" actId="478"/>
          <ac:spMkLst>
            <pc:docMk/>
            <pc:sldMk cId="1267379303" sldId="303"/>
            <ac:spMk id="4" creationId="{BF3111F5-6EB5-74A2-786A-85D0237F1D16}"/>
          </ac:spMkLst>
        </pc:spChg>
      </pc:sldChg>
      <pc:sldChg chg="addSp delSp modSp new mod">
        <pc:chgData name="James Drew" userId="7bac6938-da9f-4849-b7bb-5bcb1c7aced0" providerId="ADAL" clId="{D8596D8A-2DDF-43B8-8864-8CAC04FFDEFF}" dt="2023-03-03T13:24:47.172" v="673" actId="20577"/>
        <pc:sldMkLst>
          <pc:docMk/>
          <pc:sldMk cId="951571044" sldId="304"/>
        </pc:sldMkLst>
        <pc:spChg chg="mod">
          <ac:chgData name="James Drew" userId="7bac6938-da9f-4849-b7bb-5bcb1c7aced0" providerId="ADAL" clId="{D8596D8A-2DDF-43B8-8864-8CAC04FFDEFF}" dt="2023-03-03T13:24:47.172" v="673" actId="20577"/>
          <ac:spMkLst>
            <pc:docMk/>
            <pc:sldMk cId="951571044" sldId="304"/>
            <ac:spMk id="2" creationId="{87FCCEA0-D37E-FA75-8BF9-7E00851B02FC}"/>
          </ac:spMkLst>
        </pc:spChg>
        <pc:spChg chg="del">
          <ac:chgData name="James Drew" userId="7bac6938-da9f-4849-b7bb-5bcb1c7aced0" providerId="ADAL" clId="{D8596D8A-2DDF-43B8-8864-8CAC04FFDEFF}" dt="2023-03-03T12:56:20.191" v="301" actId="21"/>
          <ac:spMkLst>
            <pc:docMk/>
            <pc:sldMk cId="951571044" sldId="304"/>
            <ac:spMk id="3" creationId="{82DE0C0E-5185-9F3C-8617-E71894C59D54}"/>
          </ac:spMkLst>
        </pc:spChg>
        <pc:spChg chg="del">
          <ac:chgData name="James Drew" userId="7bac6938-da9f-4849-b7bb-5bcb1c7aced0" providerId="ADAL" clId="{D8596D8A-2DDF-43B8-8864-8CAC04FFDEFF}" dt="2023-03-03T12:56:23.439" v="302" actId="478"/>
          <ac:spMkLst>
            <pc:docMk/>
            <pc:sldMk cId="951571044" sldId="304"/>
            <ac:spMk id="4" creationId="{D2301521-E90B-4556-23A0-025808EB34CD}"/>
          </ac:spMkLst>
        </pc:spChg>
        <pc:spChg chg="mod">
          <ac:chgData name="James Drew" userId="7bac6938-da9f-4849-b7bb-5bcb1c7aced0" providerId="ADAL" clId="{D8596D8A-2DDF-43B8-8864-8CAC04FFDEFF}" dt="2023-03-03T12:56:38.704" v="303" actId="26606"/>
          <ac:spMkLst>
            <pc:docMk/>
            <pc:sldMk cId="951571044" sldId="304"/>
            <ac:spMk id="5" creationId="{F57C7B8B-6F84-4EF6-E5DB-97761AEAE456}"/>
          </ac:spMkLst>
        </pc:spChg>
        <pc:spChg chg="add del mod">
          <ac:chgData name="James Drew" userId="7bac6938-da9f-4849-b7bb-5bcb1c7aced0" providerId="ADAL" clId="{D8596D8A-2DDF-43B8-8864-8CAC04FFDEFF}" dt="2023-03-03T12:57:15.260" v="308" actId="478"/>
          <ac:spMkLst>
            <pc:docMk/>
            <pc:sldMk cId="951571044" sldId="304"/>
            <ac:spMk id="9" creationId="{1C1F8440-6AB3-5AB3-8685-6F5F76DFFAB5}"/>
          </ac:spMkLst>
        </pc:spChg>
        <pc:spChg chg="add del">
          <ac:chgData name="James Drew" userId="7bac6938-da9f-4849-b7bb-5bcb1c7aced0" providerId="ADAL" clId="{D8596D8A-2DDF-43B8-8864-8CAC04FFDEFF}" dt="2023-03-03T12:57:30.046" v="311" actId="478"/>
          <ac:spMkLst>
            <pc:docMk/>
            <pc:sldMk cId="951571044" sldId="304"/>
            <ac:spMk id="11" creationId="{5C33A449-62A1-01E2-AB28-650366A0470D}"/>
          </ac:spMkLst>
        </pc:spChg>
        <pc:picChg chg="add del">
          <ac:chgData name="James Drew" userId="7bac6938-da9f-4849-b7bb-5bcb1c7aced0" providerId="ADAL" clId="{D8596D8A-2DDF-43B8-8864-8CAC04FFDEFF}" dt="2023-03-03T12:57:07.588" v="305" actId="478"/>
          <ac:picMkLst>
            <pc:docMk/>
            <pc:sldMk cId="951571044" sldId="304"/>
            <ac:picMk id="7" creationId="{151E9B9E-53BF-5D68-61BC-87ECDCC53703}"/>
          </ac:picMkLst>
        </pc:picChg>
        <pc:picChg chg="add mod">
          <ac:chgData name="James Drew" userId="7bac6938-da9f-4849-b7bb-5bcb1c7aced0" providerId="ADAL" clId="{D8596D8A-2DDF-43B8-8864-8CAC04FFDEFF}" dt="2023-03-03T12:57:20.162" v="310" actId="1076"/>
          <ac:picMkLst>
            <pc:docMk/>
            <pc:sldMk cId="951571044" sldId="304"/>
            <ac:picMk id="8" creationId="{90C55D7E-868B-FFB2-2AA0-D195DC2FB7AD}"/>
          </ac:picMkLst>
        </pc:picChg>
      </pc:sldChg>
      <pc:sldChg chg="delSp modSp new mod">
        <pc:chgData name="James Drew" userId="7bac6938-da9f-4849-b7bb-5bcb1c7aced0" providerId="ADAL" clId="{D8596D8A-2DDF-43B8-8864-8CAC04FFDEFF}" dt="2023-03-06T18:56:35.694" v="929" actId="207"/>
        <pc:sldMkLst>
          <pc:docMk/>
          <pc:sldMk cId="2016790505" sldId="305"/>
        </pc:sldMkLst>
        <pc:spChg chg="del mod">
          <ac:chgData name="James Drew" userId="7bac6938-da9f-4849-b7bb-5bcb1c7aced0" providerId="ADAL" clId="{D8596D8A-2DDF-43B8-8864-8CAC04FFDEFF}" dt="2023-03-03T13:00:52.013" v="363" actId="478"/>
          <ac:spMkLst>
            <pc:docMk/>
            <pc:sldMk cId="2016790505" sldId="305"/>
            <ac:spMk id="2" creationId="{842F78BB-C1DB-E32F-627E-CEE83038D4A9}"/>
          </ac:spMkLst>
        </pc:spChg>
        <pc:spChg chg="mod">
          <ac:chgData name="James Drew" userId="7bac6938-da9f-4849-b7bb-5bcb1c7aced0" providerId="ADAL" clId="{D8596D8A-2DDF-43B8-8864-8CAC04FFDEFF}" dt="2023-03-06T18:56:35.694" v="929" actId="207"/>
          <ac:spMkLst>
            <pc:docMk/>
            <pc:sldMk cId="2016790505" sldId="305"/>
            <ac:spMk id="3" creationId="{4839CBCF-DC5B-C354-FDDC-080D1768E886}"/>
          </ac:spMkLst>
        </pc:spChg>
        <pc:spChg chg="del">
          <ac:chgData name="James Drew" userId="7bac6938-da9f-4849-b7bb-5bcb1c7aced0" providerId="ADAL" clId="{D8596D8A-2DDF-43B8-8864-8CAC04FFDEFF}" dt="2023-03-03T13:02:01.183" v="459" actId="478"/>
          <ac:spMkLst>
            <pc:docMk/>
            <pc:sldMk cId="2016790505" sldId="305"/>
            <ac:spMk id="4" creationId="{F04AC495-C84C-0AF4-9C94-89A61B13DC3B}"/>
          </ac:spMkLst>
        </pc:spChg>
      </pc:sldChg>
      <pc:sldChg chg="delSp modSp new mod">
        <pc:chgData name="James Drew" userId="7bac6938-da9f-4849-b7bb-5bcb1c7aced0" providerId="ADAL" clId="{D8596D8A-2DDF-43B8-8864-8CAC04FFDEFF}" dt="2023-03-03T13:24:35.147" v="671" actId="207"/>
        <pc:sldMkLst>
          <pc:docMk/>
          <pc:sldMk cId="384286532" sldId="306"/>
        </pc:sldMkLst>
        <pc:spChg chg="mod">
          <ac:chgData name="James Drew" userId="7bac6938-da9f-4849-b7bb-5bcb1c7aced0" providerId="ADAL" clId="{D8596D8A-2DDF-43B8-8864-8CAC04FFDEFF}" dt="2023-03-03T13:06:22.391" v="506" actId="255"/>
          <ac:spMkLst>
            <pc:docMk/>
            <pc:sldMk cId="384286532" sldId="306"/>
            <ac:spMk id="2" creationId="{404A72DC-E5C7-6B58-1F3C-1284B75AD89B}"/>
          </ac:spMkLst>
        </pc:spChg>
        <pc:spChg chg="mod">
          <ac:chgData name="James Drew" userId="7bac6938-da9f-4849-b7bb-5bcb1c7aced0" providerId="ADAL" clId="{D8596D8A-2DDF-43B8-8864-8CAC04FFDEFF}" dt="2023-03-03T13:24:35.147" v="671" actId="207"/>
          <ac:spMkLst>
            <pc:docMk/>
            <pc:sldMk cId="384286532" sldId="306"/>
            <ac:spMk id="3" creationId="{6C45394C-E65C-E429-EBF2-BD966E812F61}"/>
          </ac:spMkLst>
        </pc:spChg>
        <pc:spChg chg="del">
          <ac:chgData name="James Drew" userId="7bac6938-da9f-4849-b7bb-5bcb1c7aced0" providerId="ADAL" clId="{D8596D8A-2DDF-43B8-8864-8CAC04FFDEFF}" dt="2023-03-03T13:06:17.509" v="505" actId="478"/>
          <ac:spMkLst>
            <pc:docMk/>
            <pc:sldMk cId="384286532" sldId="306"/>
            <ac:spMk id="4" creationId="{D58B4D97-5AF6-D08F-07A8-ACF0AB46E15B}"/>
          </ac:spMkLst>
        </pc:spChg>
      </pc:sldChg>
      <pc:sldChg chg="modSp new del mod">
        <pc:chgData name="James Drew" userId="7bac6938-da9f-4849-b7bb-5bcb1c7aced0" providerId="ADAL" clId="{D8596D8A-2DDF-43B8-8864-8CAC04FFDEFF}" dt="2023-03-03T13:00:39.587" v="359" actId="47"/>
        <pc:sldMkLst>
          <pc:docMk/>
          <pc:sldMk cId="2490738127" sldId="306"/>
        </pc:sldMkLst>
        <pc:spChg chg="mod">
          <ac:chgData name="James Drew" userId="7bac6938-da9f-4849-b7bb-5bcb1c7aced0" providerId="ADAL" clId="{D8596D8A-2DDF-43B8-8864-8CAC04FFDEFF}" dt="2023-03-03T12:58:18.738" v="357" actId="20577"/>
          <ac:spMkLst>
            <pc:docMk/>
            <pc:sldMk cId="2490738127" sldId="306"/>
            <ac:spMk id="2" creationId="{3499FEC9-9F9D-CE90-8183-D6621483CB34}"/>
          </ac:spMkLst>
        </pc:spChg>
      </pc:sldChg>
      <pc:sldChg chg="addSp delSp modSp new mod">
        <pc:chgData name="James Drew" userId="7bac6938-da9f-4849-b7bb-5bcb1c7aced0" providerId="ADAL" clId="{D8596D8A-2DDF-43B8-8864-8CAC04FFDEFF}" dt="2023-03-03T13:13:17.851" v="640" actId="14100"/>
        <pc:sldMkLst>
          <pc:docMk/>
          <pc:sldMk cId="2691344088" sldId="307"/>
        </pc:sldMkLst>
        <pc:spChg chg="del">
          <ac:chgData name="James Drew" userId="7bac6938-da9f-4849-b7bb-5bcb1c7aced0" providerId="ADAL" clId="{D8596D8A-2DDF-43B8-8864-8CAC04FFDEFF}" dt="2023-03-03T13:12:11.838" v="635" actId="478"/>
          <ac:spMkLst>
            <pc:docMk/>
            <pc:sldMk cId="2691344088" sldId="307"/>
            <ac:spMk id="2" creationId="{9BBAA781-2609-A552-C965-6672E9A378A8}"/>
          </ac:spMkLst>
        </pc:spChg>
        <pc:spChg chg="del">
          <ac:chgData name="James Drew" userId="7bac6938-da9f-4849-b7bb-5bcb1c7aced0" providerId="ADAL" clId="{D8596D8A-2DDF-43B8-8864-8CAC04FFDEFF}" dt="2023-03-03T13:12:08.958" v="634"/>
          <ac:spMkLst>
            <pc:docMk/>
            <pc:sldMk cId="2691344088" sldId="307"/>
            <ac:spMk id="3" creationId="{65CEECC6-F57E-5C20-90BC-C8CEEA468076}"/>
          </ac:spMkLst>
        </pc:spChg>
        <pc:spChg chg="del">
          <ac:chgData name="James Drew" userId="7bac6938-da9f-4849-b7bb-5bcb1c7aced0" providerId="ADAL" clId="{D8596D8A-2DDF-43B8-8864-8CAC04FFDEFF}" dt="2023-03-03T13:12:15.691" v="636" actId="478"/>
          <ac:spMkLst>
            <pc:docMk/>
            <pc:sldMk cId="2691344088" sldId="307"/>
            <ac:spMk id="4" creationId="{F413B21F-B74F-8FF1-A2FB-01DFAA7E8D9E}"/>
          </ac:spMkLst>
        </pc:spChg>
        <pc:picChg chg="add mod">
          <ac:chgData name="James Drew" userId="7bac6938-da9f-4849-b7bb-5bcb1c7aced0" providerId="ADAL" clId="{D8596D8A-2DDF-43B8-8864-8CAC04FFDEFF}" dt="2023-03-03T13:13:17.851" v="640" actId="14100"/>
          <ac:picMkLst>
            <pc:docMk/>
            <pc:sldMk cId="2691344088" sldId="307"/>
            <ac:picMk id="6" creationId="{AAB217B4-3CB1-18B7-64D8-11FFC4244938}"/>
          </ac:picMkLst>
        </pc:picChg>
      </pc:sldChg>
      <pc:sldChg chg="delSp modSp new mod">
        <pc:chgData name="James Drew" userId="7bac6938-da9f-4849-b7bb-5bcb1c7aced0" providerId="ADAL" clId="{D8596D8A-2DDF-43B8-8864-8CAC04FFDEFF}" dt="2023-03-03T13:25:28.624" v="685" actId="5793"/>
        <pc:sldMkLst>
          <pc:docMk/>
          <pc:sldMk cId="3142329376" sldId="308"/>
        </pc:sldMkLst>
        <pc:spChg chg="del">
          <ac:chgData name="James Drew" userId="7bac6938-da9f-4849-b7bb-5bcb1c7aced0" providerId="ADAL" clId="{D8596D8A-2DDF-43B8-8864-8CAC04FFDEFF}" dt="2023-03-03T13:25:15.514" v="677" actId="478"/>
          <ac:spMkLst>
            <pc:docMk/>
            <pc:sldMk cId="3142329376" sldId="308"/>
            <ac:spMk id="2" creationId="{5686BE6D-6704-724E-41CA-DD156464EFA3}"/>
          </ac:spMkLst>
        </pc:spChg>
        <pc:spChg chg="mod">
          <ac:chgData name="James Drew" userId="7bac6938-da9f-4849-b7bb-5bcb1c7aced0" providerId="ADAL" clId="{D8596D8A-2DDF-43B8-8864-8CAC04FFDEFF}" dt="2023-03-03T13:25:28.624" v="685" actId="5793"/>
          <ac:spMkLst>
            <pc:docMk/>
            <pc:sldMk cId="3142329376" sldId="308"/>
            <ac:spMk id="3" creationId="{8C9AAD90-03D1-1804-352A-9FFF154BEED0}"/>
          </ac:spMkLst>
        </pc:spChg>
        <pc:spChg chg="del">
          <ac:chgData name="James Drew" userId="7bac6938-da9f-4849-b7bb-5bcb1c7aced0" providerId="ADAL" clId="{D8596D8A-2DDF-43B8-8864-8CAC04FFDEFF}" dt="2023-03-03T13:25:17.654" v="678" actId="478"/>
          <ac:spMkLst>
            <pc:docMk/>
            <pc:sldMk cId="3142329376" sldId="308"/>
            <ac:spMk id="4" creationId="{89D77F82-9BA2-08D5-63FE-ABD9071CA317}"/>
          </ac:spMkLst>
        </pc:spChg>
      </pc:sldChg>
      <pc:sldChg chg="modSp new mod">
        <pc:chgData name="James Drew" userId="7bac6938-da9f-4849-b7bb-5bcb1c7aced0" providerId="ADAL" clId="{D8596D8A-2DDF-43B8-8864-8CAC04FFDEFF}" dt="2023-03-06T18:59:30.756" v="1029" actId="14100"/>
        <pc:sldMkLst>
          <pc:docMk/>
          <pc:sldMk cId="3171766959" sldId="309"/>
        </pc:sldMkLst>
        <pc:spChg chg="mod">
          <ac:chgData name="James Drew" userId="7bac6938-da9f-4849-b7bb-5bcb1c7aced0" providerId="ADAL" clId="{D8596D8A-2DDF-43B8-8864-8CAC04FFDEFF}" dt="2023-03-06T18:59:28.272" v="1028" actId="1076"/>
          <ac:spMkLst>
            <pc:docMk/>
            <pc:sldMk cId="3171766959" sldId="309"/>
            <ac:spMk id="2" creationId="{F71BC299-D384-37E0-7138-B25DAB574E9D}"/>
          </ac:spMkLst>
        </pc:spChg>
        <pc:spChg chg="mod">
          <ac:chgData name="James Drew" userId="7bac6938-da9f-4849-b7bb-5bcb1c7aced0" providerId="ADAL" clId="{D8596D8A-2DDF-43B8-8864-8CAC04FFDEFF}" dt="2023-03-06T18:59:30.756" v="1029" actId="14100"/>
          <ac:spMkLst>
            <pc:docMk/>
            <pc:sldMk cId="3171766959" sldId="309"/>
            <ac:spMk id="3" creationId="{3B4ACC8D-C359-BF5C-6DA8-032DABB4F641}"/>
          </ac:spMkLst>
        </pc:spChg>
      </pc:sldChg>
      <pc:sldChg chg="modSp new mod">
        <pc:chgData name="James Drew" userId="7bac6938-da9f-4849-b7bb-5bcb1c7aced0" providerId="ADAL" clId="{D8596D8A-2DDF-43B8-8864-8CAC04FFDEFF}" dt="2023-03-06T19:00:48.938" v="1033" actId="20577"/>
        <pc:sldMkLst>
          <pc:docMk/>
          <pc:sldMk cId="3750538293" sldId="310"/>
        </pc:sldMkLst>
        <pc:spChg chg="mod">
          <ac:chgData name="James Drew" userId="7bac6938-da9f-4849-b7bb-5bcb1c7aced0" providerId="ADAL" clId="{D8596D8A-2DDF-43B8-8864-8CAC04FFDEFF}" dt="2023-03-06T18:57:51.651" v="985" actId="20577"/>
          <ac:spMkLst>
            <pc:docMk/>
            <pc:sldMk cId="3750538293" sldId="310"/>
            <ac:spMk id="2" creationId="{C09D10C4-E126-27A1-22B5-4581D7376A89}"/>
          </ac:spMkLst>
        </pc:spChg>
        <pc:spChg chg="mod">
          <ac:chgData name="James Drew" userId="7bac6938-da9f-4849-b7bb-5bcb1c7aced0" providerId="ADAL" clId="{D8596D8A-2DDF-43B8-8864-8CAC04FFDEFF}" dt="2023-03-06T19:00:48.938" v="1033" actId="20577"/>
          <ac:spMkLst>
            <pc:docMk/>
            <pc:sldMk cId="3750538293" sldId="310"/>
            <ac:spMk id="3" creationId="{D7629067-2D97-A07E-B6BE-31367B1ED31D}"/>
          </ac:spMkLst>
        </pc:spChg>
      </pc:sldChg>
      <pc:sldChg chg="delSp modSp new mod">
        <pc:chgData name="James Drew" userId="7bac6938-da9f-4849-b7bb-5bcb1c7aced0" providerId="ADAL" clId="{D8596D8A-2DDF-43B8-8864-8CAC04FFDEFF}" dt="2023-03-06T19:02:26.083" v="1055" actId="14100"/>
        <pc:sldMkLst>
          <pc:docMk/>
          <pc:sldMk cId="3148959904" sldId="311"/>
        </pc:sldMkLst>
        <pc:spChg chg="del">
          <ac:chgData name="James Drew" userId="7bac6938-da9f-4849-b7bb-5bcb1c7aced0" providerId="ADAL" clId="{D8596D8A-2DDF-43B8-8864-8CAC04FFDEFF}" dt="2023-03-06T19:01:21.073" v="1037" actId="478"/>
          <ac:spMkLst>
            <pc:docMk/>
            <pc:sldMk cId="3148959904" sldId="311"/>
            <ac:spMk id="2" creationId="{08B72BBC-E389-D3B4-AA91-7EF1F0A416AB}"/>
          </ac:spMkLst>
        </pc:spChg>
        <pc:spChg chg="mod">
          <ac:chgData name="James Drew" userId="7bac6938-da9f-4849-b7bb-5bcb1c7aced0" providerId="ADAL" clId="{D8596D8A-2DDF-43B8-8864-8CAC04FFDEFF}" dt="2023-03-06T19:02:26.083" v="1055" actId="14100"/>
          <ac:spMkLst>
            <pc:docMk/>
            <pc:sldMk cId="3148959904" sldId="311"/>
            <ac:spMk id="3" creationId="{96430375-B777-7479-7535-54EE75626F3A}"/>
          </ac:spMkLst>
        </pc:spChg>
        <pc:spChg chg="del">
          <ac:chgData name="James Drew" userId="7bac6938-da9f-4849-b7bb-5bcb1c7aced0" providerId="ADAL" clId="{D8596D8A-2DDF-43B8-8864-8CAC04FFDEFF}" dt="2023-03-06T19:01:24.131" v="1038" actId="478"/>
          <ac:spMkLst>
            <pc:docMk/>
            <pc:sldMk cId="3148959904" sldId="311"/>
            <ac:spMk id="4" creationId="{E7303B05-D6F4-4745-03CC-BED0212482A6}"/>
          </ac:spMkLst>
        </pc:spChg>
      </pc:sldChg>
      <pc:sldChg chg="delSp modSp new mod">
        <pc:chgData name="James Drew" userId="7bac6938-da9f-4849-b7bb-5bcb1c7aced0" providerId="ADAL" clId="{D8596D8A-2DDF-43B8-8864-8CAC04FFDEFF}" dt="2023-03-06T19:04:15.210" v="1078" actId="255"/>
        <pc:sldMkLst>
          <pc:docMk/>
          <pc:sldMk cId="2867178015" sldId="312"/>
        </pc:sldMkLst>
        <pc:spChg chg="mod">
          <ac:chgData name="James Drew" userId="7bac6938-da9f-4849-b7bb-5bcb1c7aced0" providerId="ADAL" clId="{D8596D8A-2DDF-43B8-8864-8CAC04FFDEFF}" dt="2023-03-06T19:03:32.824" v="1065" actId="1076"/>
          <ac:spMkLst>
            <pc:docMk/>
            <pc:sldMk cId="2867178015" sldId="312"/>
            <ac:spMk id="2" creationId="{B961E258-4CCD-34A9-A636-55D478BC40EA}"/>
          </ac:spMkLst>
        </pc:spChg>
        <pc:spChg chg="mod">
          <ac:chgData name="James Drew" userId="7bac6938-da9f-4849-b7bb-5bcb1c7aced0" providerId="ADAL" clId="{D8596D8A-2DDF-43B8-8864-8CAC04FFDEFF}" dt="2023-03-06T19:04:15.210" v="1078" actId="255"/>
          <ac:spMkLst>
            <pc:docMk/>
            <pc:sldMk cId="2867178015" sldId="312"/>
            <ac:spMk id="3" creationId="{1961DE4C-007C-3FC3-BB6F-F53BE22A8292}"/>
          </ac:spMkLst>
        </pc:spChg>
        <pc:spChg chg="del">
          <ac:chgData name="James Drew" userId="7bac6938-da9f-4849-b7bb-5bcb1c7aced0" providerId="ADAL" clId="{D8596D8A-2DDF-43B8-8864-8CAC04FFDEFF}" dt="2023-03-06T19:03:25.808" v="1062" actId="478"/>
          <ac:spMkLst>
            <pc:docMk/>
            <pc:sldMk cId="2867178015" sldId="312"/>
            <ac:spMk id="4" creationId="{6D7781D3-4C49-1610-69B9-F6D856E9F4D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534F2E-99E6-4BA0-A29E-F776FA3B614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7A4E84D-DB8C-49BB-A44E-2F3BE9ACFA52}">
      <dgm:prSet/>
      <dgm:spPr/>
      <dgm:t>
        <a:bodyPr/>
        <a:lstStyle/>
        <a:p>
          <a:r>
            <a:rPr lang="en-GB"/>
            <a:t>Read the case of Legg and Another v Burton and Others [2017].</a:t>
          </a:r>
          <a:endParaRPr lang="en-US"/>
        </a:p>
      </dgm:t>
    </dgm:pt>
    <dgm:pt modelId="{E35C76CE-CD2B-4539-B0B6-1998B8317E0C}" type="parTrans" cxnId="{DC704A9D-37F7-4744-92A8-CA819C7349F0}">
      <dgm:prSet/>
      <dgm:spPr/>
      <dgm:t>
        <a:bodyPr/>
        <a:lstStyle/>
        <a:p>
          <a:endParaRPr lang="en-US"/>
        </a:p>
      </dgm:t>
    </dgm:pt>
    <dgm:pt modelId="{418EB178-195E-4AB5-94C0-962D56E8A6DD}" type="sibTrans" cxnId="{DC704A9D-37F7-4744-92A8-CA819C7349F0}">
      <dgm:prSet/>
      <dgm:spPr/>
      <dgm:t>
        <a:bodyPr/>
        <a:lstStyle/>
        <a:p>
          <a:endParaRPr lang="en-US"/>
        </a:p>
      </dgm:t>
    </dgm:pt>
    <dgm:pt modelId="{EE23C2FD-E132-4A71-9AEA-4E67B0F3C0E5}">
      <dgm:prSet/>
      <dgm:spPr/>
      <dgm:t>
        <a:bodyPr/>
        <a:lstStyle/>
        <a:p>
          <a:r>
            <a:rPr lang="en-GB"/>
            <a:t>Why did the judge come to the conclusion that the wills were mutual wills instead of mirror wills?</a:t>
          </a:r>
          <a:endParaRPr lang="en-US"/>
        </a:p>
      </dgm:t>
    </dgm:pt>
    <dgm:pt modelId="{A000779F-6340-48D6-BBBB-7F0FC933E3D4}" type="parTrans" cxnId="{F8C75D43-2202-4E96-97D4-729370D61C4A}">
      <dgm:prSet/>
      <dgm:spPr/>
      <dgm:t>
        <a:bodyPr/>
        <a:lstStyle/>
        <a:p>
          <a:endParaRPr lang="en-US"/>
        </a:p>
      </dgm:t>
    </dgm:pt>
    <dgm:pt modelId="{2A37A457-A46B-4BFE-A454-C09B006D4DE0}" type="sibTrans" cxnId="{F8C75D43-2202-4E96-97D4-729370D61C4A}">
      <dgm:prSet/>
      <dgm:spPr/>
      <dgm:t>
        <a:bodyPr/>
        <a:lstStyle/>
        <a:p>
          <a:endParaRPr lang="en-US"/>
        </a:p>
      </dgm:t>
    </dgm:pt>
    <dgm:pt modelId="{FF61531A-43A3-42F0-8135-54ED67AC0D1F}">
      <dgm:prSet/>
      <dgm:spPr/>
      <dgm:t>
        <a:bodyPr/>
        <a:lstStyle/>
        <a:p>
          <a:r>
            <a:rPr lang="en-GB"/>
            <a:t>What could the lawyer who prepared the wills have done to ascertain the situation with the clients when taking their instructions?</a:t>
          </a:r>
          <a:endParaRPr lang="en-US"/>
        </a:p>
      </dgm:t>
    </dgm:pt>
    <dgm:pt modelId="{6B0CB48D-7D67-42EF-8F86-1D94AEF76E8A}" type="parTrans" cxnId="{486B2980-3EA2-441A-B578-3FB26AA8FABB}">
      <dgm:prSet/>
      <dgm:spPr/>
      <dgm:t>
        <a:bodyPr/>
        <a:lstStyle/>
        <a:p>
          <a:endParaRPr lang="en-US"/>
        </a:p>
      </dgm:t>
    </dgm:pt>
    <dgm:pt modelId="{5754C9C7-E3BF-4A81-A88A-4CB34DECABE3}" type="sibTrans" cxnId="{486B2980-3EA2-441A-B578-3FB26AA8FABB}">
      <dgm:prSet/>
      <dgm:spPr/>
      <dgm:t>
        <a:bodyPr/>
        <a:lstStyle/>
        <a:p>
          <a:endParaRPr lang="en-US"/>
        </a:p>
      </dgm:t>
    </dgm:pt>
    <dgm:pt modelId="{390F944B-E726-42E0-951A-B05833603000}" type="pres">
      <dgm:prSet presAssocID="{35534F2E-99E6-4BA0-A29E-F776FA3B614F}" presName="root" presStyleCnt="0">
        <dgm:presLayoutVars>
          <dgm:dir/>
          <dgm:resizeHandles val="exact"/>
        </dgm:presLayoutVars>
      </dgm:prSet>
      <dgm:spPr/>
    </dgm:pt>
    <dgm:pt modelId="{0ADFF2D5-63C7-4EEF-994E-225770AD3936}" type="pres">
      <dgm:prSet presAssocID="{B7A4E84D-DB8C-49BB-A44E-2F3BE9ACFA52}" presName="compNode" presStyleCnt="0"/>
      <dgm:spPr/>
    </dgm:pt>
    <dgm:pt modelId="{EFC7330F-AFD9-464B-891F-FF2F39418194}" type="pres">
      <dgm:prSet presAssocID="{B7A4E84D-DB8C-49BB-A44E-2F3BE9ACFA52}" presName="bgRect" presStyleLbl="bgShp" presStyleIdx="0" presStyleCnt="3"/>
      <dgm:spPr/>
    </dgm:pt>
    <dgm:pt modelId="{F45A0A3C-0511-4861-90A1-81EC75A15B12}" type="pres">
      <dgm:prSet presAssocID="{B7A4E84D-DB8C-49BB-A44E-2F3BE9ACFA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4949455-FF08-4270-A322-ABEEB750F65B}" type="pres">
      <dgm:prSet presAssocID="{B7A4E84D-DB8C-49BB-A44E-2F3BE9ACFA52}" presName="spaceRect" presStyleCnt="0"/>
      <dgm:spPr/>
    </dgm:pt>
    <dgm:pt modelId="{CA103724-1537-48E6-859E-936AD41DB6C3}" type="pres">
      <dgm:prSet presAssocID="{B7A4E84D-DB8C-49BB-A44E-2F3BE9ACFA52}" presName="parTx" presStyleLbl="revTx" presStyleIdx="0" presStyleCnt="3">
        <dgm:presLayoutVars>
          <dgm:chMax val="0"/>
          <dgm:chPref val="0"/>
        </dgm:presLayoutVars>
      </dgm:prSet>
      <dgm:spPr/>
    </dgm:pt>
    <dgm:pt modelId="{204ECE19-4891-4D0F-BBD8-43563BCC1873}" type="pres">
      <dgm:prSet presAssocID="{418EB178-195E-4AB5-94C0-962D56E8A6DD}" presName="sibTrans" presStyleCnt="0"/>
      <dgm:spPr/>
    </dgm:pt>
    <dgm:pt modelId="{DE4D0C3F-4CF2-4FE1-8C6E-DF7101E03243}" type="pres">
      <dgm:prSet presAssocID="{EE23C2FD-E132-4A71-9AEA-4E67B0F3C0E5}" presName="compNode" presStyleCnt="0"/>
      <dgm:spPr/>
    </dgm:pt>
    <dgm:pt modelId="{7CA96B39-201E-4167-8CE1-707BD7AAA9AC}" type="pres">
      <dgm:prSet presAssocID="{EE23C2FD-E132-4A71-9AEA-4E67B0F3C0E5}" presName="bgRect" presStyleLbl="bgShp" presStyleIdx="1" presStyleCnt="3"/>
      <dgm:spPr/>
    </dgm:pt>
    <dgm:pt modelId="{21A1073D-04FC-4EF0-BC96-D118455CED75}" type="pres">
      <dgm:prSet presAssocID="{EE23C2FD-E132-4A71-9AEA-4E67B0F3C0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1231B0A4-BFCE-4DB6-9EE7-1ADC162C37B2}" type="pres">
      <dgm:prSet presAssocID="{EE23C2FD-E132-4A71-9AEA-4E67B0F3C0E5}" presName="spaceRect" presStyleCnt="0"/>
      <dgm:spPr/>
    </dgm:pt>
    <dgm:pt modelId="{BC2DE308-2297-4A4C-80F3-4B00EF5753B6}" type="pres">
      <dgm:prSet presAssocID="{EE23C2FD-E132-4A71-9AEA-4E67B0F3C0E5}" presName="parTx" presStyleLbl="revTx" presStyleIdx="1" presStyleCnt="3">
        <dgm:presLayoutVars>
          <dgm:chMax val="0"/>
          <dgm:chPref val="0"/>
        </dgm:presLayoutVars>
      </dgm:prSet>
      <dgm:spPr/>
    </dgm:pt>
    <dgm:pt modelId="{0F22F969-8765-4C16-A9F2-707F72A216BE}" type="pres">
      <dgm:prSet presAssocID="{2A37A457-A46B-4BFE-A454-C09B006D4DE0}" presName="sibTrans" presStyleCnt="0"/>
      <dgm:spPr/>
    </dgm:pt>
    <dgm:pt modelId="{E81A6678-63E8-4DC0-9846-DBA84B660F09}" type="pres">
      <dgm:prSet presAssocID="{FF61531A-43A3-42F0-8135-54ED67AC0D1F}" presName="compNode" presStyleCnt="0"/>
      <dgm:spPr/>
    </dgm:pt>
    <dgm:pt modelId="{A3096D18-3465-459D-80D8-4AB9261C5185}" type="pres">
      <dgm:prSet presAssocID="{FF61531A-43A3-42F0-8135-54ED67AC0D1F}" presName="bgRect" presStyleLbl="bgShp" presStyleIdx="2" presStyleCnt="3"/>
      <dgm:spPr/>
    </dgm:pt>
    <dgm:pt modelId="{A5E61751-42ED-4727-8A02-AC315D024139}" type="pres">
      <dgm:prSet presAssocID="{FF61531A-43A3-42F0-8135-54ED67AC0D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674D4A00-93AD-4756-BAFC-D6DD4445651A}" type="pres">
      <dgm:prSet presAssocID="{FF61531A-43A3-42F0-8135-54ED67AC0D1F}" presName="spaceRect" presStyleCnt="0"/>
      <dgm:spPr/>
    </dgm:pt>
    <dgm:pt modelId="{850DB0C3-F501-4433-8D16-9206D48A0EBC}" type="pres">
      <dgm:prSet presAssocID="{FF61531A-43A3-42F0-8135-54ED67AC0D1F}" presName="parTx" presStyleLbl="revTx" presStyleIdx="2" presStyleCnt="3">
        <dgm:presLayoutVars>
          <dgm:chMax val="0"/>
          <dgm:chPref val="0"/>
        </dgm:presLayoutVars>
      </dgm:prSet>
      <dgm:spPr/>
    </dgm:pt>
  </dgm:ptLst>
  <dgm:cxnLst>
    <dgm:cxn modelId="{5127443A-AB97-414A-BDEF-AEE2AFF8B08D}" type="presOf" srcId="{B7A4E84D-DB8C-49BB-A44E-2F3BE9ACFA52}" destId="{CA103724-1537-48E6-859E-936AD41DB6C3}" srcOrd="0" destOrd="0" presId="urn:microsoft.com/office/officeart/2018/2/layout/IconVerticalSolidList"/>
    <dgm:cxn modelId="{F8C75D43-2202-4E96-97D4-729370D61C4A}" srcId="{35534F2E-99E6-4BA0-A29E-F776FA3B614F}" destId="{EE23C2FD-E132-4A71-9AEA-4E67B0F3C0E5}" srcOrd="1" destOrd="0" parTransId="{A000779F-6340-48D6-BBBB-7F0FC933E3D4}" sibTransId="{2A37A457-A46B-4BFE-A454-C09B006D4DE0}"/>
    <dgm:cxn modelId="{92A60E7C-DF6F-4811-81DB-90398D0CC251}" type="presOf" srcId="{35534F2E-99E6-4BA0-A29E-F776FA3B614F}" destId="{390F944B-E726-42E0-951A-B05833603000}" srcOrd="0" destOrd="0" presId="urn:microsoft.com/office/officeart/2018/2/layout/IconVerticalSolidList"/>
    <dgm:cxn modelId="{486B2980-3EA2-441A-B578-3FB26AA8FABB}" srcId="{35534F2E-99E6-4BA0-A29E-F776FA3B614F}" destId="{FF61531A-43A3-42F0-8135-54ED67AC0D1F}" srcOrd="2" destOrd="0" parTransId="{6B0CB48D-7D67-42EF-8F86-1D94AEF76E8A}" sibTransId="{5754C9C7-E3BF-4A81-A88A-4CB34DECABE3}"/>
    <dgm:cxn modelId="{5F74A782-194D-4F71-9B59-7E66E325C7FC}" type="presOf" srcId="{FF61531A-43A3-42F0-8135-54ED67AC0D1F}" destId="{850DB0C3-F501-4433-8D16-9206D48A0EBC}" srcOrd="0" destOrd="0" presId="urn:microsoft.com/office/officeart/2018/2/layout/IconVerticalSolidList"/>
    <dgm:cxn modelId="{DC704A9D-37F7-4744-92A8-CA819C7349F0}" srcId="{35534F2E-99E6-4BA0-A29E-F776FA3B614F}" destId="{B7A4E84D-DB8C-49BB-A44E-2F3BE9ACFA52}" srcOrd="0" destOrd="0" parTransId="{E35C76CE-CD2B-4539-B0B6-1998B8317E0C}" sibTransId="{418EB178-195E-4AB5-94C0-962D56E8A6DD}"/>
    <dgm:cxn modelId="{E59049D5-19B4-49B2-96A6-E4D685A237B5}" type="presOf" srcId="{EE23C2FD-E132-4A71-9AEA-4E67B0F3C0E5}" destId="{BC2DE308-2297-4A4C-80F3-4B00EF5753B6}" srcOrd="0" destOrd="0" presId="urn:microsoft.com/office/officeart/2018/2/layout/IconVerticalSolidList"/>
    <dgm:cxn modelId="{218AB019-E288-466E-9EDB-67ABAF0C9943}" type="presParOf" srcId="{390F944B-E726-42E0-951A-B05833603000}" destId="{0ADFF2D5-63C7-4EEF-994E-225770AD3936}" srcOrd="0" destOrd="0" presId="urn:microsoft.com/office/officeart/2018/2/layout/IconVerticalSolidList"/>
    <dgm:cxn modelId="{E0C6D713-A73C-4C09-910F-65CF2AA77919}" type="presParOf" srcId="{0ADFF2D5-63C7-4EEF-994E-225770AD3936}" destId="{EFC7330F-AFD9-464B-891F-FF2F39418194}" srcOrd="0" destOrd="0" presId="urn:microsoft.com/office/officeart/2018/2/layout/IconVerticalSolidList"/>
    <dgm:cxn modelId="{A5C1FB99-737A-4707-A493-F5E6DB085579}" type="presParOf" srcId="{0ADFF2D5-63C7-4EEF-994E-225770AD3936}" destId="{F45A0A3C-0511-4861-90A1-81EC75A15B12}" srcOrd="1" destOrd="0" presId="urn:microsoft.com/office/officeart/2018/2/layout/IconVerticalSolidList"/>
    <dgm:cxn modelId="{872D1D20-955E-4E20-B928-E79A5C676C32}" type="presParOf" srcId="{0ADFF2D5-63C7-4EEF-994E-225770AD3936}" destId="{14949455-FF08-4270-A322-ABEEB750F65B}" srcOrd="2" destOrd="0" presId="urn:microsoft.com/office/officeart/2018/2/layout/IconVerticalSolidList"/>
    <dgm:cxn modelId="{B08BE29A-DA70-4B25-A294-916CD72C69A2}" type="presParOf" srcId="{0ADFF2D5-63C7-4EEF-994E-225770AD3936}" destId="{CA103724-1537-48E6-859E-936AD41DB6C3}" srcOrd="3" destOrd="0" presId="urn:microsoft.com/office/officeart/2018/2/layout/IconVerticalSolidList"/>
    <dgm:cxn modelId="{CA8877F9-4EEA-4CEA-9264-46C3686225B3}" type="presParOf" srcId="{390F944B-E726-42E0-951A-B05833603000}" destId="{204ECE19-4891-4D0F-BBD8-43563BCC1873}" srcOrd="1" destOrd="0" presId="urn:microsoft.com/office/officeart/2018/2/layout/IconVerticalSolidList"/>
    <dgm:cxn modelId="{09693719-6ED7-4A74-9631-C44BDF99C553}" type="presParOf" srcId="{390F944B-E726-42E0-951A-B05833603000}" destId="{DE4D0C3F-4CF2-4FE1-8C6E-DF7101E03243}" srcOrd="2" destOrd="0" presId="urn:microsoft.com/office/officeart/2018/2/layout/IconVerticalSolidList"/>
    <dgm:cxn modelId="{11983E08-1F55-4B61-901D-48139133BADF}" type="presParOf" srcId="{DE4D0C3F-4CF2-4FE1-8C6E-DF7101E03243}" destId="{7CA96B39-201E-4167-8CE1-707BD7AAA9AC}" srcOrd="0" destOrd="0" presId="urn:microsoft.com/office/officeart/2018/2/layout/IconVerticalSolidList"/>
    <dgm:cxn modelId="{FDFBAFEE-4497-4DD3-BB9E-E9328D5B7C85}" type="presParOf" srcId="{DE4D0C3F-4CF2-4FE1-8C6E-DF7101E03243}" destId="{21A1073D-04FC-4EF0-BC96-D118455CED75}" srcOrd="1" destOrd="0" presId="urn:microsoft.com/office/officeart/2018/2/layout/IconVerticalSolidList"/>
    <dgm:cxn modelId="{C9043642-72B5-470F-A2B6-DDFFE08CF2C9}" type="presParOf" srcId="{DE4D0C3F-4CF2-4FE1-8C6E-DF7101E03243}" destId="{1231B0A4-BFCE-4DB6-9EE7-1ADC162C37B2}" srcOrd="2" destOrd="0" presId="urn:microsoft.com/office/officeart/2018/2/layout/IconVerticalSolidList"/>
    <dgm:cxn modelId="{1E86378F-B9D8-4775-ACD1-C57AADB11724}" type="presParOf" srcId="{DE4D0C3F-4CF2-4FE1-8C6E-DF7101E03243}" destId="{BC2DE308-2297-4A4C-80F3-4B00EF5753B6}" srcOrd="3" destOrd="0" presId="urn:microsoft.com/office/officeart/2018/2/layout/IconVerticalSolidList"/>
    <dgm:cxn modelId="{D26D8650-6388-45EC-AA58-FC1EA81C38C4}" type="presParOf" srcId="{390F944B-E726-42E0-951A-B05833603000}" destId="{0F22F969-8765-4C16-A9F2-707F72A216BE}" srcOrd="3" destOrd="0" presId="urn:microsoft.com/office/officeart/2018/2/layout/IconVerticalSolidList"/>
    <dgm:cxn modelId="{1C35361B-B7F9-4E20-AA13-AF32DDFC34DD}" type="presParOf" srcId="{390F944B-E726-42E0-951A-B05833603000}" destId="{E81A6678-63E8-4DC0-9846-DBA84B660F09}" srcOrd="4" destOrd="0" presId="urn:microsoft.com/office/officeart/2018/2/layout/IconVerticalSolidList"/>
    <dgm:cxn modelId="{0439DCB3-85DC-4099-A95D-6839ADF498D7}" type="presParOf" srcId="{E81A6678-63E8-4DC0-9846-DBA84B660F09}" destId="{A3096D18-3465-459D-80D8-4AB9261C5185}" srcOrd="0" destOrd="0" presId="urn:microsoft.com/office/officeart/2018/2/layout/IconVerticalSolidList"/>
    <dgm:cxn modelId="{EB6F4D2C-0338-4963-A8AC-EAAE2BC1C6B4}" type="presParOf" srcId="{E81A6678-63E8-4DC0-9846-DBA84B660F09}" destId="{A5E61751-42ED-4727-8A02-AC315D024139}" srcOrd="1" destOrd="0" presId="urn:microsoft.com/office/officeart/2018/2/layout/IconVerticalSolidList"/>
    <dgm:cxn modelId="{5FBEFFCD-C70E-425D-9DB7-805517C075A3}" type="presParOf" srcId="{E81A6678-63E8-4DC0-9846-DBA84B660F09}" destId="{674D4A00-93AD-4756-BAFC-D6DD4445651A}" srcOrd="2" destOrd="0" presId="urn:microsoft.com/office/officeart/2018/2/layout/IconVerticalSolidList"/>
    <dgm:cxn modelId="{B57306E1-EAA9-4ADD-9473-405A29345BA9}" type="presParOf" srcId="{E81A6678-63E8-4DC0-9846-DBA84B660F09}" destId="{850DB0C3-F501-4433-8D16-9206D48A0EB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7330F-AFD9-464B-891F-FF2F39418194}">
      <dsp:nvSpPr>
        <dsp:cNvPr id="0" name=""/>
        <dsp:cNvSpPr/>
      </dsp:nvSpPr>
      <dsp:spPr>
        <a:xfrm>
          <a:off x="0" y="541"/>
          <a:ext cx="11119103" cy="12667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A0A3C-0511-4861-90A1-81EC75A15B12}">
      <dsp:nvSpPr>
        <dsp:cNvPr id="0" name=""/>
        <dsp:cNvSpPr/>
      </dsp:nvSpPr>
      <dsp:spPr>
        <a:xfrm>
          <a:off x="383203" y="285568"/>
          <a:ext cx="696733" cy="696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103724-1537-48E6-859E-936AD41DB6C3}">
      <dsp:nvSpPr>
        <dsp:cNvPr id="0" name=""/>
        <dsp:cNvSpPr/>
      </dsp:nvSpPr>
      <dsp:spPr>
        <a:xfrm>
          <a:off x="1463139" y="541"/>
          <a:ext cx="9655964" cy="1266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68" tIns="134068" rIns="134068" bIns="134068" numCol="1" spcCol="1270" anchor="ctr" anchorCtr="0">
          <a:noAutofit/>
        </a:bodyPr>
        <a:lstStyle/>
        <a:p>
          <a:pPr marL="0" lvl="0" indent="0" algn="l" defTabSz="1111250">
            <a:lnSpc>
              <a:spcPct val="90000"/>
            </a:lnSpc>
            <a:spcBef>
              <a:spcPct val="0"/>
            </a:spcBef>
            <a:spcAft>
              <a:spcPct val="35000"/>
            </a:spcAft>
            <a:buNone/>
          </a:pPr>
          <a:r>
            <a:rPr lang="en-GB" sz="2500" kern="1200"/>
            <a:t>Read the case of Legg and Another v Burton and Others [2017].</a:t>
          </a:r>
          <a:endParaRPr lang="en-US" sz="2500" kern="1200"/>
        </a:p>
      </dsp:txBody>
      <dsp:txXfrm>
        <a:off x="1463139" y="541"/>
        <a:ext cx="9655964" cy="1266787"/>
      </dsp:txXfrm>
    </dsp:sp>
    <dsp:sp modelId="{7CA96B39-201E-4167-8CE1-707BD7AAA9AC}">
      <dsp:nvSpPr>
        <dsp:cNvPr id="0" name=""/>
        <dsp:cNvSpPr/>
      </dsp:nvSpPr>
      <dsp:spPr>
        <a:xfrm>
          <a:off x="0" y="1584026"/>
          <a:ext cx="11119103" cy="12667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1073D-04FC-4EF0-BC96-D118455CED75}">
      <dsp:nvSpPr>
        <dsp:cNvPr id="0" name=""/>
        <dsp:cNvSpPr/>
      </dsp:nvSpPr>
      <dsp:spPr>
        <a:xfrm>
          <a:off x="383203" y="1869053"/>
          <a:ext cx="696733" cy="696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2DE308-2297-4A4C-80F3-4B00EF5753B6}">
      <dsp:nvSpPr>
        <dsp:cNvPr id="0" name=""/>
        <dsp:cNvSpPr/>
      </dsp:nvSpPr>
      <dsp:spPr>
        <a:xfrm>
          <a:off x="1463139" y="1584026"/>
          <a:ext cx="9655964" cy="1266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68" tIns="134068" rIns="134068" bIns="134068" numCol="1" spcCol="1270" anchor="ctr" anchorCtr="0">
          <a:noAutofit/>
        </a:bodyPr>
        <a:lstStyle/>
        <a:p>
          <a:pPr marL="0" lvl="0" indent="0" algn="l" defTabSz="1111250">
            <a:lnSpc>
              <a:spcPct val="90000"/>
            </a:lnSpc>
            <a:spcBef>
              <a:spcPct val="0"/>
            </a:spcBef>
            <a:spcAft>
              <a:spcPct val="35000"/>
            </a:spcAft>
            <a:buNone/>
          </a:pPr>
          <a:r>
            <a:rPr lang="en-GB" sz="2500" kern="1200"/>
            <a:t>Why did the judge come to the conclusion that the wills were mutual wills instead of mirror wills?</a:t>
          </a:r>
          <a:endParaRPr lang="en-US" sz="2500" kern="1200"/>
        </a:p>
      </dsp:txBody>
      <dsp:txXfrm>
        <a:off x="1463139" y="1584026"/>
        <a:ext cx="9655964" cy="1266787"/>
      </dsp:txXfrm>
    </dsp:sp>
    <dsp:sp modelId="{A3096D18-3465-459D-80D8-4AB9261C5185}">
      <dsp:nvSpPr>
        <dsp:cNvPr id="0" name=""/>
        <dsp:cNvSpPr/>
      </dsp:nvSpPr>
      <dsp:spPr>
        <a:xfrm>
          <a:off x="0" y="3167510"/>
          <a:ext cx="11119103" cy="12667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E61751-42ED-4727-8A02-AC315D024139}">
      <dsp:nvSpPr>
        <dsp:cNvPr id="0" name=""/>
        <dsp:cNvSpPr/>
      </dsp:nvSpPr>
      <dsp:spPr>
        <a:xfrm>
          <a:off x="383203" y="3452538"/>
          <a:ext cx="696733" cy="696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0DB0C3-F501-4433-8D16-9206D48A0EBC}">
      <dsp:nvSpPr>
        <dsp:cNvPr id="0" name=""/>
        <dsp:cNvSpPr/>
      </dsp:nvSpPr>
      <dsp:spPr>
        <a:xfrm>
          <a:off x="1463139" y="3167510"/>
          <a:ext cx="9655964" cy="1266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68" tIns="134068" rIns="134068" bIns="134068" numCol="1" spcCol="1270" anchor="ctr" anchorCtr="0">
          <a:noAutofit/>
        </a:bodyPr>
        <a:lstStyle/>
        <a:p>
          <a:pPr marL="0" lvl="0" indent="0" algn="l" defTabSz="1111250">
            <a:lnSpc>
              <a:spcPct val="90000"/>
            </a:lnSpc>
            <a:spcBef>
              <a:spcPct val="0"/>
            </a:spcBef>
            <a:spcAft>
              <a:spcPct val="35000"/>
            </a:spcAft>
            <a:buNone/>
          </a:pPr>
          <a:r>
            <a:rPr lang="en-GB" sz="2500" kern="1200"/>
            <a:t>What could the lawyer who prepared the wills have done to ascertain the situation with the clients when taking their instructions?</a:t>
          </a:r>
          <a:endParaRPr lang="en-US" sz="2500" kern="1200"/>
        </a:p>
      </dsp:txBody>
      <dsp:txXfrm>
        <a:off x="1463139" y="3167510"/>
        <a:ext cx="9655964" cy="12667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www.christmasstockimages.com/free/objects/slides/isolated_pile_of_gifts.htm" TargetMode="External"/><Relationship Id="rId2" Type="http://schemas.openxmlformats.org/officeDocument/2006/relationships/image" Target="../media/image16.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hyperlink" Target="https://www.lexisnexis.com/uk/lexispsl/privateclient/document/393819/641N-4BK3-GXF6-81YJ-00000-00/Failure_of_gifts_overview" TargetMode="Externa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hyperlink" Target="mailto:J.drew@uwtsd.ac.u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191985" y="611470"/>
            <a:ext cx="5985674" cy="2598074"/>
          </a:xfrm>
        </p:spPr>
        <p:txBody>
          <a:bodyPr/>
          <a:lstStyle/>
          <a:p>
            <a:r>
              <a:rPr lang="en-GB" dirty="0"/>
              <a:t>Mirror Wills, Mutual Wills and Gifts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James Drew</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04249" y="1217554"/>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510493" y="2361115"/>
            <a:ext cx="6587420" cy="3405775"/>
          </a:xfrm>
        </p:spPr>
        <p:txBody>
          <a:bodyPr/>
          <a:lstStyle/>
          <a:p>
            <a:r>
              <a:rPr lang="en-GB" dirty="0"/>
              <a:t>Introduction</a:t>
            </a:r>
          </a:p>
          <a:p>
            <a:r>
              <a:rPr lang="en-GB" dirty="0"/>
              <a:t>Mirror wills and mutual wills</a:t>
            </a:r>
          </a:p>
          <a:p>
            <a:r>
              <a:rPr lang="en-GB" dirty="0"/>
              <a:t>Gifts</a:t>
            </a:r>
          </a:p>
          <a:p>
            <a:r>
              <a:rPr lang="en-GB" dirty="0"/>
              <a:t>Failure of gifts</a:t>
            </a:r>
          </a:p>
          <a:p>
            <a:r>
              <a:rPr lang="en-GB" dirty="0"/>
              <a:t>Extrinsic evidence</a:t>
            </a:r>
          </a:p>
          <a:p>
            <a:r>
              <a:rPr lang="en-GB" dirty="0"/>
              <a:t>Summary</a:t>
            </a:r>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178808" y="992208"/>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041648" y="1960543"/>
            <a:ext cx="6766560" cy="4530013"/>
          </a:xfrm>
        </p:spPr>
        <p:txBody>
          <a:bodyPr/>
          <a:lstStyle/>
          <a:p>
            <a:r>
              <a:rPr lang="en-GB" dirty="0" err="1"/>
              <a:t>Wwill</a:t>
            </a:r>
            <a:r>
              <a:rPr lang="en-GB" dirty="0"/>
              <a:t> look at mirror and mutual wills, terms that are often misapplied. You will learn about the importance of knowing the difference between the two, and how to advise a client on both so as to avoid potential issues arising down the line.</a:t>
            </a:r>
          </a:p>
          <a:p>
            <a:endParaRPr lang="en-GB" dirty="0"/>
          </a:p>
          <a:p>
            <a:r>
              <a:rPr lang="en-GB" dirty="0"/>
              <a:t>We will also look at terminology and rules applicable to certain types of gifts. This section is relevant to both preparing wills and administering estates. Occasions will arise in which clients preparing wills require an explanation of how certain gifts will operate and how to advise clients on the administration of certain types of gifts.</a:t>
            </a:r>
          </a:p>
          <a:p>
            <a:endParaRPr lang="en-GB" dirty="0"/>
          </a:p>
          <a:p>
            <a:r>
              <a:rPr lang="en-GB" dirty="0"/>
              <a:t>We will also look at circumstances in which testamentary gifts fail – an important section in which understanding will assist in helping clients to avoid unintended consequences</a:t>
            </a:r>
          </a:p>
          <a:p>
            <a:endParaRPr lang="en-GB" dirty="0"/>
          </a:p>
          <a:p>
            <a:r>
              <a:rPr lang="en-GB" dirty="0"/>
              <a:t>Finally, we will look at extrinsic evidence which can be used when issues arise in interpreting ambiguous provisions in a will.</a:t>
            </a:r>
            <a:endParaRPr lang="en-US" dirty="0"/>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9BD5-C9D8-A06E-9BC5-5C05D00A41FE}"/>
              </a:ext>
            </a:extLst>
          </p:cNvPr>
          <p:cNvSpPr>
            <a:spLocks noGrp="1"/>
          </p:cNvSpPr>
          <p:nvPr>
            <p:ph type="title"/>
          </p:nvPr>
        </p:nvSpPr>
        <p:spPr>
          <a:xfrm>
            <a:off x="4117371" y="934720"/>
            <a:ext cx="6766560" cy="768096"/>
          </a:xfrm>
        </p:spPr>
        <p:txBody>
          <a:bodyPr anchor="t">
            <a:normAutofit/>
          </a:bodyPr>
          <a:lstStyle/>
          <a:p>
            <a:pPr>
              <a:lnSpc>
                <a:spcPct val="90000"/>
              </a:lnSpc>
            </a:pPr>
            <a:r>
              <a:rPr lang="en-GB" sz="2400" dirty="0"/>
              <a:t>Mirror wills</a:t>
            </a:r>
            <a:br>
              <a:rPr lang="en-GB" sz="2400" dirty="0"/>
            </a:br>
            <a:endParaRPr lang="en-GB" sz="2400" dirty="0"/>
          </a:p>
        </p:txBody>
      </p:sp>
      <p:sp>
        <p:nvSpPr>
          <p:cNvPr id="3" name="Content Placeholder 2">
            <a:extLst>
              <a:ext uri="{FF2B5EF4-FFF2-40B4-BE49-F238E27FC236}">
                <a16:creationId xmlns:a16="http://schemas.microsoft.com/office/drawing/2014/main" id="{07E897C5-0A08-4F09-2C61-3828E208C8F0}"/>
              </a:ext>
            </a:extLst>
          </p:cNvPr>
          <p:cNvSpPr>
            <a:spLocks noGrp="1"/>
          </p:cNvSpPr>
          <p:nvPr>
            <p:ph idx="1"/>
          </p:nvPr>
        </p:nvSpPr>
        <p:spPr>
          <a:xfrm>
            <a:off x="4224528" y="1585913"/>
            <a:ext cx="6766560" cy="4337367"/>
          </a:xfrm>
        </p:spPr>
        <p:txBody>
          <a:bodyPr>
            <a:normAutofit/>
          </a:bodyPr>
          <a:lstStyle/>
          <a:p>
            <a:pPr marL="0" indent="0">
              <a:buNone/>
            </a:pPr>
            <a:r>
              <a:rPr lang="en-GB" sz="2000" dirty="0"/>
              <a:t>Mirror wills are prepared for two individuals (usually spouses, civil partners or cohabiting partners) in which the individuals have the same or very similar wishes.</a:t>
            </a:r>
          </a:p>
          <a:p>
            <a:endParaRPr lang="en-GB" sz="2000" dirty="0"/>
          </a:p>
          <a:p>
            <a:pPr marL="0" indent="0">
              <a:buNone/>
            </a:pPr>
            <a:r>
              <a:rPr lang="en-GB" sz="2000" dirty="0"/>
              <a:t>Wills tend to be prepared at the same time, and the provisions in both wills very closely mirror each other (hence the term).</a:t>
            </a:r>
          </a:p>
          <a:p>
            <a:endParaRPr lang="en-GB" sz="2000" dirty="0"/>
          </a:p>
          <a:p>
            <a:pPr marL="0" indent="0">
              <a:buNone/>
            </a:pPr>
            <a:r>
              <a:rPr lang="en-GB" sz="2000" dirty="0"/>
              <a:t>With mirror wills both parties are free to change their wills at any time.</a:t>
            </a:r>
          </a:p>
        </p:txBody>
      </p:sp>
      <p:sp>
        <p:nvSpPr>
          <p:cNvPr id="5" name="Slide Number Placeholder 4">
            <a:extLst>
              <a:ext uri="{FF2B5EF4-FFF2-40B4-BE49-F238E27FC236}">
                <a16:creationId xmlns:a16="http://schemas.microsoft.com/office/drawing/2014/main" id="{34B5EE28-E4BB-21E4-E5BD-A4C8131B8AAA}"/>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4</a:t>
            </a:fld>
            <a:endParaRPr lang="en-US"/>
          </a:p>
        </p:txBody>
      </p:sp>
    </p:spTree>
    <p:extLst>
      <p:ext uri="{BB962C8B-B14F-4D97-AF65-F5344CB8AC3E}">
        <p14:creationId xmlns:p14="http://schemas.microsoft.com/office/powerpoint/2010/main" val="331982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B4EFC-ACB4-B010-60EC-37F1FD195835}"/>
              </a:ext>
            </a:extLst>
          </p:cNvPr>
          <p:cNvSpPr>
            <a:spLocks noGrp="1"/>
          </p:cNvSpPr>
          <p:nvPr>
            <p:ph type="title"/>
          </p:nvPr>
        </p:nvSpPr>
        <p:spPr>
          <a:xfrm rot="18620742">
            <a:off x="-306671" y="3061277"/>
            <a:ext cx="3941120" cy="525078"/>
          </a:xfrm>
        </p:spPr>
        <p:txBody>
          <a:bodyPr/>
          <a:lstStyle/>
          <a:p>
            <a:r>
              <a:rPr lang="en-GB" sz="3200" dirty="0"/>
              <a:t>Mutual Wills</a:t>
            </a:r>
          </a:p>
        </p:txBody>
      </p:sp>
      <p:sp>
        <p:nvSpPr>
          <p:cNvPr id="3" name="Content Placeholder 2">
            <a:extLst>
              <a:ext uri="{FF2B5EF4-FFF2-40B4-BE49-F238E27FC236}">
                <a16:creationId xmlns:a16="http://schemas.microsoft.com/office/drawing/2014/main" id="{C79B8F08-5361-4A44-0051-0771D8466FCF}"/>
              </a:ext>
            </a:extLst>
          </p:cNvPr>
          <p:cNvSpPr>
            <a:spLocks noGrp="1"/>
          </p:cNvSpPr>
          <p:nvPr>
            <p:ph idx="1"/>
          </p:nvPr>
        </p:nvSpPr>
        <p:spPr>
          <a:xfrm>
            <a:off x="3421857" y="359029"/>
            <a:ext cx="8644858" cy="6378360"/>
          </a:xfrm>
        </p:spPr>
        <p:txBody>
          <a:bodyPr/>
          <a:lstStyle/>
          <a:p>
            <a:r>
              <a:rPr lang="en-GB" sz="1200" dirty="0"/>
              <a:t>The concept of testamentary freedom and the power to revoke and change a will during a testator’s lifetime can cause concern when financial ties are present, especially if the intention is to aggregate estates in the future after the first dies. The doctrine of mutual wills developed so that parties who want to make wills in very similar terms are able to agree not to revoke or change provisions after the first of them dies. In effect, when the first of them dies, the law will impose a constructive trust on the survivor, which will take away their freedom to make a new will and break the agreed provisions.</a:t>
            </a:r>
          </a:p>
          <a:p>
            <a:endParaRPr lang="en-GB" sz="1200" dirty="0"/>
          </a:p>
          <a:p>
            <a:r>
              <a:rPr lang="en-GB" sz="1200" dirty="0"/>
              <a:t>The principle is described in the headnote to </a:t>
            </a:r>
            <a:r>
              <a:rPr lang="en-GB" sz="1200" dirty="0">
                <a:highlight>
                  <a:srgbClr val="FFFF00"/>
                </a:highlight>
              </a:rPr>
              <a:t>Stone v Hoskins [1905]: </a:t>
            </a:r>
            <a:r>
              <a:rPr lang="en-GB" sz="1200" dirty="0"/>
              <a:t>“Where two persons have made an arrangement as to the disposal of their property and then executed mutual wills in pursuance of that arrangement, the one of them who predeceases the other dies with the implied promise of the survivor that the arrangement shall hold good; and if the survivor, after taking a benefit under the arrangement, alters his will, his personal representative takes the property upon trust to perform the contract, for the will of the one who has died first has, by the death, become irrevocable. But, on the contrary, where the one who dies first has departed from the bargain by executing a fresh will revoking the former one, the survivor, who has, on the death of the other party to the arrangement, notice of the alteration, cannot claim to have the later will of the deceased set aside or modified, either by way of declaration of trust or otherwise.”</a:t>
            </a:r>
          </a:p>
          <a:p>
            <a:endParaRPr lang="en-GB" sz="1200" dirty="0"/>
          </a:p>
          <a:p>
            <a:r>
              <a:rPr lang="en-GB" sz="1200" dirty="0"/>
              <a:t>The agreement must be evident – an agreement cannot simply be inferred from mirror wills.</a:t>
            </a:r>
          </a:p>
          <a:p>
            <a:endParaRPr lang="en-GB" sz="1200" dirty="0"/>
          </a:p>
          <a:p>
            <a:r>
              <a:rPr lang="en-GB" sz="1200" dirty="0"/>
              <a:t>“To enforce a mutual will there has to be clear evidence on the balance of probabilities that there has been agreement between the two parties to dispose of their property in a similar way in mutual wills” (per </a:t>
            </a:r>
            <a:r>
              <a:rPr lang="en-GB" sz="1200" dirty="0" err="1">
                <a:highlight>
                  <a:srgbClr val="FFFF00"/>
                </a:highlight>
              </a:rPr>
              <a:t>Nourse</a:t>
            </a:r>
            <a:r>
              <a:rPr lang="en-GB" sz="1200" dirty="0">
                <a:highlight>
                  <a:srgbClr val="FFFF00"/>
                </a:highlight>
              </a:rPr>
              <a:t> J in Re Cleaver [1981]).</a:t>
            </a:r>
          </a:p>
          <a:p>
            <a:endParaRPr lang="en-GB" sz="1200" dirty="0"/>
          </a:p>
          <a:p>
            <a:r>
              <a:rPr lang="en-GB" sz="1200" dirty="0"/>
              <a:t>In </a:t>
            </a:r>
            <a:r>
              <a:rPr lang="en-GB" sz="1200" dirty="0">
                <a:highlight>
                  <a:srgbClr val="FFFF00"/>
                </a:highlight>
              </a:rPr>
              <a:t>Re Oldham [1925] </a:t>
            </a:r>
            <a:r>
              <a:rPr lang="en-GB" sz="1200" dirty="0"/>
              <a:t>Astbury J stated that “the fact that the two wills were made in identical terms does not necessarily connote any agreement beyond that of so making them”.</a:t>
            </a:r>
          </a:p>
          <a:p>
            <a:endParaRPr lang="en-GB" sz="1200" dirty="0"/>
          </a:p>
          <a:p>
            <a:r>
              <a:rPr lang="en-GB" sz="1200" dirty="0"/>
              <a:t>The survivor of the parties to the agreement cannot, after the death of the first party, be allowed to depart from the arrangement. Any new will is admitted to probate, but equity imposes a constructive trust on the personal representatives (PRs) to give effect to the terms of the agreement. The trust becomes binding once the first testator dies while the mutual wills are still in force. This is known as the crystallisation of the trust.</a:t>
            </a:r>
          </a:p>
          <a:p>
            <a:endParaRPr lang="en-GB" sz="1200" dirty="0"/>
          </a:p>
          <a:p>
            <a:r>
              <a:rPr lang="en-GB" sz="1200" dirty="0"/>
              <a:t>While both parties are alive, the relationship is founded upon contract and the arrangement can be ended unilaterally, with or without notice to the other, for example, by revocation of the will as in </a:t>
            </a:r>
            <a:r>
              <a:rPr lang="en-GB" sz="1200" dirty="0">
                <a:highlight>
                  <a:srgbClr val="FFFF00"/>
                </a:highlight>
              </a:rPr>
              <a:t>Stone v Hoskins [1905].</a:t>
            </a:r>
          </a:p>
        </p:txBody>
      </p:sp>
      <p:sp>
        <p:nvSpPr>
          <p:cNvPr id="5" name="Slide Number Placeholder 4">
            <a:extLst>
              <a:ext uri="{FF2B5EF4-FFF2-40B4-BE49-F238E27FC236}">
                <a16:creationId xmlns:a16="http://schemas.microsoft.com/office/drawing/2014/main" id="{51BAC2A8-75CA-2CA3-9DB3-85296790BF45}"/>
              </a:ext>
            </a:extLst>
          </p:cNvPr>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3787193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F7FB0-500D-BF77-D54A-335EF4BC8F42}"/>
              </a:ext>
            </a:extLst>
          </p:cNvPr>
          <p:cNvSpPr>
            <a:spLocks noGrp="1"/>
          </p:cNvSpPr>
          <p:nvPr>
            <p:ph type="title"/>
          </p:nvPr>
        </p:nvSpPr>
        <p:spPr>
          <a:xfrm>
            <a:off x="1437323" y="935736"/>
            <a:ext cx="6766560" cy="768096"/>
          </a:xfrm>
        </p:spPr>
        <p:txBody>
          <a:bodyPr anchor="t">
            <a:normAutofit/>
          </a:bodyPr>
          <a:lstStyle/>
          <a:p>
            <a:pPr>
              <a:lnSpc>
                <a:spcPct val="90000"/>
              </a:lnSpc>
            </a:pPr>
            <a:r>
              <a:rPr lang="en-GB" sz="2400" dirty="0"/>
              <a:t>Difference between Mirror v Mutual </a:t>
            </a:r>
          </a:p>
        </p:txBody>
      </p:sp>
      <p:sp>
        <p:nvSpPr>
          <p:cNvPr id="3" name="Content Placeholder 2">
            <a:extLst>
              <a:ext uri="{FF2B5EF4-FFF2-40B4-BE49-F238E27FC236}">
                <a16:creationId xmlns:a16="http://schemas.microsoft.com/office/drawing/2014/main" id="{B44B327A-8537-2E48-8A8B-DE38D65FC48F}"/>
              </a:ext>
            </a:extLst>
          </p:cNvPr>
          <p:cNvSpPr>
            <a:spLocks noGrp="1"/>
          </p:cNvSpPr>
          <p:nvPr>
            <p:ph idx="1"/>
          </p:nvPr>
        </p:nvSpPr>
        <p:spPr>
          <a:xfrm>
            <a:off x="1565909" y="1911000"/>
            <a:ext cx="7106603" cy="3834384"/>
          </a:xfrm>
        </p:spPr>
        <p:txBody>
          <a:bodyPr>
            <a:normAutofit/>
          </a:bodyPr>
          <a:lstStyle/>
          <a:p>
            <a:pPr marL="0" indent="0">
              <a:lnSpc>
                <a:spcPct val="90000"/>
              </a:lnSpc>
              <a:buNone/>
            </a:pPr>
            <a:r>
              <a:rPr lang="en-GB" sz="2000" dirty="0"/>
              <a:t>The difference between mirror wills and mutual wills is straightforward and significant.</a:t>
            </a:r>
          </a:p>
          <a:p>
            <a:pPr marL="0" indent="0">
              <a:lnSpc>
                <a:spcPct val="90000"/>
              </a:lnSpc>
              <a:buNone/>
            </a:pPr>
            <a:endParaRPr lang="en-GB" sz="2000" dirty="0"/>
          </a:p>
          <a:p>
            <a:pPr marL="0" indent="0">
              <a:lnSpc>
                <a:spcPct val="90000"/>
              </a:lnSpc>
              <a:buNone/>
            </a:pPr>
            <a:r>
              <a:rPr lang="en-GB" sz="2000" dirty="0"/>
              <a:t>A testator is free to change a mirror will at any time, with or without notice to the other person. </a:t>
            </a:r>
          </a:p>
          <a:p>
            <a:pPr marL="0" indent="0">
              <a:lnSpc>
                <a:spcPct val="90000"/>
              </a:lnSpc>
              <a:buNone/>
            </a:pPr>
            <a:endParaRPr lang="en-GB" sz="2000" dirty="0"/>
          </a:p>
          <a:p>
            <a:pPr marL="0" indent="0">
              <a:lnSpc>
                <a:spcPct val="90000"/>
              </a:lnSpc>
              <a:buNone/>
            </a:pPr>
            <a:r>
              <a:rPr lang="en-GB" sz="2000" dirty="0"/>
              <a:t>However, if the will is a mutual will the testators enter into an agreement not to revoke or change their wills subject to the terms agreed between them, and should one die the agreement becomes irrevocable as it is no longer possible to either give notice of change or agree to change the wills.</a:t>
            </a:r>
          </a:p>
        </p:txBody>
      </p:sp>
      <p:sp>
        <p:nvSpPr>
          <p:cNvPr id="5" name="Slide Number Placeholder 4">
            <a:extLst>
              <a:ext uri="{FF2B5EF4-FFF2-40B4-BE49-F238E27FC236}">
                <a16:creationId xmlns:a16="http://schemas.microsoft.com/office/drawing/2014/main" id="{69FE5D24-FB06-AE36-4C15-183CACF1B60C}"/>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6</a:t>
            </a:fld>
            <a:endParaRPr lang="en-US"/>
          </a:p>
        </p:txBody>
      </p:sp>
    </p:spTree>
    <p:extLst>
      <p:ext uri="{BB962C8B-B14F-4D97-AF65-F5344CB8AC3E}">
        <p14:creationId xmlns:p14="http://schemas.microsoft.com/office/powerpoint/2010/main" val="433938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C948-9F71-57B5-038A-6E2AF09B049D}"/>
              </a:ext>
            </a:extLst>
          </p:cNvPr>
          <p:cNvSpPr>
            <a:spLocks noGrp="1"/>
          </p:cNvSpPr>
          <p:nvPr>
            <p:ph type="title"/>
          </p:nvPr>
        </p:nvSpPr>
        <p:spPr>
          <a:xfrm>
            <a:off x="512120" y="731520"/>
            <a:ext cx="10671048" cy="768096"/>
          </a:xfrm>
        </p:spPr>
        <p:txBody>
          <a:bodyPr/>
          <a:lstStyle/>
          <a:p>
            <a:r>
              <a:rPr lang="en-GB" sz="3600" dirty="0"/>
              <a:t>The implications of a mutual will</a:t>
            </a:r>
          </a:p>
        </p:txBody>
      </p:sp>
      <p:sp>
        <p:nvSpPr>
          <p:cNvPr id="3" name="Content Placeholder 2">
            <a:extLst>
              <a:ext uri="{FF2B5EF4-FFF2-40B4-BE49-F238E27FC236}">
                <a16:creationId xmlns:a16="http://schemas.microsoft.com/office/drawing/2014/main" id="{2606A0EC-36CA-F68A-290A-D3ADCD8A340E}"/>
              </a:ext>
            </a:extLst>
          </p:cNvPr>
          <p:cNvSpPr>
            <a:spLocks noGrp="1"/>
          </p:cNvSpPr>
          <p:nvPr>
            <p:ph sz="half" idx="1"/>
          </p:nvPr>
        </p:nvSpPr>
        <p:spPr>
          <a:xfrm>
            <a:off x="263661" y="1499616"/>
            <a:ext cx="11623539" cy="4833866"/>
          </a:xfrm>
        </p:spPr>
        <p:txBody>
          <a:bodyPr/>
          <a:lstStyle/>
          <a:p>
            <a:pPr marL="0" indent="0">
              <a:buNone/>
            </a:pPr>
            <a:r>
              <a:rPr lang="en-GB" sz="1600" dirty="0"/>
              <a:t>There are a number of issues with mutual wills.</a:t>
            </a:r>
          </a:p>
          <a:p>
            <a:pPr marL="0" indent="0">
              <a:buNone/>
            </a:pPr>
            <a:endParaRPr lang="en-GB" sz="1600" dirty="0"/>
          </a:p>
          <a:p>
            <a:pPr marL="0" indent="0">
              <a:buNone/>
            </a:pPr>
            <a:r>
              <a:rPr lang="en-GB" sz="1600" dirty="0"/>
              <a:t>The constructive trust imposed on the survivor does not take into account changes in circumstances after the first has died (e.g. the survivor remarrying and/or having more children).</a:t>
            </a:r>
          </a:p>
          <a:p>
            <a:pPr marL="0" indent="0">
              <a:buNone/>
            </a:pPr>
            <a:endParaRPr lang="en-GB" sz="1600" dirty="0"/>
          </a:p>
          <a:p>
            <a:pPr marL="0" indent="0">
              <a:buNone/>
            </a:pPr>
            <a:r>
              <a:rPr lang="en-GB" sz="1600" dirty="0"/>
              <a:t>The assets of the trust are not ring-fenced and the survivor is free to dispose of them as they see fit.</a:t>
            </a:r>
          </a:p>
          <a:p>
            <a:pPr marL="0" indent="0">
              <a:buNone/>
            </a:pPr>
            <a:endParaRPr lang="en-GB" sz="1600" dirty="0"/>
          </a:p>
          <a:p>
            <a:pPr marL="0" indent="0">
              <a:buNone/>
            </a:pPr>
            <a:r>
              <a:rPr lang="en-GB" sz="1600" dirty="0"/>
              <a:t>If the terms of the agreement have not been clearly recorded it may be challenging to determine what assets are the subject of the constructive trust. Is it limited to the assets of the first to die, or the joint assets held when the first dies?</a:t>
            </a:r>
          </a:p>
          <a:p>
            <a:pPr marL="0" indent="0">
              <a:buNone/>
            </a:pPr>
            <a:endParaRPr lang="en-GB" sz="1600" dirty="0"/>
          </a:p>
          <a:p>
            <a:pPr marL="0" indent="0">
              <a:buNone/>
            </a:pPr>
            <a:r>
              <a:rPr lang="en-GB" sz="1600" dirty="0"/>
              <a:t>Over time the assets of the trust may become intermingled with assets added after the first to die. </a:t>
            </a:r>
          </a:p>
          <a:p>
            <a:pPr marL="0" indent="0">
              <a:buNone/>
            </a:pPr>
            <a:endParaRPr lang="en-GB" sz="1600" dirty="0"/>
          </a:p>
          <a:p>
            <a:pPr marL="0" indent="0">
              <a:buNone/>
            </a:pPr>
            <a:r>
              <a:rPr lang="en-GB" sz="1600" dirty="0"/>
              <a:t>It is also not always apparent from the face of the will that the parties have entered into an agreement and the wills are mutual.</a:t>
            </a:r>
          </a:p>
          <a:p>
            <a:pPr marL="0" indent="0">
              <a:buNone/>
            </a:pPr>
            <a:endParaRPr lang="en-GB" sz="1600" dirty="0"/>
          </a:p>
          <a:p>
            <a:pPr marL="0" indent="0">
              <a:buNone/>
            </a:pPr>
            <a:r>
              <a:rPr lang="en-GB" sz="1600" dirty="0"/>
              <a:t>Because of problems that are inherent with mutual wills, creating will trusts are seen as the preferred option. The terms of the trust are clear and on the death of the first, it is the trustees’ duty to ensure assets the subject of the will trust are transferred into the trust and held on the terms of the trust so they cannot be dealt with by anyone else.</a:t>
            </a:r>
          </a:p>
        </p:txBody>
      </p:sp>
      <p:sp>
        <p:nvSpPr>
          <p:cNvPr id="5" name="Slide Number Placeholder 4">
            <a:extLst>
              <a:ext uri="{FF2B5EF4-FFF2-40B4-BE49-F238E27FC236}">
                <a16:creationId xmlns:a16="http://schemas.microsoft.com/office/drawing/2014/main" id="{AFE29A70-E99A-44E0-45D7-FAB786341B0A}"/>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1163027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4C4A-5C08-7684-8F88-ED34573B765B}"/>
              </a:ext>
            </a:extLst>
          </p:cNvPr>
          <p:cNvSpPr>
            <a:spLocks noGrp="1"/>
          </p:cNvSpPr>
          <p:nvPr>
            <p:ph type="title"/>
          </p:nvPr>
        </p:nvSpPr>
        <p:spPr>
          <a:xfrm>
            <a:off x="758952" y="1216152"/>
            <a:ext cx="10671048" cy="768096"/>
          </a:xfrm>
        </p:spPr>
        <p:txBody>
          <a:bodyPr anchor="t">
            <a:normAutofit/>
          </a:bodyPr>
          <a:lstStyle/>
          <a:p>
            <a:r>
              <a:rPr lang="en-GB" dirty="0"/>
              <a:t>Task </a:t>
            </a:r>
          </a:p>
        </p:txBody>
      </p:sp>
      <p:sp>
        <p:nvSpPr>
          <p:cNvPr id="4" name="Footer Placeholder 3">
            <a:extLst>
              <a:ext uri="{FF2B5EF4-FFF2-40B4-BE49-F238E27FC236}">
                <a16:creationId xmlns:a16="http://schemas.microsoft.com/office/drawing/2014/main" id="{9F11680C-BFBC-5984-EF6D-E8C7047B1D77}"/>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6B8E0C11-41C2-F8F2-DEB0-9BF0B349543D}"/>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graphicFrame>
        <p:nvGraphicFramePr>
          <p:cNvPr id="7" name="Content Placeholder 2">
            <a:extLst>
              <a:ext uri="{FF2B5EF4-FFF2-40B4-BE49-F238E27FC236}">
                <a16:creationId xmlns:a16="http://schemas.microsoft.com/office/drawing/2014/main" id="{AA1A5B7E-BAB7-33BD-DEA8-877214E4D7F9}"/>
              </a:ext>
            </a:extLst>
          </p:cNvPr>
          <p:cNvGraphicFramePr>
            <a:graphicFrameLocks noGrp="1"/>
          </p:cNvGraphicFramePr>
          <p:nvPr>
            <p:ph sz="half" idx="1"/>
            <p:extLst>
              <p:ext uri="{D42A27DB-BD31-4B8C-83A1-F6EECF244321}">
                <p14:modId xmlns:p14="http://schemas.microsoft.com/office/powerpoint/2010/main" val="911352595"/>
              </p:ext>
            </p:extLst>
          </p:nvPr>
        </p:nvGraphicFramePr>
        <p:xfrm>
          <a:off x="539496" y="2103120"/>
          <a:ext cx="11119104" cy="4434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7226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A80F-91B4-E6B8-9DB3-12BF096351D5}"/>
              </a:ext>
            </a:extLst>
          </p:cNvPr>
          <p:cNvSpPr>
            <a:spLocks noGrp="1"/>
          </p:cNvSpPr>
          <p:nvPr>
            <p:ph type="title"/>
          </p:nvPr>
        </p:nvSpPr>
        <p:spPr/>
        <p:txBody>
          <a:bodyPr/>
          <a:lstStyle/>
          <a:p>
            <a:r>
              <a:rPr lang="en-GB" sz="2800" dirty="0"/>
              <a:t>Legg and Another v Burton and Others [2017]. </a:t>
            </a:r>
            <a:br>
              <a:rPr lang="en-GB" dirty="0"/>
            </a:br>
            <a:endParaRPr lang="en-GB" dirty="0"/>
          </a:p>
        </p:txBody>
      </p:sp>
      <p:sp>
        <p:nvSpPr>
          <p:cNvPr id="3" name="Content Placeholder 2">
            <a:extLst>
              <a:ext uri="{FF2B5EF4-FFF2-40B4-BE49-F238E27FC236}">
                <a16:creationId xmlns:a16="http://schemas.microsoft.com/office/drawing/2014/main" id="{273914B1-79C1-7F41-F7EF-3222C4377D3D}"/>
              </a:ext>
            </a:extLst>
          </p:cNvPr>
          <p:cNvSpPr>
            <a:spLocks noGrp="1"/>
          </p:cNvSpPr>
          <p:nvPr>
            <p:ph sz="half" idx="1"/>
          </p:nvPr>
        </p:nvSpPr>
        <p:spPr>
          <a:xfrm>
            <a:off x="539496" y="2350512"/>
            <a:ext cx="11119104" cy="3220035"/>
          </a:xfrm>
        </p:spPr>
        <p:txBody>
          <a:bodyPr/>
          <a:lstStyle/>
          <a:p>
            <a:pPr marL="0" indent="0">
              <a:buNone/>
            </a:pPr>
            <a:r>
              <a:rPr lang="en-GB" dirty="0"/>
              <a:t>For an up-to-date look at how the court can reach a decision of wills being mutual when it is not apparent on the face of it, see </a:t>
            </a:r>
            <a:r>
              <a:rPr lang="en-GB" dirty="0">
                <a:highlight>
                  <a:srgbClr val="FFFF00"/>
                </a:highlight>
              </a:rPr>
              <a:t>Legg and Another v Burton and Others [2017]. </a:t>
            </a:r>
          </a:p>
          <a:p>
            <a:pPr marL="0" indent="0">
              <a:buNone/>
            </a:pPr>
            <a:endParaRPr lang="en-GB" dirty="0"/>
          </a:p>
          <a:p>
            <a:pPr marL="0" indent="0">
              <a:buNone/>
            </a:pPr>
            <a:r>
              <a:rPr lang="en-GB" dirty="0"/>
              <a:t>In this case the judge came to a decision that the wills were made subject to an agreement not to revoke without giving notice to the other. </a:t>
            </a:r>
          </a:p>
          <a:p>
            <a:pPr marL="0" indent="0">
              <a:buNone/>
            </a:pPr>
            <a:endParaRPr lang="en-GB" dirty="0"/>
          </a:p>
          <a:p>
            <a:pPr marL="0" indent="0">
              <a:buNone/>
            </a:pPr>
            <a:r>
              <a:rPr lang="en-GB" dirty="0"/>
              <a:t>This existence of a mutual will was not apparent in the will. In fact, the will was drafted to suggest that no agreement was in place at the time they were made</a:t>
            </a:r>
          </a:p>
        </p:txBody>
      </p:sp>
      <p:sp>
        <p:nvSpPr>
          <p:cNvPr id="4" name="Footer Placeholder 3">
            <a:extLst>
              <a:ext uri="{FF2B5EF4-FFF2-40B4-BE49-F238E27FC236}">
                <a16:creationId xmlns:a16="http://schemas.microsoft.com/office/drawing/2014/main" id="{5428E3D4-2E42-181E-B2C9-91A07311927D}"/>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AE01BF42-190C-6EBE-FF0D-2693AF02B788}"/>
              </a:ext>
            </a:extLst>
          </p:cNvPr>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1547849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C49B9-FDB1-E6B4-B825-5B7E76F6A8E2}"/>
              </a:ext>
            </a:extLst>
          </p:cNvPr>
          <p:cNvSpPr>
            <a:spLocks noGrp="1"/>
          </p:cNvSpPr>
          <p:nvPr>
            <p:ph type="title"/>
          </p:nvPr>
        </p:nvSpPr>
        <p:spPr>
          <a:xfrm>
            <a:off x="714073" y="516552"/>
            <a:ext cx="10671048" cy="633460"/>
          </a:xfrm>
        </p:spPr>
        <p:txBody>
          <a:bodyPr/>
          <a:lstStyle/>
          <a:p>
            <a:r>
              <a:rPr lang="en-GB" sz="3200" dirty="0"/>
              <a:t>Practical Point </a:t>
            </a:r>
          </a:p>
        </p:txBody>
      </p:sp>
      <p:sp>
        <p:nvSpPr>
          <p:cNvPr id="3" name="Content Placeholder 2">
            <a:extLst>
              <a:ext uri="{FF2B5EF4-FFF2-40B4-BE49-F238E27FC236}">
                <a16:creationId xmlns:a16="http://schemas.microsoft.com/office/drawing/2014/main" id="{3BC3C0B7-01B8-C1CA-2EDA-9DD7B49B7400}"/>
              </a:ext>
            </a:extLst>
          </p:cNvPr>
          <p:cNvSpPr>
            <a:spLocks noGrp="1"/>
          </p:cNvSpPr>
          <p:nvPr>
            <p:ph sz="half" idx="1"/>
          </p:nvPr>
        </p:nvSpPr>
        <p:spPr>
          <a:xfrm>
            <a:off x="539496" y="1284648"/>
            <a:ext cx="11482340" cy="5430302"/>
          </a:xfrm>
        </p:spPr>
        <p:txBody>
          <a:bodyPr/>
          <a:lstStyle/>
          <a:p>
            <a:r>
              <a:rPr lang="en-GB" sz="1400" dirty="0"/>
              <a:t>Instructions to create mutual wills are uncommon, this is in part because the creation of a will trust is more effective and certain. It is clear that mutual wills can cause issues to arise in the future and some firms will deem them high risk because they can lead to litigation. For that reason, always check with a senior member of staff in the private client department before accepting instructions to prepare mutual wills. This is because some firms have policies that they will not prepare mutual wills.</a:t>
            </a:r>
          </a:p>
          <a:p>
            <a:endParaRPr lang="en-GB" sz="1400" dirty="0"/>
          </a:p>
          <a:p>
            <a:r>
              <a:rPr lang="en-GB" sz="1400" dirty="0"/>
              <a:t>If involved in the preparation of mirror wills, always check to ensure there has not been any discussion as to whether the survivor can change their will at any time, and make a detailed note of the response given.</a:t>
            </a:r>
          </a:p>
          <a:p>
            <a:endParaRPr lang="en-GB" sz="1400" dirty="0"/>
          </a:p>
          <a:p>
            <a:r>
              <a:rPr lang="en-GB" sz="1400" dirty="0"/>
              <a:t>If you do prepare mutual wills, ensure the wills refer to the existence of the agreement and preferably record the terms of that agreement in the will. That way you do not have to worry about the agreement becoming separated and lost over time.</a:t>
            </a:r>
          </a:p>
          <a:p>
            <a:endParaRPr lang="en-GB" sz="1400" dirty="0"/>
          </a:p>
          <a:p>
            <a:r>
              <a:rPr lang="en-GB" sz="1400" dirty="0"/>
              <a:t>In contrast, if preparing mirror wills record in the body of the will that while the terms may be similar with each other there has been no agreement between the testator’s not to revoke. A paragraph along the following lines covers the position.</a:t>
            </a:r>
          </a:p>
          <a:p>
            <a:endParaRPr lang="en-GB" sz="1400" dirty="0"/>
          </a:p>
          <a:p>
            <a:pPr marL="0" indent="0">
              <a:buNone/>
            </a:pPr>
            <a:r>
              <a:rPr lang="en-GB" sz="1400" dirty="0">
                <a:highlight>
                  <a:srgbClr val="FFFF00"/>
                </a:highlight>
              </a:rPr>
              <a:t>“Although this will is in similar terms to the will of [ ] there is no agreement between us not to revoke or change our-wills. I am free to revoke or change my will at any time.”</a:t>
            </a:r>
          </a:p>
          <a:p>
            <a:endParaRPr lang="en-GB" sz="1400" dirty="0"/>
          </a:p>
          <a:p>
            <a:r>
              <a:rPr lang="en-GB" sz="1400" dirty="0"/>
              <a:t>The clause will also remind you to highlight that parties are free to change their wills at any time when sending the draft to your client for approval.</a:t>
            </a:r>
          </a:p>
          <a:p>
            <a:endParaRPr lang="en-GB" sz="1400" dirty="0"/>
          </a:p>
          <a:p>
            <a:r>
              <a:rPr lang="en-GB" sz="1400" dirty="0"/>
              <a:t>Also make sure that regardless of the instruction, you make detailed notes of advice given and responses to that advice on this subject. That note may become very important if a dispute arises as to whether a will is mirror or mutual</a:t>
            </a:r>
          </a:p>
        </p:txBody>
      </p:sp>
      <p:sp>
        <p:nvSpPr>
          <p:cNvPr id="5" name="Slide Number Placeholder 4">
            <a:extLst>
              <a:ext uri="{FF2B5EF4-FFF2-40B4-BE49-F238E27FC236}">
                <a16:creationId xmlns:a16="http://schemas.microsoft.com/office/drawing/2014/main" id="{FFC11A18-DA8B-9231-3096-DB959605321E}"/>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3892003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3FF9-4956-669F-34D0-77BE043C922E}"/>
              </a:ext>
            </a:extLst>
          </p:cNvPr>
          <p:cNvSpPr>
            <a:spLocks noGrp="1"/>
          </p:cNvSpPr>
          <p:nvPr>
            <p:ph type="title"/>
          </p:nvPr>
        </p:nvSpPr>
        <p:spPr>
          <a:xfrm>
            <a:off x="1508760" y="1883664"/>
            <a:ext cx="6766560" cy="768096"/>
          </a:xfrm>
        </p:spPr>
        <p:txBody>
          <a:bodyPr anchor="t">
            <a:normAutofit/>
          </a:bodyPr>
          <a:lstStyle/>
          <a:p>
            <a:r>
              <a:rPr lang="en-GB" dirty="0"/>
              <a:t>Question</a:t>
            </a:r>
          </a:p>
        </p:txBody>
      </p:sp>
      <p:sp>
        <p:nvSpPr>
          <p:cNvPr id="3" name="Content Placeholder 2">
            <a:extLst>
              <a:ext uri="{FF2B5EF4-FFF2-40B4-BE49-F238E27FC236}">
                <a16:creationId xmlns:a16="http://schemas.microsoft.com/office/drawing/2014/main" id="{54A166D7-D280-222A-88CE-B38BA6354A64}"/>
              </a:ext>
            </a:extLst>
          </p:cNvPr>
          <p:cNvSpPr>
            <a:spLocks noGrp="1"/>
          </p:cNvSpPr>
          <p:nvPr>
            <p:ph idx="1"/>
          </p:nvPr>
        </p:nvSpPr>
        <p:spPr>
          <a:xfrm>
            <a:off x="1508760" y="2837688"/>
            <a:ext cx="5879592" cy="2700528"/>
          </a:xfrm>
        </p:spPr>
        <p:txBody>
          <a:bodyPr>
            <a:normAutofit/>
          </a:bodyPr>
          <a:lstStyle/>
          <a:p>
            <a:pPr marL="0" indent="0">
              <a:buNone/>
            </a:pPr>
            <a:r>
              <a:rPr lang="en-GB" sz="2800" dirty="0"/>
              <a:t>Do you think there is still a place for mutual wills in today’s society? </a:t>
            </a:r>
          </a:p>
          <a:p>
            <a:pPr marL="0" indent="0">
              <a:buNone/>
            </a:pPr>
            <a:endParaRPr lang="en-GB" sz="2800" dirty="0"/>
          </a:p>
          <a:p>
            <a:pPr marL="0" indent="0">
              <a:buNone/>
            </a:pPr>
            <a:r>
              <a:rPr lang="en-GB" sz="2800" dirty="0"/>
              <a:t>Set out your reasons for and against this doctrine?</a:t>
            </a:r>
          </a:p>
        </p:txBody>
      </p:sp>
      <p:sp>
        <p:nvSpPr>
          <p:cNvPr id="5" name="Slide Number Placeholder 4">
            <a:extLst>
              <a:ext uri="{FF2B5EF4-FFF2-40B4-BE49-F238E27FC236}">
                <a16:creationId xmlns:a16="http://schemas.microsoft.com/office/drawing/2014/main" id="{A96A5D5A-1224-3AD9-425B-1280397F20DA}"/>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11</a:t>
            </a:fld>
            <a:endParaRPr lang="en-US"/>
          </a:p>
        </p:txBody>
      </p:sp>
      <p:sp>
        <p:nvSpPr>
          <p:cNvPr id="4" name="Footer Placeholder 3">
            <a:extLst>
              <a:ext uri="{FF2B5EF4-FFF2-40B4-BE49-F238E27FC236}">
                <a16:creationId xmlns:a16="http://schemas.microsoft.com/office/drawing/2014/main" id="{9BCB4D2E-2C27-500D-8BAC-938D6CB36813}"/>
              </a:ext>
            </a:extLst>
          </p:cNvPr>
          <p:cNvSpPr>
            <a:spLocks noGrp="1"/>
          </p:cNvSpPr>
          <p:nvPr>
            <p:ph type="ftr" sz="quarter" idx="13"/>
          </p:nvPr>
        </p:nvSpPr>
        <p:spPr>
          <a:xfrm>
            <a:off x="621792" y="457200"/>
            <a:ext cx="3200400" cy="274320"/>
          </a:xfrm>
        </p:spPr>
        <p:txBody>
          <a:bodyPr anchor="ctr">
            <a:normAutofit/>
          </a:bodyPr>
          <a:lstStyle/>
          <a:p>
            <a:pPr>
              <a:spcAft>
                <a:spcPts val="600"/>
              </a:spcAft>
            </a:pPr>
            <a:r>
              <a:rPr lang="en-US"/>
              <a:t>Presentation title</a:t>
            </a:r>
          </a:p>
        </p:txBody>
      </p:sp>
    </p:spTree>
    <p:extLst>
      <p:ext uri="{BB962C8B-B14F-4D97-AF65-F5344CB8AC3E}">
        <p14:creationId xmlns:p14="http://schemas.microsoft.com/office/powerpoint/2010/main" val="2418682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706557" y="1115568"/>
            <a:ext cx="6766560" cy="768096"/>
          </a:xfrm>
        </p:spPr>
        <p:txBody>
          <a:bodyPr anchor="t">
            <a:normAutofit/>
          </a:bodyPr>
          <a:lstStyle/>
          <a:p>
            <a:r>
              <a:rPr lang="en-US" dirty="0"/>
              <a:t>GIFTS</a:t>
            </a:r>
          </a:p>
        </p:txBody>
      </p:sp>
      <p:pic>
        <p:nvPicPr>
          <p:cNvPr id="25" name="Picture 24" descr="White gift box">
            <a:extLst>
              <a:ext uri="{FF2B5EF4-FFF2-40B4-BE49-F238E27FC236}">
                <a16:creationId xmlns:a16="http://schemas.microsoft.com/office/drawing/2014/main" id="{E38A8995-925D-FFE8-9ED7-C4B139E7A552}"/>
              </a:ext>
            </a:extLst>
          </p:cNvPr>
          <p:cNvPicPr>
            <a:picLocks noChangeAspect="1"/>
          </p:cNvPicPr>
          <p:nvPr/>
        </p:nvPicPr>
        <p:blipFill rotWithShape="1">
          <a:blip r:embed="rId2"/>
          <a:srcRect t="14134" b="810"/>
          <a:stretch/>
        </p:blipFill>
        <p:spPr>
          <a:xfrm>
            <a:off x="1510393" y="2078735"/>
            <a:ext cx="6304305" cy="2895601"/>
          </a:xfrm>
          <a:prstGeom prst="rect">
            <a:avLst/>
          </a:prstGeom>
          <a:noFill/>
        </p:spPr>
      </p:pic>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12</a:t>
            </a:fld>
            <a:endParaRPr lang="en-US"/>
          </a:p>
        </p:txBody>
      </p:sp>
    </p:spTree>
    <p:extLst>
      <p:ext uri="{BB962C8B-B14F-4D97-AF65-F5344CB8AC3E}">
        <p14:creationId xmlns:p14="http://schemas.microsoft.com/office/powerpoint/2010/main" val="685681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63CC3-66E8-B5A0-C040-B61489F9B9C5}"/>
              </a:ext>
            </a:extLst>
          </p:cNvPr>
          <p:cNvSpPr>
            <a:spLocks noGrp="1"/>
          </p:cNvSpPr>
          <p:nvPr>
            <p:ph type="title"/>
          </p:nvPr>
        </p:nvSpPr>
        <p:spPr>
          <a:xfrm>
            <a:off x="686025" y="832104"/>
            <a:ext cx="10671048" cy="768096"/>
          </a:xfrm>
        </p:spPr>
        <p:txBody>
          <a:bodyPr/>
          <a:lstStyle/>
          <a:p>
            <a:r>
              <a:rPr lang="en-GB" sz="3200" dirty="0"/>
              <a:t>Class gifts and class closing rules</a:t>
            </a:r>
          </a:p>
        </p:txBody>
      </p:sp>
      <p:sp>
        <p:nvSpPr>
          <p:cNvPr id="3" name="Content Placeholder 2">
            <a:extLst>
              <a:ext uri="{FF2B5EF4-FFF2-40B4-BE49-F238E27FC236}">
                <a16:creationId xmlns:a16="http://schemas.microsoft.com/office/drawing/2014/main" id="{6D5F2AC0-C5F9-8055-E6E8-DCAD0FC34A2F}"/>
              </a:ext>
            </a:extLst>
          </p:cNvPr>
          <p:cNvSpPr>
            <a:spLocks noGrp="1"/>
          </p:cNvSpPr>
          <p:nvPr>
            <p:ph sz="half" idx="1"/>
          </p:nvPr>
        </p:nvSpPr>
        <p:spPr>
          <a:xfrm>
            <a:off x="539496" y="1503431"/>
            <a:ext cx="11119104" cy="5034529"/>
          </a:xfrm>
        </p:spPr>
        <p:txBody>
          <a:bodyPr/>
          <a:lstStyle/>
          <a:p>
            <a:pPr marL="0" indent="0">
              <a:buNone/>
            </a:pPr>
            <a:r>
              <a:rPr lang="en-GB" dirty="0"/>
              <a:t>These are defined by Lord Selbourne in</a:t>
            </a:r>
            <a:r>
              <a:rPr lang="en-GB" dirty="0">
                <a:highlight>
                  <a:srgbClr val="FFFF00"/>
                </a:highlight>
              </a:rPr>
              <a:t> </a:t>
            </a:r>
            <a:r>
              <a:rPr lang="en-GB" dirty="0" err="1">
                <a:highlight>
                  <a:srgbClr val="FFFF00"/>
                </a:highlight>
              </a:rPr>
              <a:t>Pearks</a:t>
            </a:r>
            <a:r>
              <a:rPr lang="en-GB" dirty="0">
                <a:highlight>
                  <a:srgbClr val="FFFF00"/>
                </a:highlight>
              </a:rPr>
              <a:t> v Moseley [1880] </a:t>
            </a:r>
            <a:r>
              <a:rPr lang="en-GB" dirty="0"/>
              <a:t>as: </a:t>
            </a:r>
          </a:p>
          <a:p>
            <a:pPr marL="0" indent="0">
              <a:buNone/>
            </a:pPr>
            <a:endParaRPr lang="en-GB" dirty="0"/>
          </a:p>
          <a:p>
            <a:pPr marL="0" indent="0">
              <a:buNone/>
            </a:pPr>
            <a:r>
              <a:rPr lang="en-GB" i="1" dirty="0"/>
              <a:t>“A gift to several persons uncertain in number at the time of the limitation who answer to a general description and who are to take one divisible subject in proportionate shares the size of which will vary according to the number who ultimately answer the description</a:t>
            </a:r>
          </a:p>
          <a:p>
            <a:pPr marL="0" indent="0">
              <a:buNone/>
            </a:pPr>
            <a:endParaRPr lang="en-GB" i="1" dirty="0"/>
          </a:p>
          <a:p>
            <a:pPr marL="0" indent="0">
              <a:buNone/>
            </a:pPr>
            <a:r>
              <a:rPr lang="en-GB" dirty="0"/>
              <a:t>A class gift is a gift of property to be divided amongst persons who fulfil a general description – for example, “the children of X” or “the children of X who attain the age of 21”. The size of each beneficiary’s share will depend upon the number of beneficiaries who fit the description which, in the examples given, could not be known until at least the death of X. In the meantime, the PRs would be unable to distribute anything to any member of the class.</a:t>
            </a:r>
          </a:p>
          <a:p>
            <a:pPr marL="0" indent="0">
              <a:buNone/>
            </a:pPr>
            <a:endParaRPr lang="en-GB" dirty="0"/>
          </a:p>
          <a:p>
            <a:pPr marL="0" indent="0">
              <a:buNone/>
            </a:pPr>
            <a:r>
              <a:rPr lang="en-GB" dirty="0"/>
              <a:t>A gift of an individual amount to each member of a class (e.g. “£500 to each of the children of X”) is not strictly a class gift, since the amount of each beneficiary’s gift is fixed: all that may be uncertain is how many beneficiaries are entitled. However, the problems are not, in many respects, dissimilar: in the example given, until the death of X, the PRs will not know how much to retain to give effect to the gift.</a:t>
            </a:r>
          </a:p>
        </p:txBody>
      </p:sp>
      <p:sp>
        <p:nvSpPr>
          <p:cNvPr id="5" name="Slide Number Placeholder 4">
            <a:extLst>
              <a:ext uri="{FF2B5EF4-FFF2-40B4-BE49-F238E27FC236}">
                <a16:creationId xmlns:a16="http://schemas.microsoft.com/office/drawing/2014/main" id="{FB9141B4-2F6D-5A33-8075-1527BC7A0DE3}"/>
              </a:ext>
            </a:extLst>
          </p:cNvPr>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293262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6F8E0A-DA0E-27B9-AC5A-6FC0DAEF586E}"/>
              </a:ext>
            </a:extLst>
          </p:cNvPr>
          <p:cNvSpPr>
            <a:spLocks noGrp="1"/>
          </p:cNvSpPr>
          <p:nvPr>
            <p:ph sz="half" idx="1"/>
          </p:nvPr>
        </p:nvSpPr>
        <p:spPr>
          <a:xfrm>
            <a:off x="259081" y="252441"/>
            <a:ext cx="11734706" cy="6546655"/>
          </a:xfrm>
        </p:spPr>
        <p:txBody>
          <a:bodyPr/>
          <a:lstStyle/>
          <a:p>
            <a:pPr marL="0" indent="0">
              <a:buNone/>
            </a:pPr>
            <a:endParaRPr lang="en-GB" sz="1600" dirty="0"/>
          </a:p>
          <a:p>
            <a:pPr marL="0" indent="0">
              <a:buNone/>
            </a:pPr>
            <a:endParaRPr lang="en-GB" sz="1600" dirty="0"/>
          </a:p>
          <a:p>
            <a:pPr marL="0" indent="0" algn="ctr">
              <a:buNone/>
            </a:pPr>
            <a:r>
              <a:rPr lang="en-GB" sz="2000" b="1" dirty="0"/>
              <a:t>Class Closing Rules </a:t>
            </a:r>
          </a:p>
          <a:p>
            <a:pPr marL="0" indent="0">
              <a:buNone/>
            </a:pPr>
            <a:endParaRPr lang="en-GB" sz="1600" dirty="0"/>
          </a:p>
          <a:p>
            <a:pPr marL="0" indent="0">
              <a:buNone/>
            </a:pPr>
            <a:r>
              <a:rPr lang="en-GB" sz="1600" dirty="0"/>
              <a:t>The courts have devised </a:t>
            </a:r>
            <a:r>
              <a:rPr lang="en-GB" sz="1600" b="1" dirty="0">
                <a:highlight>
                  <a:srgbClr val="FFFF00"/>
                </a:highlight>
              </a:rPr>
              <a:t>class closing rules </a:t>
            </a:r>
            <a:r>
              <a:rPr lang="en-GB" sz="1600" dirty="0"/>
              <a:t>to overcome the problem of delay by providing an earlier date upon which the class will close. Potential beneficiaries born after the class has closed are not entitled. </a:t>
            </a:r>
          </a:p>
          <a:p>
            <a:pPr marL="0" indent="0">
              <a:buNone/>
            </a:pPr>
            <a:endParaRPr lang="en-GB" sz="1600" dirty="0"/>
          </a:p>
          <a:p>
            <a:pPr marL="0" indent="0">
              <a:buNone/>
            </a:pPr>
            <a:r>
              <a:rPr lang="en-GB" sz="1600" dirty="0"/>
              <a:t>The rules vary in detail according to the type of gift but, in essence, the class closes as soon as there is one beneficiary entitled to call for an immediate distribution.</a:t>
            </a:r>
          </a:p>
          <a:p>
            <a:endParaRPr lang="en-GB" sz="1600" dirty="0"/>
          </a:p>
          <a:p>
            <a:pPr marL="0" indent="0">
              <a:buNone/>
            </a:pPr>
            <a:r>
              <a:rPr lang="en-GB" sz="1600" dirty="0"/>
              <a:t>As rules of construction, the class closing rules are not applicable if the testator has shown a clear contrary intention in their will. However, some emphatic phrase such as “whenever born” or “at whatever time they may be born” is needed to exclude the operation of the rules.</a:t>
            </a:r>
          </a:p>
          <a:p>
            <a:endParaRPr lang="en-GB" sz="1600" dirty="0"/>
          </a:p>
          <a:p>
            <a:pPr marL="0" indent="0">
              <a:buNone/>
            </a:pPr>
            <a:r>
              <a:rPr lang="en-GB" sz="1600" dirty="0"/>
              <a:t>Note that references in the rules to persons “living” or “in existence” include references to persons </a:t>
            </a:r>
            <a:r>
              <a:rPr lang="en-GB" sz="1600" dirty="0" err="1"/>
              <a:t>en</a:t>
            </a:r>
            <a:r>
              <a:rPr lang="en-GB" sz="1600" dirty="0"/>
              <a:t> </a:t>
            </a:r>
            <a:r>
              <a:rPr lang="en-GB" sz="1600" dirty="0" err="1"/>
              <a:t>ventre</a:t>
            </a:r>
            <a:r>
              <a:rPr lang="en-GB" sz="1600" dirty="0"/>
              <a:t> </a:t>
            </a:r>
            <a:r>
              <a:rPr lang="en-GB" sz="1600" dirty="0" err="1"/>
              <a:t>sa</a:t>
            </a:r>
            <a:r>
              <a:rPr lang="en-GB" sz="1600" dirty="0"/>
              <a:t> </a:t>
            </a:r>
            <a:r>
              <a:rPr lang="en-GB" sz="1600" dirty="0" err="1"/>
              <a:t>mère</a:t>
            </a:r>
            <a:r>
              <a:rPr lang="en-GB" sz="1600" dirty="0"/>
              <a:t> (in the mother’s womb) at the time and subsequently born alive.</a:t>
            </a:r>
          </a:p>
          <a:p>
            <a:pPr marL="0" indent="0">
              <a:buNone/>
            </a:pPr>
            <a:endParaRPr lang="en-GB" sz="1600" dirty="0"/>
          </a:p>
          <a:p>
            <a:pPr marL="0" indent="0">
              <a:buNone/>
            </a:pPr>
            <a:endParaRPr lang="en-GB" sz="1600" dirty="0"/>
          </a:p>
          <a:p>
            <a:pPr marL="0" indent="0">
              <a:buNone/>
            </a:pPr>
            <a:r>
              <a:rPr lang="en-GB" sz="1600">
                <a:sym typeface="Wingdings" panose="05000000000000000000" pitchFamily="2" charset="2"/>
              </a:rPr>
              <a:t>				 			</a:t>
            </a:r>
            <a:endParaRPr lang="en-GB" sz="1600" dirty="0"/>
          </a:p>
        </p:txBody>
      </p:sp>
      <p:sp>
        <p:nvSpPr>
          <p:cNvPr id="5" name="Slide Number Placeholder 4">
            <a:extLst>
              <a:ext uri="{FF2B5EF4-FFF2-40B4-BE49-F238E27FC236}">
                <a16:creationId xmlns:a16="http://schemas.microsoft.com/office/drawing/2014/main" id="{9B187E6F-1168-DD41-D2C5-521A4D4B21D7}"/>
              </a:ext>
            </a:extLst>
          </p:cNvPr>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1267379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9AAD90-03D1-1804-352A-9FFF154BEED0}"/>
              </a:ext>
            </a:extLst>
          </p:cNvPr>
          <p:cNvSpPr>
            <a:spLocks noGrp="1"/>
          </p:cNvSpPr>
          <p:nvPr>
            <p:ph sz="half" idx="1"/>
          </p:nvPr>
        </p:nvSpPr>
        <p:spPr>
          <a:xfrm>
            <a:off x="539496" y="538542"/>
            <a:ext cx="11119104" cy="5999418"/>
          </a:xfrm>
        </p:spPr>
        <p:txBody>
          <a:bodyPr/>
          <a:lstStyle/>
          <a:p>
            <a:endParaRPr lang="en-GB" dirty="0"/>
          </a:p>
          <a:p>
            <a:endParaRPr lang="en-GB" dirty="0"/>
          </a:p>
          <a:p>
            <a:pPr marL="0" indent="0">
              <a:buNone/>
            </a:pPr>
            <a:r>
              <a:rPr lang="en-GB" dirty="0"/>
              <a:t>S.33 Wills Act 1837 (WA 1837) (as substituted by s19 Administration of Justice Act 1982 (AJA 1982)) provides that, in the absence of a contrary intention, where the class gift is to the children or remoter issue of the testator and a member of the class predeceases the testator leaving issue who survive the testator, such issue join the class and take per stirpes the share which their parent would have taken. For example, the testator provides for a gift “to my children”. He had two children, A and B, at the date of the will. B predeceases the testator leaving children, C and D. The gift will be divided in two; one half will pass to A and the other half will be shared equally between C and D.</a:t>
            </a:r>
          </a:p>
          <a:p>
            <a:endParaRPr lang="en-GB" dirty="0"/>
          </a:p>
          <a:p>
            <a:pPr marL="0" indent="0">
              <a:buNone/>
            </a:pPr>
            <a:r>
              <a:rPr lang="en-GB" dirty="0"/>
              <a:t>This is an important provision, but it has its limitations. The section applies only to gifts in favour of the testator’s children or remoter issue. It does not apply to other class gifts, for example, to “my brother’s children”: in such cases, a member of the class who predeceases the testator simply drops out of the reckoning.</a:t>
            </a:r>
          </a:p>
          <a:p>
            <a:endParaRPr lang="en-GB" dirty="0"/>
          </a:p>
          <a:p>
            <a:pPr marL="0" indent="0">
              <a:buNone/>
            </a:pPr>
            <a:r>
              <a:rPr lang="en-GB" dirty="0"/>
              <a:t>The class closing rules differ according to the type of gift involved (but remember that these rules will give way to a contrary intention expressed in the will).</a:t>
            </a:r>
          </a:p>
          <a:p>
            <a:endParaRPr lang="en-GB" dirty="0"/>
          </a:p>
        </p:txBody>
      </p:sp>
      <p:sp>
        <p:nvSpPr>
          <p:cNvPr id="5" name="Slide Number Placeholder 4">
            <a:extLst>
              <a:ext uri="{FF2B5EF4-FFF2-40B4-BE49-F238E27FC236}">
                <a16:creationId xmlns:a16="http://schemas.microsoft.com/office/drawing/2014/main" id="{ED7636DC-9262-8282-8468-B42E38196ED4}"/>
              </a:ext>
            </a:extLst>
          </p:cNvPr>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3142329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CCEA0-D37E-FA75-8BF9-7E00851B02FC}"/>
              </a:ext>
            </a:extLst>
          </p:cNvPr>
          <p:cNvSpPr>
            <a:spLocks noGrp="1"/>
          </p:cNvSpPr>
          <p:nvPr>
            <p:ph type="title"/>
          </p:nvPr>
        </p:nvSpPr>
        <p:spPr>
          <a:xfrm>
            <a:off x="758952" y="1216152"/>
            <a:ext cx="10671048" cy="768096"/>
          </a:xfrm>
        </p:spPr>
        <p:txBody>
          <a:bodyPr anchor="t">
            <a:normAutofit/>
          </a:bodyPr>
          <a:lstStyle/>
          <a:p>
            <a:pPr>
              <a:lnSpc>
                <a:spcPct val="90000"/>
              </a:lnSpc>
            </a:pPr>
            <a:r>
              <a:rPr lang="en-GB" sz="3100" dirty="0"/>
              <a:t>Immediate vested Gifts </a:t>
            </a:r>
            <a:r>
              <a:rPr lang="en-GB" sz="3100" dirty="0">
                <a:solidFill>
                  <a:schemeClr val="accent1">
                    <a:lumMod val="50000"/>
                  </a:schemeClr>
                </a:solidFill>
              </a:rPr>
              <a:t>vs</a:t>
            </a:r>
            <a:r>
              <a:rPr lang="en-GB" sz="3100" dirty="0"/>
              <a:t> Deferred GIFTS</a:t>
            </a:r>
          </a:p>
        </p:txBody>
      </p:sp>
      <p:sp>
        <p:nvSpPr>
          <p:cNvPr id="5" name="Slide Number Placeholder 4">
            <a:extLst>
              <a:ext uri="{FF2B5EF4-FFF2-40B4-BE49-F238E27FC236}">
                <a16:creationId xmlns:a16="http://schemas.microsoft.com/office/drawing/2014/main" id="{F57C7B8B-6F84-4EF6-E5DB-97761AEAE456}"/>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16</a:t>
            </a:fld>
            <a:endParaRPr lang="en-US"/>
          </a:p>
        </p:txBody>
      </p:sp>
      <p:pic>
        <p:nvPicPr>
          <p:cNvPr id="8" name="Picture 7">
            <a:extLst>
              <a:ext uri="{FF2B5EF4-FFF2-40B4-BE49-F238E27FC236}">
                <a16:creationId xmlns:a16="http://schemas.microsoft.com/office/drawing/2014/main" id="{90C55D7E-868B-FFB2-2AA0-D195DC2FB7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03764" y="2208398"/>
            <a:ext cx="5858519" cy="3897868"/>
          </a:xfrm>
          <a:prstGeom prst="rect">
            <a:avLst/>
          </a:prstGeom>
        </p:spPr>
      </p:pic>
    </p:spTree>
    <p:extLst>
      <p:ext uri="{BB962C8B-B14F-4D97-AF65-F5344CB8AC3E}">
        <p14:creationId xmlns:p14="http://schemas.microsoft.com/office/powerpoint/2010/main" val="951571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39CBCF-DC5B-C354-FDDC-080D1768E886}"/>
              </a:ext>
            </a:extLst>
          </p:cNvPr>
          <p:cNvSpPr>
            <a:spLocks noGrp="1"/>
          </p:cNvSpPr>
          <p:nvPr>
            <p:ph sz="half" idx="1"/>
          </p:nvPr>
        </p:nvSpPr>
        <p:spPr>
          <a:xfrm>
            <a:off x="539496" y="269271"/>
            <a:ext cx="11119104" cy="6226896"/>
          </a:xfrm>
        </p:spPr>
        <p:txBody>
          <a:bodyPr/>
          <a:lstStyle/>
          <a:p>
            <a:pPr marL="0" indent="0" algn="ctr">
              <a:buNone/>
            </a:pPr>
            <a:r>
              <a:rPr lang="en-GB" sz="2800" dirty="0">
                <a:solidFill>
                  <a:srgbClr val="FF0000"/>
                </a:solidFill>
              </a:rPr>
              <a:t>TASK </a:t>
            </a:r>
          </a:p>
          <a:p>
            <a:pPr marL="0" indent="0" algn="ctr">
              <a:buNone/>
            </a:pPr>
            <a:endParaRPr lang="en-GB" sz="2800" dirty="0">
              <a:solidFill>
                <a:srgbClr val="FF0000"/>
              </a:solidFill>
            </a:endParaRPr>
          </a:p>
          <a:p>
            <a:pPr marL="0" indent="0" algn="ctr">
              <a:buNone/>
            </a:pPr>
            <a:endParaRPr lang="en-GB" sz="2800" dirty="0">
              <a:solidFill>
                <a:srgbClr val="FF0000"/>
              </a:solidFill>
            </a:endParaRPr>
          </a:p>
          <a:p>
            <a:pPr marL="0" indent="0" algn="ctr">
              <a:buNone/>
            </a:pPr>
            <a:r>
              <a:rPr lang="en-GB" sz="2800" dirty="0">
                <a:solidFill>
                  <a:srgbClr val="FF0000"/>
                </a:solidFill>
              </a:rPr>
              <a:t>Immediately vested vs Deferred Interests </a:t>
            </a:r>
          </a:p>
          <a:p>
            <a:pPr marL="0" indent="0" algn="ctr">
              <a:buNone/>
            </a:pPr>
            <a:endParaRPr lang="en-GB" sz="2800" dirty="0"/>
          </a:p>
          <a:p>
            <a:pPr marL="0" indent="0" algn="ctr">
              <a:buNone/>
            </a:pPr>
            <a:endParaRPr lang="en-GB" sz="2800" dirty="0"/>
          </a:p>
          <a:p>
            <a:pPr marL="514350" indent="-514350">
              <a:buFont typeface="+mj-lt"/>
              <a:buAutoNum type="arabicPeriod"/>
            </a:pPr>
            <a:r>
              <a:rPr lang="en-GB" sz="2800" dirty="0"/>
              <a:t>Please set out what ‘immediately vested’ and ‘deferred interest gifts’ are.</a:t>
            </a:r>
          </a:p>
          <a:p>
            <a:pPr marL="514350" indent="-514350">
              <a:buFont typeface="+mj-lt"/>
              <a:buAutoNum type="arabicPeriod"/>
            </a:pPr>
            <a:r>
              <a:rPr lang="en-GB" sz="2800" dirty="0"/>
              <a:t>What are the main differences?</a:t>
            </a:r>
          </a:p>
          <a:p>
            <a:pPr marL="514350" indent="-514350">
              <a:buFont typeface="+mj-lt"/>
              <a:buAutoNum type="arabicPeriod"/>
            </a:pPr>
            <a:r>
              <a:rPr lang="en-GB" sz="2800" dirty="0"/>
              <a:t>Are there any similarities?</a:t>
            </a:r>
          </a:p>
          <a:p>
            <a:pPr marL="514350" indent="-514350">
              <a:buFont typeface="+mj-lt"/>
              <a:buAutoNum type="arabicPeriod"/>
            </a:pPr>
            <a:endParaRPr lang="en-GB" sz="2800" dirty="0"/>
          </a:p>
          <a:p>
            <a:pPr marL="0" indent="0">
              <a:buNone/>
            </a:pPr>
            <a:endParaRPr lang="en-GB" dirty="0"/>
          </a:p>
          <a:p>
            <a:pPr marL="0" indent="0">
              <a:buNone/>
            </a:pPr>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611A071F-70F1-904D-F294-F5D461FAD975}"/>
              </a:ext>
            </a:extLst>
          </p:cNvPr>
          <p:cNvSpPr>
            <a:spLocks noGrp="1"/>
          </p:cNvSpPr>
          <p:nvPr>
            <p:ph type="sldNum" sz="quarter" idx="12"/>
          </p:nvPr>
        </p:nvSpPr>
        <p:spPr/>
        <p:txBody>
          <a:bodyPr/>
          <a:lstStyle/>
          <a:p>
            <a:fld id="{48F63A3B-78C7-47BE-AE5E-E10140E04643}" type="slidenum">
              <a:rPr lang="en-US" smtClean="0"/>
              <a:t>17</a:t>
            </a:fld>
            <a:endParaRPr lang="en-US" dirty="0"/>
          </a:p>
        </p:txBody>
      </p:sp>
    </p:spTree>
    <p:extLst>
      <p:ext uri="{BB962C8B-B14F-4D97-AF65-F5344CB8AC3E}">
        <p14:creationId xmlns:p14="http://schemas.microsoft.com/office/powerpoint/2010/main" val="2016790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72DC-E5C7-6B58-1F3C-1284B75AD89B}"/>
              </a:ext>
            </a:extLst>
          </p:cNvPr>
          <p:cNvSpPr>
            <a:spLocks noGrp="1"/>
          </p:cNvSpPr>
          <p:nvPr>
            <p:ph type="title"/>
          </p:nvPr>
        </p:nvSpPr>
        <p:spPr>
          <a:xfrm>
            <a:off x="758952" y="832104"/>
            <a:ext cx="10671048" cy="768096"/>
          </a:xfrm>
        </p:spPr>
        <p:txBody>
          <a:bodyPr/>
          <a:lstStyle/>
          <a:p>
            <a:r>
              <a:rPr lang="en-GB" sz="3200" dirty="0"/>
              <a:t>Failure of gifts</a:t>
            </a:r>
          </a:p>
        </p:txBody>
      </p:sp>
      <p:sp>
        <p:nvSpPr>
          <p:cNvPr id="3" name="Content Placeholder 2">
            <a:extLst>
              <a:ext uri="{FF2B5EF4-FFF2-40B4-BE49-F238E27FC236}">
                <a16:creationId xmlns:a16="http://schemas.microsoft.com/office/drawing/2014/main" id="{6C45394C-E65C-E429-EBF2-BD966E812F61}"/>
              </a:ext>
            </a:extLst>
          </p:cNvPr>
          <p:cNvSpPr>
            <a:spLocks noGrp="1"/>
          </p:cNvSpPr>
          <p:nvPr>
            <p:ph sz="half" idx="1"/>
          </p:nvPr>
        </p:nvSpPr>
        <p:spPr>
          <a:xfrm>
            <a:off x="539496" y="1600200"/>
            <a:ext cx="11119104" cy="4937760"/>
          </a:xfrm>
        </p:spPr>
        <p:txBody>
          <a:bodyPr/>
          <a:lstStyle/>
          <a:p>
            <a:pPr marL="0" indent="0">
              <a:buNone/>
            </a:pPr>
            <a:r>
              <a:rPr lang="en-GB" dirty="0"/>
              <a:t>How can a gift fail?</a:t>
            </a:r>
          </a:p>
          <a:p>
            <a:pPr marL="0" indent="0" algn="ctr">
              <a:buNone/>
            </a:pPr>
            <a:endParaRPr lang="en-GB" dirty="0"/>
          </a:p>
          <a:p>
            <a:pPr marL="342900" indent="-342900">
              <a:buAutoNum type="arabicPeriod"/>
            </a:pPr>
            <a:r>
              <a:rPr lang="en-GB" dirty="0">
                <a:solidFill>
                  <a:schemeClr val="accent1">
                    <a:lumMod val="50000"/>
                  </a:schemeClr>
                </a:solidFill>
              </a:rPr>
              <a:t>The doctrine of lapse</a:t>
            </a:r>
          </a:p>
          <a:p>
            <a:pPr marL="342900" indent="-342900">
              <a:buAutoNum type="arabicPeriod"/>
            </a:pPr>
            <a:r>
              <a:rPr lang="en-GB" dirty="0">
                <a:solidFill>
                  <a:schemeClr val="accent1">
                    <a:lumMod val="50000"/>
                  </a:schemeClr>
                </a:solidFill>
              </a:rPr>
              <a:t>The dissolution of a marriage or civil partnership</a:t>
            </a:r>
          </a:p>
          <a:p>
            <a:pPr marL="342900" indent="-342900">
              <a:buAutoNum type="arabicPeriod"/>
            </a:pPr>
            <a:r>
              <a:rPr lang="en-GB" dirty="0">
                <a:solidFill>
                  <a:schemeClr val="accent1">
                    <a:lumMod val="50000"/>
                  </a:schemeClr>
                </a:solidFill>
              </a:rPr>
              <a:t>The forfeiture rule</a:t>
            </a:r>
          </a:p>
          <a:p>
            <a:pPr marL="342900" indent="-342900">
              <a:buAutoNum type="arabicPeriod"/>
            </a:pPr>
            <a:r>
              <a:rPr lang="en-GB" dirty="0">
                <a:solidFill>
                  <a:schemeClr val="accent1">
                    <a:lumMod val="50000"/>
                  </a:schemeClr>
                </a:solidFill>
              </a:rPr>
              <a:t>Gift to an attesting witness or their spouse</a:t>
            </a:r>
          </a:p>
          <a:p>
            <a:pPr marL="342900" indent="-342900">
              <a:buAutoNum type="arabicPeriod"/>
            </a:pPr>
            <a:r>
              <a:rPr lang="en-GB" dirty="0">
                <a:solidFill>
                  <a:schemeClr val="accent1">
                    <a:lumMod val="50000"/>
                  </a:schemeClr>
                </a:solidFill>
              </a:rPr>
              <a:t>Uncertainty</a:t>
            </a:r>
          </a:p>
          <a:p>
            <a:pPr marL="342900" indent="-342900">
              <a:buAutoNum type="arabicPeriod"/>
            </a:pPr>
            <a:r>
              <a:rPr lang="en-GB" dirty="0">
                <a:solidFill>
                  <a:schemeClr val="accent1">
                    <a:lumMod val="50000"/>
                  </a:schemeClr>
                </a:solidFill>
              </a:rPr>
              <a:t>Ademption</a:t>
            </a:r>
          </a:p>
          <a:p>
            <a:pPr marL="342900" indent="-342900">
              <a:buAutoNum type="arabicPeriod"/>
            </a:pPr>
            <a:r>
              <a:rPr lang="en-GB" dirty="0">
                <a:solidFill>
                  <a:schemeClr val="accent1">
                    <a:lumMod val="50000"/>
                  </a:schemeClr>
                </a:solidFill>
              </a:rPr>
              <a:t>Disclaimer</a:t>
            </a:r>
          </a:p>
          <a:p>
            <a:pPr marL="342900" indent="-342900">
              <a:buAutoNum type="arabicPeriod"/>
            </a:pPr>
            <a:endParaRPr lang="en-GB" dirty="0"/>
          </a:p>
          <a:p>
            <a:pPr marL="0" indent="0">
              <a:buNone/>
            </a:pPr>
            <a:endParaRPr lang="en-GB" dirty="0"/>
          </a:p>
          <a:p>
            <a:pPr marL="0" indent="0">
              <a:buNone/>
            </a:pPr>
            <a:endParaRPr lang="en-GB" dirty="0"/>
          </a:p>
          <a:p>
            <a:pPr marL="0" indent="0">
              <a:buNone/>
            </a:pPr>
            <a:r>
              <a:rPr lang="en-GB" dirty="0">
                <a:hlinkClick r:id="rId2"/>
              </a:rPr>
              <a:t>https://www.lexisnexis.com/uk/lexispsl/privateclient/document/393819/641N-4BK3-GXF6-81YJ-00000-00/Failure_of_gifts_overview</a:t>
            </a:r>
            <a:endParaRPr lang="en-GB" dirty="0"/>
          </a:p>
          <a:p>
            <a:pPr marL="0" indent="0">
              <a:buNone/>
            </a:pPr>
            <a:endParaRPr lang="en-GB" dirty="0"/>
          </a:p>
          <a:p>
            <a:pPr marL="0" indent="0">
              <a:buNone/>
            </a:pPr>
            <a:endParaRPr lang="en-GB" dirty="0"/>
          </a:p>
          <a:p>
            <a:pPr marL="342900" indent="-342900">
              <a:buAutoNum type="arabicPeriod"/>
            </a:pPr>
            <a:endParaRPr lang="en-GB" dirty="0"/>
          </a:p>
        </p:txBody>
      </p:sp>
      <p:sp>
        <p:nvSpPr>
          <p:cNvPr id="5" name="Slide Number Placeholder 4">
            <a:extLst>
              <a:ext uri="{FF2B5EF4-FFF2-40B4-BE49-F238E27FC236}">
                <a16:creationId xmlns:a16="http://schemas.microsoft.com/office/drawing/2014/main" id="{75F8F085-B174-ED29-F569-71090E912813}"/>
              </a:ext>
            </a:extLst>
          </p:cNvPr>
          <p:cNvSpPr>
            <a:spLocks noGrp="1"/>
          </p:cNvSpPr>
          <p:nvPr>
            <p:ph type="sldNum" sz="quarter" idx="12"/>
          </p:nvPr>
        </p:nvSpPr>
        <p:spPr/>
        <p:txBody>
          <a:bodyPr/>
          <a:lstStyle/>
          <a:p>
            <a:fld id="{48F63A3B-78C7-47BE-AE5E-E10140E04643}" type="slidenum">
              <a:rPr lang="en-US" smtClean="0"/>
              <a:t>18</a:t>
            </a:fld>
            <a:endParaRPr lang="en-US" dirty="0"/>
          </a:p>
        </p:txBody>
      </p:sp>
    </p:spTree>
    <p:extLst>
      <p:ext uri="{BB962C8B-B14F-4D97-AF65-F5344CB8AC3E}">
        <p14:creationId xmlns:p14="http://schemas.microsoft.com/office/powerpoint/2010/main" val="384286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AB217B4-3CB1-18B7-64D8-11FFC4244938}"/>
              </a:ext>
            </a:extLst>
          </p:cNvPr>
          <p:cNvPicPr>
            <a:picLocks noGrp="1" noChangeAspect="1"/>
          </p:cNvPicPr>
          <p:nvPr>
            <p:ph sz="half" idx="1"/>
          </p:nvPr>
        </p:nvPicPr>
        <p:blipFill>
          <a:blip r:embed="rId2"/>
          <a:stretch>
            <a:fillRect/>
          </a:stretch>
        </p:blipFill>
        <p:spPr>
          <a:xfrm>
            <a:off x="1548309" y="225168"/>
            <a:ext cx="9261806" cy="6312157"/>
          </a:xfrm>
          <a:prstGeom prst="rect">
            <a:avLst/>
          </a:prstGeom>
        </p:spPr>
      </p:pic>
      <p:sp>
        <p:nvSpPr>
          <p:cNvPr id="5" name="Slide Number Placeholder 4">
            <a:extLst>
              <a:ext uri="{FF2B5EF4-FFF2-40B4-BE49-F238E27FC236}">
                <a16:creationId xmlns:a16="http://schemas.microsoft.com/office/drawing/2014/main" id="{0190C8EB-DCEC-6ADD-A409-C9CDF2AD7B1C}"/>
              </a:ext>
            </a:extLst>
          </p:cNvPr>
          <p:cNvSpPr>
            <a:spLocks noGrp="1"/>
          </p:cNvSpPr>
          <p:nvPr>
            <p:ph type="sldNum" sz="quarter" idx="12"/>
          </p:nvPr>
        </p:nvSpPr>
        <p:spPr/>
        <p:txBody>
          <a:bodyPr/>
          <a:lstStyle/>
          <a:p>
            <a:fld id="{48F63A3B-78C7-47BE-AE5E-E10140E04643}" type="slidenum">
              <a:rPr lang="en-US" smtClean="0"/>
              <a:t>19</a:t>
            </a:fld>
            <a:endParaRPr lang="en-US" dirty="0"/>
          </a:p>
        </p:txBody>
      </p:sp>
    </p:spTree>
    <p:extLst>
      <p:ext uri="{BB962C8B-B14F-4D97-AF65-F5344CB8AC3E}">
        <p14:creationId xmlns:p14="http://schemas.microsoft.com/office/powerpoint/2010/main" val="2691344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BC299-D384-37E0-7138-B25DAB574E9D}"/>
              </a:ext>
            </a:extLst>
          </p:cNvPr>
          <p:cNvSpPr>
            <a:spLocks noGrp="1"/>
          </p:cNvSpPr>
          <p:nvPr>
            <p:ph type="title"/>
          </p:nvPr>
        </p:nvSpPr>
        <p:spPr>
          <a:xfrm>
            <a:off x="702854" y="649224"/>
            <a:ext cx="10671048" cy="768096"/>
          </a:xfrm>
        </p:spPr>
        <p:txBody>
          <a:bodyPr/>
          <a:lstStyle/>
          <a:p>
            <a:r>
              <a:rPr lang="en-GB" dirty="0"/>
              <a:t>Ademption</a:t>
            </a:r>
          </a:p>
        </p:txBody>
      </p:sp>
      <p:sp>
        <p:nvSpPr>
          <p:cNvPr id="3" name="Content Placeholder 2">
            <a:extLst>
              <a:ext uri="{FF2B5EF4-FFF2-40B4-BE49-F238E27FC236}">
                <a16:creationId xmlns:a16="http://schemas.microsoft.com/office/drawing/2014/main" id="{3B4ACC8D-C359-BF5C-6DA8-032DABB4F641}"/>
              </a:ext>
            </a:extLst>
          </p:cNvPr>
          <p:cNvSpPr>
            <a:spLocks noGrp="1"/>
          </p:cNvSpPr>
          <p:nvPr>
            <p:ph sz="half" idx="1"/>
          </p:nvPr>
        </p:nvSpPr>
        <p:spPr>
          <a:xfrm>
            <a:off x="539496" y="1417320"/>
            <a:ext cx="11119104" cy="5120640"/>
          </a:xfrm>
        </p:spPr>
        <p:txBody>
          <a:bodyPr/>
          <a:lstStyle/>
          <a:p>
            <a:pPr marL="0" indent="0">
              <a:buNone/>
            </a:pPr>
            <a:r>
              <a:rPr lang="en-GB" b="1" u="sng" dirty="0"/>
              <a:t>What is ademption?</a:t>
            </a:r>
          </a:p>
          <a:p>
            <a:r>
              <a:rPr lang="en-GB" dirty="0"/>
              <a:t>The complete or partial withdrawal of a legacy by an act of the testator during his life.</a:t>
            </a:r>
          </a:p>
          <a:p>
            <a:endParaRPr lang="en-GB" dirty="0"/>
          </a:p>
          <a:p>
            <a:r>
              <a:rPr lang="en-GB" dirty="0"/>
              <a:t>A specific gift is lost or withdrawn when the subject matter no longer exists or has fundamentally changed character at the date of the death of the testator. This is known as ademption. </a:t>
            </a:r>
          </a:p>
          <a:p>
            <a:r>
              <a:rPr lang="en-GB" dirty="0"/>
              <a:t>A testamentary gift may be adeemed or taken away from the </a:t>
            </a:r>
            <a:r>
              <a:rPr lang="en-GB" dirty="0" err="1"/>
              <a:t>donee</a:t>
            </a:r>
            <a:r>
              <a:rPr lang="en-GB" dirty="0"/>
              <a:t>: </a:t>
            </a:r>
          </a:p>
          <a:p>
            <a:r>
              <a:rPr lang="en-GB" dirty="0"/>
              <a:t>(1) by a subsequent disposition by the testator of the subject matter of the gift; </a:t>
            </a:r>
          </a:p>
          <a:p>
            <a:r>
              <a:rPr lang="en-GB" dirty="0"/>
              <a:t>(2) by a change in the ownership or nature of the property; </a:t>
            </a:r>
          </a:p>
          <a:p>
            <a:r>
              <a:rPr lang="en-GB" dirty="0"/>
              <a:t>and (3) by the presumption that the testator does not intend to provide double portions for his children or other persons to whom he stands in loco parentis. </a:t>
            </a:r>
          </a:p>
          <a:p>
            <a:r>
              <a:rPr lang="en-GB" dirty="0"/>
              <a:t>If, however, in a will there are gifts of two properties settled in trust, one by reference to the trusts of the other (for example where heirlooms are settled to follow the trusts of realty), the subsequent alteration of the trusts of one property by a deed executed by the testator in his lifetime does not affect earlier testamentary limitations relating to the other property. Apart from the presumption as to double portions, there can be no ademption of a residuary gift</a:t>
            </a:r>
          </a:p>
        </p:txBody>
      </p:sp>
      <p:sp>
        <p:nvSpPr>
          <p:cNvPr id="4" name="Footer Placeholder 3">
            <a:extLst>
              <a:ext uri="{FF2B5EF4-FFF2-40B4-BE49-F238E27FC236}">
                <a16:creationId xmlns:a16="http://schemas.microsoft.com/office/drawing/2014/main" id="{D54FD33E-C65D-300C-BC03-0B20FB8F84F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CC2A449-C599-F81C-975E-8AFC9B3A8DD8}"/>
              </a:ext>
            </a:extLst>
          </p:cNvPr>
          <p:cNvSpPr>
            <a:spLocks noGrp="1"/>
          </p:cNvSpPr>
          <p:nvPr>
            <p:ph type="sldNum" sz="quarter" idx="12"/>
          </p:nvPr>
        </p:nvSpPr>
        <p:spPr/>
        <p:txBody>
          <a:bodyPr/>
          <a:lstStyle/>
          <a:p>
            <a:fld id="{48F63A3B-78C7-47BE-AE5E-E10140E04643}" type="slidenum">
              <a:rPr lang="en-US" smtClean="0"/>
              <a:t>20</a:t>
            </a:fld>
            <a:endParaRPr lang="en-US" dirty="0"/>
          </a:p>
        </p:txBody>
      </p:sp>
    </p:spTree>
    <p:extLst>
      <p:ext uri="{BB962C8B-B14F-4D97-AF65-F5344CB8AC3E}">
        <p14:creationId xmlns:p14="http://schemas.microsoft.com/office/powerpoint/2010/main" val="3171766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10C4-E126-27A1-22B5-4581D7376A89}"/>
              </a:ext>
            </a:extLst>
          </p:cNvPr>
          <p:cNvSpPr>
            <a:spLocks noGrp="1"/>
          </p:cNvSpPr>
          <p:nvPr>
            <p:ph type="title"/>
          </p:nvPr>
        </p:nvSpPr>
        <p:spPr/>
        <p:txBody>
          <a:bodyPr/>
          <a:lstStyle/>
          <a:p>
            <a:r>
              <a:rPr lang="en-GB" dirty="0"/>
              <a:t>The forfeiture rule</a:t>
            </a:r>
          </a:p>
        </p:txBody>
      </p:sp>
      <p:sp>
        <p:nvSpPr>
          <p:cNvPr id="3" name="Content Placeholder 2">
            <a:extLst>
              <a:ext uri="{FF2B5EF4-FFF2-40B4-BE49-F238E27FC236}">
                <a16:creationId xmlns:a16="http://schemas.microsoft.com/office/drawing/2014/main" id="{D7629067-2D97-A07E-B6BE-31367B1ED31D}"/>
              </a:ext>
            </a:extLst>
          </p:cNvPr>
          <p:cNvSpPr>
            <a:spLocks noGrp="1"/>
          </p:cNvSpPr>
          <p:nvPr>
            <p:ph sz="half" idx="1"/>
          </p:nvPr>
        </p:nvSpPr>
        <p:spPr/>
        <p:txBody>
          <a:bodyPr/>
          <a:lstStyle/>
          <a:p>
            <a:pPr marL="0" indent="0">
              <a:buNone/>
            </a:pPr>
            <a:r>
              <a:rPr lang="en-GB" dirty="0"/>
              <a:t>What is the forfeiture rule?</a:t>
            </a:r>
          </a:p>
          <a:p>
            <a:pPr marL="0" indent="0">
              <a:buNone/>
            </a:pPr>
            <a:endParaRPr lang="en-GB" dirty="0"/>
          </a:p>
          <a:p>
            <a:pPr marL="0" indent="0">
              <a:buNone/>
            </a:pPr>
            <a:r>
              <a:rPr lang="en-GB" dirty="0"/>
              <a:t>The forfeiture rule is a law which prevents a convicted person from benefitting from their crime in any way.</a:t>
            </a:r>
          </a:p>
          <a:p>
            <a:pPr marL="0" indent="0">
              <a:buNone/>
            </a:pPr>
            <a:endParaRPr lang="en-GB" dirty="0"/>
          </a:p>
          <a:p>
            <a:pPr marL="0" indent="0">
              <a:buNone/>
            </a:pPr>
            <a:r>
              <a:rPr lang="en-GB" dirty="0"/>
              <a:t>So, for example, if someone unlawfully kills another person, they would not then not be able to benefit in any way from the death of their victim. Should they have been a beneficiary of the victim’s estate (money, property and possessions), either through the will or the rules of intestacy (when someone dies without a will), then they will not be able to benefit. This means that they would forfeit any inheritance they had previously been entitled to.</a:t>
            </a:r>
          </a:p>
          <a:p>
            <a:pPr marL="0" indent="0">
              <a:buNone/>
            </a:pPr>
            <a:endParaRPr lang="en-GB" dirty="0"/>
          </a:p>
          <a:p>
            <a:pPr marL="0" indent="0">
              <a:buNone/>
            </a:pPr>
            <a:r>
              <a:rPr lang="en-GB" dirty="0"/>
              <a:t>This law has been established mainly to prevent convicted murderers from being able to inherit from their victim's estate, and the rule is clear in how it is applied in such situations, regardless of the circumstances surrounding the murder and subsequent conviction.</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925060C0-11E0-AF32-4356-9109673B58A6}"/>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2359F2FC-8CBD-2873-54E8-5C038CF22B64}"/>
              </a:ext>
            </a:extLst>
          </p:cNvPr>
          <p:cNvSpPr>
            <a:spLocks noGrp="1"/>
          </p:cNvSpPr>
          <p:nvPr>
            <p:ph type="sldNum" sz="quarter" idx="12"/>
          </p:nvPr>
        </p:nvSpPr>
        <p:spPr/>
        <p:txBody>
          <a:bodyPr/>
          <a:lstStyle/>
          <a:p>
            <a:fld id="{48F63A3B-78C7-47BE-AE5E-E10140E04643}" type="slidenum">
              <a:rPr lang="en-US" smtClean="0"/>
              <a:t>21</a:t>
            </a:fld>
            <a:endParaRPr lang="en-US" dirty="0"/>
          </a:p>
        </p:txBody>
      </p:sp>
    </p:spTree>
    <p:extLst>
      <p:ext uri="{BB962C8B-B14F-4D97-AF65-F5344CB8AC3E}">
        <p14:creationId xmlns:p14="http://schemas.microsoft.com/office/powerpoint/2010/main" val="3750538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430375-B777-7479-7535-54EE75626F3A}"/>
              </a:ext>
            </a:extLst>
          </p:cNvPr>
          <p:cNvSpPr>
            <a:spLocks noGrp="1"/>
          </p:cNvSpPr>
          <p:nvPr>
            <p:ph sz="half" idx="1"/>
          </p:nvPr>
        </p:nvSpPr>
        <p:spPr>
          <a:xfrm>
            <a:off x="145855" y="246833"/>
            <a:ext cx="11512745" cy="6291128"/>
          </a:xfrm>
        </p:spPr>
        <p:txBody>
          <a:bodyPr/>
          <a:lstStyle/>
          <a:p>
            <a:pPr marL="0" indent="0">
              <a:buNone/>
            </a:pPr>
            <a:r>
              <a:rPr lang="en-GB" dirty="0"/>
              <a:t>Can the forfeiture rule be waived by the court?</a:t>
            </a:r>
          </a:p>
          <a:p>
            <a:r>
              <a:rPr lang="en-GB" dirty="0"/>
              <a:t>The question for the courts is: “Does a murder conviction always prevent the murderer from benefitting from the estate of their victim?” According to public policy and the forfeiture rule they should be prevented from benefitting. However, Section 2 of the Forfeiture Act 1982 gives the courts the power to modify the rule as long as the court is satisfied that:</a:t>
            </a:r>
          </a:p>
          <a:p>
            <a:endParaRPr lang="en-GB" dirty="0"/>
          </a:p>
          <a:p>
            <a:pPr marL="0" indent="0">
              <a:buNone/>
            </a:pPr>
            <a:r>
              <a:rPr lang="en-GB" dirty="0"/>
              <a:t>“</a:t>
            </a:r>
            <a:r>
              <a:rPr lang="en-GB" i="1" dirty="0"/>
              <a:t>having regard to the conduct of the offender and of the deceased and to such other circumstances as appear to the Court to be material, the justice of the case requires the effect of the rule to be so modified in that case</a:t>
            </a:r>
            <a:r>
              <a:rPr lang="en-GB" dirty="0"/>
              <a:t>.”</a:t>
            </a:r>
          </a:p>
          <a:p>
            <a:pPr marL="0" indent="0">
              <a:buNone/>
            </a:pPr>
            <a:endParaRPr lang="en-GB" dirty="0"/>
          </a:p>
          <a:p>
            <a:pPr marL="0" indent="0">
              <a:buNone/>
            </a:pPr>
            <a:r>
              <a:rPr lang="en-GB" dirty="0">
                <a:highlight>
                  <a:srgbClr val="FFFF00"/>
                </a:highlight>
              </a:rPr>
              <a:t>Henderson v Wilcox and others [2015]</a:t>
            </a:r>
          </a:p>
          <a:p>
            <a:r>
              <a:rPr lang="en-GB" dirty="0"/>
              <a:t>In the case of Henderson v Wilcox and others [2015] EWHC 3469 (Ch) the court used its power to modify the rule. In 2014 Mr Ian Henderson was convicted of the manslaughter of his mother who had left her entire estate to Mr Henderson in her will, and in default to her nephew. The estate therefore passed to the nephew in accordance with the forfeiture rule as it is deemed by the law that Mr Henderson passed away before his mother, therefore triggering the default provision in the will.</a:t>
            </a:r>
          </a:p>
          <a:p>
            <a:endParaRPr lang="en-GB" dirty="0"/>
          </a:p>
          <a:p>
            <a:r>
              <a:rPr lang="en-GB" dirty="0"/>
              <a:t>Mr Henderson made an application to the court to modify the rule and allow him to benefit from the estate, as it had been agreed during his conviction that it had been Mr Henderson’s mental health issues that had contributed to his mother’s manslaughter and he had not intended to kill her. The court refused this application as it believed that regardless of Mr Henderson’s mental health issues he had capacity to know right from wrong.</a:t>
            </a:r>
          </a:p>
        </p:txBody>
      </p:sp>
      <p:sp>
        <p:nvSpPr>
          <p:cNvPr id="5" name="Slide Number Placeholder 4">
            <a:extLst>
              <a:ext uri="{FF2B5EF4-FFF2-40B4-BE49-F238E27FC236}">
                <a16:creationId xmlns:a16="http://schemas.microsoft.com/office/drawing/2014/main" id="{AEDE0655-09C6-678F-BDA0-9E150237DBD1}"/>
              </a:ext>
            </a:extLst>
          </p:cNvPr>
          <p:cNvSpPr>
            <a:spLocks noGrp="1"/>
          </p:cNvSpPr>
          <p:nvPr>
            <p:ph type="sldNum" sz="quarter" idx="12"/>
          </p:nvPr>
        </p:nvSpPr>
        <p:spPr/>
        <p:txBody>
          <a:bodyPr/>
          <a:lstStyle/>
          <a:p>
            <a:fld id="{48F63A3B-78C7-47BE-AE5E-E10140E04643}" type="slidenum">
              <a:rPr lang="en-US" smtClean="0"/>
              <a:t>22</a:t>
            </a:fld>
            <a:endParaRPr lang="en-US" dirty="0"/>
          </a:p>
        </p:txBody>
      </p:sp>
    </p:spTree>
    <p:extLst>
      <p:ext uri="{BB962C8B-B14F-4D97-AF65-F5344CB8AC3E}">
        <p14:creationId xmlns:p14="http://schemas.microsoft.com/office/powerpoint/2010/main" val="3148959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1E258-4CCD-34A9-A636-55D478BC40EA}"/>
              </a:ext>
            </a:extLst>
          </p:cNvPr>
          <p:cNvSpPr>
            <a:spLocks noGrp="1"/>
          </p:cNvSpPr>
          <p:nvPr>
            <p:ph type="title"/>
          </p:nvPr>
        </p:nvSpPr>
        <p:spPr>
          <a:xfrm>
            <a:off x="2311243" y="265176"/>
            <a:ext cx="6465314" cy="768096"/>
          </a:xfrm>
        </p:spPr>
        <p:txBody>
          <a:bodyPr/>
          <a:lstStyle/>
          <a:p>
            <a:r>
              <a:rPr lang="en-GB" dirty="0"/>
              <a:t>Lapse</a:t>
            </a:r>
          </a:p>
        </p:txBody>
      </p:sp>
      <p:sp>
        <p:nvSpPr>
          <p:cNvPr id="3" name="Content Placeholder 2">
            <a:extLst>
              <a:ext uri="{FF2B5EF4-FFF2-40B4-BE49-F238E27FC236}">
                <a16:creationId xmlns:a16="http://schemas.microsoft.com/office/drawing/2014/main" id="{1961DE4C-007C-3FC3-BB6F-F53BE22A8292}"/>
              </a:ext>
            </a:extLst>
          </p:cNvPr>
          <p:cNvSpPr>
            <a:spLocks noGrp="1"/>
          </p:cNvSpPr>
          <p:nvPr>
            <p:ph sz="half" idx="1"/>
          </p:nvPr>
        </p:nvSpPr>
        <p:spPr>
          <a:xfrm>
            <a:off x="539496" y="1033272"/>
            <a:ext cx="11119104" cy="5504688"/>
          </a:xfrm>
        </p:spPr>
        <p:txBody>
          <a:bodyPr/>
          <a:lstStyle/>
          <a:p>
            <a:pPr marL="0" indent="0">
              <a:buNone/>
            </a:pPr>
            <a:r>
              <a:rPr lang="en-GB" sz="2000" dirty="0"/>
              <a:t>A legacy in a will fails (lapses) if the intended beneficiary has died before the testator. </a:t>
            </a:r>
          </a:p>
          <a:p>
            <a:pPr marL="0" indent="0">
              <a:buNone/>
            </a:pPr>
            <a:endParaRPr lang="en-GB" sz="2000" dirty="0"/>
          </a:p>
          <a:p>
            <a:pPr marL="0" indent="0">
              <a:buNone/>
            </a:pPr>
            <a:r>
              <a:rPr lang="en-GB" sz="2000" dirty="0"/>
              <a:t>Lapse also occurs where a will names a former spouse or civil partner as a beneficiary and the marriage or civil partnership is later dissolved (see Practice note, Amending and revoking wills). </a:t>
            </a:r>
          </a:p>
          <a:p>
            <a:pPr marL="0" indent="0">
              <a:buNone/>
            </a:pPr>
            <a:endParaRPr lang="en-GB" sz="2000" dirty="0"/>
          </a:p>
          <a:p>
            <a:pPr marL="0" indent="0">
              <a:buNone/>
            </a:pPr>
            <a:r>
              <a:rPr lang="en-GB" sz="2000" dirty="0"/>
              <a:t>A legacy to a child of the testator lapses if the child dies first. The legacy is substituted automatically with a gift to the deceased child's own children unless the will provides for this not to happen (section 33, Wills Act 1837).</a:t>
            </a:r>
          </a:p>
          <a:p>
            <a:pPr marL="0" indent="0">
              <a:buNone/>
            </a:pPr>
            <a:endParaRPr lang="en-GB" sz="2000" dirty="0"/>
          </a:p>
          <a:p>
            <a:pPr marL="0" indent="0">
              <a:buNone/>
            </a:pPr>
            <a:r>
              <a:rPr lang="en-GB" sz="2000" dirty="0"/>
              <a:t>If a legacy lapses the gift passes to the residuary estate unless the testator has named a substitute beneficiary, for example "I give my car to X but if X dies before me then to Y".</a:t>
            </a:r>
          </a:p>
          <a:p>
            <a:pPr marL="0" indent="0">
              <a:buNone/>
            </a:pPr>
            <a:endParaRPr lang="en-GB" sz="2000" dirty="0"/>
          </a:p>
          <a:p>
            <a:pPr marL="0" indent="0">
              <a:buNone/>
            </a:pPr>
            <a:r>
              <a:rPr lang="en-GB" sz="2000" dirty="0"/>
              <a:t>If the lapsed gift is already part of the residuary estate then it will pass under the intestacy rules. To avoid this the testator could provide for the residue to pass only to beneficiaries who survive him.</a:t>
            </a:r>
          </a:p>
        </p:txBody>
      </p:sp>
      <p:sp>
        <p:nvSpPr>
          <p:cNvPr id="5" name="Slide Number Placeholder 4">
            <a:extLst>
              <a:ext uri="{FF2B5EF4-FFF2-40B4-BE49-F238E27FC236}">
                <a16:creationId xmlns:a16="http://schemas.microsoft.com/office/drawing/2014/main" id="{F8F62EAD-782B-4D29-CBBD-4ED1F5C474D9}"/>
              </a:ext>
            </a:extLst>
          </p:cNvPr>
          <p:cNvSpPr>
            <a:spLocks noGrp="1"/>
          </p:cNvSpPr>
          <p:nvPr>
            <p:ph type="sldNum" sz="quarter" idx="12"/>
          </p:nvPr>
        </p:nvSpPr>
        <p:spPr/>
        <p:txBody>
          <a:bodyPr/>
          <a:lstStyle/>
          <a:p>
            <a:fld id="{48F63A3B-78C7-47BE-AE5E-E10140E04643}" type="slidenum">
              <a:rPr lang="en-US" smtClean="0"/>
              <a:t>23</a:t>
            </a:fld>
            <a:endParaRPr lang="en-US" dirty="0"/>
          </a:p>
        </p:txBody>
      </p:sp>
    </p:spTree>
    <p:extLst>
      <p:ext uri="{BB962C8B-B14F-4D97-AF65-F5344CB8AC3E}">
        <p14:creationId xmlns:p14="http://schemas.microsoft.com/office/powerpoint/2010/main" val="2867178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6" y="3752966"/>
            <a:ext cx="4169664" cy="1270137"/>
          </a:xfrm>
        </p:spPr>
        <p:txBody>
          <a:bodyPr/>
          <a:lstStyle/>
          <a:p>
            <a:r>
              <a:rPr lang="en-US" dirty="0"/>
              <a:t>James Drew</a:t>
            </a:r>
          </a:p>
          <a:p>
            <a:r>
              <a:rPr lang="en-US" dirty="0">
                <a:hlinkClick r:id="rId2"/>
              </a:rPr>
              <a:t>J.drew@uwtsd.ac.uk</a:t>
            </a:r>
            <a:r>
              <a:rPr lang="en-US" dirty="0"/>
              <a:t> </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{D4BF8431-3E1B-4CFC-B600-8C71D42D6A74}tf78438558_win32</Template>
  <TotalTime>0</TotalTime>
  <Words>3364</Words>
  <Application>Microsoft Office PowerPoint</Application>
  <PresentationFormat>Widescreen</PresentationFormat>
  <Paragraphs>209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Arial Black</vt:lpstr>
      <vt:lpstr>Sabon Next LT</vt:lpstr>
      <vt:lpstr>Office Theme</vt:lpstr>
      <vt:lpstr>Mirror Wills, Mutual Wills and Gifts </vt:lpstr>
      <vt:lpstr>AGENDA</vt:lpstr>
      <vt:lpstr>Introduction</vt:lpstr>
      <vt:lpstr>Mirror wills </vt:lpstr>
      <vt:lpstr>Mutual Wills</vt:lpstr>
      <vt:lpstr>Difference between Mirror v Mutual </vt:lpstr>
      <vt:lpstr>The implications of a mutual will</vt:lpstr>
      <vt:lpstr>Task </vt:lpstr>
      <vt:lpstr>Legg and Another v Burton and Others [2017].  </vt:lpstr>
      <vt:lpstr>Practical Point </vt:lpstr>
      <vt:lpstr>Question</vt:lpstr>
      <vt:lpstr>GIFTS</vt:lpstr>
      <vt:lpstr>Class gifts and class closing rules</vt:lpstr>
      <vt:lpstr>PowerPoint Presentation</vt:lpstr>
      <vt:lpstr>PowerPoint Presentation</vt:lpstr>
      <vt:lpstr>Immediate vested Gifts vs Deferred GIFTS</vt:lpstr>
      <vt:lpstr>PowerPoint Presentation</vt:lpstr>
      <vt:lpstr>Failure of gifts</vt:lpstr>
      <vt:lpstr>PowerPoint Presentation</vt:lpstr>
      <vt:lpstr>Ademption</vt:lpstr>
      <vt:lpstr>The forfeiture rule</vt:lpstr>
      <vt:lpstr>PowerPoint Presentation</vt:lpstr>
      <vt:lpstr>Lapse</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Mirror Wills, Mutual Wills and Gifts </dc:title>
  <dc:subject/>
  <dc:creator>James Drew</dc:creator>
  <cp:lastModifiedBy>James Drew</cp:lastModifiedBy>
  <cp:revision>1</cp:revision>
  <dcterms:created xsi:type="dcterms:W3CDTF">2023-03-03T12:07:58Z</dcterms:created>
  <dcterms:modified xsi:type="dcterms:W3CDTF">2023-03-06T19:04:24Z</dcterms:modified>
</cp:coreProperties>
</file>