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60" r:id="rId5"/>
    <p:sldId id="259" r:id="rId6"/>
    <p:sldId id="263" r:id="rId7"/>
    <p:sldId id="264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5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2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12/04/2022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1128361"/>
            <a:ext cx="10668000" cy="1935162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Module: Introduction to Research (BMHP5005)</a:t>
            </a:r>
            <a:br>
              <a:rPr lang="en-GB" sz="4400" b="1" dirty="0"/>
            </a:br>
            <a:br>
              <a:rPr lang="en-GB" sz="4400" b="1" dirty="0"/>
            </a:br>
            <a:r>
              <a:rPr lang="en-GB" sz="4400" b="1" dirty="0"/>
              <a:t>Assessment 2: Viva Voce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1556" y="3910189"/>
            <a:ext cx="9144000" cy="2085975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Student Name:   Adriana Ribeiro Silva </a:t>
            </a:r>
          </a:p>
          <a:p>
            <a:pPr algn="l"/>
            <a:endParaRPr lang="en-GB" sz="2800" dirty="0"/>
          </a:p>
          <a:p>
            <a:pPr algn="l"/>
            <a:r>
              <a:rPr lang="en-GB" sz="2800" dirty="0"/>
              <a:t>Student Number: 2008480</a:t>
            </a:r>
          </a:p>
        </p:txBody>
      </p:sp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78" y="1546578"/>
            <a:ext cx="10515600" cy="503660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Men’s mental health is considered as an ideal topic of discussion due to its significance I establishing the basis of the current society.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Among the general population, men are placed under a huge risk of suffering mental health because of the pressures enacted on them by the world challenges.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Men under the impact of male masculinity are said to be the most targeted by the mental health trauma.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They are set to experience a high-level loneliness with a low presence of social bonds due to lack of close friendships.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/>
              <a:t>AIM</a:t>
            </a:r>
            <a:r>
              <a:rPr lang="en-US" dirty="0"/>
              <a:t> The profound aim of the research is centered on the mechanisms of improving men’s mental health.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/>
              <a:t>OBJECTIVES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The research findings are obtained through interviews, behavioral observations and a well contacted questionnaires to individual men who have historically battled the mental challenge.</a:t>
            </a:r>
          </a:p>
        </p:txBody>
      </p:sp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267" y="1591733"/>
            <a:ext cx="10515600" cy="499145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The initial research study method was interviews which were conducted privately for confidentiality to embrace a well considerable research outcome.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Furthermore, questionnaires were used as part of the research techniques to cover the need for those who had experienced or witnessed mental health challenge in men.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The research key words entailed the men mental health risk factors, strategies and support system for men mental health.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Online database was used as part of research knowledge gathering strategy to help in deep recognition of ideas relating to men mental health.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The applied inclusion criteria entailed age, family relationship, marriage status and the status of economic well being. Meanwhile, the exclusion criteria involved family history and childhood development factors.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Men mental health risk factors raged from social isolation, stigmatized discrimination and sickness.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7495638"/>
              </p:ext>
            </p:extLst>
          </p:nvPr>
        </p:nvGraphicFramePr>
        <p:xfrm>
          <a:off x="588936" y="1580376"/>
          <a:ext cx="10764863" cy="5287087"/>
        </p:xfrm>
        <a:graphic>
          <a:graphicData uri="http://schemas.openxmlformats.org/drawingml/2006/table">
            <a:tbl>
              <a:tblPr firstRow="1" firstCol="1" bandRow="1"/>
              <a:tblGrid>
                <a:gridCol w="1844120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2913859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2498559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3508325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52118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Author(s), title, and year of publication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+mn-lt"/>
                          <a:cs typeface="Times New Roman" panose="02020603050405020304" pitchFamily="18" charset="0"/>
                        </a:rPr>
                        <a:t>Aim of study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size and characteristics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 of main findings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200" b="0" i="0" u="none" strike="noStrike" dirty="0">
                        <a:effectLst/>
                        <a:latin typeface="+mn-lt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77587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it-IT" sz="1800" b="0" i="0" u="none" strike="noStrike" dirty="0">
                          <a:effectLst/>
                          <a:latin typeface="Arial" panose="020B0604020202020204" pitchFamily="34" charset="0"/>
                        </a:rPr>
                        <a:t>Rafiq,</a:t>
                      </a:r>
                      <a:r>
                        <a:rPr lang="it-IT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it-IT" sz="1800" b="0" i="0" u="none" strike="noStrike" dirty="0">
                          <a:effectLst/>
                          <a:latin typeface="Arial" panose="020B0604020202020204" pitchFamily="34" charset="0"/>
                        </a:rPr>
                        <a:t>Campodonico,</a:t>
                      </a:r>
                      <a:r>
                        <a:rPr lang="it-IT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it-IT" sz="1800" b="0" i="0" u="none" strike="noStrike" dirty="0">
                          <a:effectLst/>
                          <a:latin typeface="Arial" panose="020B0604020202020204" pitchFamily="34" charset="0"/>
                        </a:rPr>
                        <a:t>&amp; Varese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Investigating the link between early</a:t>
                      </a:r>
                      <a:r>
                        <a:rPr lang="en-GB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childhood adversities to situational mental health disassociation.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Meta- analytic study.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Early childhood trauma contributes to possible mental health future challenge.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  <a:tr h="26648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Attridge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The</a:t>
                      </a:r>
                      <a:r>
                        <a:rPr lang="en-GB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role played by mental health programmes in regards to mental health promotion.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Meta analytic study.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Taking care</a:t>
                      </a:r>
                      <a:r>
                        <a:rPr lang="en-GB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of men mental health entails understanding their uniqueness.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7087224"/>
                  </a:ext>
                </a:extLst>
              </a:tr>
              <a:tr h="26648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McDonald,  Hunt,  </a:t>
                      </a:r>
                      <a:r>
                        <a:rPr lang="en-GB" sz="1800" b="0" i="0" u="none" strike="noStrike" dirty="0" err="1">
                          <a:effectLst/>
                          <a:latin typeface="Arial" panose="020B0604020202020204" pitchFamily="34" charset="0"/>
                        </a:rPr>
                        <a:t>Sivaramakrishnan,Moullin</a:t>
                      </a: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, Avenell,</a:t>
                      </a:r>
                      <a:r>
                        <a:rPr lang="en-GB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Kerr,</a:t>
                      </a:r>
                      <a:r>
                        <a:rPr lang="en-GB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&amp; Quested.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Reviewing the aligned impact of social economic factors and obesity in</a:t>
                      </a:r>
                      <a:r>
                        <a:rPr lang="en-GB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triggering</a:t>
                      </a: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 mental health issues.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Meta</a:t>
                      </a:r>
                      <a:r>
                        <a:rPr lang="en-GB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analytic study design.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</a:rPr>
                        <a:t>Obesity and socioeconomic factors contribute</a:t>
                      </a:r>
                      <a:r>
                        <a:rPr lang="en-GB" sz="18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to possible mental health </a:t>
                      </a:r>
                      <a:r>
                        <a:rPr lang="en-GB" sz="1800" b="0" i="0" u="none" strike="noStrike" baseline="0">
                          <a:effectLst/>
                          <a:latin typeface="Arial" panose="020B0604020202020204" pitchFamily="34" charset="0"/>
                        </a:rPr>
                        <a:t>challenges in men.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1580069"/>
                  </a:ext>
                </a:extLst>
              </a:tr>
              <a:tr h="26648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37555704"/>
                  </a:ext>
                </a:extLst>
              </a:tr>
              <a:tr h="351385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30589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934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Men's mental health is influenced by various factors ranging from childhood trauma, sexuality, lack of socialization and economic factors.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Furthermore, the research found that the risk factors vary from individual to another with majority of financially upright men suffering from other mental health issues like loneliness.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To add, health status is considered as a psychological disorder due to pressure of accomplishment.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Men who don't meet their self actualization dreams are found to experience a more intense mental challenge.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Elder men with some health weaknesses are more risked to mental health problems due to their involvement in concentrated mental thinking.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2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B7B18-A401-4BEB-9851-132F7EA5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790-DB23-4A3D-ABAC-1F7706960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" y="1399822"/>
            <a:ext cx="10515600" cy="545817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Men mental health strategies involves making active moments through getting out and engaging in a variety of activities which improve the state of mind.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For instance, seeking to engage in a life significant work like venturing your time on job and sports may influence a positive change on mental health.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Furthermore, understanding the need for seeking help from respective friends can trigger an impact to heal men mental health problems.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also good to consider </a:t>
            </a:r>
            <a:r>
              <a:rPr lang="en-GB" dirty="0" err="1"/>
              <a:t>mateship</a:t>
            </a:r>
            <a:r>
              <a:rPr lang="en-GB" dirty="0"/>
              <a:t> as a vital consideration for healing men mental health. For instance, keeping a company of close and trusted individuals makes one to live a more proud life.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Not to forget, taking the financial control may help regulate men mental health impacts through ensuring prioritization of important spending while losing interest on the less important.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Finally, men mental health support system is </a:t>
            </a:r>
            <a:r>
              <a:rPr lang="en-GB" dirty="0" err="1"/>
              <a:t>centered</a:t>
            </a:r>
            <a:r>
              <a:rPr lang="en-GB" dirty="0"/>
              <a:t> on the foundational believe in transition for a better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209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B7B18-A401-4BEB-9851-132F7EA5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790-DB23-4A3D-ABAC-1F7706960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Treatment of men mental health is a series of coagulated steps which impact the inner individual while trying to secure the need for a more meaningful health of mind.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process of mental health healing in men entails the engagement on significant activities which reverse the effects of the risk factors.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Men mental health support system must include the need for close friends who retrieve the human feelings to the mental health patient through a show of companionship and love.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29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694D9-AFA4-4E03-B587-B523317FE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95F6A-65A2-4AA0-99F0-C1CE50AE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Rafiq, S., Campodonico, C., &amp; Varese, F. (2018). The relationship between childhood adversities and dissociation in severe mental illness: A meta‐analytic review. </a:t>
            </a:r>
            <a:r>
              <a:rPr lang="en-GB" sz="2400" dirty="0" err="1"/>
              <a:t>Acta</a:t>
            </a:r>
            <a:r>
              <a:rPr lang="en-GB" sz="2400" dirty="0"/>
              <a:t> </a:t>
            </a:r>
            <a:r>
              <a:rPr lang="en-GB" sz="2400" dirty="0" err="1"/>
              <a:t>Psychiatrica</a:t>
            </a:r>
            <a:r>
              <a:rPr lang="en-GB" sz="2400" dirty="0"/>
              <a:t> </a:t>
            </a:r>
            <a:r>
              <a:rPr lang="en-GB" sz="2400" dirty="0" err="1"/>
              <a:t>Scandinavica</a:t>
            </a:r>
            <a:r>
              <a:rPr lang="en-GB" sz="2400" dirty="0"/>
              <a:t>, 138(6), 509-525.</a:t>
            </a:r>
          </a:p>
          <a:p>
            <a:r>
              <a:rPr lang="en-GB" sz="2400" dirty="0"/>
              <a:t>Attridge, M. (2019). A global perspective on promoting workplace mental health and the role of employee assistance programs. American Journal of Health Promotion, 33(4), 622-629.</a:t>
            </a:r>
          </a:p>
          <a:p>
            <a:r>
              <a:rPr lang="en-GB" sz="2400" dirty="0"/>
              <a:t>McDonald, M. D., Hunt, K., Sivaramakrishnan, H., Moullin, J., Avenell, A., Kerr, D. A., ... &amp; Quested, E. (2022). A systematic review examining socioeconomic factors in trials of interventions for men that report weight as an outcome. Obesity Reviews, e13436.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04148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946</Words>
  <Application>Microsoft Macintosh PowerPoint</Application>
  <PresentationFormat>Widescreen</PresentationFormat>
  <Paragraphs>76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Module: Introduction to Research (BMHP5005)  Assessment 2: Viva Voce</vt:lpstr>
      <vt:lpstr>Introduction</vt:lpstr>
      <vt:lpstr>Methods</vt:lpstr>
      <vt:lpstr>Literature Review</vt:lpstr>
      <vt:lpstr>Results </vt:lpstr>
      <vt:lpstr>Discussion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Denise Canjala (K-JBR Year 12)</cp:lastModifiedBy>
  <cp:revision>49</cp:revision>
  <dcterms:created xsi:type="dcterms:W3CDTF">2020-04-30T09:56:57Z</dcterms:created>
  <dcterms:modified xsi:type="dcterms:W3CDTF">2022-04-12T14:02:38Z</dcterms:modified>
</cp:coreProperties>
</file>