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FC75C3-92BF-4CE0-B46A-66E1F734E1F6}" v="10" dt="2019-12-07T18:39:56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178" autoAdjust="0"/>
    <p:restoredTop sz="94660"/>
  </p:normalViewPr>
  <p:slideViewPr>
    <p:cSldViewPr snapToGrid="0">
      <p:cViewPr varScale="1">
        <p:scale>
          <a:sx n="72" d="100"/>
          <a:sy n="72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E9655-CC56-4059-876E-6CB0F28CD2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A01867-B49C-4D6B-922A-56E371EBFA52}">
      <dgm:prSet/>
      <dgm:spPr/>
      <dgm:t>
        <a:bodyPr/>
        <a:lstStyle/>
        <a:p>
          <a:r>
            <a:rPr lang="en-GB"/>
            <a:t>Attending lectures</a:t>
          </a:r>
          <a:endParaRPr lang="en-US"/>
        </a:p>
      </dgm:t>
    </dgm:pt>
    <dgm:pt modelId="{DF72AC7F-A071-422B-A28E-F28BC73ECA80}" type="parTrans" cxnId="{B5879F67-6945-4F79-AD24-67F7710E0BCE}">
      <dgm:prSet/>
      <dgm:spPr/>
      <dgm:t>
        <a:bodyPr/>
        <a:lstStyle/>
        <a:p>
          <a:endParaRPr lang="en-US"/>
        </a:p>
      </dgm:t>
    </dgm:pt>
    <dgm:pt modelId="{1E1C3F47-FFF9-4CED-9A49-6F36165D7F77}" type="sibTrans" cxnId="{B5879F67-6945-4F79-AD24-67F7710E0BCE}">
      <dgm:prSet/>
      <dgm:spPr/>
      <dgm:t>
        <a:bodyPr/>
        <a:lstStyle/>
        <a:p>
          <a:endParaRPr lang="en-US"/>
        </a:p>
      </dgm:t>
    </dgm:pt>
    <dgm:pt modelId="{E29ADE52-66D0-40C4-90BD-AB163E151C0D}">
      <dgm:prSet/>
      <dgm:spPr/>
      <dgm:t>
        <a:bodyPr/>
        <a:lstStyle/>
        <a:p>
          <a:r>
            <a:rPr lang="en-GB"/>
            <a:t>Completing essays</a:t>
          </a:r>
          <a:endParaRPr lang="en-US"/>
        </a:p>
      </dgm:t>
    </dgm:pt>
    <dgm:pt modelId="{FBE4B0C5-5E3D-4CC1-81F8-8A7A3E8FFB5F}" type="parTrans" cxnId="{047CEFAF-FE76-418F-8BDB-DB9679DF804D}">
      <dgm:prSet/>
      <dgm:spPr/>
      <dgm:t>
        <a:bodyPr/>
        <a:lstStyle/>
        <a:p>
          <a:endParaRPr lang="en-US"/>
        </a:p>
      </dgm:t>
    </dgm:pt>
    <dgm:pt modelId="{80C7263E-E2C1-45FD-AFCA-B07CFE54FB16}" type="sibTrans" cxnId="{047CEFAF-FE76-418F-8BDB-DB9679DF804D}">
      <dgm:prSet/>
      <dgm:spPr/>
      <dgm:t>
        <a:bodyPr/>
        <a:lstStyle/>
        <a:p>
          <a:endParaRPr lang="en-US"/>
        </a:p>
      </dgm:t>
    </dgm:pt>
    <dgm:pt modelId="{C37A7A7F-191D-4D54-9C60-4D889800BEA7}">
      <dgm:prSet/>
      <dgm:spPr/>
      <dgm:t>
        <a:bodyPr/>
        <a:lstStyle/>
        <a:p>
          <a:r>
            <a:rPr lang="en-GB"/>
            <a:t>Completing other work e.g reading</a:t>
          </a:r>
          <a:endParaRPr lang="en-US"/>
        </a:p>
      </dgm:t>
    </dgm:pt>
    <dgm:pt modelId="{238CD2E7-88D1-454C-9CD4-71AED8CD97A9}" type="parTrans" cxnId="{7B0E4C9F-959E-471C-AAA4-AA40EC0E195F}">
      <dgm:prSet/>
      <dgm:spPr/>
      <dgm:t>
        <a:bodyPr/>
        <a:lstStyle/>
        <a:p>
          <a:endParaRPr lang="en-US"/>
        </a:p>
      </dgm:t>
    </dgm:pt>
    <dgm:pt modelId="{02866CB9-D22B-488D-8EAD-89B084FDDBC1}" type="sibTrans" cxnId="{7B0E4C9F-959E-471C-AAA4-AA40EC0E195F}">
      <dgm:prSet/>
      <dgm:spPr/>
      <dgm:t>
        <a:bodyPr/>
        <a:lstStyle/>
        <a:p>
          <a:endParaRPr lang="en-US"/>
        </a:p>
      </dgm:t>
    </dgm:pt>
    <dgm:pt modelId="{4C28379D-AD59-41C9-A4FC-C47F721AC10D}" type="pres">
      <dgm:prSet presAssocID="{4DEE9655-CC56-4059-876E-6CB0F28CD255}" presName="root" presStyleCnt="0">
        <dgm:presLayoutVars>
          <dgm:dir/>
          <dgm:resizeHandles val="exact"/>
        </dgm:presLayoutVars>
      </dgm:prSet>
      <dgm:spPr/>
    </dgm:pt>
    <dgm:pt modelId="{15AB4CA2-D6AB-48CB-8BC7-B532E1EF1753}" type="pres">
      <dgm:prSet presAssocID="{05A01867-B49C-4D6B-922A-56E371EBFA52}" presName="compNode" presStyleCnt="0"/>
      <dgm:spPr/>
    </dgm:pt>
    <dgm:pt modelId="{29DB7DBC-5C2F-4154-BBED-B404FA05B775}" type="pres">
      <dgm:prSet presAssocID="{05A01867-B49C-4D6B-922A-56E371EBFA52}" presName="bgRect" presStyleLbl="bgShp" presStyleIdx="0" presStyleCnt="3"/>
      <dgm:spPr/>
    </dgm:pt>
    <dgm:pt modelId="{4F167FF2-D9DB-425E-A1D3-5755D29C11D3}" type="pres">
      <dgm:prSet presAssocID="{05A01867-B49C-4D6B-922A-56E371EBFA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F7252EC-A23E-4C31-91CC-13D91A465E49}" type="pres">
      <dgm:prSet presAssocID="{05A01867-B49C-4D6B-922A-56E371EBFA52}" presName="spaceRect" presStyleCnt="0"/>
      <dgm:spPr/>
    </dgm:pt>
    <dgm:pt modelId="{FC44E1C5-5775-43DE-BD92-5E33294C652F}" type="pres">
      <dgm:prSet presAssocID="{05A01867-B49C-4D6B-922A-56E371EBFA52}" presName="parTx" presStyleLbl="revTx" presStyleIdx="0" presStyleCnt="3">
        <dgm:presLayoutVars>
          <dgm:chMax val="0"/>
          <dgm:chPref val="0"/>
        </dgm:presLayoutVars>
      </dgm:prSet>
      <dgm:spPr/>
    </dgm:pt>
    <dgm:pt modelId="{D2010572-2C96-4FFA-BB59-13603B7F79EC}" type="pres">
      <dgm:prSet presAssocID="{1E1C3F47-FFF9-4CED-9A49-6F36165D7F77}" presName="sibTrans" presStyleCnt="0"/>
      <dgm:spPr/>
    </dgm:pt>
    <dgm:pt modelId="{222B9F6B-C688-4538-8B56-25891B02E194}" type="pres">
      <dgm:prSet presAssocID="{E29ADE52-66D0-40C4-90BD-AB163E151C0D}" presName="compNode" presStyleCnt="0"/>
      <dgm:spPr/>
    </dgm:pt>
    <dgm:pt modelId="{F8C08D68-DC58-414C-B62C-E2779A3E4FCD}" type="pres">
      <dgm:prSet presAssocID="{E29ADE52-66D0-40C4-90BD-AB163E151C0D}" presName="bgRect" presStyleLbl="bgShp" presStyleIdx="1" presStyleCnt="3"/>
      <dgm:spPr/>
    </dgm:pt>
    <dgm:pt modelId="{05328CAB-40B3-416F-8769-F6246BAF8D2C}" type="pres">
      <dgm:prSet presAssocID="{E29ADE52-66D0-40C4-90BD-AB163E151C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54BF3FA-7FE2-4DAA-B1C1-CB87DDA60B9C}" type="pres">
      <dgm:prSet presAssocID="{E29ADE52-66D0-40C4-90BD-AB163E151C0D}" presName="spaceRect" presStyleCnt="0"/>
      <dgm:spPr/>
    </dgm:pt>
    <dgm:pt modelId="{101FFF52-6706-4930-9211-204D697B3D84}" type="pres">
      <dgm:prSet presAssocID="{E29ADE52-66D0-40C4-90BD-AB163E151C0D}" presName="parTx" presStyleLbl="revTx" presStyleIdx="1" presStyleCnt="3">
        <dgm:presLayoutVars>
          <dgm:chMax val="0"/>
          <dgm:chPref val="0"/>
        </dgm:presLayoutVars>
      </dgm:prSet>
      <dgm:spPr/>
    </dgm:pt>
    <dgm:pt modelId="{7E95E76B-BF85-4212-85C6-5FCD63D566A1}" type="pres">
      <dgm:prSet presAssocID="{80C7263E-E2C1-45FD-AFCA-B07CFE54FB16}" presName="sibTrans" presStyleCnt="0"/>
      <dgm:spPr/>
    </dgm:pt>
    <dgm:pt modelId="{BDE0BC4C-953B-48FD-9A4E-EE4B0DBEF580}" type="pres">
      <dgm:prSet presAssocID="{C37A7A7F-191D-4D54-9C60-4D889800BEA7}" presName="compNode" presStyleCnt="0"/>
      <dgm:spPr/>
    </dgm:pt>
    <dgm:pt modelId="{3AB0819D-E033-44ED-BEE8-0516A9D1BE97}" type="pres">
      <dgm:prSet presAssocID="{C37A7A7F-191D-4D54-9C60-4D889800BEA7}" presName="bgRect" presStyleLbl="bgShp" presStyleIdx="2" presStyleCnt="3"/>
      <dgm:spPr/>
    </dgm:pt>
    <dgm:pt modelId="{67CED988-A1FE-4321-88AB-77BF77128789}" type="pres">
      <dgm:prSet presAssocID="{C37A7A7F-191D-4D54-9C60-4D889800BE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45D30C0-C16A-4814-9508-7BCE6E74A261}" type="pres">
      <dgm:prSet presAssocID="{C37A7A7F-191D-4D54-9C60-4D889800BEA7}" presName="spaceRect" presStyleCnt="0"/>
      <dgm:spPr/>
    </dgm:pt>
    <dgm:pt modelId="{9E18E238-20BA-46E6-AF0B-A5B48EF5B397}" type="pres">
      <dgm:prSet presAssocID="{C37A7A7F-191D-4D54-9C60-4D889800BEA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5879F67-6945-4F79-AD24-67F7710E0BCE}" srcId="{4DEE9655-CC56-4059-876E-6CB0F28CD255}" destId="{05A01867-B49C-4D6B-922A-56E371EBFA52}" srcOrd="0" destOrd="0" parTransId="{DF72AC7F-A071-422B-A28E-F28BC73ECA80}" sibTransId="{1E1C3F47-FFF9-4CED-9A49-6F36165D7F77}"/>
    <dgm:cxn modelId="{7B0E4C9F-959E-471C-AAA4-AA40EC0E195F}" srcId="{4DEE9655-CC56-4059-876E-6CB0F28CD255}" destId="{C37A7A7F-191D-4D54-9C60-4D889800BEA7}" srcOrd="2" destOrd="0" parTransId="{238CD2E7-88D1-454C-9CD4-71AED8CD97A9}" sibTransId="{02866CB9-D22B-488D-8EAD-89B084FDDBC1}"/>
    <dgm:cxn modelId="{047CEFAF-FE76-418F-8BDB-DB9679DF804D}" srcId="{4DEE9655-CC56-4059-876E-6CB0F28CD255}" destId="{E29ADE52-66D0-40C4-90BD-AB163E151C0D}" srcOrd="1" destOrd="0" parTransId="{FBE4B0C5-5E3D-4CC1-81F8-8A7A3E8FFB5F}" sibTransId="{80C7263E-E2C1-45FD-AFCA-B07CFE54FB16}"/>
    <dgm:cxn modelId="{F018EACE-8A2E-4685-9235-48350311F4D9}" type="presOf" srcId="{E29ADE52-66D0-40C4-90BD-AB163E151C0D}" destId="{101FFF52-6706-4930-9211-204D697B3D84}" srcOrd="0" destOrd="0" presId="urn:microsoft.com/office/officeart/2018/2/layout/IconVerticalSolidList"/>
    <dgm:cxn modelId="{D5E952E3-C262-4F0B-BAC5-56BAE29D52F5}" type="presOf" srcId="{05A01867-B49C-4D6B-922A-56E371EBFA52}" destId="{FC44E1C5-5775-43DE-BD92-5E33294C652F}" srcOrd="0" destOrd="0" presId="urn:microsoft.com/office/officeart/2018/2/layout/IconVerticalSolidList"/>
    <dgm:cxn modelId="{E799E0ED-F301-4A6B-AE27-416C5EE7A77D}" type="presOf" srcId="{C37A7A7F-191D-4D54-9C60-4D889800BEA7}" destId="{9E18E238-20BA-46E6-AF0B-A5B48EF5B397}" srcOrd="0" destOrd="0" presId="urn:microsoft.com/office/officeart/2018/2/layout/IconVerticalSolidList"/>
    <dgm:cxn modelId="{9C36B9F3-157D-45A5-8113-B48360BD30FA}" type="presOf" srcId="{4DEE9655-CC56-4059-876E-6CB0F28CD255}" destId="{4C28379D-AD59-41C9-A4FC-C47F721AC10D}" srcOrd="0" destOrd="0" presId="urn:microsoft.com/office/officeart/2018/2/layout/IconVerticalSolidList"/>
    <dgm:cxn modelId="{E08EC9B8-6CDD-4C0B-9CA0-1EBE9FE82C6C}" type="presParOf" srcId="{4C28379D-AD59-41C9-A4FC-C47F721AC10D}" destId="{15AB4CA2-D6AB-48CB-8BC7-B532E1EF1753}" srcOrd="0" destOrd="0" presId="urn:microsoft.com/office/officeart/2018/2/layout/IconVerticalSolidList"/>
    <dgm:cxn modelId="{0841FE10-F794-4C99-B738-31B2B8C60AFE}" type="presParOf" srcId="{15AB4CA2-D6AB-48CB-8BC7-B532E1EF1753}" destId="{29DB7DBC-5C2F-4154-BBED-B404FA05B775}" srcOrd="0" destOrd="0" presId="urn:microsoft.com/office/officeart/2018/2/layout/IconVerticalSolidList"/>
    <dgm:cxn modelId="{C2CC9A7B-E2A1-4AFA-A007-1B87FBE8BC06}" type="presParOf" srcId="{15AB4CA2-D6AB-48CB-8BC7-B532E1EF1753}" destId="{4F167FF2-D9DB-425E-A1D3-5755D29C11D3}" srcOrd="1" destOrd="0" presId="urn:microsoft.com/office/officeart/2018/2/layout/IconVerticalSolidList"/>
    <dgm:cxn modelId="{FF8C82EB-CBFA-40C2-AC99-174F5FFAD79D}" type="presParOf" srcId="{15AB4CA2-D6AB-48CB-8BC7-B532E1EF1753}" destId="{BF7252EC-A23E-4C31-91CC-13D91A465E49}" srcOrd="2" destOrd="0" presId="urn:microsoft.com/office/officeart/2018/2/layout/IconVerticalSolidList"/>
    <dgm:cxn modelId="{3657698A-1BB4-4924-9656-5591AA83450B}" type="presParOf" srcId="{15AB4CA2-D6AB-48CB-8BC7-B532E1EF1753}" destId="{FC44E1C5-5775-43DE-BD92-5E33294C652F}" srcOrd="3" destOrd="0" presId="urn:microsoft.com/office/officeart/2018/2/layout/IconVerticalSolidList"/>
    <dgm:cxn modelId="{1C29FCD6-F71E-4EDE-BAC8-9C503032A0FB}" type="presParOf" srcId="{4C28379D-AD59-41C9-A4FC-C47F721AC10D}" destId="{D2010572-2C96-4FFA-BB59-13603B7F79EC}" srcOrd="1" destOrd="0" presId="urn:microsoft.com/office/officeart/2018/2/layout/IconVerticalSolidList"/>
    <dgm:cxn modelId="{1545F1D6-4A05-4680-B6D6-74D7D8F05918}" type="presParOf" srcId="{4C28379D-AD59-41C9-A4FC-C47F721AC10D}" destId="{222B9F6B-C688-4538-8B56-25891B02E194}" srcOrd="2" destOrd="0" presId="urn:microsoft.com/office/officeart/2018/2/layout/IconVerticalSolidList"/>
    <dgm:cxn modelId="{1ED75304-C871-4D83-8FFC-B7074C70ED3F}" type="presParOf" srcId="{222B9F6B-C688-4538-8B56-25891B02E194}" destId="{F8C08D68-DC58-414C-B62C-E2779A3E4FCD}" srcOrd="0" destOrd="0" presId="urn:microsoft.com/office/officeart/2018/2/layout/IconVerticalSolidList"/>
    <dgm:cxn modelId="{6E917A0E-FD84-4428-807D-CC6CB0339F7D}" type="presParOf" srcId="{222B9F6B-C688-4538-8B56-25891B02E194}" destId="{05328CAB-40B3-416F-8769-F6246BAF8D2C}" srcOrd="1" destOrd="0" presId="urn:microsoft.com/office/officeart/2018/2/layout/IconVerticalSolidList"/>
    <dgm:cxn modelId="{555B8118-B975-4C37-AD43-86E006553786}" type="presParOf" srcId="{222B9F6B-C688-4538-8B56-25891B02E194}" destId="{954BF3FA-7FE2-4DAA-B1C1-CB87DDA60B9C}" srcOrd="2" destOrd="0" presId="urn:microsoft.com/office/officeart/2018/2/layout/IconVerticalSolidList"/>
    <dgm:cxn modelId="{F054E745-2402-49C4-9078-56D5F787D8ED}" type="presParOf" srcId="{222B9F6B-C688-4538-8B56-25891B02E194}" destId="{101FFF52-6706-4930-9211-204D697B3D84}" srcOrd="3" destOrd="0" presId="urn:microsoft.com/office/officeart/2018/2/layout/IconVerticalSolidList"/>
    <dgm:cxn modelId="{0776C2AC-979E-464C-8925-771CFDE87635}" type="presParOf" srcId="{4C28379D-AD59-41C9-A4FC-C47F721AC10D}" destId="{7E95E76B-BF85-4212-85C6-5FCD63D566A1}" srcOrd="3" destOrd="0" presId="urn:microsoft.com/office/officeart/2018/2/layout/IconVerticalSolidList"/>
    <dgm:cxn modelId="{D8555729-08EC-4ED3-91AB-40660AE2BE2F}" type="presParOf" srcId="{4C28379D-AD59-41C9-A4FC-C47F721AC10D}" destId="{BDE0BC4C-953B-48FD-9A4E-EE4B0DBEF580}" srcOrd="4" destOrd="0" presId="urn:microsoft.com/office/officeart/2018/2/layout/IconVerticalSolidList"/>
    <dgm:cxn modelId="{B6208826-8989-4A36-B9C4-CDA6C4E6E487}" type="presParOf" srcId="{BDE0BC4C-953B-48FD-9A4E-EE4B0DBEF580}" destId="{3AB0819D-E033-44ED-BEE8-0516A9D1BE97}" srcOrd="0" destOrd="0" presId="urn:microsoft.com/office/officeart/2018/2/layout/IconVerticalSolidList"/>
    <dgm:cxn modelId="{B7241ACD-EEF4-4E01-8368-A334D86188D8}" type="presParOf" srcId="{BDE0BC4C-953B-48FD-9A4E-EE4B0DBEF580}" destId="{67CED988-A1FE-4321-88AB-77BF77128789}" srcOrd="1" destOrd="0" presId="urn:microsoft.com/office/officeart/2018/2/layout/IconVerticalSolidList"/>
    <dgm:cxn modelId="{3E449ED9-4853-48C4-8F34-07BB026EBA9A}" type="presParOf" srcId="{BDE0BC4C-953B-48FD-9A4E-EE4B0DBEF580}" destId="{145D30C0-C16A-4814-9508-7BCE6E74A261}" srcOrd="2" destOrd="0" presId="urn:microsoft.com/office/officeart/2018/2/layout/IconVerticalSolidList"/>
    <dgm:cxn modelId="{5AD9CF75-7A34-4256-8AEF-35BE8E47FE87}" type="presParOf" srcId="{BDE0BC4C-953B-48FD-9A4E-EE4B0DBEF580}" destId="{9E18E238-20BA-46E6-AF0B-A5B48EF5B3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B7DBC-5C2F-4154-BBED-B404FA05B775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167FF2-D9DB-425E-A1D3-5755D29C11D3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4E1C5-5775-43DE-BD92-5E33294C652F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Attending lectures</a:t>
          </a:r>
          <a:endParaRPr lang="en-US" sz="2500" kern="1200"/>
        </a:p>
      </dsp:txBody>
      <dsp:txXfrm>
        <a:off x="1941716" y="718"/>
        <a:ext cx="4571887" cy="1681139"/>
      </dsp:txXfrm>
    </dsp:sp>
    <dsp:sp modelId="{F8C08D68-DC58-414C-B62C-E2779A3E4FCD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28CAB-40B3-416F-8769-F6246BAF8D2C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FFF52-6706-4930-9211-204D697B3D8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Completing essays</a:t>
          </a:r>
          <a:endParaRPr lang="en-US" sz="2500" kern="1200"/>
        </a:p>
      </dsp:txBody>
      <dsp:txXfrm>
        <a:off x="1941716" y="2102143"/>
        <a:ext cx="4571887" cy="1681139"/>
      </dsp:txXfrm>
    </dsp:sp>
    <dsp:sp modelId="{3AB0819D-E033-44ED-BEE8-0516A9D1BE97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ED988-A1FE-4321-88AB-77BF77128789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8E238-20BA-46E6-AF0B-A5B48EF5B397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Completing other work e.g reading</a:t>
          </a:r>
          <a:endParaRPr lang="en-US" sz="2500" kern="1200"/>
        </a:p>
      </dsp:txBody>
      <dsp:txXfrm>
        <a:off x="1941716" y="4203567"/>
        <a:ext cx="4571887" cy="1681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0E17-4AC4-4D20-9F63-7A6103237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BEC98E-93BC-4442-8A81-252A84EE9C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DCD0-9B3E-4FED-95BC-15BBD5522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3C092-417A-41C9-9921-51BFDB85F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9841C-3FD6-4047-9921-58F1E6FFD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29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BC70C-558C-4A18-9A72-1E85D955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8EF93-AAEA-40A7-92D4-99EB48DA7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1E5E3-9707-4C73-872E-27ED1709C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79AE6-9275-49E4-A473-EBA693945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E0DFB-63AA-4095-A630-9E85CD1B0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1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B906-B49D-42DD-AB18-C5448B0F3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51222-524C-40DF-AE91-BEC36C1AF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209E5-592D-48B2-B719-EEA14DC1F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0EEC3-4A8B-4722-838C-219C87714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1EF6A-D1AC-4146-BBEF-F24858ED4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024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68D22-C80F-4A70-846D-160AF3548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C0B54-8D25-4080-89F1-977CBC9325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179013-0A41-4511-8F2D-A7A18BD8A6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3DFB0-B2AD-4861-B9F1-131D41971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1680A-767E-4CE3-B4BB-EEA52F3AD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0669E-B158-40F3-A29A-5B2B4A2DF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0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F6B13-F5D8-444D-BCF4-4B3EF6FDB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12893-10A6-4680-880C-6A4D5E2426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918C5C-8C4B-4DC5-89A7-A1752C1ED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A0C247-4A65-46A2-B339-FF55407E66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D8C66C-6064-43DB-AB63-FFC6A2805A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BD0119-BC93-4C94-896D-928D6FD8C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253F77-2499-4119-A244-8FF7C58E1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47D56D-043A-495E-83AD-8520A1937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147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329D7-9D59-472E-B4D9-0D51E06BF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00C30D-785C-4B8D-BEB6-78A1B04C3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3E5E-D30B-45C0-9B97-6C00FCEEA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75B61-2493-4B22-84FF-98D10DFAB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151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2B552E-E559-4BE4-B231-8E6513D1D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9FD0C4-E8EF-47EA-964A-AAB586062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FC797-7065-48ED-8A4D-4B1B7B090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88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1F8D3-34B4-4E6D-B829-E5D45E2F3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D2BA-78D2-4ABD-B372-294CE5B76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619EF-6B40-4615-81D7-E6A90E0D04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6079C-EDC5-474B-9734-BACA4CD0A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E19D9F-8E5B-49C0-A591-726711D18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DBE9A-1EC4-4C00-B0C1-11DC2E8DC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123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BAFB-8D79-4878-BD63-DA45A3C9A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0A0500-F605-4B8B-BD0C-5830DAF054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D21E58-C393-43D7-9287-9BAFA816D6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B81821-9021-4177-8E40-559F2769E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2861D0-3462-4473-A810-37C6BFBF0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ABAEC-4A03-449A-BEA7-7453E7FDF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02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B0E84-BFB8-40A7-BA48-65BFAC60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2F0FC3-647F-4DBD-818F-DD11E39D3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30418-5D61-432C-A4E6-1F3FB9A3F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B87F4-DCDE-46B1-9E98-55EB6B121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8B00C-26D1-4FEF-A079-DDDBE2D86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76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9EC895-E5A0-4F5F-9197-5ACF8FBEA8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4F3B7-D7B4-4E7F-846E-15CD4FF43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FFBA1-F159-4927-8627-E812E2DA5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FBFFC-0CE0-499C-8733-A3812D790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24E79-950D-45EB-B5BF-FEC04B065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48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5C9F99-213B-4B01-B114-E78B59E8C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B6BBF-0390-4811-9C9C-8D6736B46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90AE2-3D5A-4A4B-A1D1-D9DC3978BF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9F2D1-1C6E-4B67-A637-6B61418E3E4A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AACA3-FD50-4917-B0A1-1EE48E45FE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27251-6E68-4895-BEB6-7821E316E5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8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bing.com/images/search?view=detailV2&amp;ccid=EWYliH7U&amp;id=9CC5302E5761352EF807B9A08C78965266B1A792&amp;thid=OIP.EWYliH7UML1FJgsCWd-xYwHaHB&amp;mediaurl=http%3a%2f%2fmedia-cache-ec0.pinimg.com%2foriginals%2f3d%2f59%2f81%2f3d59812a363dbb728d483b93489ed3ea.jpg&amp;exph=1300&amp;expw=1370&amp;q=Cartoon+Clock&amp;simid=607986026327707474&amp;selectedIndex=0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895AE1C1-B018-467F-B223-2149A59285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22" b="1360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3345B1-489C-4799-B037-258340D97F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Time Management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316B9A-C1C6-4ECE-A58B-6373384140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Fitting my university course in with running a family</a:t>
            </a:r>
          </a:p>
          <a:p>
            <a:r>
              <a:rPr lang="en-GB" dirty="0">
                <a:solidFill>
                  <a:srgbClr val="FFFFFF"/>
                </a:solidFill>
              </a:rPr>
              <a:t>By Stacey Workman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726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E0B7E-E599-4295-BFBB-04F2A2DD6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8B31F-CB97-4834-9974-026B85F19E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How to fit family life in with university life</a:t>
            </a:r>
          </a:p>
          <a:p>
            <a:r>
              <a:rPr lang="en-GB" dirty="0"/>
              <a:t>Where will I find time for university work</a:t>
            </a:r>
          </a:p>
          <a:p>
            <a:r>
              <a:rPr lang="en-GB" dirty="0"/>
              <a:t>Finding a balance in Home/university life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19F0CF-5EE7-4FDD-A23D-736D874FE4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b="0" i="0" u="sng" dirty="0">
              <a:solidFill>
                <a:srgbClr val="001BA0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 descr="A close up of a clock&#10;&#10;Description automatically generated">
            <a:extLst>
              <a:ext uri="{FF2B5EF4-FFF2-40B4-BE49-F238E27FC236}">
                <a16:creationId xmlns:a16="http://schemas.microsoft.com/office/drawing/2014/main" id="{C0124EA7-AECC-4B28-877F-89C93EA40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9863" y="1027906"/>
            <a:ext cx="5417456" cy="514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423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8C6236-9B7E-449B-B7C4-254780016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328" y="739238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Home Life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brown and white dog looking at the camera&#10;&#10;Description automatically generated">
            <a:extLst>
              <a:ext uri="{FF2B5EF4-FFF2-40B4-BE49-F238E27FC236}">
                <a16:creationId xmlns:a16="http://schemas.microsoft.com/office/drawing/2014/main" id="{192D0F78-B960-4528-B0C7-1B32187AA8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7" r="1" b="20797"/>
          <a:stretch/>
        </p:blipFill>
        <p:spPr>
          <a:xfrm>
            <a:off x="6635817" y="72306"/>
            <a:ext cx="3800865" cy="2179238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B21AC-5EEF-4DF1-8DC8-296F974A7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2 children</a:t>
            </a:r>
          </a:p>
          <a:p>
            <a:r>
              <a:rPr lang="en-GB" sz="2000">
                <a:solidFill>
                  <a:srgbClr val="000000"/>
                </a:solidFill>
              </a:rPr>
              <a:t>Partner</a:t>
            </a:r>
          </a:p>
          <a:p>
            <a:r>
              <a:rPr lang="en-GB" sz="2000">
                <a:solidFill>
                  <a:srgbClr val="000000"/>
                </a:solidFill>
              </a:rPr>
              <a:t>2 dogs</a:t>
            </a:r>
          </a:p>
          <a:p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23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dog looking at the camera&#10;&#10;Description automatically generated">
            <a:extLst>
              <a:ext uri="{FF2B5EF4-FFF2-40B4-BE49-F238E27FC236}">
                <a16:creationId xmlns:a16="http://schemas.microsoft.com/office/drawing/2014/main" id="{0277E979-3167-42EE-868A-09091A5B1CD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9" r="-2" b="-2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789896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59192E-E971-4AF9-9E5C-72684780B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Responsibilities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E0CBC-B720-4EA1-92C8-7D1950187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School run</a:t>
            </a:r>
          </a:p>
          <a:p>
            <a:r>
              <a:rPr lang="en-GB" sz="2400">
                <a:solidFill>
                  <a:srgbClr val="000000"/>
                </a:solidFill>
              </a:rPr>
              <a:t>Shopping</a:t>
            </a:r>
          </a:p>
          <a:p>
            <a:r>
              <a:rPr lang="en-GB" sz="2400">
                <a:solidFill>
                  <a:srgbClr val="000000"/>
                </a:solidFill>
              </a:rPr>
              <a:t>Cleaning</a:t>
            </a:r>
          </a:p>
          <a:p>
            <a:r>
              <a:rPr lang="en-GB" sz="2400">
                <a:solidFill>
                  <a:srgbClr val="000000"/>
                </a:solidFill>
              </a:rPr>
              <a:t>Washing</a:t>
            </a:r>
          </a:p>
          <a:p>
            <a:r>
              <a:rPr lang="en-GB" sz="2400">
                <a:solidFill>
                  <a:srgbClr val="000000"/>
                </a:solidFill>
              </a:rPr>
              <a:t>Cooking</a:t>
            </a:r>
          </a:p>
          <a:p>
            <a:r>
              <a:rPr lang="en-GB" sz="2400">
                <a:solidFill>
                  <a:srgbClr val="000000"/>
                </a:solidFill>
              </a:rPr>
              <a:t>Running errands</a:t>
            </a:r>
          </a:p>
          <a:p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288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27016-53A0-4DCE-B2E3-378DEE2C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University course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26C270-3A8A-448A-B4D3-6DA30D293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45876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693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862D1-76D0-45ED-B02C-E1FC26556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Why does time management matter?</a:t>
            </a:r>
            <a:endParaRPr lang="en-US" sz="4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D27EC6-D4C5-428A-B2C3-1ADBF4BFA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4" r="70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50AA-744A-4F7E-9C23-8D7F2D755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Boosts efficiency and productivity</a:t>
            </a:r>
          </a:p>
          <a:p>
            <a:r>
              <a:rPr lang="en-GB" sz="2000"/>
              <a:t>Avoids attention problems</a:t>
            </a:r>
          </a:p>
          <a:p>
            <a:r>
              <a:rPr lang="en-GB" sz="2000"/>
              <a:t>Procrastination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75662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8009D-A2D3-4C3C-87A4-93A8F6D8F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How will I do this?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FDE1E-8095-4F8E-8CFB-909C575C8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66072-ECE2-4274-B575-924E74FA0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On days off do university work in school hours</a:t>
            </a:r>
          </a:p>
          <a:p>
            <a:r>
              <a:rPr lang="en-GB" sz="2000" dirty="0"/>
              <a:t>Lunch breaks at university</a:t>
            </a:r>
          </a:p>
          <a:p>
            <a:r>
              <a:rPr lang="en-GB" sz="2000" dirty="0"/>
              <a:t>Big gaps in between lectures</a:t>
            </a:r>
            <a:endParaRPr lang="en-US" sz="2000" dirty="0"/>
          </a:p>
          <a:p>
            <a:r>
              <a:rPr lang="en-US" sz="2000" dirty="0"/>
              <a:t>Household work when kids are home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97019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77AACA-F5B4-4BFF-B0AA-F2039CD613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5" b="1431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D359F-EE1B-4F7A-AEA0-689E739D1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References</a:t>
            </a:r>
            <a:endParaRPr lang="en-US" sz="36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5B5F0-2F90-4E9D-AA22-232D4D1F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/>
              <a:t>Time Management. Retrieved from: https://www.psychologytoday.com/us/basics/time-management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995775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133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Time Management</vt:lpstr>
      <vt:lpstr>Introduction</vt:lpstr>
      <vt:lpstr>Home Life</vt:lpstr>
      <vt:lpstr>Responsibilities</vt:lpstr>
      <vt:lpstr>University course</vt:lpstr>
      <vt:lpstr>Why does time management matter?</vt:lpstr>
      <vt:lpstr>How will I do this?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S W</dc:creator>
  <cp:lastModifiedBy>S W</cp:lastModifiedBy>
  <cp:revision>1</cp:revision>
  <dcterms:created xsi:type="dcterms:W3CDTF">2019-12-07T18:44:54Z</dcterms:created>
  <dcterms:modified xsi:type="dcterms:W3CDTF">2019-12-09T10:37:49Z</dcterms:modified>
</cp:coreProperties>
</file>